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7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7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7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80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1" r:id="rId9"/>
    <p:sldId id="268" r:id="rId10"/>
    <p:sldId id="332" r:id="rId11"/>
    <p:sldId id="333" r:id="rId12"/>
    <p:sldId id="334" r:id="rId13"/>
    <p:sldId id="336" r:id="rId14"/>
    <p:sldId id="335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341" r:id="rId25"/>
    <p:sldId id="337" r:id="rId26"/>
    <p:sldId id="340" r:id="rId27"/>
    <p:sldId id="339" r:id="rId28"/>
    <p:sldId id="338" r:id="rId29"/>
    <p:sldId id="285" r:id="rId30"/>
    <p:sldId id="286" r:id="rId31"/>
    <p:sldId id="288" r:id="rId32"/>
    <p:sldId id="289" r:id="rId33"/>
    <p:sldId id="342" r:id="rId34"/>
    <p:sldId id="343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6" r:id="rId49"/>
    <p:sldId id="307" r:id="rId50"/>
    <p:sldId id="352" r:id="rId51"/>
    <p:sldId id="353" r:id="rId52"/>
    <p:sldId id="309" r:id="rId53"/>
    <p:sldId id="311" r:id="rId54"/>
    <p:sldId id="358" r:id="rId55"/>
    <p:sldId id="354" r:id="rId56"/>
    <p:sldId id="359" r:id="rId57"/>
    <p:sldId id="355" r:id="rId58"/>
    <p:sldId id="314" r:id="rId59"/>
    <p:sldId id="362" r:id="rId60"/>
    <p:sldId id="361" r:id="rId61"/>
    <p:sldId id="360" r:id="rId62"/>
    <p:sldId id="356" r:id="rId63"/>
    <p:sldId id="363" r:id="rId64"/>
    <p:sldId id="357" r:id="rId65"/>
    <p:sldId id="364" r:id="rId66"/>
    <p:sldId id="310" r:id="rId67"/>
    <p:sldId id="320" r:id="rId68"/>
    <p:sldId id="348" r:id="rId69"/>
    <p:sldId id="349" r:id="rId70"/>
    <p:sldId id="350" r:id="rId71"/>
    <p:sldId id="321" r:id="rId72"/>
    <p:sldId id="351" r:id="rId73"/>
    <p:sldId id="322" r:id="rId74"/>
    <p:sldId id="323" r:id="rId75"/>
    <p:sldId id="327" r:id="rId76"/>
    <p:sldId id="347" r:id="rId77"/>
    <p:sldId id="346" r:id="rId78"/>
    <p:sldId id="345" r:id="rId79"/>
    <p:sldId id="328" r:id="rId80"/>
    <p:sldId id="329" r:id="rId81"/>
    <p:sldId id="330" r:id="rId82"/>
    <p:sldId id="365" r:id="rId8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5"/>
      <p:bold r:id="rId86"/>
      <p:italic r:id="rId87"/>
      <p:boldItalic r:id="rId88"/>
    </p:embeddedFont>
    <p:embeddedFont>
      <p:font typeface="Lato" panose="020B0604020202020204" charset="0"/>
      <p:regular r:id="rId89"/>
      <p:bold r:id="rId90"/>
      <p:italic r:id="rId91"/>
      <p:boldItalic r:id="rId92"/>
    </p:embeddedFont>
    <p:embeddedFont>
      <p:font typeface="Tw Cen MT" panose="020B0602020104020603" pitchFamily="34" charset="0"/>
      <p:regular r:id="rId93"/>
      <p:bold r:id="rId94"/>
      <p:italic r:id="rId95"/>
      <p:boldItalic r:id="rId96"/>
    </p:embeddedFont>
    <p:embeddedFont>
      <p:font typeface="Tw Cen MT Condensed" panose="020B0606020104020203" pitchFamily="34" charset="0"/>
      <p:regular r:id="rId97"/>
      <p:bold r:id="rId98"/>
    </p:embeddedFont>
    <p:embeddedFont>
      <p:font typeface="Wingdings 3" panose="05040102010807070707" pitchFamily="18" charset="2"/>
      <p:regular r:id="rId9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CA6620-A6C2-4C29-A25A-336CAFF91207}">
  <a:tblStyle styleId="{7CCA6620-A6C2-4C29-A25A-336CAFF91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07" autoAdjust="0"/>
  </p:normalViewPr>
  <p:slideViewPr>
    <p:cSldViewPr snapToGrid="0">
      <p:cViewPr varScale="1">
        <p:scale>
          <a:sx n="69" d="100"/>
          <a:sy n="69" d="100"/>
        </p:scale>
        <p:origin x="68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font" Target="fonts/font6.fntdata"/><Relationship Id="rId95" Type="http://schemas.openxmlformats.org/officeDocument/2006/relationships/font" Target="fonts/font1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96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font" Target="fonts/font10.fntdata"/><Relationship Id="rId99" Type="http://schemas.openxmlformats.org/officeDocument/2006/relationships/font" Target="fonts/font15.fnt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9.fntdata"/><Relationship Id="rId98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96CC8-4B5C-4CF2-BC9E-15B53834B7F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87175B-DA58-46CF-9232-D59E34502532}">
      <dgm:prSet/>
      <dgm:spPr/>
      <dgm:t>
        <a:bodyPr/>
        <a:lstStyle/>
        <a:p>
          <a:r>
            <a:rPr lang="en-US" strike="noStrike" baseline="0" dirty="0"/>
            <a:t>Global rule structure, Seems perfect for representing syntax</a:t>
          </a:r>
          <a:endParaRPr lang="en-US" dirty="0"/>
        </a:p>
      </dgm:t>
    </dgm:pt>
    <dgm:pt modelId="{BBCE1978-946C-4815-B1A8-5417997D58A0}" type="parTrans" cxnId="{CA900871-4510-4D59-AFDB-4F2CB68ADA66}">
      <dgm:prSet/>
      <dgm:spPr/>
      <dgm:t>
        <a:bodyPr/>
        <a:lstStyle/>
        <a:p>
          <a:endParaRPr lang="en-US"/>
        </a:p>
      </dgm:t>
    </dgm:pt>
    <dgm:pt modelId="{EB0A6E32-4C1E-42D6-9863-7809F4E0E59C}" type="sibTrans" cxnId="{CA900871-4510-4D59-AFDB-4F2CB68ADA66}">
      <dgm:prSet/>
      <dgm:spPr/>
      <dgm:t>
        <a:bodyPr/>
        <a:lstStyle/>
        <a:p>
          <a:endParaRPr lang="en-US"/>
        </a:p>
      </dgm:t>
    </dgm:pt>
    <dgm:pt modelId="{825770C7-0BD6-4558-901D-C06BBBABD616}" type="pres">
      <dgm:prSet presAssocID="{A2196CC8-4B5C-4CF2-BC9E-15B53834B7F4}" presName="outerComposite" presStyleCnt="0">
        <dgm:presLayoutVars>
          <dgm:chMax val="5"/>
          <dgm:dir/>
          <dgm:resizeHandles val="exact"/>
        </dgm:presLayoutVars>
      </dgm:prSet>
      <dgm:spPr/>
    </dgm:pt>
    <dgm:pt modelId="{853B5E18-1CB8-4A32-B45E-AC674E807488}" type="pres">
      <dgm:prSet presAssocID="{A2196CC8-4B5C-4CF2-BC9E-15B53834B7F4}" presName="dummyMaxCanvas" presStyleCnt="0">
        <dgm:presLayoutVars/>
      </dgm:prSet>
      <dgm:spPr/>
    </dgm:pt>
    <dgm:pt modelId="{FE5E0EC6-E7B6-4814-A5F2-95A63B4B11E0}" type="pres">
      <dgm:prSet presAssocID="{A2196CC8-4B5C-4CF2-BC9E-15B53834B7F4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14410F50-B4F0-4A5F-B780-1B7C6F773FA9}" type="presOf" srcId="{7687175B-DA58-46CF-9232-D59E34502532}" destId="{FE5E0EC6-E7B6-4814-A5F2-95A63B4B11E0}" srcOrd="0" destOrd="0" presId="urn:microsoft.com/office/officeart/2005/8/layout/vProcess5"/>
    <dgm:cxn modelId="{CA900871-4510-4D59-AFDB-4F2CB68ADA66}" srcId="{A2196CC8-4B5C-4CF2-BC9E-15B53834B7F4}" destId="{7687175B-DA58-46CF-9232-D59E34502532}" srcOrd="0" destOrd="0" parTransId="{BBCE1978-946C-4815-B1A8-5417997D58A0}" sibTransId="{EB0A6E32-4C1E-42D6-9863-7809F4E0E59C}"/>
    <dgm:cxn modelId="{AFA961B8-1166-41F7-B3AA-0DE666EBB141}" type="presOf" srcId="{A2196CC8-4B5C-4CF2-BC9E-15B53834B7F4}" destId="{825770C7-0BD6-4558-901D-C06BBBABD616}" srcOrd="0" destOrd="0" presId="urn:microsoft.com/office/officeart/2005/8/layout/vProcess5"/>
    <dgm:cxn modelId="{A9A5FD8D-CCA3-42B7-9EE7-4BB19A0B5D45}" type="presParOf" srcId="{825770C7-0BD6-4558-901D-C06BBBABD616}" destId="{853B5E18-1CB8-4A32-B45E-AC674E807488}" srcOrd="0" destOrd="0" presId="urn:microsoft.com/office/officeart/2005/8/layout/vProcess5"/>
    <dgm:cxn modelId="{1682B9CF-84E9-4579-8084-CDED28CAF80C}" type="presParOf" srcId="{825770C7-0BD6-4558-901D-C06BBBABD616}" destId="{FE5E0EC6-E7B6-4814-A5F2-95A63B4B11E0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6FA765-2A93-41EA-8C31-316218B273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A93503-D391-4D49-B5A5-24505AF74965}">
      <dgm:prSet/>
      <dgm:spPr/>
      <dgm:t>
        <a:bodyPr/>
        <a:lstStyle/>
        <a:p>
          <a:r>
            <a:rPr lang="en-US"/>
            <a:t>Flatter structure, lesser phrasal nodes</a:t>
          </a:r>
        </a:p>
      </dgm:t>
    </dgm:pt>
    <dgm:pt modelId="{57F0DCA2-C234-4BE1-A915-69D9DC843A14}" type="parTrans" cxnId="{0FD04B2B-1CFB-466D-9981-18547B7EDE4C}">
      <dgm:prSet/>
      <dgm:spPr/>
      <dgm:t>
        <a:bodyPr/>
        <a:lstStyle/>
        <a:p>
          <a:endParaRPr lang="en-US"/>
        </a:p>
      </dgm:t>
    </dgm:pt>
    <dgm:pt modelId="{05351A32-0A1F-49D0-AF8B-D820E0922AE1}" type="sibTrans" cxnId="{0FD04B2B-1CFB-466D-9981-18547B7EDE4C}">
      <dgm:prSet/>
      <dgm:spPr/>
      <dgm:t>
        <a:bodyPr/>
        <a:lstStyle/>
        <a:p>
          <a:endParaRPr lang="en-US"/>
        </a:p>
      </dgm:t>
    </dgm:pt>
    <dgm:pt modelId="{423C3772-9606-468F-9972-68B410D48AB0}">
      <dgm:prSet/>
      <dgm:spPr/>
      <dgm:t>
        <a:bodyPr/>
        <a:lstStyle/>
        <a:p>
          <a:r>
            <a:rPr lang="en-US"/>
            <a:t>Works with languages of flexible word order: Multilingual topology</a:t>
          </a:r>
        </a:p>
      </dgm:t>
    </dgm:pt>
    <dgm:pt modelId="{A023B02C-0F81-494B-911D-DDF14CFD451D}" type="parTrans" cxnId="{490CFABA-95B3-4459-B9A8-BC353BA685A3}">
      <dgm:prSet/>
      <dgm:spPr/>
      <dgm:t>
        <a:bodyPr/>
        <a:lstStyle/>
        <a:p>
          <a:endParaRPr lang="en-US"/>
        </a:p>
      </dgm:t>
    </dgm:pt>
    <dgm:pt modelId="{9071581E-A17D-4731-A06F-2D5600FFBBAA}" type="sibTrans" cxnId="{490CFABA-95B3-4459-B9A8-BC353BA685A3}">
      <dgm:prSet/>
      <dgm:spPr/>
      <dgm:t>
        <a:bodyPr/>
        <a:lstStyle/>
        <a:p>
          <a:endParaRPr lang="en-US"/>
        </a:p>
      </dgm:t>
    </dgm:pt>
    <dgm:pt modelId="{38A637F4-083A-46D7-9FDD-B143D5750B0A}">
      <dgm:prSet/>
      <dgm:spPr/>
      <dgm:t>
        <a:bodyPr/>
        <a:lstStyle/>
        <a:p>
          <a:r>
            <a:rPr lang="en-US"/>
            <a:t>Dependency relations are close to semantic relationships</a:t>
          </a:r>
        </a:p>
      </dgm:t>
    </dgm:pt>
    <dgm:pt modelId="{8587D2B8-7CD2-47BF-BDF4-6EB7708305AE}" type="parTrans" cxnId="{28A9BFA3-82A4-421A-983D-38DA156A5ED9}">
      <dgm:prSet/>
      <dgm:spPr/>
      <dgm:t>
        <a:bodyPr/>
        <a:lstStyle/>
        <a:p>
          <a:endParaRPr lang="en-US"/>
        </a:p>
      </dgm:t>
    </dgm:pt>
    <dgm:pt modelId="{757F5881-D94C-41A6-93F7-370921318770}" type="sibTrans" cxnId="{28A9BFA3-82A4-421A-983D-38DA156A5ED9}">
      <dgm:prSet/>
      <dgm:spPr/>
      <dgm:t>
        <a:bodyPr/>
        <a:lstStyle/>
        <a:p>
          <a:endParaRPr lang="en-US"/>
        </a:p>
      </dgm:t>
    </dgm:pt>
    <dgm:pt modelId="{45E7A37B-7E5D-4E9E-9BAD-EDECF669FAB5}">
      <dgm:prSet/>
      <dgm:spPr/>
      <dgm:t>
        <a:bodyPr/>
        <a:lstStyle/>
        <a:p>
          <a:r>
            <a:rPr lang="en-US"/>
            <a:t>Very reusable, can build other models on top of this</a:t>
          </a:r>
        </a:p>
      </dgm:t>
    </dgm:pt>
    <dgm:pt modelId="{250BC1CE-B2AA-40A5-A1DF-AB79C9120D73}" type="parTrans" cxnId="{748A66C4-515C-43C1-B816-45523BF7375A}">
      <dgm:prSet/>
      <dgm:spPr/>
      <dgm:t>
        <a:bodyPr/>
        <a:lstStyle/>
        <a:p>
          <a:endParaRPr lang="en-US"/>
        </a:p>
      </dgm:t>
    </dgm:pt>
    <dgm:pt modelId="{5F520929-5591-4DAD-8841-9EF56AB3FB9E}" type="sibTrans" cxnId="{748A66C4-515C-43C1-B816-45523BF7375A}">
      <dgm:prSet/>
      <dgm:spPr/>
      <dgm:t>
        <a:bodyPr/>
        <a:lstStyle/>
        <a:p>
          <a:endParaRPr lang="en-US"/>
        </a:p>
      </dgm:t>
    </dgm:pt>
    <dgm:pt modelId="{28ACEEBB-2733-4B92-AA2E-976EA2E76C64}">
      <dgm:prSet/>
      <dgm:spPr/>
      <dgm:t>
        <a:bodyPr/>
        <a:lstStyle/>
        <a:p>
          <a:r>
            <a:rPr lang="en-US"/>
            <a:t>Used for evaluation (Example: the Prague dependency treebank)</a:t>
          </a:r>
        </a:p>
      </dgm:t>
    </dgm:pt>
    <dgm:pt modelId="{F3C9E906-7009-44C2-B112-A7134E907071}" type="parTrans" cxnId="{553923AF-3613-4DEE-8BFB-384B153FF24C}">
      <dgm:prSet/>
      <dgm:spPr/>
      <dgm:t>
        <a:bodyPr/>
        <a:lstStyle/>
        <a:p>
          <a:endParaRPr lang="en-US"/>
        </a:p>
      </dgm:t>
    </dgm:pt>
    <dgm:pt modelId="{CA04E394-10F3-414A-97A9-53F2E6476E8C}" type="sibTrans" cxnId="{553923AF-3613-4DEE-8BFB-384B153FF24C}">
      <dgm:prSet/>
      <dgm:spPr/>
      <dgm:t>
        <a:bodyPr/>
        <a:lstStyle/>
        <a:p>
          <a:endParaRPr lang="en-US"/>
        </a:p>
      </dgm:t>
    </dgm:pt>
    <dgm:pt modelId="{D6B091FA-3CB2-4892-8989-24C9E729F63D}">
      <dgm:prSet/>
      <dgm:spPr/>
      <dgm:t>
        <a:bodyPr/>
        <a:lstStyle/>
        <a:p>
          <a:r>
            <a:rPr lang="en-US"/>
            <a:t>This makes them directly useful for many applications such as: </a:t>
          </a:r>
        </a:p>
      </dgm:t>
    </dgm:pt>
    <dgm:pt modelId="{693380E8-6560-4B2C-B061-C78453BE9E3E}" type="parTrans" cxnId="{D4622F49-6B5D-427A-99D6-B77B47BF2DE6}">
      <dgm:prSet/>
      <dgm:spPr/>
      <dgm:t>
        <a:bodyPr/>
        <a:lstStyle/>
        <a:p>
          <a:endParaRPr lang="en-US"/>
        </a:p>
      </dgm:t>
    </dgm:pt>
    <dgm:pt modelId="{20479625-0CC7-48F6-9A55-F024BE28CC7A}" type="sibTrans" cxnId="{D4622F49-6B5D-427A-99D6-B77B47BF2DE6}">
      <dgm:prSet/>
      <dgm:spPr/>
      <dgm:t>
        <a:bodyPr/>
        <a:lstStyle/>
        <a:p>
          <a:endParaRPr lang="en-US"/>
        </a:p>
      </dgm:t>
    </dgm:pt>
    <dgm:pt modelId="{3F9EC26C-B5F1-47EB-A131-73818F7AF150}">
      <dgm:prSet/>
      <dgm:spPr/>
      <dgm:t>
        <a:bodyPr/>
        <a:lstStyle/>
        <a:p>
          <a:r>
            <a:rPr lang="en-US"/>
            <a:t>question answering </a:t>
          </a:r>
        </a:p>
      </dgm:t>
    </dgm:pt>
    <dgm:pt modelId="{88221792-7932-4AC0-80BD-D87D44523847}" type="parTrans" cxnId="{4D93212E-D6D3-4807-978D-B7CE5A3A04D1}">
      <dgm:prSet/>
      <dgm:spPr/>
      <dgm:t>
        <a:bodyPr/>
        <a:lstStyle/>
        <a:p>
          <a:endParaRPr lang="en-US"/>
        </a:p>
      </dgm:t>
    </dgm:pt>
    <dgm:pt modelId="{B2DA0C9C-5050-4528-9CE6-91939C613CED}" type="sibTrans" cxnId="{4D93212E-D6D3-4807-978D-B7CE5A3A04D1}">
      <dgm:prSet/>
      <dgm:spPr/>
      <dgm:t>
        <a:bodyPr/>
        <a:lstStyle/>
        <a:p>
          <a:endParaRPr lang="en-US"/>
        </a:p>
      </dgm:t>
    </dgm:pt>
    <dgm:pt modelId="{0BE5C9DC-9990-4A98-A66F-9A393F864599}">
      <dgm:prSet/>
      <dgm:spPr/>
      <dgm:t>
        <a:bodyPr/>
        <a:lstStyle/>
        <a:p>
          <a:r>
            <a:rPr lang="en-US"/>
            <a:t>information extraction</a:t>
          </a:r>
        </a:p>
      </dgm:t>
    </dgm:pt>
    <dgm:pt modelId="{D82D436E-86A7-4AB8-B408-58239DC76482}" type="parTrans" cxnId="{8F0C60B6-EFF8-4751-8378-3110E3285335}">
      <dgm:prSet/>
      <dgm:spPr/>
      <dgm:t>
        <a:bodyPr/>
        <a:lstStyle/>
        <a:p>
          <a:endParaRPr lang="en-US"/>
        </a:p>
      </dgm:t>
    </dgm:pt>
    <dgm:pt modelId="{70340F83-55BA-44C1-9234-D0D829B3253A}" type="sibTrans" cxnId="{8F0C60B6-EFF8-4751-8378-3110E3285335}">
      <dgm:prSet/>
      <dgm:spPr/>
      <dgm:t>
        <a:bodyPr/>
        <a:lstStyle/>
        <a:p>
          <a:endParaRPr lang="en-US"/>
        </a:p>
      </dgm:t>
    </dgm:pt>
    <dgm:pt modelId="{CD4FA76E-EFB0-4D38-BF9E-8E3A99F11F37}">
      <dgm:prSet/>
      <dgm:spPr/>
      <dgm:t>
        <a:bodyPr/>
        <a:lstStyle/>
        <a:p>
          <a:r>
            <a:rPr lang="en-US"/>
            <a:t>coreference resolution</a:t>
          </a:r>
        </a:p>
      </dgm:t>
    </dgm:pt>
    <dgm:pt modelId="{B4C256AE-C79D-4468-BA64-BA85AA920D5D}" type="parTrans" cxnId="{C902C274-DB1E-47B4-B207-340BD9791B90}">
      <dgm:prSet/>
      <dgm:spPr/>
      <dgm:t>
        <a:bodyPr/>
        <a:lstStyle/>
        <a:p>
          <a:endParaRPr lang="en-US"/>
        </a:p>
      </dgm:t>
    </dgm:pt>
    <dgm:pt modelId="{8F1030EB-8965-482A-A48D-588F3F0902BB}" type="sibTrans" cxnId="{C902C274-DB1E-47B4-B207-340BD9791B90}">
      <dgm:prSet/>
      <dgm:spPr/>
      <dgm:t>
        <a:bodyPr/>
        <a:lstStyle/>
        <a:p>
          <a:endParaRPr lang="en-US"/>
        </a:p>
      </dgm:t>
    </dgm:pt>
    <dgm:pt modelId="{350D6300-ABAE-41EB-87B0-CC7B84271F74}" type="pres">
      <dgm:prSet presAssocID="{C16FA765-2A93-41EA-8C31-316218B273CC}" presName="diagram" presStyleCnt="0">
        <dgm:presLayoutVars>
          <dgm:dir/>
          <dgm:resizeHandles val="exact"/>
        </dgm:presLayoutVars>
      </dgm:prSet>
      <dgm:spPr/>
    </dgm:pt>
    <dgm:pt modelId="{98AAF511-9865-4134-A6D7-B6A874ABD507}" type="pres">
      <dgm:prSet presAssocID="{7EA93503-D391-4D49-B5A5-24505AF74965}" presName="node" presStyleLbl="node1" presStyleIdx="0" presStyleCnt="6">
        <dgm:presLayoutVars>
          <dgm:bulletEnabled val="1"/>
        </dgm:presLayoutVars>
      </dgm:prSet>
      <dgm:spPr/>
    </dgm:pt>
    <dgm:pt modelId="{BA81A7AF-190D-4BD3-B67F-E14E8731CD31}" type="pres">
      <dgm:prSet presAssocID="{05351A32-0A1F-49D0-AF8B-D820E0922AE1}" presName="sibTrans" presStyleCnt="0"/>
      <dgm:spPr/>
    </dgm:pt>
    <dgm:pt modelId="{9C77ABE6-F05B-485D-B832-6732FA315B4A}" type="pres">
      <dgm:prSet presAssocID="{423C3772-9606-468F-9972-68B410D48AB0}" presName="node" presStyleLbl="node1" presStyleIdx="1" presStyleCnt="6">
        <dgm:presLayoutVars>
          <dgm:bulletEnabled val="1"/>
        </dgm:presLayoutVars>
      </dgm:prSet>
      <dgm:spPr/>
    </dgm:pt>
    <dgm:pt modelId="{20622C02-986E-4285-B0E9-7EDE07D1F0C0}" type="pres">
      <dgm:prSet presAssocID="{9071581E-A17D-4731-A06F-2D5600FFBBAA}" presName="sibTrans" presStyleCnt="0"/>
      <dgm:spPr/>
    </dgm:pt>
    <dgm:pt modelId="{8AE75196-EE1D-4D15-99EB-43DB19578E58}" type="pres">
      <dgm:prSet presAssocID="{38A637F4-083A-46D7-9FDD-B143D5750B0A}" presName="node" presStyleLbl="node1" presStyleIdx="2" presStyleCnt="6">
        <dgm:presLayoutVars>
          <dgm:bulletEnabled val="1"/>
        </dgm:presLayoutVars>
      </dgm:prSet>
      <dgm:spPr/>
    </dgm:pt>
    <dgm:pt modelId="{6DBA6E69-2347-420B-8B97-F989523BDAB4}" type="pres">
      <dgm:prSet presAssocID="{757F5881-D94C-41A6-93F7-370921318770}" presName="sibTrans" presStyleCnt="0"/>
      <dgm:spPr/>
    </dgm:pt>
    <dgm:pt modelId="{B54FE759-9198-457C-B720-DB460CA567C3}" type="pres">
      <dgm:prSet presAssocID="{45E7A37B-7E5D-4E9E-9BAD-EDECF669FAB5}" presName="node" presStyleLbl="node1" presStyleIdx="3" presStyleCnt="6">
        <dgm:presLayoutVars>
          <dgm:bulletEnabled val="1"/>
        </dgm:presLayoutVars>
      </dgm:prSet>
      <dgm:spPr/>
    </dgm:pt>
    <dgm:pt modelId="{9BABB035-F83F-4AAF-A8A5-097EB877CC44}" type="pres">
      <dgm:prSet presAssocID="{5F520929-5591-4DAD-8841-9EF56AB3FB9E}" presName="sibTrans" presStyleCnt="0"/>
      <dgm:spPr/>
    </dgm:pt>
    <dgm:pt modelId="{E06DF4E3-9055-4077-833A-790BB2F6955B}" type="pres">
      <dgm:prSet presAssocID="{28ACEEBB-2733-4B92-AA2E-976EA2E76C64}" presName="node" presStyleLbl="node1" presStyleIdx="4" presStyleCnt="6">
        <dgm:presLayoutVars>
          <dgm:bulletEnabled val="1"/>
        </dgm:presLayoutVars>
      </dgm:prSet>
      <dgm:spPr/>
    </dgm:pt>
    <dgm:pt modelId="{53722190-738F-4302-9DF6-548F203A31DE}" type="pres">
      <dgm:prSet presAssocID="{CA04E394-10F3-414A-97A9-53F2E6476E8C}" presName="sibTrans" presStyleCnt="0"/>
      <dgm:spPr/>
    </dgm:pt>
    <dgm:pt modelId="{82BCA8E6-3BAB-4840-84F2-892FCFDD0629}" type="pres">
      <dgm:prSet presAssocID="{D6B091FA-3CB2-4892-8989-24C9E729F63D}" presName="node" presStyleLbl="node1" presStyleIdx="5" presStyleCnt="6">
        <dgm:presLayoutVars>
          <dgm:bulletEnabled val="1"/>
        </dgm:presLayoutVars>
      </dgm:prSet>
      <dgm:spPr/>
    </dgm:pt>
  </dgm:ptLst>
  <dgm:cxnLst>
    <dgm:cxn modelId="{7603341C-016B-4BEB-8586-FE2871CC28FC}" type="presOf" srcId="{28ACEEBB-2733-4B92-AA2E-976EA2E76C64}" destId="{E06DF4E3-9055-4077-833A-790BB2F6955B}" srcOrd="0" destOrd="0" presId="urn:microsoft.com/office/officeart/2005/8/layout/default"/>
    <dgm:cxn modelId="{0FD04B2B-1CFB-466D-9981-18547B7EDE4C}" srcId="{C16FA765-2A93-41EA-8C31-316218B273CC}" destId="{7EA93503-D391-4D49-B5A5-24505AF74965}" srcOrd="0" destOrd="0" parTransId="{57F0DCA2-C234-4BE1-A915-69D9DC843A14}" sibTransId="{05351A32-0A1F-49D0-AF8B-D820E0922AE1}"/>
    <dgm:cxn modelId="{4D93212E-D6D3-4807-978D-B7CE5A3A04D1}" srcId="{D6B091FA-3CB2-4892-8989-24C9E729F63D}" destId="{3F9EC26C-B5F1-47EB-A131-73818F7AF150}" srcOrd="0" destOrd="0" parTransId="{88221792-7932-4AC0-80BD-D87D44523847}" sibTransId="{B2DA0C9C-5050-4528-9CE6-91939C613CED}"/>
    <dgm:cxn modelId="{7A217C2E-A74D-4C28-9C9A-FD488A7659ED}" type="presOf" srcId="{7EA93503-D391-4D49-B5A5-24505AF74965}" destId="{98AAF511-9865-4134-A6D7-B6A874ABD507}" srcOrd="0" destOrd="0" presId="urn:microsoft.com/office/officeart/2005/8/layout/default"/>
    <dgm:cxn modelId="{8CE31F60-494E-4AD3-B171-F87A311AD495}" type="presOf" srcId="{0BE5C9DC-9990-4A98-A66F-9A393F864599}" destId="{82BCA8E6-3BAB-4840-84F2-892FCFDD0629}" srcOrd="0" destOrd="2" presId="urn:microsoft.com/office/officeart/2005/8/layout/default"/>
    <dgm:cxn modelId="{BAE57767-C1E6-4AE3-A4AB-3826905B9C04}" type="presOf" srcId="{38A637F4-083A-46D7-9FDD-B143D5750B0A}" destId="{8AE75196-EE1D-4D15-99EB-43DB19578E58}" srcOrd="0" destOrd="0" presId="urn:microsoft.com/office/officeart/2005/8/layout/default"/>
    <dgm:cxn modelId="{D4622F49-6B5D-427A-99D6-B77B47BF2DE6}" srcId="{C16FA765-2A93-41EA-8C31-316218B273CC}" destId="{D6B091FA-3CB2-4892-8989-24C9E729F63D}" srcOrd="5" destOrd="0" parTransId="{693380E8-6560-4B2C-B061-C78453BE9E3E}" sibTransId="{20479625-0CC7-48F6-9A55-F024BE28CC7A}"/>
    <dgm:cxn modelId="{D70D6350-87BB-4658-BE4F-07AF0AFAADF2}" type="presOf" srcId="{3F9EC26C-B5F1-47EB-A131-73818F7AF150}" destId="{82BCA8E6-3BAB-4840-84F2-892FCFDD0629}" srcOrd="0" destOrd="1" presId="urn:microsoft.com/office/officeart/2005/8/layout/default"/>
    <dgm:cxn modelId="{C902C274-DB1E-47B4-B207-340BD9791B90}" srcId="{D6B091FA-3CB2-4892-8989-24C9E729F63D}" destId="{CD4FA76E-EFB0-4D38-BF9E-8E3A99F11F37}" srcOrd="2" destOrd="0" parTransId="{B4C256AE-C79D-4468-BA64-BA85AA920D5D}" sibTransId="{8F1030EB-8965-482A-A48D-588F3F0902BB}"/>
    <dgm:cxn modelId="{32987985-2CD0-41BE-8BAB-F5835DD1C2CA}" type="presOf" srcId="{C16FA765-2A93-41EA-8C31-316218B273CC}" destId="{350D6300-ABAE-41EB-87B0-CC7B84271F74}" srcOrd="0" destOrd="0" presId="urn:microsoft.com/office/officeart/2005/8/layout/default"/>
    <dgm:cxn modelId="{20FC958C-63F0-4052-9D7B-41511D657816}" type="presOf" srcId="{D6B091FA-3CB2-4892-8989-24C9E729F63D}" destId="{82BCA8E6-3BAB-4840-84F2-892FCFDD0629}" srcOrd="0" destOrd="0" presId="urn:microsoft.com/office/officeart/2005/8/layout/default"/>
    <dgm:cxn modelId="{B815939C-B30A-4784-B292-E9F3C791E1C5}" type="presOf" srcId="{45E7A37B-7E5D-4E9E-9BAD-EDECF669FAB5}" destId="{B54FE759-9198-457C-B720-DB460CA567C3}" srcOrd="0" destOrd="0" presId="urn:microsoft.com/office/officeart/2005/8/layout/default"/>
    <dgm:cxn modelId="{28A9BFA3-82A4-421A-983D-38DA156A5ED9}" srcId="{C16FA765-2A93-41EA-8C31-316218B273CC}" destId="{38A637F4-083A-46D7-9FDD-B143D5750B0A}" srcOrd="2" destOrd="0" parTransId="{8587D2B8-7CD2-47BF-BDF4-6EB7708305AE}" sibTransId="{757F5881-D94C-41A6-93F7-370921318770}"/>
    <dgm:cxn modelId="{553923AF-3613-4DEE-8BFB-384B153FF24C}" srcId="{C16FA765-2A93-41EA-8C31-316218B273CC}" destId="{28ACEEBB-2733-4B92-AA2E-976EA2E76C64}" srcOrd="4" destOrd="0" parTransId="{F3C9E906-7009-44C2-B112-A7134E907071}" sibTransId="{CA04E394-10F3-414A-97A9-53F2E6476E8C}"/>
    <dgm:cxn modelId="{8F0C60B6-EFF8-4751-8378-3110E3285335}" srcId="{D6B091FA-3CB2-4892-8989-24C9E729F63D}" destId="{0BE5C9DC-9990-4A98-A66F-9A393F864599}" srcOrd="1" destOrd="0" parTransId="{D82D436E-86A7-4AB8-B408-58239DC76482}" sibTransId="{70340F83-55BA-44C1-9234-D0D829B3253A}"/>
    <dgm:cxn modelId="{490CFABA-95B3-4459-B9A8-BC353BA685A3}" srcId="{C16FA765-2A93-41EA-8C31-316218B273CC}" destId="{423C3772-9606-468F-9972-68B410D48AB0}" srcOrd="1" destOrd="0" parTransId="{A023B02C-0F81-494B-911D-DDF14CFD451D}" sibTransId="{9071581E-A17D-4731-A06F-2D5600FFBBAA}"/>
    <dgm:cxn modelId="{748A66C4-515C-43C1-B816-45523BF7375A}" srcId="{C16FA765-2A93-41EA-8C31-316218B273CC}" destId="{45E7A37B-7E5D-4E9E-9BAD-EDECF669FAB5}" srcOrd="3" destOrd="0" parTransId="{250BC1CE-B2AA-40A5-A1DF-AB79C9120D73}" sibTransId="{5F520929-5591-4DAD-8841-9EF56AB3FB9E}"/>
    <dgm:cxn modelId="{F8EE5FCB-D86C-4506-8744-C3487704FA13}" type="presOf" srcId="{CD4FA76E-EFB0-4D38-BF9E-8E3A99F11F37}" destId="{82BCA8E6-3BAB-4840-84F2-892FCFDD0629}" srcOrd="0" destOrd="3" presId="urn:microsoft.com/office/officeart/2005/8/layout/default"/>
    <dgm:cxn modelId="{DA210CF3-92C6-4872-8160-02B6F7689D7A}" type="presOf" srcId="{423C3772-9606-468F-9972-68B410D48AB0}" destId="{9C77ABE6-F05B-485D-B832-6732FA315B4A}" srcOrd="0" destOrd="0" presId="urn:microsoft.com/office/officeart/2005/8/layout/default"/>
    <dgm:cxn modelId="{696E85EF-10F0-4D4E-8187-34A465F4FB9E}" type="presParOf" srcId="{350D6300-ABAE-41EB-87B0-CC7B84271F74}" destId="{98AAF511-9865-4134-A6D7-B6A874ABD507}" srcOrd="0" destOrd="0" presId="urn:microsoft.com/office/officeart/2005/8/layout/default"/>
    <dgm:cxn modelId="{BA29043D-CCF5-4E0C-9393-E1F6120D5449}" type="presParOf" srcId="{350D6300-ABAE-41EB-87B0-CC7B84271F74}" destId="{BA81A7AF-190D-4BD3-B67F-E14E8731CD31}" srcOrd="1" destOrd="0" presId="urn:microsoft.com/office/officeart/2005/8/layout/default"/>
    <dgm:cxn modelId="{3BEBCB51-6388-4949-8503-679104B2D676}" type="presParOf" srcId="{350D6300-ABAE-41EB-87B0-CC7B84271F74}" destId="{9C77ABE6-F05B-485D-B832-6732FA315B4A}" srcOrd="2" destOrd="0" presId="urn:microsoft.com/office/officeart/2005/8/layout/default"/>
    <dgm:cxn modelId="{8337E644-F3AB-443F-A2DF-3236C094C2B6}" type="presParOf" srcId="{350D6300-ABAE-41EB-87B0-CC7B84271F74}" destId="{20622C02-986E-4285-B0E9-7EDE07D1F0C0}" srcOrd="3" destOrd="0" presId="urn:microsoft.com/office/officeart/2005/8/layout/default"/>
    <dgm:cxn modelId="{1C3786B1-C0A0-409F-817B-68A0072A11E2}" type="presParOf" srcId="{350D6300-ABAE-41EB-87B0-CC7B84271F74}" destId="{8AE75196-EE1D-4D15-99EB-43DB19578E58}" srcOrd="4" destOrd="0" presId="urn:microsoft.com/office/officeart/2005/8/layout/default"/>
    <dgm:cxn modelId="{5F4EF087-3716-4130-A1DB-1F8EC684DD27}" type="presParOf" srcId="{350D6300-ABAE-41EB-87B0-CC7B84271F74}" destId="{6DBA6E69-2347-420B-8B97-F989523BDAB4}" srcOrd="5" destOrd="0" presId="urn:microsoft.com/office/officeart/2005/8/layout/default"/>
    <dgm:cxn modelId="{D99CB84E-E1FA-4524-9A62-9A46EBE3162D}" type="presParOf" srcId="{350D6300-ABAE-41EB-87B0-CC7B84271F74}" destId="{B54FE759-9198-457C-B720-DB460CA567C3}" srcOrd="6" destOrd="0" presId="urn:microsoft.com/office/officeart/2005/8/layout/default"/>
    <dgm:cxn modelId="{4D7F1A6A-989D-4F7C-8423-DEF2F8894344}" type="presParOf" srcId="{350D6300-ABAE-41EB-87B0-CC7B84271F74}" destId="{9BABB035-F83F-4AAF-A8A5-097EB877CC44}" srcOrd="7" destOrd="0" presId="urn:microsoft.com/office/officeart/2005/8/layout/default"/>
    <dgm:cxn modelId="{C738C53C-2ABB-4E9D-B6FD-4E015FBFA6BC}" type="presParOf" srcId="{350D6300-ABAE-41EB-87B0-CC7B84271F74}" destId="{E06DF4E3-9055-4077-833A-790BB2F6955B}" srcOrd="8" destOrd="0" presId="urn:microsoft.com/office/officeart/2005/8/layout/default"/>
    <dgm:cxn modelId="{DC9C0E6E-2CFC-48D2-A4DE-D6E77BFBAF79}" type="presParOf" srcId="{350D6300-ABAE-41EB-87B0-CC7B84271F74}" destId="{53722190-738F-4302-9DF6-548F203A31DE}" srcOrd="9" destOrd="0" presId="urn:microsoft.com/office/officeart/2005/8/layout/default"/>
    <dgm:cxn modelId="{8D576033-5BC7-4371-ADFD-896A08BF75BC}" type="presParOf" srcId="{350D6300-ABAE-41EB-87B0-CC7B84271F74}" destId="{82BCA8E6-3BAB-4840-84F2-892FCFDD062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210FBC-F324-4DE5-890E-B0CE873B4AB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B4337B-F8D9-4F3A-A9BB-6D1D67C5C6EE}">
      <dgm:prSet/>
      <dgm:spPr/>
      <dgm:t>
        <a:bodyPr/>
        <a:lstStyle/>
        <a:p>
          <a:r>
            <a:rPr lang="en-US"/>
            <a:t>Introduced in 1996</a:t>
          </a:r>
        </a:p>
      </dgm:t>
    </dgm:pt>
    <dgm:pt modelId="{FE8CF100-CC89-4E9A-B500-AC62E169D3C9}" type="parTrans" cxnId="{503A9160-6A2E-4FDC-81BD-4ECE1A4C072D}">
      <dgm:prSet/>
      <dgm:spPr/>
      <dgm:t>
        <a:bodyPr/>
        <a:lstStyle/>
        <a:p>
          <a:endParaRPr lang="en-US"/>
        </a:p>
      </dgm:t>
    </dgm:pt>
    <dgm:pt modelId="{18523973-F8B2-4AE7-8732-F7A5FDC0D5D5}" type="sibTrans" cxnId="{503A9160-6A2E-4FDC-81BD-4ECE1A4C072D}">
      <dgm:prSet/>
      <dgm:spPr/>
      <dgm:t>
        <a:bodyPr/>
        <a:lstStyle/>
        <a:p>
          <a:endParaRPr lang="en-US"/>
        </a:p>
      </dgm:t>
    </dgm:pt>
    <dgm:pt modelId="{283F289B-63D5-47B7-8123-801A09B34DAB}">
      <dgm:prSet/>
      <dgm:spPr/>
      <dgm:t>
        <a:bodyPr/>
        <a:lstStyle/>
        <a:p>
          <a:r>
            <a:rPr lang="en-IN"/>
            <a:t>Solves </a:t>
          </a:r>
          <a:r>
            <a:rPr lang="en-US"/>
            <a:t>the Dependency Parsing Problem</a:t>
          </a:r>
        </a:p>
      </dgm:t>
    </dgm:pt>
    <dgm:pt modelId="{8A504031-3CD7-4945-B72E-0A5D60F4822E}" type="parTrans" cxnId="{67003C70-F7AC-4468-9200-A65C3B38A768}">
      <dgm:prSet/>
      <dgm:spPr/>
      <dgm:t>
        <a:bodyPr/>
        <a:lstStyle/>
        <a:p>
          <a:endParaRPr lang="en-US"/>
        </a:p>
      </dgm:t>
    </dgm:pt>
    <dgm:pt modelId="{3284955D-D782-4A22-8C3F-4EF4B63BBC9D}" type="sibTrans" cxnId="{67003C70-F7AC-4468-9200-A65C3B38A768}">
      <dgm:prSet/>
      <dgm:spPr/>
      <dgm:t>
        <a:bodyPr/>
        <a:lstStyle/>
        <a:p>
          <a:endParaRPr lang="en-US"/>
        </a:p>
      </dgm:t>
    </dgm:pt>
    <dgm:pt modelId="{5ECF6F4D-2EBC-48C8-B293-739E3FE15830}">
      <dgm:prSet/>
      <dgm:spPr/>
      <dgm:t>
        <a:bodyPr/>
        <a:lstStyle/>
        <a:p>
          <a:r>
            <a:rPr lang="en-US"/>
            <a:t>Data-structure: spans (complete and incomplete)</a:t>
          </a:r>
        </a:p>
      </dgm:t>
    </dgm:pt>
    <dgm:pt modelId="{344F9B94-F36E-48DE-BC1F-D0C665DF7390}" type="parTrans" cxnId="{AB2B2BF1-374A-4137-9A59-BCEABCECB2F5}">
      <dgm:prSet/>
      <dgm:spPr/>
      <dgm:t>
        <a:bodyPr/>
        <a:lstStyle/>
        <a:p>
          <a:endParaRPr lang="en-US"/>
        </a:p>
      </dgm:t>
    </dgm:pt>
    <dgm:pt modelId="{FF11293F-21CB-4597-905A-F52876766E44}" type="sibTrans" cxnId="{AB2B2BF1-374A-4137-9A59-BCEABCECB2F5}">
      <dgm:prSet/>
      <dgm:spPr/>
      <dgm:t>
        <a:bodyPr/>
        <a:lstStyle/>
        <a:p>
          <a:endParaRPr lang="en-US"/>
        </a:p>
      </dgm:t>
    </dgm:pt>
    <dgm:pt modelId="{FC44B9DF-B163-4479-B60A-5FD67BB2158A}">
      <dgm:prSet/>
      <dgm:spPr/>
      <dgm:t>
        <a:bodyPr/>
        <a:lstStyle/>
        <a:p>
          <a:r>
            <a:rPr lang="en-US"/>
            <a:t>Approach: Dynamic Programming</a:t>
          </a:r>
        </a:p>
      </dgm:t>
    </dgm:pt>
    <dgm:pt modelId="{41FFE142-3B6B-4E75-B30D-7876E7D48889}" type="parTrans" cxnId="{4CB9EACC-E63C-46CB-AF72-2BB94CA813E6}">
      <dgm:prSet/>
      <dgm:spPr/>
      <dgm:t>
        <a:bodyPr/>
        <a:lstStyle/>
        <a:p>
          <a:endParaRPr lang="en-US"/>
        </a:p>
      </dgm:t>
    </dgm:pt>
    <dgm:pt modelId="{850B1F91-33B1-4869-AF84-CC3433AF12BB}" type="sibTrans" cxnId="{4CB9EACC-E63C-46CB-AF72-2BB94CA813E6}">
      <dgm:prSet/>
      <dgm:spPr/>
      <dgm:t>
        <a:bodyPr/>
        <a:lstStyle/>
        <a:p>
          <a:endParaRPr lang="en-US"/>
        </a:p>
      </dgm:t>
    </dgm:pt>
    <dgm:pt modelId="{9A107BBF-26D4-4040-B77D-C684A1BC02D1}">
      <dgm:prSet/>
      <dgm:spPr/>
      <dgm:t>
        <a:bodyPr/>
        <a:lstStyle/>
        <a:p>
          <a:r>
            <a:rPr lang="en-US"/>
            <a:t>Complexity: O(n</a:t>
          </a:r>
          <a:r>
            <a:rPr lang="en-US" baseline="30000"/>
            <a:t>3</a:t>
          </a:r>
          <a:r>
            <a:rPr lang="en-US"/>
            <a:t>) </a:t>
          </a:r>
        </a:p>
      </dgm:t>
    </dgm:pt>
    <dgm:pt modelId="{6FD2AD7C-9250-4DDF-9BCA-3A91EE939322}" type="parTrans" cxnId="{CBE3C110-4994-43DA-8B56-1AB736158270}">
      <dgm:prSet/>
      <dgm:spPr/>
      <dgm:t>
        <a:bodyPr/>
        <a:lstStyle/>
        <a:p>
          <a:endParaRPr lang="en-US"/>
        </a:p>
      </dgm:t>
    </dgm:pt>
    <dgm:pt modelId="{4C3ED7D8-8C01-4638-9F5B-7348678FECB5}" type="sibTrans" cxnId="{CBE3C110-4994-43DA-8B56-1AB736158270}">
      <dgm:prSet/>
      <dgm:spPr/>
      <dgm:t>
        <a:bodyPr/>
        <a:lstStyle/>
        <a:p>
          <a:endParaRPr lang="en-US"/>
        </a:p>
      </dgm:t>
    </dgm:pt>
    <dgm:pt modelId="{18B1A885-1077-4C29-9E84-7296607B5938}">
      <dgm:prSet/>
      <dgm:spPr/>
      <dgm:t>
        <a:bodyPr/>
        <a:lstStyle/>
        <a:p>
          <a:r>
            <a:rPr lang="en-US"/>
            <a:t>Algorithm: </a:t>
          </a:r>
          <a:r>
            <a:rPr lang="en-IN"/>
            <a:t>B</a:t>
          </a:r>
          <a:r>
            <a:rPr lang="en-US"/>
            <a:t>ottom-up</a:t>
          </a:r>
        </a:p>
      </dgm:t>
    </dgm:pt>
    <dgm:pt modelId="{024EA02B-D7CE-4119-A2D1-16EE459EBD82}" type="parTrans" cxnId="{F744A655-D362-4804-9582-9FD73E55D504}">
      <dgm:prSet/>
      <dgm:spPr/>
      <dgm:t>
        <a:bodyPr/>
        <a:lstStyle/>
        <a:p>
          <a:endParaRPr lang="en-US"/>
        </a:p>
      </dgm:t>
    </dgm:pt>
    <dgm:pt modelId="{33E5634A-2C57-4D66-A1E8-3B1FBAED5D1A}" type="sibTrans" cxnId="{F744A655-D362-4804-9582-9FD73E55D504}">
      <dgm:prSet/>
      <dgm:spPr/>
      <dgm:t>
        <a:bodyPr/>
        <a:lstStyle/>
        <a:p>
          <a:endParaRPr lang="en-US"/>
        </a:p>
      </dgm:t>
    </dgm:pt>
    <dgm:pt modelId="{96FD395C-4140-4C44-90BB-3D8413E977B3}">
      <dgm:prSet/>
      <dgm:spPr/>
      <dgm:t>
        <a:bodyPr/>
        <a:lstStyle/>
        <a:p>
          <a:r>
            <a:rPr lang="en-US"/>
            <a:t>Combine adjacent spans into a larger span</a:t>
          </a:r>
        </a:p>
      </dgm:t>
    </dgm:pt>
    <dgm:pt modelId="{AE27BF8C-D467-43C5-92ED-8623F10BE774}" type="parTrans" cxnId="{C894E08F-D40E-4E90-9BD0-088A659659F8}">
      <dgm:prSet/>
      <dgm:spPr/>
      <dgm:t>
        <a:bodyPr/>
        <a:lstStyle/>
        <a:p>
          <a:endParaRPr lang="en-US"/>
        </a:p>
      </dgm:t>
    </dgm:pt>
    <dgm:pt modelId="{4BAE1F0C-8205-46D7-800C-369D8C8093B4}" type="sibTrans" cxnId="{C894E08F-D40E-4E90-9BD0-088A659659F8}">
      <dgm:prSet/>
      <dgm:spPr/>
      <dgm:t>
        <a:bodyPr/>
        <a:lstStyle/>
        <a:p>
          <a:endParaRPr lang="en-US"/>
        </a:p>
      </dgm:t>
    </dgm:pt>
    <dgm:pt modelId="{9CB25846-4682-4226-8225-6E1FCB239E42}">
      <dgm:prSet/>
      <dgm:spPr/>
      <dgm:t>
        <a:bodyPr/>
        <a:lstStyle/>
        <a:p>
          <a:r>
            <a:rPr lang="en-IN"/>
            <a:t>Usage of </a:t>
          </a:r>
          <a:r>
            <a:rPr lang="en-US"/>
            <a:t>the highest scoring combination</a:t>
          </a:r>
        </a:p>
      </dgm:t>
    </dgm:pt>
    <dgm:pt modelId="{464EBA69-C769-4E1C-A497-6FD3B0C84DC3}" type="parTrans" cxnId="{C46EB3D5-7AE7-4730-A61B-3474D8F38FEC}">
      <dgm:prSet/>
      <dgm:spPr/>
      <dgm:t>
        <a:bodyPr/>
        <a:lstStyle/>
        <a:p>
          <a:endParaRPr lang="en-US"/>
        </a:p>
      </dgm:t>
    </dgm:pt>
    <dgm:pt modelId="{59B8FCBB-9A50-4FBB-8D62-FC5CB907F79A}" type="sibTrans" cxnId="{C46EB3D5-7AE7-4730-A61B-3474D8F38FEC}">
      <dgm:prSet/>
      <dgm:spPr/>
      <dgm:t>
        <a:bodyPr/>
        <a:lstStyle/>
        <a:p>
          <a:endParaRPr lang="en-US"/>
        </a:p>
      </dgm:t>
    </dgm:pt>
    <dgm:pt modelId="{F44DD1E4-4646-4A43-B0EC-7CF5072BBA7E}" type="pres">
      <dgm:prSet presAssocID="{C1210FBC-F324-4DE5-890E-B0CE873B4AB2}" presName="diagram" presStyleCnt="0">
        <dgm:presLayoutVars>
          <dgm:dir/>
          <dgm:resizeHandles val="exact"/>
        </dgm:presLayoutVars>
      </dgm:prSet>
      <dgm:spPr/>
    </dgm:pt>
    <dgm:pt modelId="{43E9D893-1E76-4D13-A515-3DE2D209D6AA}" type="pres">
      <dgm:prSet presAssocID="{1FB4337B-F8D9-4F3A-A9BB-6D1D67C5C6EE}" presName="node" presStyleLbl="node1" presStyleIdx="0" presStyleCnt="6">
        <dgm:presLayoutVars>
          <dgm:bulletEnabled val="1"/>
        </dgm:presLayoutVars>
      </dgm:prSet>
      <dgm:spPr/>
    </dgm:pt>
    <dgm:pt modelId="{C65DA8DE-D437-4B9C-887B-F2C110B43D79}" type="pres">
      <dgm:prSet presAssocID="{18523973-F8B2-4AE7-8732-F7A5FDC0D5D5}" presName="sibTrans" presStyleCnt="0"/>
      <dgm:spPr/>
    </dgm:pt>
    <dgm:pt modelId="{128AE159-9143-4C1A-AAE9-12EE575C696F}" type="pres">
      <dgm:prSet presAssocID="{283F289B-63D5-47B7-8123-801A09B34DAB}" presName="node" presStyleLbl="node1" presStyleIdx="1" presStyleCnt="6">
        <dgm:presLayoutVars>
          <dgm:bulletEnabled val="1"/>
        </dgm:presLayoutVars>
      </dgm:prSet>
      <dgm:spPr/>
    </dgm:pt>
    <dgm:pt modelId="{6968D01F-D352-4D74-867C-02022615FBB6}" type="pres">
      <dgm:prSet presAssocID="{3284955D-D782-4A22-8C3F-4EF4B63BBC9D}" presName="sibTrans" presStyleCnt="0"/>
      <dgm:spPr/>
    </dgm:pt>
    <dgm:pt modelId="{36B456C8-39F9-4C81-AC8C-6A150CBAD655}" type="pres">
      <dgm:prSet presAssocID="{5ECF6F4D-2EBC-48C8-B293-739E3FE15830}" presName="node" presStyleLbl="node1" presStyleIdx="2" presStyleCnt="6">
        <dgm:presLayoutVars>
          <dgm:bulletEnabled val="1"/>
        </dgm:presLayoutVars>
      </dgm:prSet>
      <dgm:spPr/>
    </dgm:pt>
    <dgm:pt modelId="{BBDE464F-0107-4A0C-BFD7-4A99D44576D0}" type="pres">
      <dgm:prSet presAssocID="{FF11293F-21CB-4597-905A-F52876766E44}" presName="sibTrans" presStyleCnt="0"/>
      <dgm:spPr/>
    </dgm:pt>
    <dgm:pt modelId="{7360E573-8FDD-4A83-A6DB-03CB7614F2F5}" type="pres">
      <dgm:prSet presAssocID="{FC44B9DF-B163-4479-B60A-5FD67BB2158A}" presName="node" presStyleLbl="node1" presStyleIdx="3" presStyleCnt="6">
        <dgm:presLayoutVars>
          <dgm:bulletEnabled val="1"/>
        </dgm:presLayoutVars>
      </dgm:prSet>
      <dgm:spPr/>
    </dgm:pt>
    <dgm:pt modelId="{145874EE-F229-4407-B7AC-A322D0831443}" type="pres">
      <dgm:prSet presAssocID="{850B1F91-33B1-4869-AF84-CC3433AF12BB}" presName="sibTrans" presStyleCnt="0"/>
      <dgm:spPr/>
    </dgm:pt>
    <dgm:pt modelId="{64144E6B-D789-43C0-8C23-B7FADFA11DB0}" type="pres">
      <dgm:prSet presAssocID="{9A107BBF-26D4-4040-B77D-C684A1BC02D1}" presName="node" presStyleLbl="node1" presStyleIdx="4" presStyleCnt="6">
        <dgm:presLayoutVars>
          <dgm:bulletEnabled val="1"/>
        </dgm:presLayoutVars>
      </dgm:prSet>
      <dgm:spPr/>
    </dgm:pt>
    <dgm:pt modelId="{B926F9E0-D024-42D6-BC96-388022B64960}" type="pres">
      <dgm:prSet presAssocID="{4C3ED7D8-8C01-4638-9F5B-7348678FECB5}" presName="sibTrans" presStyleCnt="0"/>
      <dgm:spPr/>
    </dgm:pt>
    <dgm:pt modelId="{C16DDB0C-1BDC-4BBB-B823-CB9312C6803D}" type="pres">
      <dgm:prSet presAssocID="{18B1A885-1077-4C29-9E84-7296607B5938}" presName="node" presStyleLbl="node1" presStyleIdx="5" presStyleCnt="6">
        <dgm:presLayoutVars>
          <dgm:bulletEnabled val="1"/>
        </dgm:presLayoutVars>
      </dgm:prSet>
      <dgm:spPr/>
    </dgm:pt>
  </dgm:ptLst>
  <dgm:cxnLst>
    <dgm:cxn modelId="{44AB5910-0C22-466A-BD02-21F47867BD5C}" type="presOf" srcId="{1FB4337B-F8D9-4F3A-A9BB-6D1D67C5C6EE}" destId="{43E9D893-1E76-4D13-A515-3DE2D209D6AA}" srcOrd="0" destOrd="0" presId="urn:microsoft.com/office/officeart/2005/8/layout/default"/>
    <dgm:cxn modelId="{CBE3C110-4994-43DA-8B56-1AB736158270}" srcId="{C1210FBC-F324-4DE5-890E-B0CE873B4AB2}" destId="{9A107BBF-26D4-4040-B77D-C684A1BC02D1}" srcOrd="4" destOrd="0" parTransId="{6FD2AD7C-9250-4DDF-9BCA-3A91EE939322}" sibTransId="{4C3ED7D8-8C01-4638-9F5B-7348678FECB5}"/>
    <dgm:cxn modelId="{503A9160-6A2E-4FDC-81BD-4ECE1A4C072D}" srcId="{C1210FBC-F324-4DE5-890E-B0CE873B4AB2}" destId="{1FB4337B-F8D9-4F3A-A9BB-6D1D67C5C6EE}" srcOrd="0" destOrd="0" parTransId="{FE8CF100-CC89-4E9A-B500-AC62E169D3C9}" sibTransId="{18523973-F8B2-4AE7-8732-F7A5FDC0D5D5}"/>
    <dgm:cxn modelId="{67003C70-F7AC-4468-9200-A65C3B38A768}" srcId="{C1210FBC-F324-4DE5-890E-B0CE873B4AB2}" destId="{283F289B-63D5-47B7-8123-801A09B34DAB}" srcOrd="1" destOrd="0" parTransId="{8A504031-3CD7-4945-B72E-0A5D60F4822E}" sibTransId="{3284955D-D782-4A22-8C3F-4EF4B63BBC9D}"/>
    <dgm:cxn modelId="{F744A655-D362-4804-9582-9FD73E55D504}" srcId="{C1210FBC-F324-4DE5-890E-B0CE873B4AB2}" destId="{18B1A885-1077-4C29-9E84-7296607B5938}" srcOrd="5" destOrd="0" parTransId="{024EA02B-D7CE-4119-A2D1-16EE459EBD82}" sibTransId="{33E5634A-2C57-4D66-A1E8-3B1FBAED5D1A}"/>
    <dgm:cxn modelId="{0AD1D47F-6CCC-452A-9BF5-75F3428694DC}" type="presOf" srcId="{5ECF6F4D-2EBC-48C8-B293-739E3FE15830}" destId="{36B456C8-39F9-4C81-AC8C-6A150CBAD655}" srcOrd="0" destOrd="0" presId="urn:microsoft.com/office/officeart/2005/8/layout/default"/>
    <dgm:cxn modelId="{C445A381-7420-4AF5-AD35-101803283FCB}" type="presOf" srcId="{9CB25846-4682-4226-8225-6E1FCB239E42}" destId="{C16DDB0C-1BDC-4BBB-B823-CB9312C6803D}" srcOrd="0" destOrd="2" presId="urn:microsoft.com/office/officeart/2005/8/layout/default"/>
    <dgm:cxn modelId="{17E59D89-FD15-41D3-A5A2-C07EC76774D4}" type="presOf" srcId="{96FD395C-4140-4C44-90BB-3D8413E977B3}" destId="{C16DDB0C-1BDC-4BBB-B823-CB9312C6803D}" srcOrd="0" destOrd="1" presId="urn:microsoft.com/office/officeart/2005/8/layout/default"/>
    <dgm:cxn modelId="{C894E08F-D40E-4E90-9BD0-088A659659F8}" srcId="{18B1A885-1077-4C29-9E84-7296607B5938}" destId="{96FD395C-4140-4C44-90BB-3D8413E977B3}" srcOrd="0" destOrd="0" parTransId="{AE27BF8C-D467-43C5-92ED-8623F10BE774}" sibTransId="{4BAE1F0C-8205-46D7-800C-369D8C8093B4}"/>
    <dgm:cxn modelId="{03B68192-47E1-44F2-B8DD-42CC2091C66C}" type="presOf" srcId="{C1210FBC-F324-4DE5-890E-B0CE873B4AB2}" destId="{F44DD1E4-4646-4A43-B0EC-7CF5072BBA7E}" srcOrd="0" destOrd="0" presId="urn:microsoft.com/office/officeart/2005/8/layout/default"/>
    <dgm:cxn modelId="{D6BE5FB5-8D97-4B74-A9AA-662805EA3769}" type="presOf" srcId="{18B1A885-1077-4C29-9E84-7296607B5938}" destId="{C16DDB0C-1BDC-4BBB-B823-CB9312C6803D}" srcOrd="0" destOrd="0" presId="urn:microsoft.com/office/officeart/2005/8/layout/default"/>
    <dgm:cxn modelId="{3B3869C0-35BB-41BE-89C3-FD446D5A0B82}" type="presOf" srcId="{9A107BBF-26D4-4040-B77D-C684A1BC02D1}" destId="{64144E6B-D789-43C0-8C23-B7FADFA11DB0}" srcOrd="0" destOrd="0" presId="urn:microsoft.com/office/officeart/2005/8/layout/default"/>
    <dgm:cxn modelId="{4CB9EACC-E63C-46CB-AF72-2BB94CA813E6}" srcId="{C1210FBC-F324-4DE5-890E-B0CE873B4AB2}" destId="{FC44B9DF-B163-4479-B60A-5FD67BB2158A}" srcOrd="3" destOrd="0" parTransId="{41FFE142-3B6B-4E75-B30D-7876E7D48889}" sibTransId="{850B1F91-33B1-4869-AF84-CC3433AF12BB}"/>
    <dgm:cxn modelId="{F9A5CDD3-E407-4DF9-A7DB-38DBF4E4A5B9}" type="presOf" srcId="{283F289B-63D5-47B7-8123-801A09B34DAB}" destId="{128AE159-9143-4C1A-AAE9-12EE575C696F}" srcOrd="0" destOrd="0" presId="urn:microsoft.com/office/officeart/2005/8/layout/default"/>
    <dgm:cxn modelId="{C46EB3D5-7AE7-4730-A61B-3474D8F38FEC}" srcId="{18B1A885-1077-4C29-9E84-7296607B5938}" destId="{9CB25846-4682-4226-8225-6E1FCB239E42}" srcOrd="1" destOrd="0" parTransId="{464EBA69-C769-4E1C-A497-6FD3B0C84DC3}" sibTransId="{59B8FCBB-9A50-4FBB-8D62-FC5CB907F79A}"/>
    <dgm:cxn modelId="{F840A9E0-F077-4888-8637-F167E53B66D5}" type="presOf" srcId="{FC44B9DF-B163-4479-B60A-5FD67BB2158A}" destId="{7360E573-8FDD-4A83-A6DB-03CB7614F2F5}" srcOrd="0" destOrd="0" presId="urn:microsoft.com/office/officeart/2005/8/layout/default"/>
    <dgm:cxn modelId="{AB2B2BF1-374A-4137-9A59-BCEABCECB2F5}" srcId="{C1210FBC-F324-4DE5-890E-B0CE873B4AB2}" destId="{5ECF6F4D-2EBC-48C8-B293-739E3FE15830}" srcOrd="2" destOrd="0" parTransId="{344F9B94-F36E-48DE-BC1F-D0C665DF7390}" sibTransId="{FF11293F-21CB-4597-905A-F52876766E44}"/>
    <dgm:cxn modelId="{FA4F87D8-0030-429D-AE65-9633229F5714}" type="presParOf" srcId="{F44DD1E4-4646-4A43-B0EC-7CF5072BBA7E}" destId="{43E9D893-1E76-4D13-A515-3DE2D209D6AA}" srcOrd="0" destOrd="0" presId="urn:microsoft.com/office/officeart/2005/8/layout/default"/>
    <dgm:cxn modelId="{A6D596EF-4D02-46C6-AD27-8FBA5E8B80F5}" type="presParOf" srcId="{F44DD1E4-4646-4A43-B0EC-7CF5072BBA7E}" destId="{C65DA8DE-D437-4B9C-887B-F2C110B43D79}" srcOrd="1" destOrd="0" presId="urn:microsoft.com/office/officeart/2005/8/layout/default"/>
    <dgm:cxn modelId="{5457BD4A-7398-4688-8AC9-D4C17D9F74C4}" type="presParOf" srcId="{F44DD1E4-4646-4A43-B0EC-7CF5072BBA7E}" destId="{128AE159-9143-4C1A-AAE9-12EE575C696F}" srcOrd="2" destOrd="0" presId="urn:microsoft.com/office/officeart/2005/8/layout/default"/>
    <dgm:cxn modelId="{5594DA92-BCC5-4882-BF3A-B21D6746C9E0}" type="presParOf" srcId="{F44DD1E4-4646-4A43-B0EC-7CF5072BBA7E}" destId="{6968D01F-D352-4D74-867C-02022615FBB6}" srcOrd="3" destOrd="0" presId="urn:microsoft.com/office/officeart/2005/8/layout/default"/>
    <dgm:cxn modelId="{F65C0F7E-C79B-4A13-9E61-68A5759DB971}" type="presParOf" srcId="{F44DD1E4-4646-4A43-B0EC-7CF5072BBA7E}" destId="{36B456C8-39F9-4C81-AC8C-6A150CBAD655}" srcOrd="4" destOrd="0" presId="urn:microsoft.com/office/officeart/2005/8/layout/default"/>
    <dgm:cxn modelId="{6ED61AEE-B7B4-4FD8-A808-EBD1147BD556}" type="presParOf" srcId="{F44DD1E4-4646-4A43-B0EC-7CF5072BBA7E}" destId="{BBDE464F-0107-4A0C-BFD7-4A99D44576D0}" srcOrd="5" destOrd="0" presId="urn:microsoft.com/office/officeart/2005/8/layout/default"/>
    <dgm:cxn modelId="{4B6F6B3C-514D-48EC-9D50-6C42F42D9385}" type="presParOf" srcId="{F44DD1E4-4646-4A43-B0EC-7CF5072BBA7E}" destId="{7360E573-8FDD-4A83-A6DB-03CB7614F2F5}" srcOrd="6" destOrd="0" presId="urn:microsoft.com/office/officeart/2005/8/layout/default"/>
    <dgm:cxn modelId="{095A31FD-18F9-4B64-828F-D9952B0400FE}" type="presParOf" srcId="{F44DD1E4-4646-4A43-B0EC-7CF5072BBA7E}" destId="{145874EE-F229-4407-B7AC-A322D0831443}" srcOrd="7" destOrd="0" presId="urn:microsoft.com/office/officeart/2005/8/layout/default"/>
    <dgm:cxn modelId="{960D65E7-4A53-4A2E-996C-7BC308703122}" type="presParOf" srcId="{F44DD1E4-4646-4A43-B0EC-7CF5072BBA7E}" destId="{64144E6B-D789-43C0-8C23-B7FADFA11DB0}" srcOrd="8" destOrd="0" presId="urn:microsoft.com/office/officeart/2005/8/layout/default"/>
    <dgm:cxn modelId="{540599F4-FB25-4F26-9AB8-7AE4613DECE0}" type="presParOf" srcId="{F44DD1E4-4646-4A43-B0EC-7CF5072BBA7E}" destId="{B926F9E0-D024-42D6-BC96-388022B64960}" srcOrd="9" destOrd="0" presId="urn:microsoft.com/office/officeart/2005/8/layout/default"/>
    <dgm:cxn modelId="{2D5AE05E-9349-4F50-8ECF-7818343B9E9C}" type="presParOf" srcId="{F44DD1E4-4646-4A43-B0EC-7CF5072BBA7E}" destId="{C16DDB0C-1BDC-4BBB-B823-CB9312C6803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BEA32C-8A57-44B0-8430-35295A87FE3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F89BE8-64FF-455D-AA19-202B1DC20792}">
      <dgm:prSet/>
      <dgm:spPr/>
      <dgm:t>
        <a:bodyPr/>
        <a:lstStyle/>
        <a:p>
          <a:r>
            <a:rPr lang="en-US"/>
            <a:t>Edges are associated with “feature vectors” and “weights”</a:t>
          </a:r>
        </a:p>
      </dgm:t>
    </dgm:pt>
    <dgm:pt modelId="{E79DC1FB-2EA5-46CC-A9EB-5238BB97AC7B}" type="parTrans" cxnId="{C0268869-BBE9-4EA2-A1FB-388D029C76C1}">
      <dgm:prSet/>
      <dgm:spPr/>
      <dgm:t>
        <a:bodyPr/>
        <a:lstStyle/>
        <a:p>
          <a:endParaRPr lang="en-US"/>
        </a:p>
      </dgm:t>
    </dgm:pt>
    <dgm:pt modelId="{E32DF41A-C8B6-493F-8C60-7FA43CF604B4}" type="sibTrans" cxnId="{C0268869-BBE9-4EA2-A1FB-388D029C76C1}">
      <dgm:prSet/>
      <dgm:spPr/>
      <dgm:t>
        <a:bodyPr/>
        <a:lstStyle/>
        <a:p>
          <a:endParaRPr lang="en-US"/>
        </a:p>
      </dgm:t>
    </dgm:pt>
    <dgm:pt modelId="{BBD44BA5-61C6-4DCD-8BC4-3753FB1725A3}" type="pres">
      <dgm:prSet presAssocID="{D6BEA32C-8A57-44B0-8430-35295A87FE30}" presName="vert0" presStyleCnt="0">
        <dgm:presLayoutVars>
          <dgm:dir/>
          <dgm:animOne val="branch"/>
          <dgm:animLvl val="lvl"/>
        </dgm:presLayoutVars>
      </dgm:prSet>
      <dgm:spPr/>
    </dgm:pt>
    <dgm:pt modelId="{86B2F271-A0EF-4B2E-9BE5-8F0DACF68D61}" type="pres">
      <dgm:prSet presAssocID="{7DF89BE8-64FF-455D-AA19-202B1DC20792}" presName="thickLine" presStyleLbl="alignNode1" presStyleIdx="0" presStyleCnt="1"/>
      <dgm:spPr/>
    </dgm:pt>
    <dgm:pt modelId="{77695D8B-6AF1-48B7-86B5-F2BA940F9048}" type="pres">
      <dgm:prSet presAssocID="{7DF89BE8-64FF-455D-AA19-202B1DC20792}" presName="horz1" presStyleCnt="0"/>
      <dgm:spPr/>
    </dgm:pt>
    <dgm:pt modelId="{2FCF742A-45A7-47F1-BF78-566A54351563}" type="pres">
      <dgm:prSet presAssocID="{7DF89BE8-64FF-455D-AA19-202B1DC20792}" presName="tx1" presStyleLbl="revTx" presStyleIdx="0" presStyleCnt="1"/>
      <dgm:spPr/>
    </dgm:pt>
    <dgm:pt modelId="{CA29B6C2-A0D3-4CBD-B94E-09CA5F187E1F}" type="pres">
      <dgm:prSet presAssocID="{7DF89BE8-64FF-455D-AA19-202B1DC20792}" presName="vert1" presStyleCnt="0"/>
      <dgm:spPr/>
    </dgm:pt>
  </dgm:ptLst>
  <dgm:cxnLst>
    <dgm:cxn modelId="{5F58E25F-6807-413A-BBB9-565CEB7CD807}" type="presOf" srcId="{7DF89BE8-64FF-455D-AA19-202B1DC20792}" destId="{2FCF742A-45A7-47F1-BF78-566A54351563}" srcOrd="0" destOrd="0" presId="urn:microsoft.com/office/officeart/2008/layout/LinedList"/>
    <dgm:cxn modelId="{C0268869-BBE9-4EA2-A1FB-388D029C76C1}" srcId="{D6BEA32C-8A57-44B0-8430-35295A87FE30}" destId="{7DF89BE8-64FF-455D-AA19-202B1DC20792}" srcOrd="0" destOrd="0" parTransId="{E79DC1FB-2EA5-46CC-A9EB-5238BB97AC7B}" sibTransId="{E32DF41A-C8B6-493F-8C60-7FA43CF604B4}"/>
    <dgm:cxn modelId="{5794A249-B346-416F-8ABE-85C9C9AD8B3A}" type="presOf" srcId="{D6BEA32C-8A57-44B0-8430-35295A87FE30}" destId="{BBD44BA5-61C6-4DCD-8BC4-3753FB1725A3}" srcOrd="0" destOrd="0" presId="urn:microsoft.com/office/officeart/2008/layout/LinedList"/>
    <dgm:cxn modelId="{3FC8ED4F-374F-4340-9E4E-C6CE209B5A1E}" type="presParOf" srcId="{BBD44BA5-61C6-4DCD-8BC4-3753FB1725A3}" destId="{86B2F271-A0EF-4B2E-9BE5-8F0DACF68D61}" srcOrd="0" destOrd="0" presId="urn:microsoft.com/office/officeart/2008/layout/LinedList"/>
    <dgm:cxn modelId="{413E0D23-6D7A-40C3-94F5-2334EDF60500}" type="presParOf" srcId="{BBD44BA5-61C6-4DCD-8BC4-3753FB1725A3}" destId="{77695D8B-6AF1-48B7-86B5-F2BA940F9048}" srcOrd="1" destOrd="0" presId="urn:microsoft.com/office/officeart/2008/layout/LinedList"/>
    <dgm:cxn modelId="{3B81F69C-9AA5-418B-874A-04F4875326D3}" type="presParOf" srcId="{77695D8B-6AF1-48B7-86B5-F2BA940F9048}" destId="{2FCF742A-45A7-47F1-BF78-566A54351563}" srcOrd="0" destOrd="0" presId="urn:microsoft.com/office/officeart/2008/layout/LinedList"/>
    <dgm:cxn modelId="{B909455E-CCC1-4227-A5AC-09F904D4A941}" type="presParOf" srcId="{77695D8B-6AF1-48B7-86B5-F2BA940F9048}" destId="{CA29B6C2-A0D3-4CBD-B94E-09CA5F187E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BEA32C-8A57-44B0-8430-35295A87FE3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F89BE8-64FF-455D-AA19-202B1DC20792}">
      <dgm:prSet/>
      <dgm:spPr/>
      <dgm:t>
        <a:bodyPr/>
        <a:lstStyle/>
        <a:p>
          <a:r>
            <a:rPr lang="en-US"/>
            <a:t>Edges are associated with “feature vectors” and “weights”</a:t>
          </a:r>
        </a:p>
      </dgm:t>
    </dgm:pt>
    <dgm:pt modelId="{E79DC1FB-2EA5-46CC-A9EB-5238BB97AC7B}" type="parTrans" cxnId="{C0268869-BBE9-4EA2-A1FB-388D029C76C1}">
      <dgm:prSet/>
      <dgm:spPr/>
      <dgm:t>
        <a:bodyPr/>
        <a:lstStyle/>
        <a:p>
          <a:endParaRPr lang="en-US"/>
        </a:p>
      </dgm:t>
    </dgm:pt>
    <dgm:pt modelId="{E32DF41A-C8B6-493F-8C60-7FA43CF604B4}" type="sibTrans" cxnId="{C0268869-BBE9-4EA2-A1FB-388D029C76C1}">
      <dgm:prSet/>
      <dgm:spPr/>
      <dgm:t>
        <a:bodyPr/>
        <a:lstStyle/>
        <a:p>
          <a:endParaRPr lang="en-US"/>
        </a:p>
      </dgm:t>
    </dgm:pt>
    <dgm:pt modelId="{39E9A12A-498B-462B-99CB-84D3AEA7F818}">
      <dgm:prSet/>
      <dgm:spPr/>
      <dgm:t>
        <a:bodyPr/>
        <a:lstStyle/>
        <a:p>
          <a:r>
            <a:rPr lang="en-US" dirty="0"/>
            <a:t>Feature Vectors are based on the nodes being connected and the label associated</a:t>
          </a:r>
        </a:p>
      </dgm:t>
    </dgm:pt>
    <dgm:pt modelId="{622BC3F5-8BEA-4546-9B05-E017D3724524}" type="parTrans" cxnId="{4BB3A6CA-B8FC-4553-B978-71ABD7515AE5}">
      <dgm:prSet/>
      <dgm:spPr/>
      <dgm:t>
        <a:bodyPr/>
        <a:lstStyle/>
        <a:p>
          <a:endParaRPr lang="en-US"/>
        </a:p>
      </dgm:t>
    </dgm:pt>
    <dgm:pt modelId="{0E439357-7FD8-464E-A4B7-ADC3C648355A}" type="sibTrans" cxnId="{4BB3A6CA-B8FC-4553-B978-71ABD7515AE5}">
      <dgm:prSet/>
      <dgm:spPr/>
      <dgm:t>
        <a:bodyPr/>
        <a:lstStyle/>
        <a:p>
          <a:endParaRPr lang="en-US"/>
        </a:p>
      </dgm:t>
    </dgm:pt>
    <dgm:pt modelId="{BBD44BA5-61C6-4DCD-8BC4-3753FB1725A3}" type="pres">
      <dgm:prSet presAssocID="{D6BEA32C-8A57-44B0-8430-35295A87FE30}" presName="vert0" presStyleCnt="0">
        <dgm:presLayoutVars>
          <dgm:dir/>
          <dgm:animOne val="branch"/>
          <dgm:animLvl val="lvl"/>
        </dgm:presLayoutVars>
      </dgm:prSet>
      <dgm:spPr/>
    </dgm:pt>
    <dgm:pt modelId="{86B2F271-A0EF-4B2E-9BE5-8F0DACF68D61}" type="pres">
      <dgm:prSet presAssocID="{7DF89BE8-64FF-455D-AA19-202B1DC20792}" presName="thickLine" presStyleLbl="alignNode1" presStyleIdx="0" presStyleCnt="2"/>
      <dgm:spPr/>
    </dgm:pt>
    <dgm:pt modelId="{77695D8B-6AF1-48B7-86B5-F2BA940F9048}" type="pres">
      <dgm:prSet presAssocID="{7DF89BE8-64FF-455D-AA19-202B1DC20792}" presName="horz1" presStyleCnt="0"/>
      <dgm:spPr/>
    </dgm:pt>
    <dgm:pt modelId="{2FCF742A-45A7-47F1-BF78-566A54351563}" type="pres">
      <dgm:prSet presAssocID="{7DF89BE8-64FF-455D-AA19-202B1DC20792}" presName="tx1" presStyleLbl="revTx" presStyleIdx="0" presStyleCnt="2"/>
      <dgm:spPr/>
    </dgm:pt>
    <dgm:pt modelId="{CA29B6C2-A0D3-4CBD-B94E-09CA5F187E1F}" type="pres">
      <dgm:prSet presAssocID="{7DF89BE8-64FF-455D-AA19-202B1DC20792}" presName="vert1" presStyleCnt="0"/>
      <dgm:spPr/>
    </dgm:pt>
    <dgm:pt modelId="{03844599-B52A-48C7-B9E8-C2869773CB36}" type="pres">
      <dgm:prSet presAssocID="{39E9A12A-498B-462B-99CB-84D3AEA7F818}" presName="thickLine" presStyleLbl="alignNode1" presStyleIdx="1" presStyleCnt="2"/>
      <dgm:spPr/>
    </dgm:pt>
    <dgm:pt modelId="{29137B5F-815F-4BD0-9A81-CACC54FDC7EF}" type="pres">
      <dgm:prSet presAssocID="{39E9A12A-498B-462B-99CB-84D3AEA7F818}" presName="horz1" presStyleCnt="0"/>
      <dgm:spPr/>
    </dgm:pt>
    <dgm:pt modelId="{5665854E-A713-406E-9063-82B498BA7ACE}" type="pres">
      <dgm:prSet presAssocID="{39E9A12A-498B-462B-99CB-84D3AEA7F818}" presName="tx1" presStyleLbl="revTx" presStyleIdx="1" presStyleCnt="2"/>
      <dgm:spPr/>
    </dgm:pt>
    <dgm:pt modelId="{6455992F-46AC-4EAB-AECC-775834841D2D}" type="pres">
      <dgm:prSet presAssocID="{39E9A12A-498B-462B-99CB-84D3AEA7F818}" presName="vert1" presStyleCnt="0"/>
      <dgm:spPr/>
    </dgm:pt>
  </dgm:ptLst>
  <dgm:cxnLst>
    <dgm:cxn modelId="{5F58E25F-6807-413A-BBB9-565CEB7CD807}" type="presOf" srcId="{7DF89BE8-64FF-455D-AA19-202B1DC20792}" destId="{2FCF742A-45A7-47F1-BF78-566A54351563}" srcOrd="0" destOrd="0" presId="urn:microsoft.com/office/officeart/2008/layout/LinedList"/>
    <dgm:cxn modelId="{C0268869-BBE9-4EA2-A1FB-388D029C76C1}" srcId="{D6BEA32C-8A57-44B0-8430-35295A87FE30}" destId="{7DF89BE8-64FF-455D-AA19-202B1DC20792}" srcOrd="0" destOrd="0" parTransId="{E79DC1FB-2EA5-46CC-A9EB-5238BB97AC7B}" sibTransId="{E32DF41A-C8B6-493F-8C60-7FA43CF604B4}"/>
    <dgm:cxn modelId="{5794A249-B346-416F-8ABE-85C9C9AD8B3A}" type="presOf" srcId="{D6BEA32C-8A57-44B0-8430-35295A87FE30}" destId="{BBD44BA5-61C6-4DCD-8BC4-3753FB1725A3}" srcOrd="0" destOrd="0" presId="urn:microsoft.com/office/officeart/2008/layout/LinedList"/>
    <dgm:cxn modelId="{4BB3A6CA-B8FC-4553-B978-71ABD7515AE5}" srcId="{D6BEA32C-8A57-44B0-8430-35295A87FE30}" destId="{39E9A12A-498B-462B-99CB-84D3AEA7F818}" srcOrd="1" destOrd="0" parTransId="{622BC3F5-8BEA-4546-9B05-E017D3724524}" sibTransId="{0E439357-7FD8-464E-A4B7-ADC3C648355A}"/>
    <dgm:cxn modelId="{42D8D9E1-D96B-4F5F-8403-E191271B873F}" type="presOf" srcId="{39E9A12A-498B-462B-99CB-84D3AEA7F818}" destId="{5665854E-A713-406E-9063-82B498BA7ACE}" srcOrd="0" destOrd="0" presId="urn:microsoft.com/office/officeart/2008/layout/LinedList"/>
    <dgm:cxn modelId="{3FC8ED4F-374F-4340-9E4E-C6CE209B5A1E}" type="presParOf" srcId="{BBD44BA5-61C6-4DCD-8BC4-3753FB1725A3}" destId="{86B2F271-A0EF-4B2E-9BE5-8F0DACF68D61}" srcOrd="0" destOrd="0" presId="urn:microsoft.com/office/officeart/2008/layout/LinedList"/>
    <dgm:cxn modelId="{413E0D23-6D7A-40C3-94F5-2334EDF60500}" type="presParOf" srcId="{BBD44BA5-61C6-4DCD-8BC4-3753FB1725A3}" destId="{77695D8B-6AF1-48B7-86B5-F2BA940F9048}" srcOrd="1" destOrd="0" presId="urn:microsoft.com/office/officeart/2008/layout/LinedList"/>
    <dgm:cxn modelId="{3B81F69C-9AA5-418B-874A-04F4875326D3}" type="presParOf" srcId="{77695D8B-6AF1-48B7-86B5-F2BA940F9048}" destId="{2FCF742A-45A7-47F1-BF78-566A54351563}" srcOrd="0" destOrd="0" presId="urn:microsoft.com/office/officeart/2008/layout/LinedList"/>
    <dgm:cxn modelId="{B909455E-CCC1-4227-A5AC-09F904D4A941}" type="presParOf" srcId="{77695D8B-6AF1-48B7-86B5-F2BA940F9048}" destId="{CA29B6C2-A0D3-4CBD-B94E-09CA5F187E1F}" srcOrd="1" destOrd="0" presId="urn:microsoft.com/office/officeart/2008/layout/LinedList"/>
    <dgm:cxn modelId="{05E5632D-6A4A-4892-9D46-10D3ABD6743C}" type="presParOf" srcId="{BBD44BA5-61C6-4DCD-8BC4-3753FB1725A3}" destId="{03844599-B52A-48C7-B9E8-C2869773CB36}" srcOrd="2" destOrd="0" presId="urn:microsoft.com/office/officeart/2008/layout/LinedList"/>
    <dgm:cxn modelId="{3FDEC7F5-BA7C-4562-AF3E-45CFE040D783}" type="presParOf" srcId="{BBD44BA5-61C6-4DCD-8BC4-3753FB1725A3}" destId="{29137B5F-815F-4BD0-9A81-CACC54FDC7EF}" srcOrd="3" destOrd="0" presId="urn:microsoft.com/office/officeart/2008/layout/LinedList"/>
    <dgm:cxn modelId="{E0229B03-CCD9-4C94-B43A-AC2B8AC1E431}" type="presParOf" srcId="{29137B5F-815F-4BD0-9A81-CACC54FDC7EF}" destId="{5665854E-A713-406E-9063-82B498BA7ACE}" srcOrd="0" destOrd="0" presId="urn:microsoft.com/office/officeart/2008/layout/LinedList"/>
    <dgm:cxn modelId="{818318BE-ECC9-42BE-8E9C-C9B95D42D99C}" type="presParOf" srcId="{29137B5F-815F-4BD0-9A81-CACC54FDC7EF}" destId="{6455992F-46AC-4EAB-AECC-775834841D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BEA32C-8A57-44B0-8430-35295A87FE3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F89BE8-64FF-455D-AA19-202B1DC20792}">
      <dgm:prSet/>
      <dgm:spPr/>
      <dgm:t>
        <a:bodyPr/>
        <a:lstStyle/>
        <a:p>
          <a:r>
            <a:rPr lang="en-US"/>
            <a:t>Edges are associated with “feature vectors” and “weights”</a:t>
          </a:r>
        </a:p>
      </dgm:t>
    </dgm:pt>
    <dgm:pt modelId="{E79DC1FB-2EA5-46CC-A9EB-5238BB97AC7B}" type="parTrans" cxnId="{C0268869-BBE9-4EA2-A1FB-388D029C76C1}">
      <dgm:prSet/>
      <dgm:spPr/>
      <dgm:t>
        <a:bodyPr/>
        <a:lstStyle/>
        <a:p>
          <a:endParaRPr lang="en-US"/>
        </a:p>
      </dgm:t>
    </dgm:pt>
    <dgm:pt modelId="{E32DF41A-C8B6-493F-8C60-7FA43CF604B4}" type="sibTrans" cxnId="{C0268869-BBE9-4EA2-A1FB-388D029C76C1}">
      <dgm:prSet/>
      <dgm:spPr/>
      <dgm:t>
        <a:bodyPr/>
        <a:lstStyle/>
        <a:p>
          <a:endParaRPr lang="en-US"/>
        </a:p>
      </dgm:t>
    </dgm:pt>
    <dgm:pt modelId="{39E9A12A-498B-462B-99CB-84D3AEA7F818}">
      <dgm:prSet/>
      <dgm:spPr/>
      <dgm:t>
        <a:bodyPr/>
        <a:lstStyle/>
        <a:p>
          <a:r>
            <a:rPr lang="en-US"/>
            <a:t>Feature Vectors are based on the nodes being connected and the label associated</a:t>
          </a:r>
        </a:p>
      </dgm:t>
    </dgm:pt>
    <dgm:pt modelId="{622BC3F5-8BEA-4546-9B05-E017D3724524}" type="parTrans" cxnId="{4BB3A6CA-B8FC-4553-B978-71ABD7515AE5}">
      <dgm:prSet/>
      <dgm:spPr/>
      <dgm:t>
        <a:bodyPr/>
        <a:lstStyle/>
        <a:p>
          <a:endParaRPr lang="en-US"/>
        </a:p>
      </dgm:t>
    </dgm:pt>
    <dgm:pt modelId="{0E439357-7FD8-464E-A4B7-ADC3C648355A}" type="sibTrans" cxnId="{4BB3A6CA-B8FC-4553-B978-71ABD7515AE5}">
      <dgm:prSet/>
      <dgm:spPr/>
      <dgm:t>
        <a:bodyPr/>
        <a:lstStyle/>
        <a:p>
          <a:endParaRPr lang="en-US"/>
        </a:p>
      </dgm:t>
    </dgm:pt>
    <dgm:pt modelId="{C060E3F2-AAC6-4B87-A621-18C85DA92A65}">
      <dgm:prSet/>
      <dgm:spPr/>
      <dgm:t>
        <a:bodyPr/>
        <a:lstStyle/>
        <a:p>
          <a:r>
            <a:rPr lang="en-US"/>
            <a:t>Weights need to be learned</a:t>
          </a:r>
        </a:p>
      </dgm:t>
    </dgm:pt>
    <dgm:pt modelId="{0321682C-58CA-44D7-B16B-BF27B8BEC43F}" type="parTrans" cxnId="{85729B35-1AE3-411C-B5F4-3A2142731C67}">
      <dgm:prSet/>
      <dgm:spPr/>
      <dgm:t>
        <a:bodyPr/>
        <a:lstStyle/>
        <a:p>
          <a:endParaRPr lang="en-US"/>
        </a:p>
      </dgm:t>
    </dgm:pt>
    <dgm:pt modelId="{BB607BEE-09E5-466A-BA00-E0E44118480B}" type="sibTrans" cxnId="{85729B35-1AE3-411C-B5F4-3A2142731C67}">
      <dgm:prSet/>
      <dgm:spPr/>
      <dgm:t>
        <a:bodyPr/>
        <a:lstStyle/>
        <a:p>
          <a:endParaRPr lang="en-US"/>
        </a:p>
      </dgm:t>
    </dgm:pt>
    <dgm:pt modelId="{BBD44BA5-61C6-4DCD-8BC4-3753FB1725A3}" type="pres">
      <dgm:prSet presAssocID="{D6BEA32C-8A57-44B0-8430-35295A87FE30}" presName="vert0" presStyleCnt="0">
        <dgm:presLayoutVars>
          <dgm:dir/>
          <dgm:animOne val="branch"/>
          <dgm:animLvl val="lvl"/>
        </dgm:presLayoutVars>
      </dgm:prSet>
      <dgm:spPr/>
    </dgm:pt>
    <dgm:pt modelId="{86B2F271-A0EF-4B2E-9BE5-8F0DACF68D61}" type="pres">
      <dgm:prSet presAssocID="{7DF89BE8-64FF-455D-AA19-202B1DC20792}" presName="thickLine" presStyleLbl="alignNode1" presStyleIdx="0" presStyleCnt="3"/>
      <dgm:spPr/>
    </dgm:pt>
    <dgm:pt modelId="{77695D8B-6AF1-48B7-86B5-F2BA940F9048}" type="pres">
      <dgm:prSet presAssocID="{7DF89BE8-64FF-455D-AA19-202B1DC20792}" presName="horz1" presStyleCnt="0"/>
      <dgm:spPr/>
    </dgm:pt>
    <dgm:pt modelId="{2FCF742A-45A7-47F1-BF78-566A54351563}" type="pres">
      <dgm:prSet presAssocID="{7DF89BE8-64FF-455D-AA19-202B1DC20792}" presName="tx1" presStyleLbl="revTx" presStyleIdx="0" presStyleCnt="3"/>
      <dgm:spPr/>
    </dgm:pt>
    <dgm:pt modelId="{CA29B6C2-A0D3-4CBD-B94E-09CA5F187E1F}" type="pres">
      <dgm:prSet presAssocID="{7DF89BE8-64FF-455D-AA19-202B1DC20792}" presName="vert1" presStyleCnt="0"/>
      <dgm:spPr/>
    </dgm:pt>
    <dgm:pt modelId="{03844599-B52A-48C7-B9E8-C2869773CB36}" type="pres">
      <dgm:prSet presAssocID="{39E9A12A-498B-462B-99CB-84D3AEA7F818}" presName="thickLine" presStyleLbl="alignNode1" presStyleIdx="1" presStyleCnt="3"/>
      <dgm:spPr/>
    </dgm:pt>
    <dgm:pt modelId="{29137B5F-815F-4BD0-9A81-CACC54FDC7EF}" type="pres">
      <dgm:prSet presAssocID="{39E9A12A-498B-462B-99CB-84D3AEA7F818}" presName="horz1" presStyleCnt="0"/>
      <dgm:spPr/>
    </dgm:pt>
    <dgm:pt modelId="{5665854E-A713-406E-9063-82B498BA7ACE}" type="pres">
      <dgm:prSet presAssocID="{39E9A12A-498B-462B-99CB-84D3AEA7F818}" presName="tx1" presStyleLbl="revTx" presStyleIdx="1" presStyleCnt="3"/>
      <dgm:spPr/>
    </dgm:pt>
    <dgm:pt modelId="{6455992F-46AC-4EAB-AECC-775834841D2D}" type="pres">
      <dgm:prSet presAssocID="{39E9A12A-498B-462B-99CB-84D3AEA7F818}" presName="vert1" presStyleCnt="0"/>
      <dgm:spPr/>
    </dgm:pt>
    <dgm:pt modelId="{C1C748BB-D4B9-4C6E-811F-F63CC2336A6E}" type="pres">
      <dgm:prSet presAssocID="{C060E3F2-AAC6-4B87-A621-18C85DA92A65}" presName="thickLine" presStyleLbl="alignNode1" presStyleIdx="2" presStyleCnt="3"/>
      <dgm:spPr/>
    </dgm:pt>
    <dgm:pt modelId="{87F50100-A80A-4129-AE24-4CB15DFABF3D}" type="pres">
      <dgm:prSet presAssocID="{C060E3F2-AAC6-4B87-A621-18C85DA92A65}" presName="horz1" presStyleCnt="0"/>
      <dgm:spPr/>
    </dgm:pt>
    <dgm:pt modelId="{BDD55C6B-8783-4449-A762-C286144A10B9}" type="pres">
      <dgm:prSet presAssocID="{C060E3F2-AAC6-4B87-A621-18C85DA92A65}" presName="tx1" presStyleLbl="revTx" presStyleIdx="2" presStyleCnt="3"/>
      <dgm:spPr/>
    </dgm:pt>
    <dgm:pt modelId="{65BFF07F-94FA-4277-A32C-B8FDF0F80B6B}" type="pres">
      <dgm:prSet presAssocID="{C060E3F2-AAC6-4B87-A621-18C85DA92A65}" presName="vert1" presStyleCnt="0"/>
      <dgm:spPr/>
    </dgm:pt>
  </dgm:ptLst>
  <dgm:cxnLst>
    <dgm:cxn modelId="{85729B35-1AE3-411C-B5F4-3A2142731C67}" srcId="{D6BEA32C-8A57-44B0-8430-35295A87FE30}" destId="{C060E3F2-AAC6-4B87-A621-18C85DA92A65}" srcOrd="2" destOrd="0" parTransId="{0321682C-58CA-44D7-B16B-BF27B8BEC43F}" sibTransId="{BB607BEE-09E5-466A-BA00-E0E44118480B}"/>
    <dgm:cxn modelId="{5F58E25F-6807-413A-BBB9-565CEB7CD807}" type="presOf" srcId="{7DF89BE8-64FF-455D-AA19-202B1DC20792}" destId="{2FCF742A-45A7-47F1-BF78-566A54351563}" srcOrd="0" destOrd="0" presId="urn:microsoft.com/office/officeart/2008/layout/LinedList"/>
    <dgm:cxn modelId="{C0268869-BBE9-4EA2-A1FB-388D029C76C1}" srcId="{D6BEA32C-8A57-44B0-8430-35295A87FE30}" destId="{7DF89BE8-64FF-455D-AA19-202B1DC20792}" srcOrd="0" destOrd="0" parTransId="{E79DC1FB-2EA5-46CC-A9EB-5238BB97AC7B}" sibTransId="{E32DF41A-C8B6-493F-8C60-7FA43CF604B4}"/>
    <dgm:cxn modelId="{5794A249-B346-416F-8ABE-85C9C9AD8B3A}" type="presOf" srcId="{D6BEA32C-8A57-44B0-8430-35295A87FE30}" destId="{BBD44BA5-61C6-4DCD-8BC4-3753FB1725A3}" srcOrd="0" destOrd="0" presId="urn:microsoft.com/office/officeart/2008/layout/LinedList"/>
    <dgm:cxn modelId="{4BB3A6CA-B8FC-4553-B978-71ABD7515AE5}" srcId="{D6BEA32C-8A57-44B0-8430-35295A87FE30}" destId="{39E9A12A-498B-462B-99CB-84D3AEA7F818}" srcOrd="1" destOrd="0" parTransId="{622BC3F5-8BEA-4546-9B05-E017D3724524}" sibTransId="{0E439357-7FD8-464E-A4B7-ADC3C648355A}"/>
    <dgm:cxn modelId="{42D8D9E1-D96B-4F5F-8403-E191271B873F}" type="presOf" srcId="{39E9A12A-498B-462B-99CB-84D3AEA7F818}" destId="{5665854E-A713-406E-9063-82B498BA7ACE}" srcOrd="0" destOrd="0" presId="urn:microsoft.com/office/officeart/2008/layout/LinedList"/>
    <dgm:cxn modelId="{A52F89E8-0F63-4FF4-BC99-AC4505BA7684}" type="presOf" srcId="{C060E3F2-AAC6-4B87-A621-18C85DA92A65}" destId="{BDD55C6B-8783-4449-A762-C286144A10B9}" srcOrd="0" destOrd="0" presId="urn:microsoft.com/office/officeart/2008/layout/LinedList"/>
    <dgm:cxn modelId="{3FC8ED4F-374F-4340-9E4E-C6CE209B5A1E}" type="presParOf" srcId="{BBD44BA5-61C6-4DCD-8BC4-3753FB1725A3}" destId="{86B2F271-A0EF-4B2E-9BE5-8F0DACF68D61}" srcOrd="0" destOrd="0" presId="urn:microsoft.com/office/officeart/2008/layout/LinedList"/>
    <dgm:cxn modelId="{413E0D23-6D7A-40C3-94F5-2334EDF60500}" type="presParOf" srcId="{BBD44BA5-61C6-4DCD-8BC4-3753FB1725A3}" destId="{77695D8B-6AF1-48B7-86B5-F2BA940F9048}" srcOrd="1" destOrd="0" presId="urn:microsoft.com/office/officeart/2008/layout/LinedList"/>
    <dgm:cxn modelId="{3B81F69C-9AA5-418B-874A-04F4875326D3}" type="presParOf" srcId="{77695D8B-6AF1-48B7-86B5-F2BA940F9048}" destId="{2FCF742A-45A7-47F1-BF78-566A54351563}" srcOrd="0" destOrd="0" presId="urn:microsoft.com/office/officeart/2008/layout/LinedList"/>
    <dgm:cxn modelId="{B909455E-CCC1-4227-A5AC-09F904D4A941}" type="presParOf" srcId="{77695D8B-6AF1-48B7-86B5-F2BA940F9048}" destId="{CA29B6C2-A0D3-4CBD-B94E-09CA5F187E1F}" srcOrd="1" destOrd="0" presId="urn:microsoft.com/office/officeart/2008/layout/LinedList"/>
    <dgm:cxn modelId="{05E5632D-6A4A-4892-9D46-10D3ABD6743C}" type="presParOf" srcId="{BBD44BA5-61C6-4DCD-8BC4-3753FB1725A3}" destId="{03844599-B52A-48C7-B9E8-C2869773CB36}" srcOrd="2" destOrd="0" presId="urn:microsoft.com/office/officeart/2008/layout/LinedList"/>
    <dgm:cxn modelId="{3FDEC7F5-BA7C-4562-AF3E-45CFE040D783}" type="presParOf" srcId="{BBD44BA5-61C6-4DCD-8BC4-3753FB1725A3}" destId="{29137B5F-815F-4BD0-9A81-CACC54FDC7EF}" srcOrd="3" destOrd="0" presId="urn:microsoft.com/office/officeart/2008/layout/LinedList"/>
    <dgm:cxn modelId="{E0229B03-CCD9-4C94-B43A-AC2B8AC1E431}" type="presParOf" srcId="{29137B5F-815F-4BD0-9A81-CACC54FDC7EF}" destId="{5665854E-A713-406E-9063-82B498BA7ACE}" srcOrd="0" destOrd="0" presId="urn:microsoft.com/office/officeart/2008/layout/LinedList"/>
    <dgm:cxn modelId="{818318BE-ECC9-42BE-8E9C-C9B95D42D99C}" type="presParOf" srcId="{29137B5F-815F-4BD0-9A81-CACC54FDC7EF}" destId="{6455992F-46AC-4EAB-AECC-775834841D2D}" srcOrd="1" destOrd="0" presId="urn:microsoft.com/office/officeart/2008/layout/LinedList"/>
    <dgm:cxn modelId="{2993A9AA-1E1A-4AD1-B90A-F3338FB0D741}" type="presParOf" srcId="{BBD44BA5-61C6-4DCD-8BC4-3753FB1725A3}" destId="{C1C748BB-D4B9-4C6E-811F-F63CC2336A6E}" srcOrd="4" destOrd="0" presId="urn:microsoft.com/office/officeart/2008/layout/LinedList"/>
    <dgm:cxn modelId="{28503D9A-34D3-4EDD-B783-26AB14E5959E}" type="presParOf" srcId="{BBD44BA5-61C6-4DCD-8BC4-3753FB1725A3}" destId="{87F50100-A80A-4129-AE24-4CB15DFABF3D}" srcOrd="5" destOrd="0" presId="urn:microsoft.com/office/officeart/2008/layout/LinedList"/>
    <dgm:cxn modelId="{EFD41EE7-805C-4D43-886D-D1B0F0C89FE0}" type="presParOf" srcId="{87F50100-A80A-4129-AE24-4CB15DFABF3D}" destId="{BDD55C6B-8783-4449-A762-C286144A10B9}" srcOrd="0" destOrd="0" presId="urn:microsoft.com/office/officeart/2008/layout/LinedList"/>
    <dgm:cxn modelId="{FC303D1D-73FF-4966-9959-2B52CD8BA1D9}" type="presParOf" srcId="{87F50100-A80A-4129-AE24-4CB15DFABF3D}" destId="{65BFF07F-94FA-4277-A32C-B8FDF0F80B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BEA32C-8A57-44B0-8430-35295A87FE3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F89BE8-64FF-455D-AA19-202B1DC20792}">
      <dgm:prSet/>
      <dgm:spPr/>
      <dgm:t>
        <a:bodyPr/>
        <a:lstStyle/>
        <a:p>
          <a:r>
            <a:rPr lang="en-US"/>
            <a:t>Edges are associated with “feature vectors” and “weights”</a:t>
          </a:r>
        </a:p>
      </dgm:t>
    </dgm:pt>
    <dgm:pt modelId="{E79DC1FB-2EA5-46CC-A9EB-5238BB97AC7B}" type="parTrans" cxnId="{C0268869-BBE9-4EA2-A1FB-388D029C76C1}">
      <dgm:prSet/>
      <dgm:spPr/>
      <dgm:t>
        <a:bodyPr/>
        <a:lstStyle/>
        <a:p>
          <a:endParaRPr lang="en-US"/>
        </a:p>
      </dgm:t>
    </dgm:pt>
    <dgm:pt modelId="{E32DF41A-C8B6-493F-8C60-7FA43CF604B4}" type="sibTrans" cxnId="{C0268869-BBE9-4EA2-A1FB-388D029C76C1}">
      <dgm:prSet/>
      <dgm:spPr/>
      <dgm:t>
        <a:bodyPr/>
        <a:lstStyle/>
        <a:p>
          <a:endParaRPr lang="en-US"/>
        </a:p>
      </dgm:t>
    </dgm:pt>
    <dgm:pt modelId="{39E9A12A-498B-462B-99CB-84D3AEA7F818}">
      <dgm:prSet/>
      <dgm:spPr/>
      <dgm:t>
        <a:bodyPr/>
        <a:lstStyle/>
        <a:p>
          <a:r>
            <a:rPr lang="en-US"/>
            <a:t>Feature Vectors are based on the nodes being connected and the label associated</a:t>
          </a:r>
        </a:p>
      </dgm:t>
    </dgm:pt>
    <dgm:pt modelId="{622BC3F5-8BEA-4546-9B05-E017D3724524}" type="parTrans" cxnId="{4BB3A6CA-B8FC-4553-B978-71ABD7515AE5}">
      <dgm:prSet/>
      <dgm:spPr/>
      <dgm:t>
        <a:bodyPr/>
        <a:lstStyle/>
        <a:p>
          <a:endParaRPr lang="en-US"/>
        </a:p>
      </dgm:t>
    </dgm:pt>
    <dgm:pt modelId="{0E439357-7FD8-464E-A4B7-ADC3C648355A}" type="sibTrans" cxnId="{4BB3A6CA-B8FC-4553-B978-71ABD7515AE5}">
      <dgm:prSet/>
      <dgm:spPr/>
      <dgm:t>
        <a:bodyPr/>
        <a:lstStyle/>
        <a:p>
          <a:endParaRPr lang="en-US"/>
        </a:p>
      </dgm:t>
    </dgm:pt>
    <dgm:pt modelId="{C060E3F2-AAC6-4B87-A621-18C85DA92A65}">
      <dgm:prSet/>
      <dgm:spPr/>
      <dgm:t>
        <a:bodyPr/>
        <a:lstStyle/>
        <a:p>
          <a:r>
            <a:rPr lang="en-US" dirty="0"/>
            <a:t>Weights need to be learned</a:t>
          </a:r>
        </a:p>
      </dgm:t>
    </dgm:pt>
    <dgm:pt modelId="{0321682C-58CA-44D7-B16B-BF27B8BEC43F}" type="parTrans" cxnId="{85729B35-1AE3-411C-B5F4-3A2142731C67}">
      <dgm:prSet/>
      <dgm:spPr/>
      <dgm:t>
        <a:bodyPr/>
        <a:lstStyle/>
        <a:p>
          <a:endParaRPr lang="en-US"/>
        </a:p>
      </dgm:t>
    </dgm:pt>
    <dgm:pt modelId="{BB607BEE-09E5-466A-BA00-E0E44118480B}" type="sibTrans" cxnId="{85729B35-1AE3-411C-B5F4-3A2142731C67}">
      <dgm:prSet/>
      <dgm:spPr/>
      <dgm:t>
        <a:bodyPr/>
        <a:lstStyle/>
        <a:p>
          <a:endParaRPr lang="en-US"/>
        </a:p>
      </dgm:t>
    </dgm:pt>
    <dgm:pt modelId="{54C1F8D0-3A85-4BCC-A9C7-9FB345F113AC}">
      <dgm:prSet/>
      <dgm:spPr/>
      <dgm:t>
        <a:bodyPr/>
        <a:lstStyle/>
        <a:p>
          <a:r>
            <a:rPr lang="en-US" dirty="0"/>
            <a:t>What weights will help find the best spanning tree?</a:t>
          </a:r>
        </a:p>
      </dgm:t>
    </dgm:pt>
    <dgm:pt modelId="{1E729C79-2632-4D40-9D0E-36EEA9FB3441}" type="sibTrans" cxnId="{029BDC62-F412-4B39-91ED-7F40328581D3}">
      <dgm:prSet/>
      <dgm:spPr/>
      <dgm:t>
        <a:bodyPr/>
        <a:lstStyle/>
        <a:p>
          <a:endParaRPr lang="en-US"/>
        </a:p>
      </dgm:t>
    </dgm:pt>
    <dgm:pt modelId="{99F985A0-D573-440B-943D-F4534C1E22CA}" type="parTrans" cxnId="{029BDC62-F412-4B39-91ED-7F40328581D3}">
      <dgm:prSet/>
      <dgm:spPr/>
      <dgm:t>
        <a:bodyPr/>
        <a:lstStyle/>
        <a:p>
          <a:endParaRPr lang="en-US"/>
        </a:p>
      </dgm:t>
    </dgm:pt>
    <dgm:pt modelId="{BBD44BA5-61C6-4DCD-8BC4-3753FB1725A3}" type="pres">
      <dgm:prSet presAssocID="{D6BEA32C-8A57-44B0-8430-35295A87FE30}" presName="vert0" presStyleCnt="0">
        <dgm:presLayoutVars>
          <dgm:dir/>
          <dgm:animOne val="branch"/>
          <dgm:animLvl val="lvl"/>
        </dgm:presLayoutVars>
      </dgm:prSet>
      <dgm:spPr/>
    </dgm:pt>
    <dgm:pt modelId="{86B2F271-A0EF-4B2E-9BE5-8F0DACF68D61}" type="pres">
      <dgm:prSet presAssocID="{7DF89BE8-64FF-455D-AA19-202B1DC20792}" presName="thickLine" presStyleLbl="alignNode1" presStyleIdx="0" presStyleCnt="4"/>
      <dgm:spPr/>
    </dgm:pt>
    <dgm:pt modelId="{77695D8B-6AF1-48B7-86B5-F2BA940F9048}" type="pres">
      <dgm:prSet presAssocID="{7DF89BE8-64FF-455D-AA19-202B1DC20792}" presName="horz1" presStyleCnt="0"/>
      <dgm:spPr/>
    </dgm:pt>
    <dgm:pt modelId="{2FCF742A-45A7-47F1-BF78-566A54351563}" type="pres">
      <dgm:prSet presAssocID="{7DF89BE8-64FF-455D-AA19-202B1DC20792}" presName="tx1" presStyleLbl="revTx" presStyleIdx="0" presStyleCnt="4"/>
      <dgm:spPr/>
    </dgm:pt>
    <dgm:pt modelId="{CA29B6C2-A0D3-4CBD-B94E-09CA5F187E1F}" type="pres">
      <dgm:prSet presAssocID="{7DF89BE8-64FF-455D-AA19-202B1DC20792}" presName="vert1" presStyleCnt="0"/>
      <dgm:spPr/>
    </dgm:pt>
    <dgm:pt modelId="{03844599-B52A-48C7-B9E8-C2869773CB36}" type="pres">
      <dgm:prSet presAssocID="{39E9A12A-498B-462B-99CB-84D3AEA7F818}" presName="thickLine" presStyleLbl="alignNode1" presStyleIdx="1" presStyleCnt="4"/>
      <dgm:spPr/>
    </dgm:pt>
    <dgm:pt modelId="{29137B5F-815F-4BD0-9A81-CACC54FDC7EF}" type="pres">
      <dgm:prSet presAssocID="{39E9A12A-498B-462B-99CB-84D3AEA7F818}" presName="horz1" presStyleCnt="0"/>
      <dgm:spPr/>
    </dgm:pt>
    <dgm:pt modelId="{5665854E-A713-406E-9063-82B498BA7ACE}" type="pres">
      <dgm:prSet presAssocID="{39E9A12A-498B-462B-99CB-84D3AEA7F818}" presName="tx1" presStyleLbl="revTx" presStyleIdx="1" presStyleCnt="4"/>
      <dgm:spPr/>
    </dgm:pt>
    <dgm:pt modelId="{6455992F-46AC-4EAB-AECC-775834841D2D}" type="pres">
      <dgm:prSet presAssocID="{39E9A12A-498B-462B-99CB-84D3AEA7F818}" presName="vert1" presStyleCnt="0"/>
      <dgm:spPr/>
    </dgm:pt>
    <dgm:pt modelId="{C1C748BB-D4B9-4C6E-811F-F63CC2336A6E}" type="pres">
      <dgm:prSet presAssocID="{C060E3F2-AAC6-4B87-A621-18C85DA92A65}" presName="thickLine" presStyleLbl="alignNode1" presStyleIdx="2" presStyleCnt="4"/>
      <dgm:spPr/>
    </dgm:pt>
    <dgm:pt modelId="{87F50100-A80A-4129-AE24-4CB15DFABF3D}" type="pres">
      <dgm:prSet presAssocID="{C060E3F2-AAC6-4B87-A621-18C85DA92A65}" presName="horz1" presStyleCnt="0"/>
      <dgm:spPr/>
    </dgm:pt>
    <dgm:pt modelId="{BDD55C6B-8783-4449-A762-C286144A10B9}" type="pres">
      <dgm:prSet presAssocID="{C060E3F2-AAC6-4B87-A621-18C85DA92A65}" presName="tx1" presStyleLbl="revTx" presStyleIdx="2" presStyleCnt="4"/>
      <dgm:spPr/>
    </dgm:pt>
    <dgm:pt modelId="{65BFF07F-94FA-4277-A32C-B8FDF0F80B6B}" type="pres">
      <dgm:prSet presAssocID="{C060E3F2-AAC6-4B87-A621-18C85DA92A65}" presName="vert1" presStyleCnt="0"/>
      <dgm:spPr/>
    </dgm:pt>
    <dgm:pt modelId="{F75D8CC8-3D59-4CA8-A5FC-EBB4F2EC02B4}" type="pres">
      <dgm:prSet presAssocID="{54C1F8D0-3A85-4BCC-A9C7-9FB345F113AC}" presName="thickLine" presStyleLbl="alignNode1" presStyleIdx="3" presStyleCnt="4"/>
      <dgm:spPr/>
    </dgm:pt>
    <dgm:pt modelId="{4E392E14-62AB-44BD-95E6-9AAAF9292B99}" type="pres">
      <dgm:prSet presAssocID="{54C1F8D0-3A85-4BCC-A9C7-9FB345F113AC}" presName="horz1" presStyleCnt="0"/>
      <dgm:spPr/>
    </dgm:pt>
    <dgm:pt modelId="{00C9C5B2-4C92-4F13-8195-7BA492B70F77}" type="pres">
      <dgm:prSet presAssocID="{54C1F8D0-3A85-4BCC-A9C7-9FB345F113AC}" presName="tx1" presStyleLbl="revTx" presStyleIdx="3" presStyleCnt="4"/>
      <dgm:spPr/>
    </dgm:pt>
    <dgm:pt modelId="{B45842EA-6E21-465B-8604-3E086D8ED2C2}" type="pres">
      <dgm:prSet presAssocID="{54C1F8D0-3A85-4BCC-A9C7-9FB345F113AC}" presName="vert1" presStyleCnt="0"/>
      <dgm:spPr/>
    </dgm:pt>
  </dgm:ptLst>
  <dgm:cxnLst>
    <dgm:cxn modelId="{85729B35-1AE3-411C-B5F4-3A2142731C67}" srcId="{D6BEA32C-8A57-44B0-8430-35295A87FE30}" destId="{C060E3F2-AAC6-4B87-A621-18C85DA92A65}" srcOrd="2" destOrd="0" parTransId="{0321682C-58CA-44D7-B16B-BF27B8BEC43F}" sibTransId="{BB607BEE-09E5-466A-BA00-E0E44118480B}"/>
    <dgm:cxn modelId="{5F58E25F-6807-413A-BBB9-565CEB7CD807}" type="presOf" srcId="{7DF89BE8-64FF-455D-AA19-202B1DC20792}" destId="{2FCF742A-45A7-47F1-BF78-566A54351563}" srcOrd="0" destOrd="0" presId="urn:microsoft.com/office/officeart/2008/layout/LinedList"/>
    <dgm:cxn modelId="{029BDC62-F412-4B39-91ED-7F40328581D3}" srcId="{D6BEA32C-8A57-44B0-8430-35295A87FE30}" destId="{54C1F8D0-3A85-4BCC-A9C7-9FB345F113AC}" srcOrd="3" destOrd="0" parTransId="{99F985A0-D573-440B-943D-F4534C1E22CA}" sibTransId="{1E729C79-2632-4D40-9D0E-36EEA9FB3441}"/>
    <dgm:cxn modelId="{C0268869-BBE9-4EA2-A1FB-388D029C76C1}" srcId="{D6BEA32C-8A57-44B0-8430-35295A87FE30}" destId="{7DF89BE8-64FF-455D-AA19-202B1DC20792}" srcOrd="0" destOrd="0" parTransId="{E79DC1FB-2EA5-46CC-A9EB-5238BB97AC7B}" sibTransId="{E32DF41A-C8B6-493F-8C60-7FA43CF604B4}"/>
    <dgm:cxn modelId="{5794A249-B346-416F-8ABE-85C9C9AD8B3A}" type="presOf" srcId="{D6BEA32C-8A57-44B0-8430-35295A87FE30}" destId="{BBD44BA5-61C6-4DCD-8BC4-3753FB1725A3}" srcOrd="0" destOrd="0" presId="urn:microsoft.com/office/officeart/2008/layout/LinedList"/>
    <dgm:cxn modelId="{E715D0A9-EA65-469E-910B-E0C63CC4D841}" type="presOf" srcId="{54C1F8D0-3A85-4BCC-A9C7-9FB345F113AC}" destId="{00C9C5B2-4C92-4F13-8195-7BA492B70F77}" srcOrd="0" destOrd="0" presId="urn:microsoft.com/office/officeart/2008/layout/LinedList"/>
    <dgm:cxn modelId="{4BB3A6CA-B8FC-4553-B978-71ABD7515AE5}" srcId="{D6BEA32C-8A57-44B0-8430-35295A87FE30}" destId="{39E9A12A-498B-462B-99CB-84D3AEA7F818}" srcOrd="1" destOrd="0" parTransId="{622BC3F5-8BEA-4546-9B05-E017D3724524}" sibTransId="{0E439357-7FD8-464E-A4B7-ADC3C648355A}"/>
    <dgm:cxn modelId="{42D8D9E1-D96B-4F5F-8403-E191271B873F}" type="presOf" srcId="{39E9A12A-498B-462B-99CB-84D3AEA7F818}" destId="{5665854E-A713-406E-9063-82B498BA7ACE}" srcOrd="0" destOrd="0" presId="urn:microsoft.com/office/officeart/2008/layout/LinedList"/>
    <dgm:cxn modelId="{A52F89E8-0F63-4FF4-BC99-AC4505BA7684}" type="presOf" srcId="{C060E3F2-AAC6-4B87-A621-18C85DA92A65}" destId="{BDD55C6B-8783-4449-A762-C286144A10B9}" srcOrd="0" destOrd="0" presId="urn:microsoft.com/office/officeart/2008/layout/LinedList"/>
    <dgm:cxn modelId="{3FC8ED4F-374F-4340-9E4E-C6CE209B5A1E}" type="presParOf" srcId="{BBD44BA5-61C6-4DCD-8BC4-3753FB1725A3}" destId="{86B2F271-A0EF-4B2E-9BE5-8F0DACF68D61}" srcOrd="0" destOrd="0" presId="urn:microsoft.com/office/officeart/2008/layout/LinedList"/>
    <dgm:cxn modelId="{413E0D23-6D7A-40C3-94F5-2334EDF60500}" type="presParOf" srcId="{BBD44BA5-61C6-4DCD-8BC4-3753FB1725A3}" destId="{77695D8B-6AF1-48B7-86B5-F2BA940F9048}" srcOrd="1" destOrd="0" presId="urn:microsoft.com/office/officeart/2008/layout/LinedList"/>
    <dgm:cxn modelId="{3B81F69C-9AA5-418B-874A-04F4875326D3}" type="presParOf" srcId="{77695D8B-6AF1-48B7-86B5-F2BA940F9048}" destId="{2FCF742A-45A7-47F1-BF78-566A54351563}" srcOrd="0" destOrd="0" presId="urn:microsoft.com/office/officeart/2008/layout/LinedList"/>
    <dgm:cxn modelId="{B909455E-CCC1-4227-A5AC-09F904D4A941}" type="presParOf" srcId="{77695D8B-6AF1-48B7-86B5-F2BA940F9048}" destId="{CA29B6C2-A0D3-4CBD-B94E-09CA5F187E1F}" srcOrd="1" destOrd="0" presId="urn:microsoft.com/office/officeart/2008/layout/LinedList"/>
    <dgm:cxn modelId="{05E5632D-6A4A-4892-9D46-10D3ABD6743C}" type="presParOf" srcId="{BBD44BA5-61C6-4DCD-8BC4-3753FB1725A3}" destId="{03844599-B52A-48C7-B9E8-C2869773CB36}" srcOrd="2" destOrd="0" presId="urn:microsoft.com/office/officeart/2008/layout/LinedList"/>
    <dgm:cxn modelId="{3FDEC7F5-BA7C-4562-AF3E-45CFE040D783}" type="presParOf" srcId="{BBD44BA5-61C6-4DCD-8BC4-3753FB1725A3}" destId="{29137B5F-815F-4BD0-9A81-CACC54FDC7EF}" srcOrd="3" destOrd="0" presId="urn:microsoft.com/office/officeart/2008/layout/LinedList"/>
    <dgm:cxn modelId="{E0229B03-CCD9-4C94-B43A-AC2B8AC1E431}" type="presParOf" srcId="{29137B5F-815F-4BD0-9A81-CACC54FDC7EF}" destId="{5665854E-A713-406E-9063-82B498BA7ACE}" srcOrd="0" destOrd="0" presId="urn:microsoft.com/office/officeart/2008/layout/LinedList"/>
    <dgm:cxn modelId="{818318BE-ECC9-42BE-8E9C-C9B95D42D99C}" type="presParOf" srcId="{29137B5F-815F-4BD0-9A81-CACC54FDC7EF}" destId="{6455992F-46AC-4EAB-AECC-775834841D2D}" srcOrd="1" destOrd="0" presId="urn:microsoft.com/office/officeart/2008/layout/LinedList"/>
    <dgm:cxn modelId="{2993A9AA-1E1A-4AD1-B90A-F3338FB0D741}" type="presParOf" srcId="{BBD44BA5-61C6-4DCD-8BC4-3753FB1725A3}" destId="{C1C748BB-D4B9-4C6E-811F-F63CC2336A6E}" srcOrd="4" destOrd="0" presId="urn:microsoft.com/office/officeart/2008/layout/LinedList"/>
    <dgm:cxn modelId="{28503D9A-34D3-4EDD-B783-26AB14E5959E}" type="presParOf" srcId="{BBD44BA5-61C6-4DCD-8BC4-3753FB1725A3}" destId="{87F50100-A80A-4129-AE24-4CB15DFABF3D}" srcOrd="5" destOrd="0" presId="urn:microsoft.com/office/officeart/2008/layout/LinedList"/>
    <dgm:cxn modelId="{EFD41EE7-805C-4D43-886D-D1B0F0C89FE0}" type="presParOf" srcId="{87F50100-A80A-4129-AE24-4CB15DFABF3D}" destId="{BDD55C6B-8783-4449-A762-C286144A10B9}" srcOrd="0" destOrd="0" presId="urn:microsoft.com/office/officeart/2008/layout/LinedList"/>
    <dgm:cxn modelId="{FC303D1D-73FF-4966-9959-2B52CD8BA1D9}" type="presParOf" srcId="{87F50100-A80A-4129-AE24-4CB15DFABF3D}" destId="{65BFF07F-94FA-4277-A32C-B8FDF0F80B6B}" srcOrd="1" destOrd="0" presId="urn:microsoft.com/office/officeart/2008/layout/LinedList"/>
    <dgm:cxn modelId="{154CB5E0-33EF-40C2-9DD3-17606216EA9B}" type="presParOf" srcId="{BBD44BA5-61C6-4DCD-8BC4-3753FB1725A3}" destId="{F75D8CC8-3D59-4CA8-A5FC-EBB4F2EC02B4}" srcOrd="6" destOrd="0" presId="urn:microsoft.com/office/officeart/2008/layout/LinedList"/>
    <dgm:cxn modelId="{EAF2B0E8-060C-49B1-8A7D-6755B2A8588B}" type="presParOf" srcId="{BBD44BA5-61C6-4DCD-8BC4-3753FB1725A3}" destId="{4E392E14-62AB-44BD-95E6-9AAAF9292B99}" srcOrd="7" destOrd="0" presId="urn:microsoft.com/office/officeart/2008/layout/LinedList"/>
    <dgm:cxn modelId="{40615357-FCDD-4994-A561-71606128AC5A}" type="presParOf" srcId="{4E392E14-62AB-44BD-95E6-9AAAF9292B99}" destId="{00C9C5B2-4C92-4F13-8195-7BA492B70F77}" srcOrd="0" destOrd="0" presId="urn:microsoft.com/office/officeart/2008/layout/LinedList"/>
    <dgm:cxn modelId="{DC72510C-A5B7-4760-AB38-56E0C3F4007E}" type="presParOf" srcId="{4E392E14-62AB-44BD-95E6-9AAAF9292B99}" destId="{B45842EA-6E21-465B-8604-3E086D8ED2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F9DC665-F0C3-4C4F-A5DC-60DE818D3A7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5B476F-2818-4EDA-9851-08B3C36B122F}">
      <dgm:prSet/>
      <dgm:spPr/>
      <dgm:t>
        <a:bodyPr/>
        <a:lstStyle/>
        <a:p>
          <a:r>
            <a:rPr lang="en-US"/>
            <a:t>Metrics</a:t>
          </a:r>
        </a:p>
      </dgm:t>
    </dgm:pt>
    <dgm:pt modelId="{DEF7B529-8E12-4BB0-B919-4BC8DD2CC464}" type="parTrans" cxnId="{368D6CDD-E4F5-4C47-86B6-EE5443A85248}">
      <dgm:prSet/>
      <dgm:spPr/>
      <dgm:t>
        <a:bodyPr/>
        <a:lstStyle/>
        <a:p>
          <a:endParaRPr lang="en-US"/>
        </a:p>
      </dgm:t>
    </dgm:pt>
    <dgm:pt modelId="{AC168CC0-63C8-4F2B-912A-E1140027FF37}" type="sibTrans" cxnId="{368D6CDD-E4F5-4C47-86B6-EE5443A85248}">
      <dgm:prSet/>
      <dgm:spPr/>
      <dgm:t>
        <a:bodyPr/>
        <a:lstStyle/>
        <a:p>
          <a:endParaRPr lang="en-US"/>
        </a:p>
      </dgm:t>
    </dgm:pt>
    <dgm:pt modelId="{AA4BB05F-9E82-4466-A73B-2516E6BC9B89}">
      <dgm:prSet custT="1"/>
      <dgm:spPr/>
      <dgm:t>
        <a:bodyPr/>
        <a:lstStyle/>
        <a:p>
          <a:r>
            <a:rPr lang="en-US" sz="2000" dirty="0"/>
            <a:t>Accuracy: Words that correctly identified their parents</a:t>
          </a:r>
        </a:p>
      </dgm:t>
    </dgm:pt>
    <dgm:pt modelId="{71C97339-1F36-4464-B3C7-090365A02359}" type="parTrans" cxnId="{679B82EB-B039-42E5-BDB0-17FCC97A9A19}">
      <dgm:prSet/>
      <dgm:spPr/>
      <dgm:t>
        <a:bodyPr/>
        <a:lstStyle/>
        <a:p>
          <a:endParaRPr lang="en-US"/>
        </a:p>
      </dgm:t>
    </dgm:pt>
    <dgm:pt modelId="{C4BED884-BA6D-4BD1-811F-E36E560F143F}" type="sibTrans" cxnId="{679B82EB-B039-42E5-BDB0-17FCC97A9A19}">
      <dgm:prSet/>
      <dgm:spPr/>
      <dgm:t>
        <a:bodyPr/>
        <a:lstStyle/>
        <a:p>
          <a:endParaRPr lang="en-US"/>
        </a:p>
      </dgm:t>
    </dgm:pt>
    <dgm:pt modelId="{08230671-3CCA-4286-B837-EA8E7A556569}">
      <dgm:prSet custT="1"/>
      <dgm:spPr/>
      <dgm:t>
        <a:bodyPr/>
        <a:lstStyle/>
        <a:p>
          <a:r>
            <a:rPr lang="en-US" sz="2000" dirty="0"/>
            <a:t>Completeness: Number of sentences in which the resulting tree was completely correct</a:t>
          </a:r>
        </a:p>
      </dgm:t>
    </dgm:pt>
    <dgm:pt modelId="{E767687A-D5A4-4922-BE69-59ABE94F9CC3}" type="parTrans" cxnId="{7703692E-5196-4EC9-8E97-C867917CC87B}">
      <dgm:prSet/>
      <dgm:spPr/>
      <dgm:t>
        <a:bodyPr/>
        <a:lstStyle/>
        <a:p>
          <a:endParaRPr lang="en-US"/>
        </a:p>
      </dgm:t>
    </dgm:pt>
    <dgm:pt modelId="{572F2A9F-D427-45A2-A356-FC7E3C558D98}" type="sibTrans" cxnId="{7703692E-5196-4EC9-8E97-C867917CC87B}">
      <dgm:prSet/>
      <dgm:spPr/>
      <dgm:t>
        <a:bodyPr/>
        <a:lstStyle/>
        <a:p>
          <a:endParaRPr lang="en-US"/>
        </a:p>
      </dgm:t>
    </dgm:pt>
    <dgm:pt modelId="{FF3CB413-82B0-4B95-8AE6-29F1EBE1FFD7}" type="pres">
      <dgm:prSet presAssocID="{8F9DC665-F0C3-4C4F-A5DC-60DE818D3A77}" presName="linear" presStyleCnt="0">
        <dgm:presLayoutVars>
          <dgm:animLvl val="lvl"/>
          <dgm:resizeHandles val="exact"/>
        </dgm:presLayoutVars>
      </dgm:prSet>
      <dgm:spPr/>
    </dgm:pt>
    <dgm:pt modelId="{7C9B92DE-69A3-43CC-B524-3EC073B86E0A}" type="pres">
      <dgm:prSet presAssocID="{FB5B476F-2818-4EDA-9851-08B3C36B122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20B9147-7036-4547-B383-5CB2051A1249}" type="pres">
      <dgm:prSet presAssocID="{FB5B476F-2818-4EDA-9851-08B3C36B122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AF59110-94E6-4C2F-9D31-08EC71067CE0}" type="presOf" srcId="{08230671-3CCA-4286-B837-EA8E7A556569}" destId="{120B9147-7036-4547-B383-5CB2051A1249}" srcOrd="0" destOrd="1" presId="urn:microsoft.com/office/officeart/2005/8/layout/vList2"/>
    <dgm:cxn modelId="{7703692E-5196-4EC9-8E97-C867917CC87B}" srcId="{FB5B476F-2818-4EDA-9851-08B3C36B122F}" destId="{08230671-3CCA-4286-B837-EA8E7A556569}" srcOrd="1" destOrd="0" parTransId="{E767687A-D5A4-4922-BE69-59ABE94F9CC3}" sibTransId="{572F2A9F-D427-45A2-A356-FC7E3C558D98}"/>
    <dgm:cxn modelId="{F4215751-2519-47FA-BD09-18E8F96D8C63}" type="presOf" srcId="{8F9DC665-F0C3-4C4F-A5DC-60DE818D3A77}" destId="{FF3CB413-82B0-4B95-8AE6-29F1EBE1FFD7}" srcOrd="0" destOrd="0" presId="urn:microsoft.com/office/officeart/2005/8/layout/vList2"/>
    <dgm:cxn modelId="{C9177797-3481-4862-A161-D19614BF6CEA}" type="presOf" srcId="{AA4BB05F-9E82-4466-A73B-2516E6BC9B89}" destId="{120B9147-7036-4547-B383-5CB2051A1249}" srcOrd="0" destOrd="0" presId="urn:microsoft.com/office/officeart/2005/8/layout/vList2"/>
    <dgm:cxn modelId="{24D021AE-5277-480A-8B8A-F5A9275AB45D}" type="presOf" srcId="{FB5B476F-2818-4EDA-9851-08B3C36B122F}" destId="{7C9B92DE-69A3-43CC-B524-3EC073B86E0A}" srcOrd="0" destOrd="0" presId="urn:microsoft.com/office/officeart/2005/8/layout/vList2"/>
    <dgm:cxn modelId="{368D6CDD-E4F5-4C47-86B6-EE5443A85248}" srcId="{8F9DC665-F0C3-4C4F-A5DC-60DE818D3A77}" destId="{FB5B476F-2818-4EDA-9851-08B3C36B122F}" srcOrd="0" destOrd="0" parTransId="{DEF7B529-8E12-4BB0-B919-4BC8DD2CC464}" sibTransId="{AC168CC0-63C8-4F2B-912A-E1140027FF37}"/>
    <dgm:cxn modelId="{679B82EB-B039-42E5-BDB0-17FCC97A9A19}" srcId="{FB5B476F-2818-4EDA-9851-08B3C36B122F}" destId="{AA4BB05F-9E82-4466-A73B-2516E6BC9B89}" srcOrd="0" destOrd="0" parTransId="{71C97339-1F36-4464-B3C7-090365A02359}" sibTransId="{C4BED884-BA6D-4BD1-811F-E36E560F143F}"/>
    <dgm:cxn modelId="{46B16A7C-ED4B-4514-B7EF-446BC5041A13}" type="presParOf" srcId="{FF3CB413-82B0-4B95-8AE6-29F1EBE1FFD7}" destId="{7C9B92DE-69A3-43CC-B524-3EC073B86E0A}" srcOrd="0" destOrd="0" presId="urn:microsoft.com/office/officeart/2005/8/layout/vList2"/>
    <dgm:cxn modelId="{EEA92A9E-8ABB-40EB-B684-166C6670A70A}" type="presParOf" srcId="{FF3CB413-82B0-4B95-8AE6-29F1EBE1FFD7}" destId="{120B9147-7036-4547-B383-5CB2051A124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F9DC665-F0C3-4C4F-A5DC-60DE818D3A7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5B476F-2818-4EDA-9851-08B3C36B122F}">
      <dgm:prSet/>
      <dgm:spPr/>
      <dgm:t>
        <a:bodyPr/>
        <a:lstStyle/>
        <a:p>
          <a:r>
            <a:rPr lang="en-US"/>
            <a:t>Metrics</a:t>
          </a:r>
        </a:p>
      </dgm:t>
    </dgm:pt>
    <dgm:pt modelId="{DEF7B529-8E12-4BB0-B919-4BC8DD2CC464}" type="parTrans" cxnId="{368D6CDD-E4F5-4C47-86B6-EE5443A85248}">
      <dgm:prSet/>
      <dgm:spPr/>
      <dgm:t>
        <a:bodyPr/>
        <a:lstStyle/>
        <a:p>
          <a:endParaRPr lang="en-US"/>
        </a:p>
      </dgm:t>
    </dgm:pt>
    <dgm:pt modelId="{AC168CC0-63C8-4F2B-912A-E1140027FF37}" type="sibTrans" cxnId="{368D6CDD-E4F5-4C47-86B6-EE5443A85248}">
      <dgm:prSet/>
      <dgm:spPr/>
      <dgm:t>
        <a:bodyPr/>
        <a:lstStyle/>
        <a:p>
          <a:endParaRPr lang="en-US"/>
        </a:p>
      </dgm:t>
    </dgm:pt>
    <dgm:pt modelId="{AA4BB05F-9E82-4466-A73B-2516E6BC9B89}">
      <dgm:prSet/>
      <dgm:spPr/>
      <dgm:t>
        <a:bodyPr/>
        <a:lstStyle/>
        <a:p>
          <a:r>
            <a:rPr lang="en-US"/>
            <a:t>Accuracy: Words that correctly identified their parents</a:t>
          </a:r>
        </a:p>
      </dgm:t>
    </dgm:pt>
    <dgm:pt modelId="{71C97339-1F36-4464-B3C7-090365A02359}" type="parTrans" cxnId="{679B82EB-B039-42E5-BDB0-17FCC97A9A19}">
      <dgm:prSet/>
      <dgm:spPr/>
      <dgm:t>
        <a:bodyPr/>
        <a:lstStyle/>
        <a:p>
          <a:endParaRPr lang="en-US"/>
        </a:p>
      </dgm:t>
    </dgm:pt>
    <dgm:pt modelId="{C4BED884-BA6D-4BD1-811F-E36E560F143F}" type="sibTrans" cxnId="{679B82EB-B039-42E5-BDB0-17FCC97A9A19}">
      <dgm:prSet/>
      <dgm:spPr/>
      <dgm:t>
        <a:bodyPr/>
        <a:lstStyle/>
        <a:p>
          <a:endParaRPr lang="en-US"/>
        </a:p>
      </dgm:t>
    </dgm:pt>
    <dgm:pt modelId="{08230671-3CCA-4286-B837-EA8E7A556569}">
      <dgm:prSet/>
      <dgm:spPr/>
      <dgm:t>
        <a:bodyPr/>
        <a:lstStyle/>
        <a:p>
          <a:r>
            <a:rPr lang="en-US"/>
            <a:t>Completeness: Number of sentences in which the resulting tree was completely correct</a:t>
          </a:r>
        </a:p>
      </dgm:t>
    </dgm:pt>
    <dgm:pt modelId="{E767687A-D5A4-4922-BE69-59ABE94F9CC3}" type="parTrans" cxnId="{7703692E-5196-4EC9-8E97-C867917CC87B}">
      <dgm:prSet/>
      <dgm:spPr/>
      <dgm:t>
        <a:bodyPr/>
        <a:lstStyle/>
        <a:p>
          <a:endParaRPr lang="en-US"/>
        </a:p>
      </dgm:t>
    </dgm:pt>
    <dgm:pt modelId="{572F2A9F-D427-45A2-A356-FC7E3C558D98}" type="sibTrans" cxnId="{7703692E-5196-4EC9-8E97-C867917CC87B}">
      <dgm:prSet/>
      <dgm:spPr/>
      <dgm:t>
        <a:bodyPr/>
        <a:lstStyle/>
        <a:p>
          <a:endParaRPr lang="en-US"/>
        </a:p>
      </dgm:t>
    </dgm:pt>
    <dgm:pt modelId="{A7073958-E42A-47F8-A0A2-03E0ECF4AF3B}">
      <dgm:prSet/>
      <dgm:spPr/>
      <dgm:t>
        <a:bodyPr/>
        <a:lstStyle/>
        <a:p>
          <a:r>
            <a:rPr lang="en-US"/>
            <a:t>Datasets with non-projective dependency perform better</a:t>
          </a:r>
        </a:p>
      </dgm:t>
    </dgm:pt>
    <dgm:pt modelId="{F12D5EFF-6592-44F7-A492-802D1E5AD22C}" type="parTrans" cxnId="{EB88F5D2-1B81-4278-A338-C08609EFB3E6}">
      <dgm:prSet/>
      <dgm:spPr/>
      <dgm:t>
        <a:bodyPr/>
        <a:lstStyle/>
        <a:p>
          <a:endParaRPr lang="en-US"/>
        </a:p>
      </dgm:t>
    </dgm:pt>
    <dgm:pt modelId="{ACA03129-4CD3-4F22-9305-65CC02140416}" type="sibTrans" cxnId="{EB88F5D2-1B81-4278-A338-C08609EFB3E6}">
      <dgm:prSet/>
      <dgm:spPr/>
      <dgm:t>
        <a:bodyPr/>
        <a:lstStyle/>
        <a:p>
          <a:endParaRPr lang="en-US"/>
        </a:p>
      </dgm:t>
    </dgm:pt>
    <dgm:pt modelId="{FF3CB413-82B0-4B95-8AE6-29F1EBE1FFD7}" type="pres">
      <dgm:prSet presAssocID="{8F9DC665-F0C3-4C4F-A5DC-60DE818D3A77}" presName="linear" presStyleCnt="0">
        <dgm:presLayoutVars>
          <dgm:animLvl val="lvl"/>
          <dgm:resizeHandles val="exact"/>
        </dgm:presLayoutVars>
      </dgm:prSet>
      <dgm:spPr/>
    </dgm:pt>
    <dgm:pt modelId="{7C9B92DE-69A3-43CC-B524-3EC073B86E0A}" type="pres">
      <dgm:prSet presAssocID="{FB5B476F-2818-4EDA-9851-08B3C36B122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0B9147-7036-4547-B383-5CB2051A1249}" type="pres">
      <dgm:prSet presAssocID="{FB5B476F-2818-4EDA-9851-08B3C36B122F}" presName="childText" presStyleLbl="revTx" presStyleIdx="0" presStyleCnt="1">
        <dgm:presLayoutVars>
          <dgm:bulletEnabled val="1"/>
        </dgm:presLayoutVars>
      </dgm:prSet>
      <dgm:spPr/>
    </dgm:pt>
    <dgm:pt modelId="{DEB073B3-9C75-48A4-9278-02795E6C09B0}" type="pres">
      <dgm:prSet presAssocID="{A7073958-E42A-47F8-A0A2-03E0ECF4AF3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F59110-94E6-4C2F-9D31-08EC71067CE0}" type="presOf" srcId="{08230671-3CCA-4286-B837-EA8E7A556569}" destId="{120B9147-7036-4547-B383-5CB2051A1249}" srcOrd="0" destOrd="1" presId="urn:microsoft.com/office/officeart/2005/8/layout/vList2"/>
    <dgm:cxn modelId="{7703692E-5196-4EC9-8E97-C867917CC87B}" srcId="{FB5B476F-2818-4EDA-9851-08B3C36B122F}" destId="{08230671-3CCA-4286-B837-EA8E7A556569}" srcOrd="1" destOrd="0" parTransId="{E767687A-D5A4-4922-BE69-59ABE94F9CC3}" sibTransId="{572F2A9F-D427-45A2-A356-FC7E3C558D98}"/>
    <dgm:cxn modelId="{F4215751-2519-47FA-BD09-18E8F96D8C63}" type="presOf" srcId="{8F9DC665-F0C3-4C4F-A5DC-60DE818D3A77}" destId="{FF3CB413-82B0-4B95-8AE6-29F1EBE1FFD7}" srcOrd="0" destOrd="0" presId="urn:microsoft.com/office/officeart/2005/8/layout/vList2"/>
    <dgm:cxn modelId="{923DE092-E042-45A5-88C8-1B5AD517789E}" type="presOf" srcId="{A7073958-E42A-47F8-A0A2-03E0ECF4AF3B}" destId="{DEB073B3-9C75-48A4-9278-02795E6C09B0}" srcOrd="0" destOrd="0" presId="urn:microsoft.com/office/officeart/2005/8/layout/vList2"/>
    <dgm:cxn modelId="{C9177797-3481-4862-A161-D19614BF6CEA}" type="presOf" srcId="{AA4BB05F-9E82-4466-A73B-2516E6BC9B89}" destId="{120B9147-7036-4547-B383-5CB2051A1249}" srcOrd="0" destOrd="0" presId="urn:microsoft.com/office/officeart/2005/8/layout/vList2"/>
    <dgm:cxn modelId="{24D021AE-5277-480A-8B8A-F5A9275AB45D}" type="presOf" srcId="{FB5B476F-2818-4EDA-9851-08B3C36B122F}" destId="{7C9B92DE-69A3-43CC-B524-3EC073B86E0A}" srcOrd="0" destOrd="0" presId="urn:microsoft.com/office/officeart/2005/8/layout/vList2"/>
    <dgm:cxn modelId="{EB88F5D2-1B81-4278-A338-C08609EFB3E6}" srcId="{8F9DC665-F0C3-4C4F-A5DC-60DE818D3A77}" destId="{A7073958-E42A-47F8-A0A2-03E0ECF4AF3B}" srcOrd="1" destOrd="0" parTransId="{F12D5EFF-6592-44F7-A492-802D1E5AD22C}" sibTransId="{ACA03129-4CD3-4F22-9305-65CC02140416}"/>
    <dgm:cxn modelId="{368D6CDD-E4F5-4C47-86B6-EE5443A85248}" srcId="{8F9DC665-F0C3-4C4F-A5DC-60DE818D3A77}" destId="{FB5B476F-2818-4EDA-9851-08B3C36B122F}" srcOrd="0" destOrd="0" parTransId="{DEF7B529-8E12-4BB0-B919-4BC8DD2CC464}" sibTransId="{AC168CC0-63C8-4F2B-912A-E1140027FF37}"/>
    <dgm:cxn modelId="{679B82EB-B039-42E5-BDB0-17FCC97A9A19}" srcId="{FB5B476F-2818-4EDA-9851-08B3C36B122F}" destId="{AA4BB05F-9E82-4466-A73B-2516E6BC9B89}" srcOrd="0" destOrd="0" parTransId="{71C97339-1F36-4464-B3C7-090365A02359}" sibTransId="{C4BED884-BA6D-4BD1-811F-E36E560F143F}"/>
    <dgm:cxn modelId="{46B16A7C-ED4B-4514-B7EF-446BC5041A13}" type="presParOf" srcId="{FF3CB413-82B0-4B95-8AE6-29F1EBE1FFD7}" destId="{7C9B92DE-69A3-43CC-B524-3EC073B86E0A}" srcOrd="0" destOrd="0" presId="urn:microsoft.com/office/officeart/2005/8/layout/vList2"/>
    <dgm:cxn modelId="{EEA92A9E-8ABB-40EB-B684-166C6670A70A}" type="presParOf" srcId="{FF3CB413-82B0-4B95-8AE6-29F1EBE1FFD7}" destId="{120B9147-7036-4547-B383-5CB2051A1249}" srcOrd="1" destOrd="0" presId="urn:microsoft.com/office/officeart/2005/8/layout/vList2"/>
    <dgm:cxn modelId="{B8264257-4531-4280-BE47-254B93568594}" type="presParOf" srcId="{FF3CB413-82B0-4B95-8AE6-29F1EBE1FFD7}" destId="{DEB073B3-9C75-48A4-9278-02795E6C09B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F9DC665-F0C3-4C4F-A5DC-60DE818D3A7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5B476F-2818-4EDA-9851-08B3C36B122F}">
      <dgm:prSet/>
      <dgm:spPr/>
      <dgm:t>
        <a:bodyPr/>
        <a:lstStyle/>
        <a:p>
          <a:r>
            <a:rPr lang="en-US"/>
            <a:t>Metrics</a:t>
          </a:r>
        </a:p>
      </dgm:t>
    </dgm:pt>
    <dgm:pt modelId="{DEF7B529-8E12-4BB0-B919-4BC8DD2CC464}" type="parTrans" cxnId="{368D6CDD-E4F5-4C47-86B6-EE5443A85248}">
      <dgm:prSet/>
      <dgm:spPr/>
      <dgm:t>
        <a:bodyPr/>
        <a:lstStyle/>
        <a:p>
          <a:endParaRPr lang="en-US"/>
        </a:p>
      </dgm:t>
    </dgm:pt>
    <dgm:pt modelId="{AC168CC0-63C8-4F2B-912A-E1140027FF37}" type="sibTrans" cxnId="{368D6CDD-E4F5-4C47-86B6-EE5443A85248}">
      <dgm:prSet/>
      <dgm:spPr/>
      <dgm:t>
        <a:bodyPr/>
        <a:lstStyle/>
        <a:p>
          <a:endParaRPr lang="en-US"/>
        </a:p>
      </dgm:t>
    </dgm:pt>
    <dgm:pt modelId="{AA4BB05F-9E82-4466-A73B-2516E6BC9B89}">
      <dgm:prSet/>
      <dgm:spPr/>
      <dgm:t>
        <a:bodyPr/>
        <a:lstStyle/>
        <a:p>
          <a:r>
            <a:rPr lang="en-US"/>
            <a:t>Accuracy: Words that correctly identified their parents</a:t>
          </a:r>
        </a:p>
      </dgm:t>
    </dgm:pt>
    <dgm:pt modelId="{71C97339-1F36-4464-B3C7-090365A02359}" type="parTrans" cxnId="{679B82EB-B039-42E5-BDB0-17FCC97A9A19}">
      <dgm:prSet/>
      <dgm:spPr/>
      <dgm:t>
        <a:bodyPr/>
        <a:lstStyle/>
        <a:p>
          <a:endParaRPr lang="en-US"/>
        </a:p>
      </dgm:t>
    </dgm:pt>
    <dgm:pt modelId="{C4BED884-BA6D-4BD1-811F-E36E560F143F}" type="sibTrans" cxnId="{679B82EB-B039-42E5-BDB0-17FCC97A9A19}">
      <dgm:prSet/>
      <dgm:spPr/>
      <dgm:t>
        <a:bodyPr/>
        <a:lstStyle/>
        <a:p>
          <a:endParaRPr lang="en-US"/>
        </a:p>
      </dgm:t>
    </dgm:pt>
    <dgm:pt modelId="{08230671-3CCA-4286-B837-EA8E7A556569}">
      <dgm:prSet/>
      <dgm:spPr/>
      <dgm:t>
        <a:bodyPr/>
        <a:lstStyle/>
        <a:p>
          <a:r>
            <a:rPr lang="en-US"/>
            <a:t>Completeness: Number of sentences in which the resulting tree was completely correct</a:t>
          </a:r>
        </a:p>
      </dgm:t>
    </dgm:pt>
    <dgm:pt modelId="{E767687A-D5A4-4922-BE69-59ABE94F9CC3}" type="parTrans" cxnId="{7703692E-5196-4EC9-8E97-C867917CC87B}">
      <dgm:prSet/>
      <dgm:spPr/>
      <dgm:t>
        <a:bodyPr/>
        <a:lstStyle/>
        <a:p>
          <a:endParaRPr lang="en-US"/>
        </a:p>
      </dgm:t>
    </dgm:pt>
    <dgm:pt modelId="{572F2A9F-D427-45A2-A356-FC7E3C558D98}" type="sibTrans" cxnId="{7703692E-5196-4EC9-8E97-C867917CC87B}">
      <dgm:prSet/>
      <dgm:spPr/>
      <dgm:t>
        <a:bodyPr/>
        <a:lstStyle/>
        <a:p>
          <a:endParaRPr lang="en-US"/>
        </a:p>
      </dgm:t>
    </dgm:pt>
    <dgm:pt modelId="{A7073958-E42A-47F8-A0A2-03E0ECF4AF3B}">
      <dgm:prSet/>
      <dgm:spPr/>
      <dgm:t>
        <a:bodyPr/>
        <a:lstStyle/>
        <a:p>
          <a:r>
            <a:rPr lang="en-US"/>
            <a:t>Datasets with non-projective dependency perform better</a:t>
          </a:r>
        </a:p>
      </dgm:t>
    </dgm:pt>
    <dgm:pt modelId="{F12D5EFF-6592-44F7-A492-802D1E5AD22C}" type="parTrans" cxnId="{EB88F5D2-1B81-4278-A338-C08609EFB3E6}">
      <dgm:prSet/>
      <dgm:spPr/>
      <dgm:t>
        <a:bodyPr/>
        <a:lstStyle/>
        <a:p>
          <a:endParaRPr lang="en-US"/>
        </a:p>
      </dgm:t>
    </dgm:pt>
    <dgm:pt modelId="{ACA03129-4CD3-4F22-9305-65CC02140416}" type="sibTrans" cxnId="{EB88F5D2-1B81-4278-A338-C08609EFB3E6}">
      <dgm:prSet/>
      <dgm:spPr/>
      <dgm:t>
        <a:bodyPr/>
        <a:lstStyle/>
        <a:p>
          <a:endParaRPr lang="en-US"/>
        </a:p>
      </dgm:t>
    </dgm:pt>
    <dgm:pt modelId="{FC06A5A6-45CD-4D4F-808C-1E734269B337}">
      <dgm:prSet/>
      <dgm:spPr/>
      <dgm:t>
        <a:bodyPr/>
        <a:lstStyle/>
        <a:p>
          <a:r>
            <a:rPr lang="en-US" dirty="0"/>
            <a:t>Complexities: Chu Liu Edmond (O(n^2)) and Eisner (O(n^3))</a:t>
          </a:r>
        </a:p>
      </dgm:t>
    </dgm:pt>
    <dgm:pt modelId="{2FDA4FBF-4BB7-4719-85CD-270DB7888F23}" type="parTrans" cxnId="{CDF2FAA2-72F9-4A9A-9104-166A93F0CD38}">
      <dgm:prSet/>
      <dgm:spPr/>
      <dgm:t>
        <a:bodyPr/>
        <a:lstStyle/>
        <a:p>
          <a:endParaRPr lang="en-US"/>
        </a:p>
      </dgm:t>
    </dgm:pt>
    <dgm:pt modelId="{3FADC0D3-7AD6-4ED9-B783-60F5E4CE27FF}" type="sibTrans" cxnId="{CDF2FAA2-72F9-4A9A-9104-166A93F0CD38}">
      <dgm:prSet/>
      <dgm:spPr/>
      <dgm:t>
        <a:bodyPr/>
        <a:lstStyle/>
        <a:p>
          <a:endParaRPr lang="en-US"/>
        </a:p>
      </dgm:t>
    </dgm:pt>
    <dgm:pt modelId="{FF3CB413-82B0-4B95-8AE6-29F1EBE1FFD7}" type="pres">
      <dgm:prSet presAssocID="{8F9DC665-F0C3-4C4F-A5DC-60DE818D3A77}" presName="linear" presStyleCnt="0">
        <dgm:presLayoutVars>
          <dgm:animLvl val="lvl"/>
          <dgm:resizeHandles val="exact"/>
        </dgm:presLayoutVars>
      </dgm:prSet>
      <dgm:spPr/>
    </dgm:pt>
    <dgm:pt modelId="{7C9B92DE-69A3-43CC-B524-3EC073B86E0A}" type="pres">
      <dgm:prSet presAssocID="{FB5B476F-2818-4EDA-9851-08B3C36B12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0B9147-7036-4547-B383-5CB2051A1249}" type="pres">
      <dgm:prSet presAssocID="{FB5B476F-2818-4EDA-9851-08B3C36B122F}" presName="childText" presStyleLbl="revTx" presStyleIdx="0" presStyleCnt="1">
        <dgm:presLayoutVars>
          <dgm:bulletEnabled val="1"/>
        </dgm:presLayoutVars>
      </dgm:prSet>
      <dgm:spPr/>
    </dgm:pt>
    <dgm:pt modelId="{DEB073B3-9C75-48A4-9278-02795E6C09B0}" type="pres">
      <dgm:prSet presAssocID="{A7073958-E42A-47F8-A0A2-03E0ECF4AF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F5EF15-4C65-49CE-BFA6-1742E23991BA}" type="pres">
      <dgm:prSet presAssocID="{ACA03129-4CD3-4F22-9305-65CC02140416}" presName="spacer" presStyleCnt="0"/>
      <dgm:spPr/>
    </dgm:pt>
    <dgm:pt modelId="{31E5FD3A-6D5F-4DEB-A015-76EA57F101E3}" type="pres">
      <dgm:prSet presAssocID="{FC06A5A6-45CD-4D4F-808C-1E734269B3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AF59110-94E6-4C2F-9D31-08EC71067CE0}" type="presOf" srcId="{08230671-3CCA-4286-B837-EA8E7A556569}" destId="{120B9147-7036-4547-B383-5CB2051A1249}" srcOrd="0" destOrd="1" presId="urn:microsoft.com/office/officeart/2005/8/layout/vList2"/>
    <dgm:cxn modelId="{7703692E-5196-4EC9-8E97-C867917CC87B}" srcId="{FB5B476F-2818-4EDA-9851-08B3C36B122F}" destId="{08230671-3CCA-4286-B837-EA8E7A556569}" srcOrd="1" destOrd="0" parTransId="{E767687A-D5A4-4922-BE69-59ABE94F9CC3}" sibTransId="{572F2A9F-D427-45A2-A356-FC7E3C558D98}"/>
    <dgm:cxn modelId="{F4215751-2519-47FA-BD09-18E8F96D8C63}" type="presOf" srcId="{8F9DC665-F0C3-4C4F-A5DC-60DE818D3A77}" destId="{FF3CB413-82B0-4B95-8AE6-29F1EBE1FFD7}" srcOrd="0" destOrd="0" presId="urn:microsoft.com/office/officeart/2005/8/layout/vList2"/>
    <dgm:cxn modelId="{923DE092-E042-45A5-88C8-1B5AD517789E}" type="presOf" srcId="{A7073958-E42A-47F8-A0A2-03E0ECF4AF3B}" destId="{DEB073B3-9C75-48A4-9278-02795E6C09B0}" srcOrd="0" destOrd="0" presId="urn:microsoft.com/office/officeart/2005/8/layout/vList2"/>
    <dgm:cxn modelId="{C9177797-3481-4862-A161-D19614BF6CEA}" type="presOf" srcId="{AA4BB05F-9E82-4466-A73B-2516E6BC9B89}" destId="{120B9147-7036-4547-B383-5CB2051A1249}" srcOrd="0" destOrd="0" presId="urn:microsoft.com/office/officeart/2005/8/layout/vList2"/>
    <dgm:cxn modelId="{CDF2FAA2-72F9-4A9A-9104-166A93F0CD38}" srcId="{8F9DC665-F0C3-4C4F-A5DC-60DE818D3A77}" destId="{FC06A5A6-45CD-4D4F-808C-1E734269B337}" srcOrd="2" destOrd="0" parTransId="{2FDA4FBF-4BB7-4719-85CD-270DB7888F23}" sibTransId="{3FADC0D3-7AD6-4ED9-B783-60F5E4CE27FF}"/>
    <dgm:cxn modelId="{24D021AE-5277-480A-8B8A-F5A9275AB45D}" type="presOf" srcId="{FB5B476F-2818-4EDA-9851-08B3C36B122F}" destId="{7C9B92DE-69A3-43CC-B524-3EC073B86E0A}" srcOrd="0" destOrd="0" presId="urn:microsoft.com/office/officeart/2005/8/layout/vList2"/>
    <dgm:cxn modelId="{E7866EAE-3E21-4935-A6E8-62623C0573E1}" type="presOf" srcId="{FC06A5A6-45CD-4D4F-808C-1E734269B337}" destId="{31E5FD3A-6D5F-4DEB-A015-76EA57F101E3}" srcOrd="0" destOrd="0" presId="urn:microsoft.com/office/officeart/2005/8/layout/vList2"/>
    <dgm:cxn modelId="{EB88F5D2-1B81-4278-A338-C08609EFB3E6}" srcId="{8F9DC665-F0C3-4C4F-A5DC-60DE818D3A77}" destId="{A7073958-E42A-47F8-A0A2-03E0ECF4AF3B}" srcOrd="1" destOrd="0" parTransId="{F12D5EFF-6592-44F7-A492-802D1E5AD22C}" sibTransId="{ACA03129-4CD3-4F22-9305-65CC02140416}"/>
    <dgm:cxn modelId="{368D6CDD-E4F5-4C47-86B6-EE5443A85248}" srcId="{8F9DC665-F0C3-4C4F-A5DC-60DE818D3A77}" destId="{FB5B476F-2818-4EDA-9851-08B3C36B122F}" srcOrd="0" destOrd="0" parTransId="{DEF7B529-8E12-4BB0-B919-4BC8DD2CC464}" sibTransId="{AC168CC0-63C8-4F2B-912A-E1140027FF37}"/>
    <dgm:cxn modelId="{679B82EB-B039-42E5-BDB0-17FCC97A9A19}" srcId="{FB5B476F-2818-4EDA-9851-08B3C36B122F}" destId="{AA4BB05F-9E82-4466-A73B-2516E6BC9B89}" srcOrd="0" destOrd="0" parTransId="{71C97339-1F36-4464-B3C7-090365A02359}" sibTransId="{C4BED884-BA6D-4BD1-811F-E36E560F143F}"/>
    <dgm:cxn modelId="{46B16A7C-ED4B-4514-B7EF-446BC5041A13}" type="presParOf" srcId="{FF3CB413-82B0-4B95-8AE6-29F1EBE1FFD7}" destId="{7C9B92DE-69A3-43CC-B524-3EC073B86E0A}" srcOrd="0" destOrd="0" presId="urn:microsoft.com/office/officeart/2005/8/layout/vList2"/>
    <dgm:cxn modelId="{EEA92A9E-8ABB-40EB-B684-166C6670A70A}" type="presParOf" srcId="{FF3CB413-82B0-4B95-8AE6-29F1EBE1FFD7}" destId="{120B9147-7036-4547-B383-5CB2051A1249}" srcOrd="1" destOrd="0" presId="urn:microsoft.com/office/officeart/2005/8/layout/vList2"/>
    <dgm:cxn modelId="{B8264257-4531-4280-BE47-254B93568594}" type="presParOf" srcId="{FF3CB413-82B0-4B95-8AE6-29F1EBE1FFD7}" destId="{DEB073B3-9C75-48A4-9278-02795E6C09B0}" srcOrd="2" destOrd="0" presId="urn:microsoft.com/office/officeart/2005/8/layout/vList2"/>
    <dgm:cxn modelId="{D72FD61A-1ABA-4376-B8CA-CF65220C171B}" type="presParOf" srcId="{FF3CB413-82B0-4B95-8AE6-29F1EBE1FFD7}" destId="{05F5EF15-4C65-49CE-BFA6-1742E23991BA}" srcOrd="3" destOrd="0" presId="urn:microsoft.com/office/officeart/2005/8/layout/vList2"/>
    <dgm:cxn modelId="{3A73FC9D-3D70-4B3D-B784-1028B4E78543}" type="presParOf" srcId="{FF3CB413-82B0-4B95-8AE6-29F1EBE1FFD7}" destId="{31E5FD3A-6D5F-4DEB-A015-76EA57F101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F9DC665-F0C3-4C4F-A5DC-60DE818D3A7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5B476F-2818-4EDA-9851-08B3C36B122F}">
      <dgm:prSet/>
      <dgm:spPr/>
      <dgm:t>
        <a:bodyPr/>
        <a:lstStyle/>
        <a:p>
          <a:r>
            <a:rPr lang="en-US"/>
            <a:t>Metrics</a:t>
          </a:r>
        </a:p>
      </dgm:t>
    </dgm:pt>
    <dgm:pt modelId="{DEF7B529-8E12-4BB0-B919-4BC8DD2CC464}" type="parTrans" cxnId="{368D6CDD-E4F5-4C47-86B6-EE5443A85248}">
      <dgm:prSet/>
      <dgm:spPr/>
      <dgm:t>
        <a:bodyPr/>
        <a:lstStyle/>
        <a:p>
          <a:endParaRPr lang="en-US"/>
        </a:p>
      </dgm:t>
    </dgm:pt>
    <dgm:pt modelId="{AC168CC0-63C8-4F2B-912A-E1140027FF37}" type="sibTrans" cxnId="{368D6CDD-E4F5-4C47-86B6-EE5443A85248}">
      <dgm:prSet/>
      <dgm:spPr/>
      <dgm:t>
        <a:bodyPr/>
        <a:lstStyle/>
        <a:p>
          <a:endParaRPr lang="en-US"/>
        </a:p>
      </dgm:t>
    </dgm:pt>
    <dgm:pt modelId="{AA4BB05F-9E82-4466-A73B-2516E6BC9B89}">
      <dgm:prSet/>
      <dgm:spPr/>
      <dgm:t>
        <a:bodyPr/>
        <a:lstStyle/>
        <a:p>
          <a:r>
            <a:rPr lang="en-US"/>
            <a:t>Accuracy: Words that correctly identified their parents</a:t>
          </a:r>
        </a:p>
      </dgm:t>
    </dgm:pt>
    <dgm:pt modelId="{71C97339-1F36-4464-B3C7-090365A02359}" type="parTrans" cxnId="{679B82EB-B039-42E5-BDB0-17FCC97A9A19}">
      <dgm:prSet/>
      <dgm:spPr/>
      <dgm:t>
        <a:bodyPr/>
        <a:lstStyle/>
        <a:p>
          <a:endParaRPr lang="en-US"/>
        </a:p>
      </dgm:t>
    </dgm:pt>
    <dgm:pt modelId="{C4BED884-BA6D-4BD1-811F-E36E560F143F}" type="sibTrans" cxnId="{679B82EB-B039-42E5-BDB0-17FCC97A9A19}">
      <dgm:prSet/>
      <dgm:spPr/>
      <dgm:t>
        <a:bodyPr/>
        <a:lstStyle/>
        <a:p>
          <a:endParaRPr lang="en-US"/>
        </a:p>
      </dgm:t>
    </dgm:pt>
    <dgm:pt modelId="{08230671-3CCA-4286-B837-EA8E7A556569}">
      <dgm:prSet/>
      <dgm:spPr/>
      <dgm:t>
        <a:bodyPr/>
        <a:lstStyle/>
        <a:p>
          <a:r>
            <a:rPr lang="en-US"/>
            <a:t>Completeness: Number of sentences in which the resulting tree was completely correct</a:t>
          </a:r>
        </a:p>
      </dgm:t>
    </dgm:pt>
    <dgm:pt modelId="{E767687A-D5A4-4922-BE69-59ABE94F9CC3}" type="parTrans" cxnId="{7703692E-5196-4EC9-8E97-C867917CC87B}">
      <dgm:prSet/>
      <dgm:spPr/>
      <dgm:t>
        <a:bodyPr/>
        <a:lstStyle/>
        <a:p>
          <a:endParaRPr lang="en-US"/>
        </a:p>
      </dgm:t>
    </dgm:pt>
    <dgm:pt modelId="{572F2A9F-D427-45A2-A356-FC7E3C558D98}" type="sibTrans" cxnId="{7703692E-5196-4EC9-8E97-C867917CC87B}">
      <dgm:prSet/>
      <dgm:spPr/>
      <dgm:t>
        <a:bodyPr/>
        <a:lstStyle/>
        <a:p>
          <a:endParaRPr lang="en-US"/>
        </a:p>
      </dgm:t>
    </dgm:pt>
    <dgm:pt modelId="{A7073958-E42A-47F8-A0A2-03E0ECF4AF3B}">
      <dgm:prSet/>
      <dgm:spPr/>
      <dgm:t>
        <a:bodyPr/>
        <a:lstStyle/>
        <a:p>
          <a:r>
            <a:rPr lang="en-US"/>
            <a:t>Datasets with non-projective dependency perform better</a:t>
          </a:r>
        </a:p>
      </dgm:t>
    </dgm:pt>
    <dgm:pt modelId="{F12D5EFF-6592-44F7-A492-802D1E5AD22C}" type="parTrans" cxnId="{EB88F5D2-1B81-4278-A338-C08609EFB3E6}">
      <dgm:prSet/>
      <dgm:spPr/>
      <dgm:t>
        <a:bodyPr/>
        <a:lstStyle/>
        <a:p>
          <a:endParaRPr lang="en-US"/>
        </a:p>
      </dgm:t>
    </dgm:pt>
    <dgm:pt modelId="{ACA03129-4CD3-4F22-9305-65CC02140416}" type="sibTrans" cxnId="{EB88F5D2-1B81-4278-A338-C08609EFB3E6}">
      <dgm:prSet/>
      <dgm:spPr/>
      <dgm:t>
        <a:bodyPr/>
        <a:lstStyle/>
        <a:p>
          <a:endParaRPr lang="en-US"/>
        </a:p>
      </dgm:t>
    </dgm:pt>
    <dgm:pt modelId="{FC06A5A6-45CD-4D4F-808C-1E734269B337}">
      <dgm:prSet/>
      <dgm:spPr/>
      <dgm:t>
        <a:bodyPr/>
        <a:lstStyle/>
        <a:p>
          <a:r>
            <a:rPr lang="en-US" dirty="0"/>
            <a:t>Complexities: Chu Liu Edmond (O(n^2)) and Eisner (O(n^3))</a:t>
          </a:r>
        </a:p>
      </dgm:t>
    </dgm:pt>
    <dgm:pt modelId="{2FDA4FBF-4BB7-4719-85CD-270DB7888F23}" type="parTrans" cxnId="{CDF2FAA2-72F9-4A9A-9104-166A93F0CD38}">
      <dgm:prSet/>
      <dgm:spPr/>
      <dgm:t>
        <a:bodyPr/>
        <a:lstStyle/>
        <a:p>
          <a:endParaRPr lang="en-US"/>
        </a:p>
      </dgm:t>
    </dgm:pt>
    <dgm:pt modelId="{3FADC0D3-7AD6-4ED9-B783-60F5E4CE27FF}" type="sibTrans" cxnId="{CDF2FAA2-72F9-4A9A-9104-166A93F0CD38}">
      <dgm:prSet/>
      <dgm:spPr/>
      <dgm:t>
        <a:bodyPr/>
        <a:lstStyle/>
        <a:p>
          <a:endParaRPr lang="en-US"/>
        </a:p>
      </dgm:t>
    </dgm:pt>
    <dgm:pt modelId="{A0635D46-DEB3-4C00-8FF1-0A8BB2D7F802}">
      <dgm:prSet/>
      <dgm:spPr/>
      <dgm:t>
        <a:bodyPr/>
        <a:lstStyle/>
        <a:p>
          <a:r>
            <a:rPr lang="en-US" dirty="0"/>
            <a:t>Chu Liu Edmond's might seem like an overkill: MIRA simplifies it significantly</a:t>
          </a:r>
        </a:p>
      </dgm:t>
    </dgm:pt>
    <dgm:pt modelId="{3DF3550D-0B4D-4338-9243-64B0EA491E8F}" type="parTrans" cxnId="{3A7D5A3A-FF72-47E9-B268-ED7242502C91}">
      <dgm:prSet/>
      <dgm:spPr/>
      <dgm:t>
        <a:bodyPr/>
        <a:lstStyle/>
        <a:p>
          <a:endParaRPr lang="en-US"/>
        </a:p>
      </dgm:t>
    </dgm:pt>
    <dgm:pt modelId="{9087A654-04F5-4025-A660-56DFA98BEFD9}" type="sibTrans" cxnId="{3A7D5A3A-FF72-47E9-B268-ED7242502C91}">
      <dgm:prSet/>
      <dgm:spPr/>
      <dgm:t>
        <a:bodyPr/>
        <a:lstStyle/>
        <a:p>
          <a:endParaRPr lang="en-US"/>
        </a:p>
      </dgm:t>
    </dgm:pt>
    <dgm:pt modelId="{FF3CB413-82B0-4B95-8AE6-29F1EBE1FFD7}" type="pres">
      <dgm:prSet presAssocID="{8F9DC665-F0C3-4C4F-A5DC-60DE818D3A77}" presName="linear" presStyleCnt="0">
        <dgm:presLayoutVars>
          <dgm:animLvl val="lvl"/>
          <dgm:resizeHandles val="exact"/>
        </dgm:presLayoutVars>
      </dgm:prSet>
      <dgm:spPr/>
    </dgm:pt>
    <dgm:pt modelId="{7C9B92DE-69A3-43CC-B524-3EC073B86E0A}" type="pres">
      <dgm:prSet presAssocID="{FB5B476F-2818-4EDA-9851-08B3C36B12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0B9147-7036-4547-B383-5CB2051A1249}" type="pres">
      <dgm:prSet presAssocID="{FB5B476F-2818-4EDA-9851-08B3C36B122F}" presName="childText" presStyleLbl="revTx" presStyleIdx="0" presStyleCnt="1">
        <dgm:presLayoutVars>
          <dgm:bulletEnabled val="1"/>
        </dgm:presLayoutVars>
      </dgm:prSet>
      <dgm:spPr/>
    </dgm:pt>
    <dgm:pt modelId="{DEB073B3-9C75-48A4-9278-02795E6C09B0}" type="pres">
      <dgm:prSet presAssocID="{A7073958-E42A-47F8-A0A2-03E0ECF4AF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F5EF15-4C65-49CE-BFA6-1742E23991BA}" type="pres">
      <dgm:prSet presAssocID="{ACA03129-4CD3-4F22-9305-65CC02140416}" presName="spacer" presStyleCnt="0"/>
      <dgm:spPr/>
    </dgm:pt>
    <dgm:pt modelId="{31E5FD3A-6D5F-4DEB-A015-76EA57F101E3}" type="pres">
      <dgm:prSet presAssocID="{FC06A5A6-45CD-4D4F-808C-1E734269B33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E35E0C-1F1C-4F9C-9E15-3E846277DC42}" type="pres">
      <dgm:prSet presAssocID="{3FADC0D3-7AD6-4ED9-B783-60F5E4CE27FF}" presName="spacer" presStyleCnt="0"/>
      <dgm:spPr/>
    </dgm:pt>
    <dgm:pt modelId="{1D0B71B8-1A02-48BC-999F-2FA3ED66DAA8}" type="pres">
      <dgm:prSet presAssocID="{A0635D46-DEB3-4C00-8FF1-0A8BB2D7F8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F59110-94E6-4C2F-9D31-08EC71067CE0}" type="presOf" srcId="{08230671-3CCA-4286-B837-EA8E7A556569}" destId="{120B9147-7036-4547-B383-5CB2051A1249}" srcOrd="0" destOrd="1" presId="urn:microsoft.com/office/officeart/2005/8/layout/vList2"/>
    <dgm:cxn modelId="{7703692E-5196-4EC9-8E97-C867917CC87B}" srcId="{FB5B476F-2818-4EDA-9851-08B3C36B122F}" destId="{08230671-3CCA-4286-B837-EA8E7A556569}" srcOrd="1" destOrd="0" parTransId="{E767687A-D5A4-4922-BE69-59ABE94F9CC3}" sibTransId="{572F2A9F-D427-45A2-A356-FC7E3C558D98}"/>
    <dgm:cxn modelId="{3A7D5A3A-FF72-47E9-B268-ED7242502C91}" srcId="{8F9DC665-F0C3-4C4F-A5DC-60DE818D3A77}" destId="{A0635D46-DEB3-4C00-8FF1-0A8BB2D7F802}" srcOrd="3" destOrd="0" parTransId="{3DF3550D-0B4D-4338-9243-64B0EA491E8F}" sibTransId="{9087A654-04F5-4025-A660-56DFA98BEFD9}"/>
    <dgm:cxn modelId="{F4215751-2519-47FA-BD09-18E8F96D8C63}" type="presOf" srcId="{8F9DC665-F0C3-4C4F-A5DC-60DE818D3A77}" destId="{FF3CB413-82B0-4B95-8AE6-29F1EBE1FFD7}" srcOrd="0" destOrd="0" presId="urn:microsoft.com/office/officeart/2005/8/layout/vList2"/>
    <dgm:cxn modelId="{923DE092-E042-45A5-88C8-1B5AD517789E}" type="presOf" srcId="{A7073958-E42A-47F8-A0A2-03E0ECF4AF3B}" destId="{DEB073B3-9C75-48A4-9278-02795E6C09B0}" srcOrd="0" destOrd="0" presId="urn:microsoft.com/office/officeart/2005/8/layout/vList2"/>
    <dgm:cxn modelId="{C9177797-3481-4862-A161-D19614BF6CEA}" type="presOf" srcId="{AA4BB05F-9E82-4466-A73B-2516E6BC9B89}" destId="{120B9147-7036-4547-B383-5CB2051A1249}" srcOrd="0" destOrd="0" presId="urn:microsoft.com/office/officeart/2005/8/layout/vList2"/>
    <dgm:cxn modelId="{CDF2FAA2-72F9-4A9A-9104-166A93F0CD38}" srcId="{8F9DC665-F0C3-4C4F-A5DC-60DE818D3A77}" destId="{FC06A5A6-45CD-4D4F-808C-1E734269B337}" srcOrd="2" destOrd="0" parTransId="{2FDA4FBF-4BB7-4719-85CD-270DB7888F23}" sibTransId="{3FADC0D3-7AD6-4ED9-B783-60F5E4CE27FF}"/>
    <dgm:cxn modelId="{24D021AE-5277-480A-8B8A-F5A9275AB45D}" type="presOf" srcId="{FB5B476F-2818-4EDA-9851-08B3C36B122F}" destId="{7C9B92DE-69A3-43CC-B524-3EC073B86E0A}" srcOrd="0" destOrd="0" presId="urn:microsoft.com/office/officeart/2005/8/layout/vList2"/>
    <dgm:cxn modelId="{E7866EAE-3E21-4935-A6E8-62623C0573E1}" type="presOf" srcId="{FC06A5A6-45CD-4D4F-808C-1E734269B337}" destId="{31E5FD3A-6D5F-4DEB-A015-76EA57F101E3}" srcOrd="0" destOrd="0" presId="urn:microsoft.com/office/officeart/2005/8/layout/vList2"/>
    <dgm:cxn modelId="{EB88F5D2-1B81-4278-A338-C08609EFB3E6}" srcId="{8F9DC665-F0C3-4C4F-A5DC-60DE818D3A77}" destId="{A7073958-E42A-47F8-A0A2-03E0ECF4AF3B}" srcOrd="1" destOrd="0" parTransId="{F12D5EFF-6592-44F7-A492-802D1E5AD22C}" sibTransId="{ACA03129-4CD3-4F22-9305-65CC02140416}"/>
    <dgm:cxn modelId="{368D6CDD-E4F5-4C47-86B6-EE5443A85248}" srcId="{8F9DC665-F0C3-4C4F-A5DC-60DE818D3A77}" destId="{FB5B476F-2818-4EDA-9851-08B3C36B122F}" srcOrd="0" destOrd="0" parTransId="{DEF7B529-8E12-4BB0-B919-4BC8DD2CC464}" sibTransId="{AC168CC0-63C8-4F2B-912A-E1140027FF37}"/>
    <dgm:cxn modelId="{679B82EB-B039-42E5-BDB0-17FCC97A9A19}" srcId="{FB5B476F-2818-4EDA-9851-08B3C36B122F}" destId="{AA4BB05F-9E82-4466-A73B-2516E6BC9B89}" srcOrd="0" destOrd="0" parTransId="{71C97339-1F36-4464-B3C7-090365A02359}" sibTransId="{C4BED884-BA6D-4BD1-811F-E36E560F143F}"/>
    <dgm:cxn modelId="{5BEC6CFA-84F3-405B-B909-CF9AF6A2CBAF}" type="presOf" srcId="{A0635D46-DEB3-4C00-8FF1-0A8BB2D7F802}" destId="{1D0B71B8-1A02-48BC-999F-2FA3ED66DAA8}" srcOrd="0" destOrd="0" presId="urn:microsoft.com/office/officeart/2005/8/layout/vList2"/>
    <dgm:cxn modelId="{46B16A7C-ED4B-4514-B7EF-446BC5041A13}" type="presParOf" srcId="{FF3CB413-82B0-4B95-8AE6-29F1EBE1FFD7}" destId="{7C9B92DE-69A3-43CC-B524-3EC073B86E0A}" srcOrd="0" destOrd="0" presId="urn:microsoft.com/office/officeart/2005/8/layout/vList2"/>
    <dgm:cxn modelId="{EEA92A9E-8ABB-40EB-B684-166C6670A70A}" type="presParOf" srcId="{FF3CB413-82B0-4B95-8AE6-29F1EBE1FFD7}" destId="{120B9147-7036-4547-B383-5CB2051A1249}" srcOrd="1" destOrd="0" presId="urn:microsoft.com/office/officeart/2005/8/layout/vList2"/>
    <dgm:cxn modelId="{B8264257-4531-4280-BE47-254B93568594}" type="presParOf" srcId="{FF3CB413-82B0-4B95-8AE6-29F1EBE1FFD7}" destId="{DEB073B3-9C75-48A4-9278-02795E6C09B0}" srcOrd="2" destOrd="0" presId="urn:microsoft.com/office/officeart/2005/8/layout/vList2"/>
    <dgm:cxn modelId="{D72FD61A-1ABA-4376-B8CA-CF65220C171B}" type="presParOf" srcId="{FF3CB413-82B0-4B95-8AE6-29F1EBE1FFD7}" destId="{05F5EF15-4C65-49CE-BFA6-1742E23991BA}" srcOrd="3" destOrd="0" presId="urn:microsoft.com/office/officeart/2005/8/layout/vList2"/>
    <dgm:cxn modelId="{3A73FC9D-3D70-4B3D-B784-1028B4E78543}" type="presParOf" srcId="{FF3CB413-82B0-4B95-8AE6-29F1EBE1FFD7}" destId="{31E5FD3A-6D5F-4DEB-A015-76EA57F101E3}" srcOrd="4" destOrd="0" presId="urn:microsoft.com/office/officeart/2005/8/layout/vList2"/>
    <dgm:cxn modelId="{A196BA58-0529-42CF-942F-276C7C791C9B}" type="presParOf" srcId="{FF3CB413-82B0-4B95-8AE6-29F1EBE1FFD7}" destId="{C5E35E0C-1F1C-4F9C-9E15-3E846277DC42}" srcOrd="5" destOrd="0" presId="urn:microsoft.com/office/officeart/2005/8/layout/vList2"/>
    <dgm:cxn modelId="{0AB83940-04DB-4E7E-A8BA-F6F64115F2C1}" type="presParOf" srcId="{FF3CB413-82B0-4B95-8AE6-29F1EBE1FFD7}" destId="{1D0B71B8-1A02-48BC-999F-2FA3ED66DA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96CC8-4B5C-4CF2-BC9E-15B53834B7F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87175B-DA58-46CF-9232-D59E34502532}">
      <dgm:prSet/>
      <dgm:spPr/>
      <dgm:t>
        <a:bodyPr/>
        <a:lstStyle/>
        <a:p>
          <a:r>
            <a:rPr lang="en-US" strike="sngStrike" baseline="0" dirty="0"/>
            <a:t>Global rule structure, Seems perfect for representing syntax        </a:t>
          </a:r>
          <a:r>
            <a:rPr lang="en-US" b="1" strike="sngStrike" baseline="0" dirty="0"/>
            <a:t> </a:t>
          </a:r>
          <a:r>
            <a:rPr lang="en-US" b="1" dirty="0"/>
            <a:t>NOT TRUE</a:t>
          </a:r>
          <a:endParaRPr lang="en-US" dirty="0"/>
        </a:p>
      </dgm:t>
    </dgm:pt>
    <dgm:pt modelId="{BBCE1978-946C-4815-B1A8-5417997D58A0}" type="parTrans" cxnId="{CA900871-4510-4D59-AFDB-4F2CB68ADA66}">
      <dgm:prSet/>
      <dgm:spPr/>
      <dgm:t>
        <a:bodyPr/>
        <a:lstStyle/>
        <a:p>
          <a:endParaRPr lang="en-US"/>
        </a:p>
      </dgm:t>
    </dgm:pt>
    <dgm:pt modelId="{EB0A6E32-4C1E-42D6-9863-7809F4E0E59C}" type="sibTrans" cxnId="{CA900871-4510-4D59-AFDB-4F2CB68ADA66}">
      <dgm:prSet/>
      <dgm:spPr/>
      <dgm:t>
        <a:bodyPr/>
        <a:lstStyle/>
        <a:p>
          <a:endParaRPr lang="en-US"/>
        </a:p>
      </dgm:t>
    </dgm:pt>
    <dgm:pt modelId="{825770C7-0BD6-4558-901D-C06BBBABD616}" type="pres">
      <dgm:prSet presAssocID="{A2196CC8-4B5C-4CF2-BC9E-15B53834B7F4}" presName="outerComposite" presStyleCnt="0">
        <dgm:presLayoutVars>
          <dgm:chMax val="5"/>
          <dgm:dir/>
          <dgm:resizeHandles val="exact"/>
        </dgm:presLayoutVars>
      </dgm:prSet>
      <dgm:spPr/>
    </dgm:pt>
    <dgm:pt modelId="{853B5E18-1CB8-4A32-B45E-AC674E807488}" type="pres">
      <dgm:prSet presAssocID="{A2196CC8-4B5C-4CF2-BC9E-15B53834B7F4}" presName="dummyMaxCanvas" presStyleCnt="0">
        <dgm:presLayoutVars/>
      </dgm:prSet>
      <dgm:spPr/>
    </dgm:pt>
    <dgm:pt modelId="{FE5E0EC6-E7B6-4814-A5F2-95A63B4B11E0}" type="pres">
      <dgm:prSet presAssocID="{A2196CC8-4B5C-4CF2-BC9E-15B53834B7F4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14410F50-B4F0-4A5F-B780-1B7C6F773FA9}" type="presOf" srcId="{7687175B-DA58-46CF-9232-D59E34502532}" destId="{FE5E0EC6-E7B6-4814-A5F2-95A63B4B11E0}" srcOrd="0" destOrd="0" presId="urn:microsoft.com/office/officeart/2005/8/layout/vProcess5"/>
    <dgm:cxn modelId="{CA900871-4510-4D59-AFDB-4F2CB68ADA66}" srcId="{A2196CC8-4B5C-4CF2-BC9E-15B53834B7F4}" destId="{7687175B-DA58-46CF-9232-D59E34502532}" srcOrd="0" destOrd="0" parTransId="{BBCE1978-946C-4815-B1A8-5417997D58A0}" sibTransId="{EB0A6E32-4C1E-42D6-9863-7809F4E0E59C}"/>
    <dgm:cxn modelId="{AFA961B8-1166-41F7-B3AA-0DE666EBB141}" type="presOf" srcId="{A2196CC8-4B5C-4CF2-BC9E-15B53834B7F4}" destId="{825770C7-0BD6-4558-901D-C06BBBABD616}" srcOrd="0" destOrd="0" presId="urn:microsoft.com/office/officeart/2005/8/layout/vProcess5"/>
    <dgm:cxn modelId="{A9A5FD8D-CCA3-42B7-9EE7-4BB19A0B5D45}" type="presParOf" srcId="{825770C7-0BD6-4558-901D-C06BBBABD616}" destId="{853B5E18-1CB8-4A32-B45E-AC674E807488}" srcOrd="0" destOrd="0" presId="urn:microsoft.com/office/officeart/2005/8/layout/vProcess5"/>
    <dgm:cxn modelId="{1682B9CF-84E9-4579-8084-CDED28CAF80C}" type="presParOf" srcId="{825770C7-0BD6-4558-901D-C06BBBABD616}" destId="{FE5E0EC6-E7B6-4814-A5F2-95A63B4B11E0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F9A8FE7-4D84-4E9E-9D35-268BFF2509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7650A0-CF53-4DEB-9F05-F34152F63F42}">
      <dgm:prSet/>
      <dgm:spPr/>
      <dgm:t>
        <a:bodyPr/>
        <a:lstStyle/>
        <a:p>
          <a:r>
            <a:rPr lang="en-US"/>
            <a:t>Metrics</a:t>
          </a:r>
        </a:p>
      </dgm:t>
    </dgm:pt>
    <dgm:pt modelId="{FA2FBB1D-5131-44E0-BFDF-7396C183061F}" type="parTrans" cxnId="{766A9BF6-35B2-4C1F-85EB-FB3F2F4CC0D2}">
      <dgm:prSet/>
      <dgm:spPr/>
      <dgm:t>
        <a:bodyPr/>
        <a:lstStyle/>
        <a:p>
          <a:endParaRPr lang="en-US"/>
        </a:p>
      </dgm:t>
    </dgm:pt>
    <dgm:pt modelId="{E5032E16-435A-404C-A40B-49039FCC5350}" type="sibTrans" cxnId="{766A9BF6-35B2-4C1F-85EB-FB3F2F4CC0D2}">
      <dgm:prSet/>
      <dgm:spPr/>
      <dgm:t>
        <a:bodyPr/>
        <a:lstStyle/>
        <a:p>
          <a:endParaRPr lang="en-US"/>
        </a:p>
      </dgm:t>
    </dgm:pt>
    <dgm:pt modelId="{63101165-0C01-4DAC-8365-825A2838F50F}">
      <dgm:prSet/>
      <dgm:spPr/>
      <dgm:t>
        <a:bodyPr/>
        <a:lstStyle/>
        <a:p>
          <a:r>
            <a:rPr lang="en-US"/>
            <a:t>Accuracy: Words that correctly identified their parents</a:t>
          </a:r>
        </a:p>
      </dgm:t>
    </dgm:pt>
    <dgm:pt modelId="{442F2064-C237-4D33-BC04-1CB798648398}" type="parTrans" cxnId="{9E8566D7-0BDA-4CB1-88F1-465BAB7BE48E}">
      <dgm:prSet/>
      <dgm:spPr/>
      <dgm:t>
        <a:bodyPr/>
        <a:lstStyle/>
        <a:p>
          <a:endParaRPr lang="en-US"/>
        </a:p>
      </dgm:t>
    </dgm:pt>
    <dgm:pt modelId="{3089AF92-7849-4CD0-85F1-221B9DF656A1}" type="sibTrans" cxnId="{9E8566D7-0BDA-4CB1-88F1-465BAB7BE48E}">
      <dgm:prSet/>
      <dgm:spPr/>
      <dgm:t>
        <a:bodyPr/>
        <a:lstStyle/>
        <a:p>
          <a:endParaRPr lang="en-US"/>
        </a:p>
      </dgm:t>
    </dgm:pt>
    <dgm:pt modelId="{D7A1DE8F-0F95-4B5C-84C2-29E551DC140D}">
      <dgm:prSet/>
      <dgm:spPr/>
      <dgm:t>
        <a:bodyPr/>
        <a:lstStyle/>
        <a:p>
          <a:r>
            <a:rPr lang="en-US"/>
            <a:t>Completeness: Number of sentences in which the resulting tree was completely correct</a:t>
          </a:r>
        </a:p>
      </dgm:t>
    </dgm:pt>
    <dgm:pt modelId="{FE0E03F2-A61F-4E0F-B19F-41D699019005}" type="parTrans" cxnId="{BE305C75-9B35-459E-B411-3B6DBDB47D44}">
      <dgm:prSet/>
      <dgm:spPr/>
      <dgm:t>
        <a:bodyPr/>
        <a:lstStyle/>
        <a:p>
          <a:endParaRPr lang="en-US"/>
        </a:p>
      </dgm:t>
    </dgm:pt>
    <dgm:pt modelId="{07DA04EF-EB03-4034-99E0-5A3B0BDDA23C}" type="sibTrans" cxnId="{BE305C75-9B35-459E-B411-3B6DBDB47D44}">
      <dgm:prSet/>
      <dgm:spPr/>
      <dgm:t>
        <a:bodyPr/>
        <a:lstStyle/>
        <a:p>
          <a:endParaRPr lang="en-US"/>
        </a:p>
      </dgm:t>
    </dgm:pt>
    <dgm:pt modelId="{87D63003-5F26-47F4-A04B-265A08D827D6}">
      <dgm:prSet/>
      <dgm:spPr/>
      <dgm:t>
        <a:bodyPr/>
        <a:lstStyle/>
        <a:p>
          <a:r>
            <a:rPr lang="en-US"/>
            <a:t>Datasets with non-projective dependency perform better</a:t>
          </a:r>
        </a:p>
      </dgm:t>
    </dgm:pt>
    <dgm:pt modelId="{5F555D76-697E-434C-ABC5-6414E02E891D}" type="parTrans" cxnId="{54B2A94B-F2C7-4F3C-BA39-289F6F30A571}">
      <dgm:prSet/>
      <dgm:spPr/>
      <dgm:t>
        <a:bodyPr/>
        <a:lstStyle/>
        <a:p>
          <a:endParaRPr lang="en-US"/>
        </a:p>
      </dgm:t>
    </dgm:pt>
    <dgm:pt modelId="{ED28C9E7-8BFC-4FD8-A10A-2A6AD64410AA}" type="sibTrans" cxnId="{54B2A94B-F2C7-4F3C-BA39-289F6F30A571}">
      <dgm:prSet/>
      <dgm:spPr/>
      <dgm:t>
        <a:bodyPr/>
        <a:lstStyle/>
        <a:p>
          <a:endParaRPr lang="en-US"/>
        </a:p>
      </dgm:t>
    </dgm:pt>
    <dgm:pt modelId="{F35A3CFD-78FD-4C63-8B9C-E0F99F647E97}">
      <dgm:prSet/>
      <dgm:spPr/>
      <dgm:t>
        <a:bodyPr/>
        <a:lstStyle/>
        <a:p>
          <a:r>
            <a:rPr lang="en-US" dirty="0"/>
            <a:t>Complexities: Chu Liu Edmond (O(n^2)) and Eisner (O(n^3))</a:t>
          </a:r>
        </a:p>
      </dgm:t>
    </dgm:pt>
    <dgm:pt modelId="{B5FD78BB-2B5F-4C8D-AFBD-264520A252D1}" type="parTrans" cxnId="{DC01DB80-2599-4639-AA4C-5FA49C566DBD}">
      <dgm:prSet/>
      <dgm:spPr/>
      <dgm:t>
        <a:bodyPr/>
        <a:lstStyle/>
        <a:p>
          <a:endParaRPr lang="en-US"/>
        </a:p>
      </dgm:t>
    </dgm:pt>
    <dgm:pt modelId="{41F754BB-941F-4C91-A377-E2A34B0290EA}" type="sibTrans" cxnId="{DC01DB80-2599-4639-AA4C-5FA49C566DBD}">
      <dgm:prSet/>
      <dgm:spPr/>
      <dgm:t>
        <a:bodyPr/>
        <a:lstStyle/>
        <a:p>
          <a:endParaRPr lang="en-US"/>
        </a:p>
      </dgm:t>
    </dgm:pt>
    <dgm:pt modelId="{6362BC5B-55C7-4601-B421-2E65A6FB8A22}">
      <dgm:prSet/>
      <dgm:spPr/>
      <dgm:t>
        <a:bodyPr/>
        <a:lstStyle/>
        <a:p>
          <a:r>
            <a:rPr lang="en-US" dirty="0"/>
            <a:t>Chu Liu Edmond's might seem like an overkill: MIRA simplifies it significantly</a:t>
          </a:r>
        </a:p>
      </dgm:t>
    </dgm:pt>
    <dgm:pt modelId="{B7F01840-82AE-4E6B-9DCD-84F747B8A7AE}" type="parTrans" cxnId="{191461C1-6A54-49D5-9578-B100EE6316FB}">
      <dgm:prSet/>
      <dgm:spPr/>
      <dgm:t>
        <a:bodyPr/>
        <a:lstStyle/>
        <a:p>
          <a:endParaRPr lang="en-US"/>
        </a:p>
      </dgm:t>
    </dgm:pt>
    <dgm:pt modelId="{E2BA7E04-A86E-41A6-A2FE-BF80F9395BB3}" type="sibTrans" cxnId="{191461C1-6A54-49D5-9578-B100EE6316FB}">
      <dgm:prSet/>
      <dgm:spPr/>
      <dgm:t>
        <a:bodyPr/>
        <a:lstStyle/>
        <a:p>
          <a:endParaRPr lang="en-US"/>
        </a:p>
      </dgm:t>
    </dgm:pt>
    <dgm:pt modelId="{2AA39E29-A59F-4075-A8C0-27BF40593DCF}">
      <dgm:prSet/>
      <dgm:spPr/>
      <dgm:t>
        <a:bodyPr/>
        <a:lstStyle/>
        <a:p>
          <a:r>
            <a:rPr lang="en-US" dirty="0"/>
            <a:t>But Chu Liu Edmond's performs worse on datasets with only projective dependencies</a:t>
          </a:r>
        </a:p>
      </dgm:t>
    </dgm:pt>
    <dgm:pt modelId="{E08C60BE-E935-4518-8C26-C0CC2594A0FF}" type="parTrans" cxnId="{3645DFB2-666C-4F83-BD32-D3744FF1046B}">
      <dgm:prSet/>
      <dgm:spPr/>
      <dgm:t>
        <a:bodyPr/>
        <a:lstStyle/>
        <a:p>
          <a:endParaRPr lang="en-US"/>
        </a:p>
      </dgm:t>
    </dgm:pt>
    <dgm:pt modelId="{22CC55C2-0D96-4255-A10A-787C20A66BD7}" type="sibTrans" cxnId="{3645DFB2-666C-4F83-BD32-D3744FF1046B}">
      <dgm:prSet/>
      <dgm:spPr/>
      <dgm:t>
        <a:bodyPr/>
        <a:lstStyle/>
        <a:p>
          <a:endParaRPr lang="en-US"/>
        </a:p>
      </dgm:t>
    </dgm:pt>
    <dgm:pt modelId="{11C0809B-4405-4052-932E-E7292BAB6D50}" type="pres">
      <dgm:prSet presAssocID="{9F9A8FE7-4D84-4E9E-9D35-268BFF250993}" presName="linear" presStyleCnt="0">
        <dgm:presLayoutVars>
          <dgm:animLvl val="lvl"/>
          <dgm:resizeHandles val="exact"/>
        </dgm:presLayoutVars>
      </dgm:prSet>
      <dgm:spPr/>
    </dgm:pt>
    <dgm:pt modelId="{F87A9CB0-CCC0-407E-8AB6-E1EEC2D0DD72}" type="pres">
      <dgm:prSet presAssocID="{ED7650A0-CF53-4DEB-9F05-F34152F63F4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2C2EE1-B16D-4F04-9751-6E928E655881}" type="pres">
      <dgm:prSet presAssocID="{ED7650A0-CF53-4DEB-9F05-F34152F63F42}" presName="childText" presStyleLbl="revTx" presStyleIdx="0" presStyleCnt="1">
        <dgm:presLayoutVars>
          <dgm:bulletEnabled val="1"/>
        </dgm:presLayoutVars>
      </dgm:prSet>
      <dgm:spPr/>
    </dgm:pt>
    <dgm:pt modelId="{D92093AB-95B8-4298-AC38-211D6AB51E59}" type="pres">
      <dgm:prSet presAssocID="{87D63003-5F26-47F4-A04B-265A08D827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21682C8-E4EE-46F9-BF57-7FAA9CEE365F}" type="pres">
      <dgm:prSet presAssocID="{ED28C9E7-8BFC-4FD8-A10A-2A6AD64410AA}" presName="spacer" presStyleCnt="0"/>
      <dgm:spPr/>
    </dgm:pt>
    <dgm:pt modelId="{10D7FC0D-3BBC-48A6-86BD-0EEB1FA3E2D3}" type="pres">
      <dgm:prSet presAssocID="{F35A3CFD-78FD-4C63-8B9C-E0F99F647E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F8A28F-A970-46BB-8013-E7842D9A8496}" type="pres">
      <dgm:prSet presAssocID="{41F754BB-941F-4C91-A377-E2A34B0290EA}" presName="spacer" presStyleCnt="0"/>
      <dgm:spPr/>
    </dgm:pt>
    <dgm:pt modelId="{652CC54D-6934-4613-A0D6-E1774D332F3F}" type="pres">
      <dgm:prSet presAssocID="{6362BC5B-55C7-4601-B421-2E65A6FB8A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FD7DB79-E360-4DE5-A468-458EAB4E4E1A}" type="pres">
      <dgm:prSet presAssocID="{E2BA7E04-A86E-41A6-A2FE-BF80F9395BB3}" presName="spacer" presStyleCnt="0"/>
      <dgm:spPr/>
    </dgm:pt>
    <dgm:pt modelId="{009625C5-7E2D-4239-8EE8-13EDA11A3EE8}" type="pres">
      <dgm:prSet presAssocID="{2AA39E29-A59F-4075-A8C0-27BF40593D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D3172E-EBD4-4349-A782-214DC65F624F}" type="presOf" srcId="{9F9A8FE7-4D84-4E9E-9D35-268BFF250993}" destId="{11C0809B-4405-4052-932E-E7292BAB6D50}" srcOrd="0" destOrd="0" presId="urn:microsoft.com/office/officeart/2005/8/layout/vList2"/>
    <dgm:cxn modelId="{D2F7B13A-FED4-4E40-B924-871D483E1476}" type="presOf" srcId="{87D63003-5F26-47F4-A04B-265A08D827D6}" destId="{D92093AB-95B8-4298-AC38-211D6AB51E59}" srcOrd="0" destOrd="0" presId="urn:microsoft.com/office/officeart/2005/8/layout/vList2"/>
    <dgm:cxn modelId="{54B2A94B-F2C7-4F3C-BA39-289F6F30A571}" srcId="{9F9A8FE7-4D84-4E9E-9D35-268BFF250993}" destId="{87D63003-5F26-47F4-A04B-265A08D827D6}" srcOrd="1" destOrd="0" parTransId="{5F555D76-697E-434C-ABC5-6414E02E891D}" sibTransId="{ED28C9E7-8BFC-4FD8-A10A-2A6AD64410AA}"/>
    <dgm:cxn modelId="{D6B01A4E-EA86-40D0-B684-B0780E66B41D}" type="presOf" srcId="{F35A3CFD-78FD-4C63-8B9C-E0F99F647E97}" destId="{10D7FC0D-3BBC-48A6-86BD-0EEB1FA3E2D3}" srcOrd="0" destOrd="0" presId="urn:microsoft.com/office/officeart/2005/8/layout/vList2"/>
    <dgm:cxn modelId="{C2D81752-AB9C-44BB-9136-5AD3E8960416}" type="presOf" srcId="{ED7650A0-CF53-4DEB-9F05-F34152F63F42}" destId="{F87A9CB0-CCC0-407E-8AB6-E1EEC2D0DD72}" srcOrd="0" destOrd="0" presId="urn:microsoft.com/office/officeart/2005/8/layout/vList2"/>
    <dgm:cxn modelId="{BE305C75-9B35-459E-B411-3B6DBDB47D44}" srcId="{ED7650A0-CF53-4DEB-9F05-F34152F63F42}" destId="{D7A1DE8F-0F95-4B5C-84C2-29E551DC140D}" srcOrd="1" destOrd="0" parTransId="{FE0E03F2-A61F-4E0F-B19F-41D699019005}" sibTransId="{07DA04EF-EB03-4034-99E0-5A3B0BDDA23C}"/>
    <dgm:cxn modelId="{DC01DB80-2599-4639-AA4C-5FA49C566DBD}" srcId="{9F9A8FE7-4D84-4E9E-9D35-268BFF250993}" destId="{F35A3CFD-78FD-4C63-8B9C-E0F99F647E97}" srcOrd="2" destOrd="0" parTransId="{B5FD78BB-2B5F-4C8D-AFBD-264520A252D1}" sibTransId="{41F754BB-941F-4C91-A377-E2A34B0290EA}"/>
    <dgm:cxn modelId="{BD782EA3-4519-4A16-8098-98CC78F0DCF7}" type="presOf" srcId="{6362BC5B-55C7-4601-B421-2E65A6FB8A22}" destId="{652CC54D-6934-4613-A0D6-E1774D332F3F}" srcOrd="0" destOrd="0" presId="urn:microsoft.com/office/officeart/2005/8/layout/vList2"/>
    <dgm:cxn modelId="{3645DFB2-666C-4F83-BD32-D3744FF1046B}" srcId="{9F9A8FE7-4D84-4E9E-9D35-268BFF250993}" destId="{2AA39E29-A59F-4075-A8C0-27BF40593DCF}" srcOrd="4" destOrd="0" parTransId="{E08C60BE-E935-4518-8C26-C0CC2594A0FF}" sibTransId="{22CC55C2-0D96-4255-A10A-787C20A66BD7}"/>
    <dgm:cxn modelId="{191461C1-6A54-49D5-9578-B100EE6316FB}" srcId="{9F9A8FE7-4D84-4E9E-9D35-268BFF250993}" destId="{6362BC5B-55C7-4601-B421-2E65A6FB8A22}" srcOrd="3" destOrd="0" parTransId="{B7F01840-82AE-4E6B-9DCD-84F747B8A7AE}" sibTransId="{E2BA7E04-A86E-41A6-A2FE-BF80F9395BB3}"/>
    <dgm:cxn modelId="{F72A4DC6-BED1-4428-9569-4CE442137273}" type="presOf" srcId="{D7A1DE8F-0F95-4B5C-84C2-29E551DC140D}" destId="{F82C2EE1-B16D-4F04-9751-6E928E655881}" srcOrd="0" destOrd="1" presId="urn:microsoft.com/office/officeart/2005/8/layout/vList2"/>
    <dgm:cxn modelId="{9E8566D7-0BDA-4CB1-88F1-465BAB7BE48E}" srcId="{ED7650A0-CF53-4DEB-9F05-F34152F63F42}" destId="{63101165-0C01-4DAC-8365-825A2838F50F}" srcOrd="0" destOrd="0" parTransId="{442F2064-C237-4D33-BC04-1CB798648398}" sibTransId="{3089AF92-7849-4CD0-85F1-221B9DF656A1}"/>
    <dgm:cxn modelId="{0EB97DE4-1A8A-4693-BDAB-AC7A9D5534AA}" type="presOf" srcId="{63101165-0C01-4DAC-8365-825A2838F50F}" destId="{F82C2EE1-B16D-4F04-9751-6E928E655881}" srcOrd="0" destOrd="0" presId="urn:microsoft.com/office/officeart/2005/8/layout/vList2"/>
    <dgm:cxn modelId="{766A9BF6-35B2-4C1F-85EB-FB3F2F4CC0D2}" srcId="{9F9A8FE7-4D84-4E9E-9D35-268BFF250993}" destId="{ED7650A0-CF53-4DEB-9F05-F34152F63F42}" srcOrd="0" destOrd="0" parTransId="{FA2FBB1D-5131-44E0-BFDF-7396C183061F}" sibTransId="{E5032E16-435A-404C-A40B-49039FCC5350}"/>
    <dgm:cxn modelId="{BC5403FC-3348-452C-8E21-0520C4768CC4}" type="presOf" srcId="{2AA39E29-A59F-4075-A8C0-27BF40593DCF}" destId="{009625C5-7E2D-4239-8EE8-13EDA11A3EE8}" srcOrd="0" destOrd="0" presId="urn:microsoft.com/office/officeart/2005/8/layout/vList2"/>
    <dgm:cxn modelId="{C6BD10AE-9FB7-4D2C-957E-02E52BFF852B}" type="presParOf" srcId="{11C0809B-4405-4052-932E-E7292BAB6D50}" destId="{F87A9CB0-CCC0-407E-8AB6-E1EEC2D0DD72}" srcOrd="0" destOrd="0" presId="urn:microsoft.com/office/officeart/2005/8/layout/vList2"/>
    <dgm:cxn modelId="{FC333F5B-B3E4-46D5-BCD4-33729AFB61B0}" type="presParOf" srcId="{11C0809B-4405-4052-932E-E7292BAB6D50}" destId="{F82C2EE1-B16D-4F04-9751-6E928E655881}" srcOrd="1" destOrd="0" presId="urn:microsoft.com/office/officeart/2005/8/layout/vList2"/>
    <dgm:cxn modelId="{72AE1307-7AED-41C1-A38A-879EC17479F3}" type="presParOf" srcId="{11C0809B-4405-4052-932E-E7292BAB6D50}" destId="{D92093AB-95B8-4298-AC38-211D6AB51E59}" srcOrd="2" destOrd="0" presId="urn:microsoft.com/office/officeart/2005/8/layout/vList2"/>
    <dgm:cxn modelId="{769F6C8D-42BA-41A8-9D77-AD1360272428}" type="presParOf" srcId="{11C0809B-4405-4052-932E-E7292BAB6D50}" destId="{821682C8-E4EE-46F9-BF57-7FAA9CEE365F}" srcOrd="3" destOrd="0" presId="urn:microsoft.com/office/officeart/2005/8/layout/vList2"/>
    <dgm:cxn modelId="{CA47899C-9966-458E-8A84-0F1C49F66938}" type="presParOf" srcId="{11C0809B-4405-4052-932E-E7292BAB6D50}" destId="{10D7FC0D-3BBC-48A6-86BD-0EEB1FA3E2D3}" srcOrd="4" destOrd="0" presId="urn:microsoft.com/office/officeart/2005/8/layout/vList2"/>
    <dgm:cxn modelId="{BFF662BF-0618-409D-9E44-20712739812B}" type="presParOf" srcId="{11C0809B-4405-4052-932E-E7292BAB6D50}" destId="{A5F8A28F-A970-46BB-8013-E7842D9A8496}" srcOrd="5" destOrd="0" presId="urn:microsoft.com/office/officeart/2005/8/layout/vList2"/>
    <dgm:cxn modelId="{3BBBD557-07A3-4928-BB46-D2763235E009}" type="presParOf" srcId="{11C0809B-4405-4052-932E-E7292BAB6D50}" destId="{652CC54D-6934-4613-A0D6-E1774D332F3F}" srcOrd="6" destOrd="0" presId="urn:microsoft.com/office/officeart/2005/8/layout/vList2"/>
    <dgm:cxn modelId="{0AEBD58E-B426-4048-BD9D-122B50704ABB}" type="presParOf" srcId="{11C0809B-4405-4052-932E-E7292BAB6D50}" destId="{BFD7DB79-E360-4DE5-A468-458EAB4E4E1A}" srcOrd="7" destOrd="0" presId="urn:microsoft.com/office/officeart/2005/8/layout/vList2"/>
    <dgm:cxn modelId="{72CC0ACC-E9DB-4039-B839-BFAFA0BBC706}" type="presParOf" srcId="{11C0809B-4405-4052-932E-E7292BAB6D50}" destId="{009625C5-7E2D-4239-8EE8-13EDA11A3E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E7B3925-EAB9-4804-BA73-4B966C852E3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78FD66-341D-4063-B07C-4F7628C1ACED}">
      <dgm:prSet/>
      <dgm:spPr/>
      <dgm:t>
        <a:bodyPr/>
        <a:lstStyle/>
        <a:p>
          <a:r>
            <a:rPr lang="en-US"/>
            <a:t>Metrics</a:t>
          </a:r>
        </a:p>
      </dgm:t>
    </dgm:pt>
    <dgm:pt modelId="{C18DD55F-5C64-42A2-9B45-4E03B443FAA5}" type="parTrans" cxnId="{E29F8363-79B1-45A6-92DD-9D0D4192170B}">
      <dgm:prSet/>
      <dgm:spPr/>
      <dgm:t>
        <a:bodyPr/>
        <a:lstStyle/>
        <a:p>
          <a:endParaRPr lang="en-US"/>
        </a:p>
      </dgm:t>
    </dgm:pt>
    <dgm:pt modelId="{DB1F5E9E-950F-4781-8EF2-D0FAC8D7634A}" type="sibTrans" cxnId="{E29F8363-79B1-45A6-92DD-9D0D4192170B}">
      <dgm:prSet/>
      <dgm:spPr/>
      <dgm:t>
        <a:bodyPr/>
        <a:lstStyle/>
        <a:p>
          <a:endParaRPr lang="en-US"/>
        </a:p>
      </dgm:t>
    </dgm:pt>
    <dgm:pt modelId="{28D4ABA7-A022-4333-AF78-472DAFB32028}">
      <dgm:prSet/>
      <dgm:spPr/>
      <dgm:t>
        <a:bodyPr/>
        <a:lstStyle/>
        <a:p>
          <a:r>
            <a:rPr lang="en-US"/>
            <a:t>Accuracy: Words that correctly identified their parents</a:t>
          </a:r>
        </a:p>
      </dgm:t>
    </dgm:pt>
    <dgm:pt modelId="{A185371C-F361-4D23-BEC8-A9DB33A299F0}" type="parTrans" cxnId="{AD5D9788-D58A-43CD-AD0E-F4123382EAEE}">
      <dgm:prSet/>
      <dgm:spPr/>
      <dgm:t>
        <a:bodyPr/>
        <a:lstStyle/>
        <a:p>
          <a:endParaRPr lang="en-US"/>
        </a:p>
      </dgm:t>
    </dgm:pt>
    <dgm:pt modelId="{BBC66948-1CB2-4B73-8D58-D1B04BE6978B}" type="sibTrans" cxnId="{AD5D9788-D58A-43CD-AD0E-F4123382EAEE}">
      <dgm:prSet/>
      <dgm:spPr/>
      <dgm:t>
        <a:bodyPr/>
        <a:lstStyle/>
        <a:p>
          <a:endParaRPr lang="en-US"/>
        </a:p>
      </dgm:t>
    </dgm:pt>
    <dgm:pt modelId="{9BB7C460-1B54-4755-80EF-D86C169D1484}">
      <dgm:prSet/>
      <dgm:spPr/>
      <dgm:t>
        <a:bodyPr/>
        <a:lstStyle/>
        <a:p>
          <a:r>
            <a:rPr lang="en-US"/>
            <a:t>Completeness: Number of sentences in which the resulting tree was completely correct</a:t>
          </a:r>
        </a:p>
      </dgm:t>
    </dgm:pt>
    <dgm:pt modelId="{5116D2D5-1A9B-4EF5-801F-6590E59BE296}" type="parTrans" cxnId="{6E7AAA73-B4E7-4DD9-9CBA-BC663BFE5D97}">
      <dgm:prSet/>
      <dgm:spPr/>
      <dgm:t>
        <a:bodyPr/>
        <a:lstStyle/>
        <a:p>
          <a:endParaRPr lang="en-US"/>
        </a:p>
      </dgm:t>
    </dgm:pt>
    <dgm:pt modelId="{AE9BA866-FAC4-468C-A955-CDC5A445C3F6}" type="sibTrans" cxnId="{6E7AAA73-B4E7-4DD9-9CBA-BC663BFE5D97}">
      <dgm:prSet/>
      <dgm:spPr/>
      <dgm:t>
        <a:bodyPr/>
        <a:lstStyle/>
        <a:p>
          <a:endParaRPr lang="en-US"/>
        </a:p>
      </dgm:t>
    </dgm:pt>
    <dgm:pt modelId="{138F49E5-CF77-4451-B86F-3B4626BA1C41}">
      <dgm:prSet/>
      <dgm:spPr/>
      <dgm:t>
        <a:bodyPr/>
        <a:lstStyle/>
        <a:p>
          <a:r>
            <a:rPr lang="en-US"/>
            <a:t>Datasets with non-projective dependency perform better</a:t>
          </a:r>
        </a:p>
      </dgm:t>
    </dgm:pt>
    <dgm:pt modelId="{A516A5BF-F531-4217-9C94-619F306413D0}" type="parTrans" cxnId="{E8908743-F48A-4E2A-9CE8-DEC6BABDB250}">
      <dgm:prSet/>
      <dgm:spPr/>
      <dgm:t>
        <a:bodyPr/>
        <a:lstStyle/>
        <a:p>
          <a:endParaRPr lang="en-US"/>
        </a:p>
      </dgm:t>
    </dgm:pt>
    <dgm:pt modelId="{32C9E2CC-0BDA-41B2-98B1-D74DE370C8D8}" type="sibTrans" cxnId="{E8908743-F48A-4E2A-9CE8-DEC6BABDB250}">
      <dgm:prSet/>
      <dgm:spPr/>
      <dgm:t>
        <a:bodyPr/>
        <a:lstStyle/>
        <a:p>
          <a:endParaRPr lang="en-US"/>
        </a:p>
      </dgm:t>
    </dgm:pt>
    <dgm:pt modelId="{EC2B7830-1B72-4FFD-9410-511E88D4711D}">
      <dgm:prSet/>
      <dgm:spPr/>
      <dgm:t>
        <a:bodyPr/>
        <a:lstStyle/>
        <a:p>
          <a:r>
            <a:rPr lang="en-US" dirty="0"/>
            <a:t>Complexities: Chu Liu  Edmond (O(n^2)) and Eisner (O(n^3))</a:t>
          </a:r>
        </a:p>
      </dgm:t>
    </dgm:pt>
    <dgm:pt modelId="{39CCB762-ECC1-4CEE-AFCF-FB5A2496CF5E}" type="parTrans" cxnId="{1E3954D2-A30C-4E53-AA39-80BBE624B8A8}">
      <dgm:prSet/>
      <dgm:spPr/>
      <dgm:t>
        <a:bodyPr/>
        <a:lstStyle/>
        <a:p>
          <a:endParaRPr lang="en-US"/>
        </a:p>
      </dgm:t>
    </dgm:pt>
    <dgm:pt modelId="{82176C60-AB5F-48AF-9DC5-BF3F056F84FA}" type="sibTrans" cxnId="{1E3954D2-A30C-4E53-AA39-80BBE624B8A8}">
      <dgm:prSet/>
      <dgm:spPr/>
      <dgm:t>
        <a:bodyPr/>
        <a:lstStyle/>
        <a:p>
          <a:endParaRPr lang="en-US"/>
        </a:p>
      </dgm:t>
    </dgm:pt>
    <dgm:pt modelId="{151728F5-E5CE-44E2-BE1D-1D42C10DE5B8}">
      <dgm:prSet/>
      <dgm:spPr/>
      <dgm:t>
        <a:bodyPr/>
        <a:lstStyle/>
        <a:p>
          <a:r>
            <a:rPr lang="en-US" dirty="0"/>
            <a:t>Chu Liu Edmond's might seem like an overkill: MIRA simplifies it significantly</a:t>
          </a:r>
        </a:p>
      </dgm:t>
    </dgm:pt>
    <dgm:pt modelId="{2E3B39D2-48FB-4E22-8BC5-5C47B5B8B32F}" type="parTrans" cxnId="{15C5A184-290A-4BDF-AEFD-BEFFCAE64E49}">
      <dgm:prSet/>
      <dgm:spPr/>
      <dgm:t>
        <a:bodyPr/>
        <a:lstStyle/>
        <a:p>
          <a:endParaRPr lang="en-US"/>
        </a:p>
      </dgm:t>
    </dgm:pt>
    <dgm:pt modelId="{23598DA5-204E-4C50-BDCD-913E57CF289F}" type="sibTrans" cxnId="{15C5A184-290A-4BDF-AEFD-BEFFCAE64E49}">
      <dgm:prSet/>
      <dgm:spPr/>
      <dgm:t>
        <a:bodyPr/>
        <a:lstStyle/>
        <a:p>
          <a:endParaRPr lang="en-US"/>
        </a:p>
      </dgm:t>
    </dgm:pt>
    <dgm:pt modelId="{BDEC4A5D-29B4-4D2F-9BCF-E156E1B91BB5}">
      <dgm:prSet/>
      <dgm:spPr/>
      <dgm:t>
        <a:bodyPr/>
        <a:lstStyle/>
        <a:p>
          <a:r>
            <a:rPr lang="en-US" dirty="0"/>
            <a:t>But Chu Liu Edmond's performs worse on datasets with only projective dependencies</a:t>
          </a:r>
        </a:p>
      </dgm:t>
    </dgm:pt>
    <dgm:pt modelId="{AA6CCC60-5C7A-4ACD-8D90-69653C5502B4}" type="parTrans" cxnId="{76A607F0-2353-48F3-85BD-37CC12D32722}">
      <dgm:prSet/>
      <dgm:spPr/>
      <dgm:t>
        <a:bodyPr/>
        <a:lstStyle/>
        <a:p>
          <a:endParaRPr lang="en-US"/>
        </a:p>
      </dgm:t>
    </dgm:pt>
    <dgm:pt modelId="{53ACFAA2-E729-4C2B-AB21-7DD6ABD391F5}" type="sibTrans" cxnId="{76A607F0-2353-48F3-85BD-37CC12D32722}">
      <dgm:prSet/>
      <dgm:spPr/>
      <dgm:t>
        <a:bodyPr/>
        <a:lstStyle/>
        <a:p>
          <a:endParaRPr lang="en-US"/>
        </a:p>
      </dgm:t>
    </dgm:pt>
    <dgm:pt modelId="{DEC9559F-2B6A-4156-A9CB-6428DDEE370A}">
      <dgm:prSet/>
      <dgm:spPr/>
      <dgm:t>
        <a:bodyPr/>
        <a:lstStyle/>
        <a:p>
          <a:r>
            <a:rPr lang="en-US"/>
            <a:t>Factored MIRA &gt;&gt;&gt; Single Best MIRA</a:t>
          </a:r>
        </a:p>
      </dgm:t>
    </dgm:pt>
    <dgm:pt modelId="{34C07013-99D9-44D2-BF66-FD2E196458A0}" type="parTrans" cxnId="{4D5841D0-222C-4BCA-B9EF-1E4C1C39E9E3}">
      <dgm:prSet/>
      <dgm:spPr/>
      <dgm:t>
        <a:bodyPr/>
        <a:lstStyle/>
        <a:p>
          <a:endParaRPr lang="en-US"/>
        </a:p>
      </dgm:t>
    </dgm:pt>
    <dgm:pt modelId="{80675A3C-4394-4BFA-BA88-1747B299591B}" type="sibTrans" cxnId="{4D5841D0-222C-4BCA-B9EF-1E4C1C39E9E3}">
      <dgm:prSet/>
      <dgm:spPr/>
      <dgm:t>
        <a:bodyPr/>
        <a:lstStyle/>
        <a:p>
          <a:endParaRPr lang="en-US"/>
        </a:p>
      </dgm:t>
    </dgm:pt>
    <dgm:pt modelId="{F9F3B8DA-0D49-4DB9-8941-AEA28B42C114}" type="pres">
      <dgm:prSet presAssocID="{4E7B3925-EAB9-4804-BA73-4B966C852E38}" presName="linear" presStyleCnt="0">
        <dgm:presLayoutVars>
          <dgm:animLvl val="lvl"/>
          <dgm:resizeHandles val="exact"/>
        </dgm:presLayoutVars>
      </dgm:prSet>
      <dgm:spPr/>
    </dgm:pt>
    <dgm:pt modelId="{64CF5FDB-B1B7-4B79-8599-7D203C760DEC}" type="pres">
      <dgm:prSet presAssocID="{3A78FD66-341D-4063-B07C-4F7628C1ACE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03718E9-086A-41F6-8BE7-A47EBF3561BE}" type="pres">
      <dgm:prSet presAssocID="{3A78FD66-341D-4063-B07C-4F7628C1ACED}" presName="childText" presStyleLbl="revTx" presStyleIdx="0" presStyleCnt="1">
        <dgm:presLayoutVars>
          <dgm:bulletEnabled val="1"/>
        </dgm:presLayoutVars>
      </dgm:prSet>
      <dgm:spPr/>
    </dgm:pt>
    <dgm:pt modelId="{7FD285A3-5F6A-480B-8CA7-B27EE096D8A6}" type="pres">
      <dgm:prSet presAssocID="{138F49E5-CF77-4451-B86F-3B4626BA1C4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E0A6729-73D7-4C7F-BECB-D4D73F3C3EA7}" type="pres">
      <dgm:prSet presAssocID="{32C9E2CC-0BDA-41B2-98B1-D74DE370C8D8}" presName="spacer" presStyleCnt="0"/>
      <dgm:spPr/>
    </dgm:pt>
    <dgm:pt modelId="{5E9CC0D8-12D1-46EC-B8C8-DCC11E2119CB}" type="pres">
      <dgm:prSet presAssocID="{EC2B7830-1B72-4FFD-9410-511E88D4711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6049961-5568-4002-BC6D-13D3313DF6A8}" type="pres">
      <dgm:prSet presAssocID="{82176C60-AB5F-48AF-9DC5-BF3F056F84FA}" presName="spacer" presStyleCnt="0"/>
      <dgm:spPr/>
    </dgm:pt>
    <dgm:pt modelId="{E0D7CF5C-6F9B-49E3-BE8A-4F136071CA6C}" type="pres">
      <dgm:prSet presAssocID="{151728F5-E5CE-44E2-BE1D-1D42C10DE5B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5F29292-DA1A-4986-9B66-CABCB7DEE036}" type="pres">
      <dgm:prSet presAssocID="{23598DA5-204E-4C50-BDCD-913E57CF289F}" presName="spacer" presStyleCnt="0"/>
      <dgm:spPr/>
    </dgm:pt>
    <dgm:pt modelId="{127B1376-9219-482D-9C18-CD7A7BC4E95D}" type="pres">
      <dgm:prSet presAssocID="{BDEC4A5D-29B4-4D2F-9BCF-E156E1B91BB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25D4BF-150C-4521-9720-0606A60CC9B3}" type="pres">
      <dgm:prSet presAssocID="{53ACFAA2-E729-4C2B-AB21-7DD6ABD391F5}" presName="spacer" presStyleCnt="0"/>
      <dgm:spPr/>
    </dgm:pt>
    <dgm:pt modelId="{78DF7808-0EE0-44CD-BA90-F0A918C33A57}" type="pres">
      <dgm:prSet presAssocID="{DEC9559F-2B6A-4156-A9CB-6428DDEE370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2E21014-940D-4AC5-B72A-B33878543D69}" type="presOf" srcId="{151728F5-E5CE-44E2-BE1D-1D42C10DE5B8}" destId="{E0D7CF5C-6F9B-49E3-BE8A-4F136071CA6C}" srcOrd="0" destOrd="0" presId="urn:microsoft.com/office/officeart/2005/8/layout/vList2"/>
    <dgm:cxn modelId="{9367D11B-AFBA-4B1A-AA27-7D25F78FF407}" type="presOf" srcId="{BDEC4A5D-29B4-4D2F-9BCF-E156E1B91BB5}" destId="{127B1376-9219-482D-9C18-CD7A7BC4E95D}" srcOrd="0" destOrd="0" presId="urn:microsoft.com/office/officeart/2005/8/layout/vList2"/>
    <dgm:cxn modelId="{ED9D3239-BE5C-406D-BA04-A60A9D278661}" type="presOf" srcId="{3A78FD66-341D-4063-B07C-4F7628C1ACED}" destId="{64CF5FDB-B1B7-4B79-8599-7D203C760DEC}" srcOrd="0" destOrd="0" presId="urn:microsoft.com/office/officeart/2005/8/layout/vList2"/>
    <dgm:cxn modelId="{E29F8363-79B1-45A6-92DD-9D0D4192170B}" srcId="{4E7B3925-EAB9-4804-BA73-4B966C852E38}" destId="{3A78FD66-341D-4063-B07C-4F7628C1ACED}" srcOrd="0" destOrd="0" parTransId="{C18DD55F-5C64-42A2-9B45-4E03B443FAA5}" sibTransId="{DB1F5E9E-950F-4781-8EF2-D0FAC8D7634A}"/>
    <dgm:cxn modelId="{E8908743-F48A-4E2A-9CE8-DEC6BABDB250}" srcId="{4E7B3925-EAB9-4804-BA73-4B966C852E38}" destId="{138F49E5-CF77-4451-B86F-3B4626BA1C41}" srcOrd="1" destOrd="0" parTransId="{A516A5BF-F531-4217-9C94-619F306413D0}" sibTransId="{32C9E2CC-0BDA-41B2-98B1-D74DE370C8D8}"/>
    <dgm:cxn modelId="{6E7AAA73-B4E7-4DD9-9CBA-BC663BFE5D97}" srcId="{3A78FD66-341D-4063-B07C-4F7628C1ACED}" destId="{9BB7C460-1B54-4755-80EF-D86C169D1484}" srcOrd="1" destOrd="0" parTransId="{5116D2D5-1A9B-4EF5-801F-6590E59BE296}" sibTransId="{AE9BA866-FAC4-468C-A955-CDC5A445C3F6}"/>
    <dgm:cxn modelId="{6E38D776-6BB4-4E07-9676-1441F4F3782E}" type="presOf" srcId="{28D4ABA7-A022-4333-AF78-472DAFB32028}" destId="{103718E9-086A-41F6-8BE7-A47EBF3561BE}" srcOrd="0" destOrd="0" presId="urn:microsoft.com/office/officeart/2005/8/layout/vList2"/>
    <dgm:cxn modelId="{15C5A184-290A-4BDF-AEFD-BEFFCAE64E49}" srcId="{4E7B3925-EAB9-4804-BA73-4B966C852E38}" destId="{151728F5-E5CE-44E2-BE1D-1D42C10DE5B8}" srcOrd="3" destOrd="0" parTransId="{2E3B39D2-48FB-4E22-8BC5-5C47B5B8B32F}" sibTransId="{23598DA5-204E-4C50-BDCD-913E57CF289F}"/>
    <dgm:cxn modelId="{AD5D9788-D58A-43CD-AD0E-F4123382EAEE}" srcId="{3A78FD66-341D-4063-B07C-4F7628C1ACED}" destId="{28D4ABA7-A022-4333-AF78-472DAFB32028}" srcOrd="0" destOrd="0" parTransId="{A185371C-F361-4D23-BEC8-A9DB33A299F0}" sibTransId="{BBC66948-1CB2-4B73-8D58-D1B04BE6978B}"/>
    <dgm:cxn modelId="{7A465FA7-779B-4D90-AB3F-8CABB97D2DCF}" type="presOf" srcId="{4E7B3925-EAB9-4804-BA73-4B966C852E38}" destId="{F9F3B8DA-0D49-4DB9-8941-AEA28B42C114}" srcOrd="0" destOrd="0" presId="urn:microsoft.com/office/officeart/2005/8/layout/vList2"/>
    <dgm:cxn modelId="{8C98E8A8-3566-4C92-A72C-7A276381AD4F}" type="presOf" srcId="{EC2B7830-1B72-4FFD-9410-511E88D4711D}" destId="{5E9CC0D8-12D1-46EC-B8C8-DCC11E2119CB}" srcOrd="0" destOrd="0" presId="urn:microsoft.com/office/officeart/2005/8/layout/vList2"/>
    <dgm:cxn modelId="{43E796AE-B885-4157-BF4F-133CD870A55F}" type="presOf" srcId="{DEC9559F-2B6A-4156-A9CB-6428DDEE370A}" destId="{78DF7808-0EE0-44CD-BA90-F0A918C33A57}" srcOrd="0" destOrd="0" presId="urn:microsoft.com/office/officeart/2005/8/layout/vList2"/>
    <dgm:cxn modelId="{4D5841D0-222C-4BCA-B9EF-1E4C1C39E9E3}" srcId="{4E7B3925-EAB9-4804-BA73-4B966C852E38}" destId="{DEC9559F-2B6A-4156-A9CB-6428DDEE370A}" srcOrd="5" destOrd="0" parTransId="{34C07013-99D9-44D2-BF66-FD2E196458A0}" sibTransId="{80675A3C-4394-4BFA-BA88-1747B299591B}"/>
    <dgm:cxn modelId="{1E3954D2-A30C-4E53-AA39-80BBE624B8A8}" srcId="{4E7B3925-EAB9-4804-BA73-4B966C852E38}" destId="{EC2B7830-1B72-4FFD-9410-511E88D4711D}" srcOrd="2" destOrd="0" parTransId="{39CCB762-ECC1-4CEE-AFCF-FB5A2496CF5E}" sibTransId="{82176C60-AB5F-48AF-9DC5-BF3F056F84FA}"/>
    <dgm:cxn modelId="{3B4941DE-8DB8-47DC-9E9D-EEC887247161}" type="presOf" srcId="{138F49E5-CF77-4451-B86F-3B4626BA1C41}" destId="{7FD285A3-5F6A-480B-8CA7-B27EE096D8A6}" srcOrd="0" destOrd="0" presId="urn:microsoft.com/office/officeart/2005/8/layout/vList2"/>
    <dgm:cxn modelId="{4D33B3E4-0F72-4C03-888D-2613DF8BC8B8}" type="presOf" srcId="{9BB7C460-1B54-4755-80EF-D86C169D1484}" destId="{103718E9-086A-41F6-8BE7-A47EBF3561BE}" srcOrd="0" destOrd="1" presId="urn:microsoft.com/office/officeart/2005/8/layout/vList2"/>
    <dgm:cxn modelId="{76A607F0-2353-48F3-85BD-37CC12D32722}" srcId="{4E7B3925-EAB9-4804-BA73-4B966C852E38}" destId="{BDEC4A5D-29B4-4D2F-9BCF-E156E1B91BB5}" srcOrd="4" destOrd="0" parTransId="{AA6CCC60-5C7A-4ACD-8D90-69653C5502B4}" sibTransId="{53ACFAA2-E729-4C2B-AB21-7DD6ABD391F5}"/>
    <dgm:cxn modelId="{3C59E694-3806-4D3C-993A-74FF04CD86F8}" type="presParOf" srcId="{F9F3B8DA-0D49-4DB9-8941-AEA28B42C114}" destId="{64CF5FDB-B1B7-4B79-8599-7D203C760DEC}" srcOrd="0" destOrd="0" presId="urn:microsoft.com/office/officeart/2005/8/layout/vList2"/>
    <dgm:cxn modelId="{FC8D6990-69C3-4032-8AEB-917744404CC8}" type="presParOf" srcId="{F9F3B8DA-0D49-4DB9-8941-AEA28B42C114}" destId="{103718E9-086A-41F6-8BE7-A47EBF3561BE}" srcOrd="1" destOrd="0" presId="urn:microsoft.com/office/officeart/2005/8/layout/vList2"/>
    <dgm:cxn modelId="{2162E2D0-707F-44AB-870D-6CE04204AA42}" type="presParOf" srcId="{F9F3B8DA-0D49-4DB9-8941-AEA28B42C114}" destId="{7FD285A3-5F6A-480B-8CA7-B27EE096D8A6}" srcOrd="2" destOrd="0" presId="urn:microsoft.com/office/officeart/2005/8/layout/vList2"/>
    <dgm:cxn modelId="{A48AEC9C-5D62-45C3-AA52-26B25EB9AC6C}" type="presParOf" srcId="{F9F3B8DA-0D49-4DB9-8941-AEA28B42C114}" destId="{BE0A6729-73D7-4C7F-BECB-D4D73F3C3EA7}" srcOrd="3" destOrd="0" presId="urn:microsoft.com/office/officeart/2005/8/layout/vList2"/>
    <dgm:cxn modelId="{B5C5B67F-97A7-40C3-B370-34BA745FBE50}" type="presParOf" srcId="{F9F3B8DA-0D49-4DB9-8941-AEA28B42C114}" destId="{5E9CC0D8-12D1-46EC-B8C8-DCC11E2119CB}" srcOrd="4" destOrd="0" presId="urn:microsoft.com/office/officeart/2005/8/layout/vList2"/>
    <dgm:cxn modelId="{2C007464-D572-42AE-9E15-BF4D561866E2}" type="presParOf" srcId="{F9F3B8DA-0D49-4DB9-8941-AEA28B42C114}" destId="{16049961-5568-4002-BC6D-13D3313DF6A8}" srcOrd="5" destOrd="0" presId="urn:microsoft.com/office/officeart/2005/8/layout/vList2"/>
    <dgm:cxn modelId="{8BB9FC9F-2109-400E-9544-36CA2FEAC632}" type="presParOf" srcId="{F9F3B8DA-0D49-4DB9-8941-AEA28B42C114}" destId="{E0D7CF5C-6F9B-49E3-BE8A-4F136071CA6C}" srcOrd="6" destOrd="0" presId="urn:microsoft.com/office/officeart/2005/8/layout/vList2"/>
    <dgm:cxn modelId="{D2AA9578-339F-413B-AE81-A6F460C30C98}" type="presParOf" srcId="{F9F3B8DA-0D49-4DB9-8941-AEA28B42C114}" destId="{65F29292-DA1A-4986-9B66-CABCB7DEE036}" srcOrd="7" destOrd="0" presId="urn:microsoft.com/office/officeart/2005/8/layout/vList2"/>
    <dgm:cxn modelId="{85B3A042-4D7C-4867-819F-11644E83E6A7}" type="presParOf" srcId="{F9F3B8DA-0D49-4DB9-8941-AEA28B42C114}" destId="{127B1376-9219-482D-9C18-CD7A7BC4E95D}" srcOrd="8" destOrd="0" presId="urn:microsoft.com/office/officeart/2005/8/layout/vList2"/>
    <dgm:cxn modelId="{7485A8FD-AB36-414D-98EB-F257A589250D}" type="presParOf" srcId="{F9F3B8DA-0D49-4DB9-8941-AEA28B42C114}" destId="{7B25D4BF-150C-4521-9720-0606A60CC9B3}" srcOrd="9" destOrd="0" presId="urn:microsoft.com/office/officeart/2005/8/layout/vList2"/>
    <dgm:cxn modelId="{0351873D-FB7D-4B8D-A69E-00737BC6A8AD}" type="presParOf" srcId="{F9F3B8DA-0D49-4DB9-8941-AEA28B42C114}" destId="{78DF7808-0EE0-44CD-BA90-F0A918C33A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892173C-F543-40FC-9678-EE6F154C9EE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DB4391-9FFB-4ED3-B596-D849A8DDFD48}">
      <dgm:prSet/>
      <dgm:spPr/>
      <dgm:t>
        <a:bodyPr/>
        <a:lstStyle/>
        <a:p>
          <a:r>
            <a:rPr lang="en-US"/>
            <a:t>Equivalence of dependency trees and maximum spanning trees</a:t>
          </a:r>
        </a:p>
      </dgm:t>
    </dgm:pt>
    <dgm:pt modelId="{A285F189-475E-4DE3-89F4-1854885E2A28}" type="parTrans" cxnId="{D4604F4F-D122-41D2-9869-7AAD7542AD22}">
      <dgm:prSet/>
      <dgm:spPr/>
      <dgm:t>
        <a:bodyPr/>
        <a:lstStyle/>
        <a:p>
          <a:endParaRPr lang="en-US"/>
        </a:p>
      </dgm:t>
    </dgm:pt>
    <dgm:pt modelId="{BCB0C3F6-6564-4E55-9A93-62C1174CA565}" type="sibTrans" cxnId="{D4604F4F-D122-41D2-9869-7AAD7542AD22}">
      <dgm:prSet/>
      <dgm:spPr/>
      <dgm:t>
        <a:bodyPr/>
        <a:lstStyle/>
        <a:p>
          <a:endParaRPr lang="en-US"/>
        </a:p>
      </dgm:t>
    </dgm:pt>
    <dgm:pt modelId="{177387D9-5B0E-4121-BC54-90E19A7008E9}">
      <dgm:prSet/>
      <dgm:spPr/>
      <dgm:t>
        <a:bodyPr/>
        <a:lstStyle/>
        <a:p>
          <a:r>
            <a:rPr lang="en-US" dirty="0"/>
            <a:t>Parsing: Eisner’s or Chu Liu Edmond’s</a:t>
          </a:r>
        </a:p>
        <a:p>
          <a:r>
            <a:rPr lang="en-US" dirty="0"/>
            <a:t>Learning: MIRA</a:t>
          </a:r>
        </a:p>
      </dgm:t>
    </dgm:pt>
    <dgm:pt modelId="{05168FB0-F914-4996-8283-30C688060BA7}" type="parTrans" cxnId="{A2C3D177-BBE2-4410-A789-4470FDA51559}">
      <dgm:prSet/>
      <dgm:spPr/>
      <dgm:t>
        <a:bodyPr/>
        <a:lstStyle/>
        <a:p>
          <a:endParaRPr lang="en-US"/>
        </a:p>
      </dgm:t>
    </dgm:pt>
    <dgm:pt modelId="{9B663AF2-4BF2-488C-A023-81C3D7F4C4BC}" type="sibTrans" cxnId="{A2C3D177-BBE2-4410-A789-4470FDA51559}">
      <dgm:prSet/>
      <dgm:spPr/>
      <dgm:t>
        <a:bodyPr/>
        <a:lstStyle/>
        <a:p>
          <a:endParaRPr lang="en-US"/>
        </a:p>
      </dgm:t>
    </dgm:pt>
    <dgm:pt modelId="{64C4BF29-1178-4321-8E01-C3B41CA3BBE4}">
      <dgm:prSet/>
      <dgm:spPr/>
      <dgm:t>
        <a:bodyPr/>
        <a:lstStyle/>
        <a:p>
          <a:r>
            <a:rPr lang="en-US"/>
            <a:t>Unlike previous models, Non projective is the simpler solution</a:t>
          </a:r>
        </a:p>
      </dgm:t>
    </dgm:pt>
    <dgm:pt modelId="{0E0AA79D-A8D2-425B-B02D-EE5D0D6F73DB}" type="parTrans" cxnId="{2067F969-C9F6-4164-9041-25A68931D64D}">
      <dgm:prSet/>
      <dgm:spPr/>
      <dgm:t>
        <a:bodyPr/>
        <a:lstStyle/>
        <a:p>
          <a:endParaRPr lang="en-US"/>
        </a:p>
      </dgm:t>
    </dgm:pt>
    <dgm:pt modelId="{D3BF53E4-C440-4552-A876-C6B35BE98BF3}" type="sibTrans" cxnId="{2067F969-C9F6-4164-9041-25A68931D64D}">
      <dgm:prSet/>
      <dgm:spPr/>
      <dgm:t>
        <a:bodyPr/>
        <a:lstStyle/>
        <a:p>
          <a:endParaRPr lang="en-US"/>
        </a:p>
      </dgm:t>
    </dgm:pt>
    <dgm:pt modelId="{F892FCEE-FCF1-4326-96D7-8BDA59376664}" type="pres">
      <dgm:prSet presAssocID="{F892173C-F543-40FC-9678-EE6F154C9E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2A76FA-E15E-4CF4-847B-6B9E90916F34}" type="pres">
      <dgm:prSet presAssocID="{59DB4391-9FFB-4ED3-B596-D849A8DDFD48}" presName="hierRoot1" presStyleCnt="0"/>
      <dgm:spPr/>
    </dgm:pt>
    <dgm:pt modelId="{D27ACBE3-1684-4BC7-8AB6-7E58E8334837}" type="pres">
      <dgm:prSet presAssocID="{59DB4391-9FFB-4ED3-B596-D849A8DDFD48}" presName="composite" presStyleCnt="0"/>
      <dgm:spPr/>
    </dgm:pt>
    <dgm:pt modelId="{A6F7F1C8-570D-4C94-8A53-73C124A7585C}" type="pres">
      <dgm:prSet presAssocID="{59DB4391-9FFB-4ED3-B596-D849A8DDFD48}" presName="background" presStyleLbl="node0" presStyleIdx="0" presStyleCnt="3"/>
      <dgm:spPr/>
    </dgm:pt>
    <dgm:pt modelId="{3A851C4D-48CF-47C7-A810-6917557363FB}" type="pres">
      <dgm:prSet presAssocID="{59DB4391-9FFB-4ED3-B596-D849A8DDFD48}" presName="text" presStyleLbl="fgAcc0" presStyleIdx="0" presStyleCnt="3">
        <dgm:presLayoutVars>
          <dgm:chPref val="3"/>
        </dgm:presLayoutVars>
      </dgm:prSet>
      <dgm:spPr/>
    </dgm:pt>
    <dgm:pt modelId="{FE01BAA6-D00E-4417-B12B-E321779EDC56}" type="pres">
      <dgm:prSet presAssocID="{59DB4391-9FFB-4ED3-B596-D849A8DDFD48}" presName="hierChild2" presStyleCnt="0"/>
      <dgm:spPr/>
    </dgm:pt>
    <dgm:pt modelId="{64981C36-16C1-4660-B48E-27FF964F4CC6}" type="pres">
      <dgm:prSet presAssocID="{177387D9-5B0E-4121-BC54-90E19A7008E9}" presName="hierRoot1" presStyleCnt="0"/>
      <dgm:spPr/>
    </dgm:pt>
    <dgm:pt modelId="{7E0B80D0-1175-470B-8C09-044C246A2155}" type="pres">
      <dgm:prSet presAssocID="{177387D9-5B0E-4121-BC54-90E19A7008E9}" presName="composite" presStyleCnt="0"/>
      <dgm:spPr/>
    </dgm:pt>
    <dgm:pt modelId="{57D8F0B2-09BE-4922-B8C3-AB6447B9DB21}" type="pres">
      <dgm:prSet presAssocID="{177387D9-5B0E-4121-BC54-90E19A7008E9}" presName="background" presStyleLbl="node0" presStyleIdx="1" presStyleCnt="3"/>
      <dgm:spPr/>
    </dgm:pt>
    <dgm:pt modelId="{26D06D22-C9B7-4E6A-AB17-DF2F7FEE4A1C}" type="pres">
      <dgm:prSet presAssocID="{177387D9-5B0E-4121-BC54-90E19A7008E9}" presName="text" presStyleLbl="fgAcc0" presStyleIdx="1" presStyleCnt="3">
        <dgm:presLayoutVars>
          <dgm:chPref val="3"/>
        </dgm:presLayoutVars>
      </dgm:prSet>
      <dgm:spPr/>
    </dgm:pt>
    <dgm:pt modelId="{164C9FF4-B88D-47BC-8649-61761201C636}" type="pres">
      <dgm:prSet presAssocID="{177387D9-5B0E-4121-BC54-90E19A7008E9}" presName="hierChild2" presStyleCnt="0"/>
      <dgm:spPr/>
    </dgm:pt>
    <dgm:pt modelId="{9D7D6383-E870-4CDC-9DCD-F89DB667BF11}" type="pres">
      <dgm:prSet presAssocID="{64C4BF29-1178-4321-8E01-C3B41CA3BBE4}" presName="hierRoot1" presStyleCnt="0"/>
      <dgm:spPr/>
    </dgm:pt>
    <dgm:pt modelId="{3B07FF3F-F192-4AC2-B3D6-68AFBD244845}" type="pres">
      <dgm:prSet presAssocID="{64C4BF29-1178-4321-8E01-C3B41CA3BBE4}" presName="composite" presStyleCnt="0"/>
      <dgm:spPr/>
    </dgm:pt>
    <dgm:pt modelId="{3BD0A737-321B-447F-8265-E856A8A389C5}" type="pres">
      <dgm:prSet presAssocID="{64C4BF29-1178-4321-8E01-C3B41CA3BBE4}" presName="background" presStyleLbl="node0" presStyleIdx="2" presStyleCnt="3"/>
      <dgm:spPr/>
    </dgm:pt>
    <dgm:pt modelId="{FD881AC3-5683-4A90-997C-CBDAF1075813}" type="pres">
      <dgm:prSet presAssocID="{64C4BF29-1178-4321-8E01-C3B41CA3BBE4}" presName="text" presStyleLbl="fgAcc0" presStyleIdx="2" presStyleCnt="3">
        <dgm:presLayoutVars>
          <dgm:chPref val="3"/>
        </dgm:presLayoutVars>
      </dgm:prSet>
      <dgm:spPr/>
    </dgm:pt>
    <dgm:pt modelId="{0433BB43-5967-4EB8-8952-1774742C32B3}" type="pres">
      <dgm:prSet presAssocID="{64C4BF29-1178-4321-8E01-C3B41CA3BBE4}" presName="hierChild2" presStyleCnt="0"/>
      <dgm:spPr/>
    </dgm:pt>
  </dgm:ptLst>
  <dgm:cxnLst>
    <dgm:cxn modelId="{29E3F125-6FC7-4459-BFC8-B1794603C355}" type="presOf" srcId="{F892173C-F543-40FC-9678-EE6F154C9EE8}" destId="{F892FCEE-FCF1-4326-96D7-8BDA59376664}" srcOrd="0" destOrd="0" presId="urn:microsoft.com/office/officeart/2005/8/layout/hierarchy1"/>
    <dgm:cxn modelId="{4AF20B3E-5BB8-4ADB-94D9-CB67020A6E72}" type="presOf" srcId="{177387D9-5B0E-4121-BC54-90E19A7008E9}" destId="{26D06D22-C9B7-4E6A-AB17-DF2F7FEE4A1C}" srcOrd="0" destOrd="0" presId="urn:microsoft.com/office/officeart/2005/8/layout/hierarchy1"/>
    <dgm:cxn modelId="{2067F969-C9F6-4164-9041-25A68931D64D}" srcId="{F892173C-F543-40FC-9678-EE6F154C9EE8}" destId="{64C4BF29-1178-4321-8E01-C3B41CA3BBE4}" srcOrd="2" destOrd="0" parTransId="{0E0AA79D-A8D2-425B-B02D-EE5D0D6F73DB}" sibTransId="{D3BF53E4-C440-4552-A876-C6B35BE98BF3}"/>
    <dgm:cxn modelId="{D4604F4F-D122-41D2-9869-7AAD7542AD22}" srcId="{F892173C-F543-40FC-9678-EE6F154C9EE8}" destId="{59DB4391-9FFB-4ED3-B596-D849A8DDFD48}" srcOrd="0" destOrd="0" parTransId="{A285F189-475E-4DE3-89F4-1854885E2A28}" sibTransId="{BCB0C3F6-6564-4E55-9A93-62C1174CA565}"/>
    <dgm:cxn modelId="{A2C3D177-BBE2-4410-A789-4470FDA51559}" srcId="{F892173C-F543-40FC-9678-EE6F154C9EE8}" destId="{177387D9-5B0E-4121-BC54-90E19A7008E9}" srcOrd="1" destOrd="0" parTransId="{05168FB0-F914-4996-8283-30C688060BA7}" sibTransId="{9B663AF2-4BF2-488C-A023-81C3D7F4C4BC}"/>
    <dgm:cxn modelId="{6FD2188B-56A2-4BC1-AB86-EB962CCEE3A0}" type="presOf" srcId="{64C4BF29-1178-4321-8E01-C3B41CA3BBE4}" destId="{FD881AC3-5683-4A90-997C-CBDAF1075813}" srcOrd="0" destOrd="0" presId="urn:microsoft.com/office/officeart/2005/8/layout/hierarchy1"/>
    <dgm:cxn modelId="{7E6D1AF8-EBA9-4C00-BE05-9A56828B5623}" type="presOf" srcId="{59DB4391-9FFB-4ED3-B596-D849A8DDFD48}" destId="{3A851C4D-48CF-47C7-A810-6917557363FB}" srcOrd="0" destOrd="0" presId="urn:microsoft.com/office/officeart/2005/8/layout/hierarchy1"/>
    <dgm:cxn modelId="{314CE348-E982-4E87-958D-967485A303AB}" type="presParOf" srcId="{F892FCEE-FCF1-4326-96D7-8BDA59376664}" destId="{012A76FA-E15E-4CF4-847B-6B9E90916F34}" srcOrd="0" destOrd="0" presId="urn:microsoft.com/office/officeart/2005/8/layout/hierarchy1"/>
    <dgm:cxn modelId="{D8EBF28A-E24B-4C98-9ED7-01BE2AA15D77}" type="presParOf" srcId="{012A76FA-E15E-4CF4-847B-6B9E90916F34}" destId="{D27ACBE3-1684-4BC7-8AB6-7E58E8334837}" srcOrd="0" destOrd="0" presId="urn:microsoft.com/office/officeart/2005/8/layout/hierarchy1"/>
    <dgm:cxn modelId="{43ABE5EF-AA41-49D6-B0EA-11D2FBC6FFCF}" type="presParOf" srcId="{D27ACBE3-1684-4BC7-8AB6-7E58E8334837}" destId="{A6F7F1C8-570D-4C94-8A53-73C124A7585C}" srcOrd="0" destOrd="0" presId="urn:microsoft.com/office/officeart/2005/8/layout/hierarchy1"/>
    <dgm:cxn modelId="{A921824E-E0BE-4FCF-80F6-18F82FDA11AD}" type="presParOf" srcId="{D27ACBE3-1684-4BC7-8AB6-7E58E8334837}" destId="{3A851C4D-48CF-47C7-A810-6917557363FB}" srcOrd="1" destOrd="0" presId="urn:microsoft.com/office/officeart/2005/8/layout/hierarchy1"/>
    <dgm:cxn modelId="{04045B01-1AF1-4DE7-B1CB-022E1AF7C6DE}" type="presParOf" srcId="{012A76FA-E15E-4CF4-847B-6B9E90916F34}" destId="{FE01BAA6-D00E-4417-B12B-E321779EDC56}" srcOrd="1" destOrd="0" presId="urn:microsoft.com/office/officeart/2005/8/layout/hierarchy1"/>
    <dgm:cxn modelId="{1E4A581E-1501-4915-9E96-EE8A50A84F75}" type="presParOf" srcId="{F892FCEE-FCF1-4326-96D7-8BDA59376664}" destId="{64981C36-16C1-4660-B48E-27FF964F4CC6}" srcOrd="1" destOrd="0" presId="urn:microsoft.com/office/officeart/2005/8/layout/hierarchy1"/>
    <dgm:cxn modelId="{14C6DE84-5396-4C16-B167-26BAF55C4373}" type="presParOf" srcId="{64981C36-16C1-4660-B48E-27FF964F4CC6}" destId="{7E0B80D0-1175-470B-8C09-044C246A2155}" srcOrd="0" destOrd="0" presId="urn:microsoft.com/office/officeart/2005/8/layout/hierarchy1"/>
    <dgm:cxn modelId="{781B64ED-42D7-4C26-97FE-10D7B6A9B69B}" type="presParOf" srcId="{7E0B80D0-1175-470B-8C09-044C246A2155}" destId="{57D8F0B2-09BE-4922-B8C3-AB6447B9DB21}" srcOrd="0" destOrd="0" presId="urn:microsoft.com/office/officeart/2005/8/layout/hierarchy1"/>
    <dgm:cxn modelId="{4674AE79-48C0-4B99-BEF2-CC78619FBA65}" type="presParOf" srcId="{7E0B80D0-1175-470B-8C09-044C246A2155}" destId="{26D06D22-C9B7-4E6A-AB17-DF2F7FEE4A1C}" srcOrd="1" destOrd="0" presId="urn:microsoft.com/office/officeart/2005/8/layout/hierarchy1"/>
    <dgm:cxn modelId="{1295E43C-F43F-43F8-8453-486658D9D2CE}" type="presParOf" srcId="{64981C36-16C1-4660-B48E-27FF964F4CC6}" destId="{164C9FF4-B88D-47BC-8649-61761201C636}" srcOrd="1" destOrd="0" presId="urn:microsoft.com/office/officeart/2005/8/layout/hierarchy1"/>
    <dgm:cxn modelId="{2FACAD0B-805A-48E2-8F30-34602D07D651}" type="presParOf" srcId="{F892FCEE-FCF1-4326-96D7-8BDA59376664}" destId="{9D7D6383-E870-4CDC-9DCD-F89DB667BF11}" srcOrd="2" destOrd="0" presId="urn:microsoft.com/office/officeart/2005/8/layout/hierarchy1"/>
    <dgm:cxn modelId="{2F80D4F6-B466-40CF-90D3-966691D241AF}" type="presParOf" srcId="{9D7D6383-E870-4CDC-9DCD-F89DB667BF11}" destId="{3B07FF3F-F192-4AC2-B3D6-68AFBD244845}" srcOrd="0" destOrd="0" presId="urn:microsoft.com/office/officeart/2005/8/layout/hierarchy1"/>
    <dgm:cxn modelId="{B33C2B56-060A-48E7-BB04-BDE1CA0D6C0E}" type="presParOf" srcId="{3B07FF3F-F192-4AC2-B3D6-68AFBD244845}" destId="{3BD0A737-321B-447F-8265-E856A8A389C5}" srcOrd="0" destOrd="0" presId="urn:microsoft.com/office/officeart/2005/8/layout/hierarchy1"/>
    <dgm:cxn modelId="{257D81A4-D0B2-4231-AD49-3BB96F2E3A69}" type="presParOf" srcId="{3B07FF3F-F192-4AC2-B3D6-68AFBD244845}" destId="{FD881AC3-5683-4A90-997C-CBDAF1075813}" srcOrd="1" destOrd="0" presId="urn:microsoft.com/office/officeart/2005/8/layout/hierarchy1"/>
    <dgm:cxn modelId="{EB66004C-FEC8-4160-9C94-5345046B1EE2}" type="presParOf" srcId="{9D7D6383-E870-4CDC-9DCD-F89DB667BF11}" destId="{0433BB43-5967-4EB8-8952-1774742C32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196CC8-4B5C-4CF2-BC9E-15B53834B7F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87175B-DA58-46CF-9232-D59E34502532}">
      <dgm:prSet/>
      <dgm:spPr/>
      <dgm:t>
        <a:bodyPr/>
        <a:lstStyle/>
        <a:p>
          <a:r>
            <a:rPr lang="en-US"/>
            <a:t>Global rule structure, Seems perfect for representing syntax        </a:t>
          </a:r>
          <a:r>
            <a:rPr lang="en-US" b="1"/>
            <a:t> NOT TRUE</a:t>
          </a:r>
          <a:endParaRPr lang="en-US"/>
        </a:p>
      </dgm:t>
    </dgm:pt>
    <dgm:pt modelId="{BBCE1978-946C-4815-B1A8-5417997D58A0}" type="parTrans" cxnId="{CA900871-4510-4D59-AFDB-4F2CB68ADA66}">
      <dgm:prSet/>
      <dgm:spPr/>
      <dgm:t>
        <a:bodyPr/>
        <a:lstStyle/>
        <a:p>
          <a:endParaRPr lang="en-US"/>
        </a:p>
      </dgm:t>
    </dgm:pt>
    <dgm:pt modelId="{EB0A6E32-4C1E-42D6-9863-7809F4E0E59C}" type="sibTrans" cxnId="{CA900871-4510-4D59-AFDB-4F2CB68ADA66}">
      <dgm:prSet/>
      <dgm:spPr/>
      <dgm:t>
        <a:bodyPr/>
        <a:lstStyle/>
        <a:p>
          <a:endParaRPr lang="en-US"/>
        </a:p>
      </dgm:t>
    </dgm:pt>
    <dgm:pt modelId="{3ECE055F-BE88-4B44-BADE-AE8548BEF4B3}">
      <dgm:prSet/>
      <dgm:spPr/>
      <dgm:t>
        <a:bodyPr/>
        <a:lstStyle/>
        <a:p>
          <a:r>
            <a:rPr lang="en-US"/>
            <a:t>Reusability is low, everybody has their own grammar</a:t>
          </a:r>
        </a:p>
      </dgm:t>
    </dgm:pt>
    <dgm:pt modelId="{0476C943-C265-4A63-A699-5F1285B20507}" type="parTrans" cxnId="{6A3C6AF7-CF2C-482F-92B9-0D931C54538E}">
      <dgm:prSet/>
      <dgm:spPr/>
      <dgm:t>
        <a:bodyPr/>
        <a:lstStyle/>
        <a:p>
          <a:endParaRPr lang="en-US"/>
        </a:p>
      </dgm:t>
    </dgm:pt>
    <dgm:pt modelId="{6CCDAC91-4C81-4879-A920-B64A54EE6D8F}" type="sibTrans" cxnId="{6A3C6AF7-CF2C-482F-92B9-0D931C54538E}">
      <dgm:prSet/>
      <dgm:spPr/>
      <dgm:t>
        <a:bodyPr/>
        <a:lstStyle/>
        <a:p>
          <a:endParaRPr lang="en-US"/>
        </a:p>
      </dgm:t>
    </dgm:pt>
    <dgm:pt modelId="{825770C7-0BD6-4558-901D-C06BBBABD616}" type="pres">
      <dgm:prSet presAssocID="{A2196CC8-4B5C-4CF2-BC9E-15B53834B7F4}" presName="outerComposite" presStyleCnt="0">
        <dgm:presLayoutVars>
          <dgm:chMax val="5"/>
          <dgm:dir/>
          <dgm:resizeHandles val="exact"/>
        </dgm:presLayoutVars>
      </dgm:prSet>
      <dgm:spPr/>
    </dgm:pt>
    <dgm:pt modelId="{853B5E18-1CB8-4A32-B45E-AC674E807488}" type="pres">
      <dgm:prSet presAssocID="{A2196CC8-4B5C-4CF2-BC9E-15B53834B7F4}" presName="dummyMaxCanvas" presStyleCnt="0">
        <dgm:presLayoutVars/>
      </dgm:prSet>
      <dgm:spPr/>
    </dgm:pt>
    <dgm:pt modelId="{461228D5-2912-4254-8A77-D576A4EE75AF}" type="pres">
      <dgm:prSet presAssocID="{A2196CC8-4B5C-4CF2-BC9E-15B53834B7F4}" presName="TwoNodes_1" presStyleLbl="node1" presStyleIdx="0" presStyleCnt="2">
        <dgm:presLayoutVars>
          <dgm:bulletEnabled val="1"/>
        </dgm:presLayoutVars>
      </dgm:prSet>
      <dgm:spPr/>
    </dgm:pt>
    <dgm:pt modelId="{80449B2F-C0F0-4DC3-A1EA-0E1BA9C81A93}" type="pres">
      <dgm:prSet presAssocID="{A2196CC8-4B5C-4CF2-BC9E-15B53834B7F4}" presName="TwoNodes_2" presStyleLbl="node1" presStyleIdx="1" presStyleCnt="2">
        <dgm:presLayoutVars>
          <dgm:bulletEnabled val="1"/>
        </dgm:presLayoutVars>
      </dgm:prSet>
      <dgm:spPr/>
    </dgm:pt>
    <dgm:pt modelId="{94F85000-295B-468A-BAD2-0FC0E4EEF81D}" type="pres">
      <dgm:prSet presAssocID="{A2196CC8-4B5C-4CF2-BC9E-15B53834B7F4}" presName="TwoConn_1-2" presStyleLbl="fgAccFollowNode1" presStyleIdx="0" presStyleCnt="1">
        <dgm:presLayoutVars>
          <dgm:bulletEnabled val="1"/>
        </dgm:presLayoutVars>
      </dgm:prSet>
      <dgm:spPr/>
    </dgm:pt>
    <dgm:pt modelId="{9626AF5E-EB2F-4EB7-A279-D14BDBD662C9}" type="pres">
      <dgm:prSet presAssocID="{A2196CC8-4B5C-4CF2-BC9E-15B53834B7F4}" presName="TwoNodes_1_text" presStyleLbl="node1" presStyleIdx="1" presStyleCnt="2">
        <dgm:presLayoutVars>
          <dgm:bulletEnabled val="1"/>
        </dgm:presLayoutVars>
      </dgm:prSet>
      <dgm:spPr/>
    </dgm:pt>
    <dgm:pt modelId="{83233049-0201-4E10-B143-865124936FBE}" type="pres">
      <dgm:prSet presAssocID="{A2196CC8-4B5C-4CF2-BC9E-15B53834B7F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A900871-4510-4D59-AFDB-4F2CB68ADA66}" srcId="{A2196CC8-4B5C-4CF2-BC9E-15B53834B7F4}" destId="{7687175B-DA58-46CF-9232-D59E34502532}" srcOrd="0" destOrd="0" parTransId="{BBCE1978-946C-4815-B1A8-5417997D58A0}" sibTransId="{EB0A6E32-4C1E-42D6-9863-7809F4E0E59C}"/>
    <dgm:cxn modelId="{B43ADDB2-2196-4E55-A1BE-5210A70EA2AB}" type="presOf" srcId="{3ECE055F-BE88-4B44-BADE-AE8548BEF4B3}" destId="{80449B2F-C0F0-4DC3-A1EA-0E1BA9C81A93}" srcOrd="0" destOrd="0" presId="urn:microsoft.com/office/officeart/2005/8/layout/vProcess5"/>
    <dgm:cxn modelId="{AFA961B8-1166-41F7-B3AA-0DE666EBB141}" type="presOf" srcId="{A2196CC8-4B5C-4CF2-BC9E-15B53834B7F4}" destId="{825770C7-0BD6-4558-901D-C06BBBABD616}" srcOrd="0" destOrd="0" presId="urn:microsoft.com/office/officeart/2005/8/layout/vProcess5"/>
    <dgm:cxn modelId="{4356A9C8-68ED-4E9C-AC24-067AC1636CF6}" type="presOf" srcId="{EB0A6E32-4C1E-42D6-9863-7809F4E0E59C}" destId="{94F85000-295B-468A-BAD2-0FC0E4EEF81D}" srcOrd="0" destOrd="0" presId="urn:microsoft.com/office/officeart/2005/8/layout/vProcess5"/>
    <dgm:cxn modelId="{A2816DD5-0ED3-4B09-A6CE-AD747A5F7116}" type="presOf" srcId="{7687175B-DA58-46CF-9232-D59E34502532}" destId="{461228D5-2912-4254-8A77-D576A4EE75AF}" srcOrd="0" destOrd="0" presId="urn:microsoft.com/office/officeart/2005/8/layout/vProcess5"/>
    <dgm:cxn modelId="{C4552AEC-2ADC-46BB-936C-000A059B2FE6}" type="presOf" srcId="{3ECE055F-BE88-4B44-BADE-AE8548BEF4B3}" destId="{83233049-0201-4E10-B143-865124936FBE}" srcOrd="1" destOrd="0" presId="urn:microsoft.com/office/officeart/2005/8/layout/vProcess5"/>
    <dgm:cxn modelId="{89676EF2-565A-430C-A3ED-D330EB13E631}" type="presOf" srcId="{7687175B-DA58-46CF-9232-D59E34502532}" destId="{9626AF5E-EB2F-4EB7-A279-D14BDBD662C9}" srcOrd="1" destOrd="0" presId="urn:microsoft.com/office/officeart/2005/8/layout/vProcess5"/>
    <dgm:cxn modelId="{6A3C6AF7-CF2C-482F-92B9-0D931C54538E}" srcId="{A2196CC8-4B5C-4CF2-BC9E-15B53834B7F4}" destId="{3ECE055F-BE88-4B44-BADE-AE8548BEF4B3}" srcOrd="1" destOrd="0" parTransId="{0476C943-C265-4A63-A699-5F1285B20507}" sibTransId="{6CCDAC91-4C81-4879-A920-B64A54EE6D8F}"/>
    <dgm:cxn modelId="{A9A5FD8D-CCA3-42B7-9EE7-4BB19A0B5D45}" type="presParOf" srcId="{825770C7-0BD6-4558-901D-C06BBBABD616}" destId="{853B5E18-1CB8-4A32-B45E-AC674E807488}" srcOrd="0" destOrd="0" presId="urn:microsoft.com/office/officeart/2005/8/layout/vProcess5"/>
    <dgm:cxn modelId="{CDBEDEDB-1C66-4093-BE2B-9872EFD2FCD3}" type="presParOf" srcId="{825770C7-0BD6-4558-901D-C06BBBABD616}" destId="{461228D5-2912-4254-8A77-D576A4EE75AF}" srcOrd="1" destOrd="0" presId="urn:microsoft.com/office/officeart/2005/8/layout/vProcess5"/>
    <dgm:cxn modelId="{11453B88-7DE8-420A-9EF0-B10A9D9E4B8F}" type="presParOf" srcId="{825770C7-0BD6-4558-901D-C06BBBABD616}" destId="{80449B2F-C0F0-4DC3-A1EA-0E1BA9C81A93}" srcOrd="2" destOrd="0" presId="urn:microsoft.com/office/officeart/2005/8/layout/vProcess5"/>
    <dgm:cxn modelId="{DC7957E2-78E4-478D-B6D8-0D1D4DF66658}" type="presParOf" srcId="{825770C7-0BD6-4558-901D-C06BBBABD616}" destId="{94F85000-295B-468A-BAD2-0FC0E4EEF81D}" srcOrd="3" destOrd="0" presId="urn:microsoft.com/office/officeart/2005/8/layout/vProcess5"/>
    <dgm:cxn modelId="{9BB1B205-6627-4F3E-B669-10D9C41B8D3D}" type="presParOf" srcId="{825770C7-0BD6-4558-901D-C06BBBABD616}" destId="{9626AF5E-EB2F-4EB7-A279-D14BDBD662C9}" srcOrd="4" destOrd="0" presId="urn:microsoft.com/office/officeart/2005/8/layout/vProcess5"/>
    <dgm:cxn modelId="{51057DF3-3EAC-4696-AA5A-0C622B692BB2}" type="presParOf" srcId="{825770C7-0BD6-4558-901D-C06BBBABD616}" destId="{83233049-0201-4E10-B143-865124936FB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196CC8-4B5C-4CF2-BC9E-15B53834B7F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87175B-DA58-46CF-9232-D59E34502532}">
      <dgm:prSet/>
      <dgm:spPr/>
      <dgm:t>
        <a:bodyPr/>
        <a:lstStyle/>
        <a:p>
          <a:r>
            <a:rPr lang="en-US"/>
            <a:t>Global rule structure, Seems perfect for representing syntax        </a:t>
          </a:r>
          <a:r>
            <a:rPr lang="en-US" b="1"/>
            <a:t> NOT TRUE</a:t>
          </a:r>
          <a:endParaRPr lang="en-US"/>
        </a:p>
      </dgm:t>
    </dgm:pt>
    <dgm:pt modelId="{BBCE1978-946C-4815-B1A8-5417997D58A0}" type="parTrans" cxnId="{CA900871-4510-4D59-AFDB-4F2CB68ADA66}">
      <dgm:prSet/>
      <dgm:spPr/>
      <dgm:t>
        <a:bodyPr/>
        <a:lstStyle/>
        <a:p>
          <a:endParaRPr lang="en-US"/>
        </a:p>
      </dgm:t>
    </dgm:pt>
    <dgm:pt modelId="{EB0A6E32-4C1E-42D6-9863-7809F4E0E59C}" type="sibTrans" cxnId="{CA900871-4510-4D59-AFDB-4F2CB68ADA66}">
      <dgm:prSet/>
      <dgm:spPr/>
      <dgm:t>
        <a:bodyPr/>
        <a:lstStyle/>
        <a:p>
          <a:endParaRPr lang="en-US"/>
        </a:p>
      </dgm:t>
    </dgm:pt>
    <dgm:pt modelId="{3ECE055F-BE88-4B44-BADE-AE8548BEF4B3}">
      <dgm:prSet/>
      <dgm:spPr/>
      <dgm:t>
        <a:bodyPr/>
        <a:lstStyle/>
        <a:p>
          <a:r>
            <a:rPr lang="en-US"/>
            <a:t>Reusability is low, everybody has their own grammar</a:t>
          </a:r>
        </a:p>
      </dgm:t>
    </dgm:pt>
    <dgm:pt modelId="{0476C943-C265-4A63-A699-5F1285B20507}" type="parTrans" cxnId="{6A3C6AF7-CF2C-482F-92B9-0D931C54538E}">
      <dgm:prSet/>
      <dgm:spPr/>
      <dgm:t>
        <a:bodyPr/>
        <a:lstStyle/>
        <a:p>
          <a:endParaRPr lang="en-US"/>
        </a:p>
      </dgm:t>
    </dgm:pt>
    <dgm:pt modelId="{6CCDAC91-4C81-4879-A920-B64A54EE6D8F}" type="sibTrans" cxnId="{6A3C6AF7-CF2C-482F-92B9-0D931C54538E}">
      <dgm:prSet/>
      <dgm:spPr/>
      <dgm:t>
        <a:bodyPr/>
        <a:lstStyle/>
        <a:p>
          <a:endParaRPr lang="en-US"/>
        </a:p>
      </dgm:t>
    </dgm:pt>
    <dgm:pt modelId="{795B4A86-B22E-4B10-9A8A-97B91894FC8D}">
      <dgm:prSet/>
      <dgm:spPr/>
      <dgm:t>
        <a:bodyPr/>
        <a:lstStyle/>
        <a:p>
          <a:r>
            <a:rPr lang="en-US"/>
            <a:t>Cannot build on top of this</a:t>
          </a:r>
        </a:p>
      </dgm:t>
    </dgm:pt>
    <dgm:pt modelId="{0B0B3A43-DEE1-498A-BDC4-478ACBAC0EE6}" type="parTrans" cxnId="{C9FCF645-A997-490B-A9A8-872707CEF7F7}">
      <dgm:prSet/>
      <dgm:spPr/>
      <dgm:t>
        <a:bodyPr/>
        <a:lstStyle/>
        <a:p>
          <a:endParaRPr lang="en-US"/>
        </a:p>
      </dgm:t>
    </dgm:pt>
    <dgm:pt modelId="{D427D69D-E77E-415C-A5E2-F58CA3C3ECC0}" type="sibTrans" cxnId="{C9FCF645-A997-490B-A9A8-872707CEF7F7}">
      <dgm:prSet/>
      <dgm:spPr/>
      <dgm:t>
        <a:bodyPr/>
        <a:lstStyle/>
        <a:p>
          <a:endParaRPr lang="en-US"/>
        </a:p>
      </dgm:t>
    </dgm:pt>
    <dgm:pt modelId="{825770C7-0BD6-4558-901D-C06BBBABD616}" type="pres">
      <dgm:prSet presAssocID="{A2196CC8-4B5C-4CF2-BC9E-15B53834B7F4}" presName="outerComposite" presStyleCnt="0">
        <dgm:presLayoutVars>
          <dgm:chMax val="5"/>
          <dgm:dir/>
          <dgm:resizeHandles val="exact"/>
        </dgm:presLayoutVars>
      </dgm:prSet>
      <dgm:spPr/>
    </dgm:pt>
    <dgm:pt modelId="{853B5E18-1CB8-4A32-B45E-AC674E807488}" type="pres">
      <dgm:prSet presAssocID="{A2196CC8-4B5C-4CF2-BC9E-15B53834B7F4}" presName="dummyMaxCanvas" presStyleCnt="0">
        <dgm:presLayoutVars/>
      </dgm:prSet>
      <dgm:spPr/>
    </dgm:pt>
    <dgm:pt modelId="{9684035C-E05C-4426-9DCA-3658AFF7267F}" type="pres">
      <dgm:prSet presAssocID="{A2196CC8-4B5C-4CF2-BC9E-15B53834B7F4}" presName="ThreeNodes_1" presStyleLbl="node1" presStyleIdx="0" presStyleCnt="3">
        <dgm:presLayoutVars>
          <dgm:bulletEnabled val="1"/>
        </dgm:presLayoutVars>
      </dgm:prSet>
      <dgm:spPr/>
    </dgm:pt>
    <dgm:pt modelId="{E2DAC181-1C6E-49E6-81AB-78F4DB47640F}" type="pres">
      <dgm:prSet presAssocID="{A2196CC8-4B5C-4CF2-BC9E-15B53834B7F4}" presName="ThreeNodes_2" presStyleLbl="node1" presStyleIdx="1" presStyleCnt="3">
        <dgm:presLayoutVars>
          <dgm:bulletEnabled val="1"/>
        </dgm:presLayoutVars>
      </dgm:prSet>
      <dgm:spPr/>
    </dgm:pt>
    <dgm:pt modelId="{23A81702-1209-49DB-81B7-FF44C2BDFCE5}" type="pres">
      <dgm:prSet presAssocID="{A2196CC8-4B5C-4CF2-BC9E-15B53834B7F4}" presName="ThreeNodes_3" presStyleLbl="node1" presStyleIdx="2" presStyleCnt="3">
        <dgm:presLayoutVars>
          <dgm:bulletEnabled val="1"/>
        </dgm:presLayoutVars>
      </dgm:prSet>
      <dgm:spPr/>
    </dgm:pt>
    <dgm:pt modelId="{4D080A7E-E3BD-422F-B1F0-C1AE49F873F5}" type="pres">
      <dgm:prSet presAssocID="{A2196CC8-4B5C-4CF2-BC9E-15B53834B7F4}" presName="ThreeConn_1-2" presStyleLbl="fgAccFollowNode1" presStyleIdx="0" presStyleCnt="2">
        <dgm:presLayoutVars>
          <dgm:bulletEnabled val="1"/>
        </dgm:presLayoutVars>
      </dgm:prSet>
      <dgm:spPr/>
    </dgm:pt>
    <dgm:pt modelId="{11C93290-CCFB-4231-A309-C43AB1351FF6}" type="pres">
      <dgm:prSet presAssocID="{A2196CC8-4B5C-4CF2-BC9E-15B53834B7F4}" presName="ThreeConn_2-3" presStyleLbl="fgAccFollowNode1" presStyleIdx="1" presStyleCnt="2">
        <dgm:presLayoutVars>
          <dgm:bulletEnabled val="1"/>
        </dgm:presLayoutVars>
      </dgm:prSet>
      <dgm:spPr/>
    </dgm:pt>
    <dgm:pt modelId="{55040A4A-088B-461B-876D-41C8FA795C88}" type="pres">
      <dgm:prSet presAssocID="{A2196CC8-4B5C-4CF2-BC9E-15B53834B7F4}" presName="ThreeNodes_1_text" presStyleLbl="node1" presStyleIdx="2" presStyleCnt="3">
        <dgm:presLayoutVars>
          <dgm:bulletEnabled val="1"/>
        </dgm:presLayoutVars>
      </dgm:prSet>
      <dgm:spPr/>
    </dgm:pt>
    <dgm:pt modelId="{46FE4CB5-0EE7-4159-844B-D8B9D728C2E9}" type="pres">
      <dgm:prSet presAssocID="{A2196CC8-4B5C-4CF2-BC9E-15B53834B7F4}" presName="ThreeNodes_2_text" presStyleLbl="node1" presStyleIdx="2" presStyleCnt="3">
        <dgm:presLayoutVars>
          <dgm:bulletEnabled val="1"/>
        </dgm:presLayoutVars>
      </dgm:prSet>
      <dgm:spPr/>
    </dgm:pt>
    <dgm:pt modelId="{33034AF1-C73A-466B-A3FB-F1E1FCE8CD06}" type="pres">
      <dgm:prSet presAssocID="{A2196CC8-4B5C-4CF2-BC9E-15B53834B7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1CE0608-325F-4B27-AA09-79F6D0287F74}" type="presOf" srcId="{795B4A86-B22E-4B10-9A8A-97B91894FC8D}" destId="{23A81702-1209-49DB-81B7-FF44C2BDFCE5}" srcOrd="0" destOrd="0" presId="urn:microsoft.com/office/officeart/2005/8/layout/vProcess5"/>
    <dgm:cxn modelId="{9FBC8026-961B-4D48-8953-2C1DB0831249}" type="presOf" srcId="{EB0A6E32-4C1E-42D6-9863-7809F4E0E59C}" destId="{4D080A7E-E3BD-422F-B1F0-C1AE49F873F5}" srcOrd="0" destOrd="0" presId="urn:microsoft.com/office/officeart/2005/8/layout/vProcess5"/>
    <dgm:cxn modelId="{87CE4027-9C94-40D7-9A6E-B9AE70AFBB2D}" type="presOf" srcId="{3ECE055F-BE88-4B44-BADE-AE8548BEF4B3}" destId="{E2DAC181-1C6E-49E6-81AB-78F4DB47640F}" srcOrd="0" destOrd="0" presId="urn:microsoft.com/office/officeart/2005/8/layout/vProcess5"/>
    <dgm:cxn modelId="{551A3E36-0489-45DE-A421-A29BDE346130}" type="presOf" srcId="{795B4A86-B22E-4B10-9A8A-97B91894FC8D}" destId="{33034AF1-C73A-466B-A3FB-F1E1FCE8CD06}" srcOrd="1" destOrd="0" presId="urn:microsoft.com/office/officeart/2005/8/layout/vProcess5"/>
    <dgm:cxn modelId="{C9FCF645-A997-490B-A9A8-872707CEF7F7}" srcId="{A2196CC8-4B5C-4CF2-BC9E-15B53834B7F4}" destId="{795B4A86-B22E-4B10-9A8A-97B91894FC8D}" srcOrd="2" destOrd="0" parTransId="{0B0B3A43-DEE1-498A-BDC4-478ACBAC0EE6}" sibTransId="{D427D69D-E77E-415C-A5E2-F58CA3C3ECC0}"/>
    <dgm:cxn modelId="{CA900871-4510-4D59-AFDB-4F2CB68ADA66}" srcId="{A2196CC8-4B5C-4CF2-BC9E-15B53834B7F4}" destId="{7687175B-DA58-46CF-9232-D59E34502532}" srcOrd="0" destOrd="0" parTransId="{BBCE1978-946C-4815-B1A8-5417997D58A0}" sibTransId="{EB0A6E32-4C1E-42D6-9863-7809F4E0E59C}"/>
    <dgm:cxn modelId="{80DF709F-A5C4-44B6-A84A-19361B3C2244}" type="presOf" srcId="{7687175B-DA58-46CF-9232-D59E34502532}" destId="{55040A4A-088B-461B-876D-41C8FA795C88}" srcOrd="1" destOrd="0" presId="urn:microsoft.com/office/officeart/2005/8/layout/vProcess5"/>
    <dgm:cxn modelId="{AFA961B8-1166-41F7-B3AA-0DE666EBB141}" type="presOf" srcId="{A2196CC8-4B5C-4CF2-BC9E-15B53834B7F4}" destId="{825770C7-0BD6-4558-901D-C06BBBABD616}" srcOrd="0" destOrd="0" presId="urn:microsoft.com/office/officeart/2005/8/layout/vProcess5"/>
    <dgm:cxn modelId="{6F469DC1-44B7-40DD-948E-FFB63F56685B}" type="presOf" srcId="{7687175B-DA58-46CF-9232-D59E34502532}" destId="{9684035C-E05C-4426-9DCA-3658AFF7267F}" srcOrd="0" destOrd="0" presId="urn:microsoft.com/office/officeart/2005/8/layout/vProcess5"/>
    <dgm:cxn modelId="{EC50C5F2-C922-4DCF-8247-B3173749EF9D}" type="presOf" srcId="{3ECE055F-BE88-4B44-BADE-AE8548BEF4B3}" destId="{46FE4CB5-0EE7-4159-844B-D8B9D728C2E9}" srcOrd="1" destOrd="0" presId="urn:microsoft.com/office/officeart/2005/8/layout/vProcess5"/>
    <dgm:cxn modelId="{6A3C6AF7-CF2C-482F-92B9-0D931C54538E}" srcId="{A2196CC8-4B5C-4CF2-BC9E-15B53834B7F4}" destId="{3ECE055F-BE88-4B44-BADE-AE8548BEF4B3}" srcOrd="1" destOrd="0" parTransId="{0476C943-C265-4A63-A699-5F1285B20507}" sibTransId="{6CCDAC91-4C81-4879-A920-B64A54EE6D8F}"/>
    <dgm:cxn modelId="{D18F9EFB-AB73-475F-87CA-CFE3FE967D0F}" type="presOf" srcId="{6CCDAC91-4C81-4879-A920-B64A54EE6D8F}" destId="{11C93290-CCFB-4231-A309-C43AB1351FF6}" srcOrd="0" destOrd="0" presId="urn:microsoft.com/office/officeart/2005/8/layout/vProcess5"/>
    <dgm:cxn modelId="{A9A5FD8D-CCA3-42B7-9EE7-4BB19A0B5D45}" type="presParOf" srcId="{825770C7-0BD6-4558-901D-C06BBBABD616}" destId="{853B5E18-1CB8-4A32-B45E-AC674E807488}" srcOrd="0" destOrd="0" presId="urn:microsoft.com/office/officeart/2005/8/layout/vProcess5"/>
    <dgm:cxn modelId="{BE502ACD-5E78-4C0E-AC31-EAD37301A220}" type="presParOf" srcId="{825770C7-0BD6-4558-901D-C06BBBABD616}" destId="{9684035C-E05C-4426-9DCA-3658AFF7267F}" srcOrd="1" destOrd="0" presId="urn:microsoft.com/office/officeart/2005/8/layout/vProcess5"/>
    <dgm:cxn modelId="{2DB4A760-ECBD-499E-94C8-CF76A7CB3733}" type="presParOf" srcId="{825770C7-0BD6-4558-901D-C06BBBABD616}" destId="{E2DAC181-1C6E-49E6-81AB-78F4DB47640F}" srcOrd="2" destOrd="0" presId="urn:microsoft.com/office/officeart/2005/8/layout/vProcess5"/>
    <dgm:cxn modelId="{D77157FD-965B-43A5-BD12-DABA43FBCCFA}" type="presParOf" srcId="{825770C7-0BD6-4558-901D-C06BBBABD616}" destId="{23A81702-1209-49DB-81B7-FF44C2BDFCE5}" srcOrd="3" destOrd="0" presId="urn:microsoft.com/office/officeart/2005/8/layout/vProcess5"/>
    <dgm:cxn modelId="{A07D12ED-4BA6-408D-ADB7-FD5D069AE68D}" type="presParOf" srcId="{825770C7-0BD6-4558-901D-C06BBBABD616}" destId="{4D080A7E-E3BD-422F-B1F0-C1AE49F873F5}" srcOrd="4" destOrd="0" presId="urn:microsoft.com/office/officeart/2005/8/layout/vProcess5"/>
    <dgm:cxn modelId="{46FB7D14-5C59-4CAA-97C1-63C8D04AB627}" type="presParOf" srcId="{825770C7-0BD6-4558-901D-C06BBBABD616}" destId="{11C93290-CCFB-4231-A309-C43AB1351FF6}" srcOrd="5" destOrd="0" presId="urn:microsoft.com/office/officeart/2005/8/layout/vProcess5"/>
    <dgm:cxn modelId="{1D28E5DE-871F-4ECC-8EB7-EC15D3F67A0D}" type="presParOf" srcId="{825770C7-0BD6-4558-901D-C06BBBABD616}" destId="{55040A4A-088B-461B-876D-41C8FA795C88}" srcOrd="6" destOrd="0" presId="urn:microsoft.com/office/officeart/2005/8/layout/vProcess5"/>
    <dgm:cxn modelId="{577638E2-041D-4256-9732-E46D9233AF51}" type="presParOf" srcId="{825770C7-0BD6-4558-901D-C06BBBABD616}" destId="{46FE4CB5-0EE7-4159-844B-D8B9D728C2E9}" srcOrd="7" destOrd="0" presId="urn:microsoft.com/office/officeart/2005/8/layout/vProcess5"/>
    <dgm:cxn modelId="{562A0E76-0D06-4C37-BE78-D610263FBB6D}" type="presParOf" srcId="{825770C7-0BD6-4558-901D-C06BBBABD616}" destId="{33034AF1-C73A-466B-A3FB-F1E1FCE8CD0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196CC8-4B5C-4CF2-BC9E-15B53834B7F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87175B-DA58-46CF-9232-D59E34502532}">
      <dgm:prSet/>
      <dgm:spPr/>
      <dgm:t>
        <a:bodyPr/>
        <a:lstStyle/>
        <a:p>
          <a:r>
            <a:rPr lang="en-US"/>
            <a:t>Global rule structure, Seems perfect for representing syntax        </a:t>
          </a:r>
          <a:r>
            <a:rPr lang="en-US" b="1"/>
            <a:t> NOT TRUE</a:t>
          </a:r>
          <a:endParaRPr lang="en-US"/>
        </a:p>
      </dgm:t>
    </dgm:pt>
    <dgm:pt modelId="{BBCE1978-946C-4815-B1A8-5417997D58A0}" type="parTrans" cxnId="{CA900871-4510-4D59-AFDB-4F2CB68ADA66}">
      <dgm:prSet/>
      <dgm:spPr/>
      <dgm:t>
        <a:bodyPr/>
        <a:lstStyle/>
        <a:p>
          <a:endParaRPr lang="en-US"/>
        </a:p>
      </dgm:t>
    </dgm:pt>
    <dgm:pt modelId="{EB0A6E32-4C1E-42D6-9863-7809F4E0E59C}" type="sibTrans" cxnId="{CA900871-4510-4D59-AFDB-4F2CB68ADA66}">
      <dgm:prSet/>
      <dgm:spPr/>
      <dgm:t>
        <a:bodyPr/>
        <a:lstStyle/>
        <a:p>
          <a:endParaRPr lang="en-US"/>
        </a:p>
      </dgm:t>
    </dgm:pt>
    <dgm:pt modelId="{3ECE055F-BE88-4B44-BADE-AE8548BEF4B3}">
      <dgm:prSet/>
      <dgm:spPr/>
      <dgm:t>
        <a:bodyPr/>
        <a:lstStyle/>
        <a:p>
          <a:r>
            <a:rPr lang="en-US"/>
            <a:t>Reusability is low, everybody has their own grammar</a:t>
          </a:r>
        </a:p>
      </dgm:t>
    </dgm:pt>
    <dgm:pt modelId="{0476C943-C265-4A63-A699-5F1285B20507}" type="parTrans" cxnId="{6A3C6AF7-CF2C-482F-92B9-0D931C54538E}">
      <dgm:prSet/>
      <dgm:spPr/>
      <dgm:t>
        <a:bodyPr/>
        <a:lstStyle/>
        <a:p>
          <a:endParaRPr lang="en-US"/>
        </a:p>
      </dgm:t>
    </dgm:pt>
    <dgm:pt modelId="{6CCDAC91-4C81-4879-A920-B64A54EE6D8F}" type="sibTrans" cxnId="{6A3C6AF7-CF2C-482F-92B9-0D931C54538E}">
      <dgm:prSet/>
      <dgm:spPr/>
      <dgm:t>
        <a:bodyPr/>
        <a:lstStyle/>
        <a:p>
          <a:endParaRPr lang="en-US"/>
        </a:p>
      </dgm:t>
    </dgm:pt>
    <dgm:pt modelId="{795B4A86-B22E-4B10-9A8A-97B91894FC8D}">
      <dgm:prSet/>
      <dgm:spPr/>
      <dgm:t>
        <a:bodyPr/>
        <a:lstStyle/>
        <a:p>
          <a:r>
            <a:rPr lang="en-US"/>
            <a:t>Cannot build on top of this</a:t>
          </a:r>
        </a:p>
      </dgm:t>
    </dgm:pt>
    <dgm:pt modelId="{0B0B3A43-DEE1-498A-BDC4-478ACBAC0EE6}" type="parTrans" cxnId="{C9FCF645-A997-490B-A9A8-872707CEF7F7}">
      <dgm:prSet/>
      <dgm:spPr/>
      <dgm:t>
        <a:bodyPr/>
        <a:lstStyle/>
        <a:p>
          <a:endParaRPr lang="en-US"/>
        </a:p>
      </dgm:t>
    </dgm:pt>
    <dgm:pt modelId="{D427D69D-E77E-415C-A5E2-F58CA3C3ECC0}" type="sibTrans" cxnId="{C9FCF645-A997-490B-A9A8-872707CEF7F7}">
      <dgm:prSet/>
      <dgm:spPr/>
      <dgm:t>
        <a:bodyPr/>
        <a:lstStyle/>
        <a:p>
          <a:endParaRPr lang="en-US"/>
        </a:p>
      </dgm:t>
    </dgm:pt>
    <dgm:pt modelId="{B600FA65-B355-4932-AD57-6080579C0F6C}">
      <dgm:prSet/>
      <dgm:spPr/>
      <dgm:t>
        <a:bodyPr/>
        <a:lstStyle/>
        <a:p>
          <a:r>
            <a:rPr lang="en-US"/>
            <a:t>Cannot represent all flexible language structures</a:t>
          </a:r>
        </a:p>
      </dgm:t>
    </dgm:pt>
    <dgm:pt modelId="{39387D03-9345-4152-88C7-FC20671A2713}" type="parTrans" cxnId="{FA720E64-4036-4533-8A20-A989D91762D5}">
      <dgm:prSet/>
      <dgm:spPr/>
      <dgm:t>
        <a:bodyPr/>
        <a:lstStyle/>
        <a:p>
          <a:endParaRPr lang="en-US"/>
        </a:p>
      </dgm:t>
    </dgm:pt>
    <dgm:pt modelId="{EF682290-EF76-4A50-8AFC-DBD751A0B7F2}" type="sibTrans" cxnId="{FA720E64-4036-4533-8A20-A989D91762D5}">
      <dgm:prSet/>
      <dgm:spPr/>
      <dgm:t>
        <a:bodyPr/>
        <a:lstStyle/>
        <a:p>
          <a:endParaRPr lang="en-US"/>
        </a:p>
      </dgm:t>
    </dgm:pt>
    <dgm:pt modelId="{825770C7-0BD6-4558-901D-C06BBBABD616}" type="pres">
      <dgm:prSet presAssocID="{A2196CC8-4B5C-4CF2-BC9E-15B53834B7F4}" presName="outerComposite" presStyleCnt="0">
        <dgm:presLayoutVars>
          <dgm:chMax val="5"/>
          <dgm:dir/>
          <dgm:resizeHandles val="exact"/>
        </dgm:presLayoutVars>
      </dgm:prSet>
      <dgm:spPr/>
    </dgm:pt>
    <dgm:pt modelId="{853B5E18-1CB8-4A32-B45E-AC674E807488}" type="pres">
      <dgm:prSet presAssocID="{A2196CC8-4B5C-4CF2-BC9E-15B53834B7F4}" presName="dummyMaxCanvas" presStyleCnt="0">
        <dgm:presLayoutVars/>
      </dgm:prSet>
      <dgm:spPr/>
    </dgm:pt>
    <dgm:pt modelId="{18BE3C2D-C673-4698-A98C-23EFBC9602F9}" type="pres">
      <dgm:prSet presAssocID="{A2196CC8-4B5C-4CF2-BC9E-15B53834B7F4}" presName="FourNodes_1" presStyleLbl="node1" presStyleIdx="0" presStyleCnt="4">
        <dgm:presLayoutVars>
          <dgm:bulletEnabled val="1"/>
        </dgm:presLayoutVars>
      </dgm:prSet>
      <dgm:spPr/>
    </dgm:pt>
    <dgm:pt modelId="{517FFED4-F1CE-458B-93D1-BE461181FE3C}" type="pres">
      <dgm:prSet presAssocID="{A2196CC8-4B5C-4CF2-BC9E-15B53834B7F4}" presName="FourNodes_2" presStyleLbl="node1" presStyleIdx="1" presStyleCnt="4">
        <dgm:presLayoutVars>
          <dgm:bulletEnabled val="1"/>
        </dgm:presLayoutVars>
      </dgm:prSet>
      <dgm:spPr/>
    </dgm:pt>
    <dgm:pt modelId="{CC5B7DC6-20CD-4095-8757-344A8F8263ED}" type="pres">
      <dgm:prSet presAssocID="{A2196CC8-4B5C-4CF2-BC9E-15B53834B7F4}" presName="FourNodes_3" presStyleLbl="node1" presStyleIdx="2" presStyleCnt="4">
        <dgm:presLayoutVars>
          <dgm:bulletEnabled val="1"/>
        </dgm:presLayoutVars>
      </dgm:prSet>
      <dgm:spPr/>
    </dgm:pt>
    <dgm:pt modelId="{9CDEDDB5-100F-4D1B-8BC2-2DE4BE0B4A4F}" type="pres">
      <dgm:prSet presAssocID="{A2196CC8-4B5C-4CF2-BC9E-15B53834B7F4}" presName="FourNodes_4" presStyleLbl="node1" presStyleIdx="3" presStyleCnt="4">
        <dgm:presLayoutVars>
          <dgm:bulletEnabled val="1"/>
        </dgm:presLayoutVars>
      </dgm:prSet>
      <dgm:spPr/>
    </dgm:pt>
    <dgm:pt modelId="{4D72071B-7EAA-4111-846F-49AE18CC3C53}" type="pres">
      <dgm:prSet presAssocID="{A2196CC8-4B5C-4CF2-BC9E-15B53834B7F4}" presName="FourConn_1-2" presStyleLbl="fgAccFollowNode1" presStyleIdx="0" presStyleCnt="3">
        <dgm:presLayoutVars>
          <dgm:bulletEnabled val="1"/>
        </dgm:presLayoutVars>
      </dgm:prSet>
      <dgm:spPr/>
    </dgm:pt>
    <dgm:pt modelId="{B4AD5989-E37E-4D98-85EE-CB796469E28E}" type="pres">
      <dgm:prSet presAssocID="{A2196CC8-4B5C-4CF2-BC9E-15B53834B7F4}" presName="FourConn_2-3" presStyleLbl="fgAccFollowNode1" presStyleIdx="1" presStyleCnt="3">
        <dgm:presLayoutVars>
          <dgm:bulletEnabled val="1"/>
        </dgm:presLayoutVars>
      </dgm:prSet>
      <dgm:spPr/>
    </dgm:pt>
    <dgm:pt modelId="{3D495E71-BAE2-4AC5-8C1E-47507483639C}" type="pres">
      <dgm:prSet presAssocID="{A2196CC8-4B5C-4CF2-BC9E-15B53834B7F4}" presName="FourConn_3-4" presStyleLbl="fgAccFollowNode1" presStyleIdx="2" presStyleCnt="3">
        <dgm:presLayoutVars>
          <dgm:bulletEnabled val="1"/>
        </dgm:presLayoutVars>
      </dgm:prSet>
      <dgm:spPr/>
    </dgm:pt>
    <dgm:pt modelId="{B0AC79A8-AF4F-4431-89C3-1E728B2A7179}" type="pres">
      <dgm:prSet presAssocID="{A2196CC8-4B5C-4CF2-BC9E-15B53834B7F4}" presName="FourNodes_1_text" presStyleLbl="node1" presStyleIdx="3" presStyleCnt="4">
        <dgm:presLayoutVars>
          <dgm:bulletEnabled val="1"/>
        </dgm:presLayoutVars>
      </dgm:prSet>
      <dgm:spPr/>
    </dgm:pt>
    <dgm:pt modelId="{E6532D61-3CB4-4248-A20F-E20213AC4AD8}" type="pres">
      <dgm:prSet presAssocID="{A2196CC8-4B5C-4CF2-BC9E-15B53834B7F4}" presName="FourNodes_2_text" presStyleLbl="node1" presStyleIdx="3" presStyleCnt="4">
        <dgm:presLayoutVars>
          <dgm:bulletEnabled val="1"/>
        </dgm:presLayoutVars>
      </dgm:prSet>
      <dgm:spPr/>
    </dgm:pt>
    <dgm:pt modelId="{D2422D51-A015-42F3-8941-33AD99F5B47D}" type="pres">
      <dgm:prSet presAssocID="{A2196CC8-4B5C-4CF2-BC9E-15B53834B7F4}" presName="FourNodes_3_text" presStyleLbl="node1" presStyleIdx="3" presStyleCnt="4">
        <dgm:presLayoutVars>
          <dgm:bulletEnabled val="1"/>
        </dgm:presLayoutVars>
      </dgm:prSet>
      <dgm:spPr/>
    </dgm:pt>
    <dgm:pt modelId="{18825845-7A72-4495-8B9B-C8B97E60F6E2}" type="pres">
      <dgm:prSet presAssocID="{A2196CC8-4B5C-4CF2-BC9E-15B53834B7F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7BA8709-3DD2-472B-A40E-5E7F2830C831}" type="presOf" srcId="{7687175B-DA58-46CF-9232-D59E34502532}" destId="{B0AC79A8-AF4F-4431-89C3-1E728B2A7179}" srcOrd="1" destOrd="0" presId="urn:microsoft.com/office/officeart/2005/8/layout/vProcess5"/>
    <dgm:cxn modelId="{829BA31A-5EF2-4D0D-AC96-C7AEF408EBF7}" type="presOf" srcId="{795B4A86-B22E-4B10-9A8A-97B91894FC8D}" destId="{D2422D51-A015-42F3-8941-33AD99F5B47D}" srcOrd="1" destOrd="0" presId="urn:microsoft.com/office/officeart/2005/8/layout/vProcess5"/>
    <dgm:cxn modelId="{BF870440-85BA-480C-A487-ACD7367AEE1D}" type="presOf" srcId="{7687175B-DA58-46CF-9232-D59E34502532}" destId="{18BE3C2D-C673-4698-A98C-23EFBC9602F9}" srcOrd="0" destOrd="0" presId="urn:microsoft.com/office/officeart/2005/8/layout/vProcess5"/>
    <dgm:cxn modelId="{6D65395F-B528-4798-80AF-43C1FEC29F9F}" type="presOf" srcId="{EB0A6E32-4C1E-42D6-9863-7809F4E0E59C}" destId="{4D72071B-7EAA-4111-846F-49AE18CC3C53}" srcOrd="0" destOrd="0" presId="urn:microsoft.com/office/officeart/2005/8/layout/vProcess5"/>
    <dgm:cxn modelId="{FA720E64-4036-4533-8A20-A989D91762D5}" srcId="{A2196CC8-4B5C-4CF2-BC9E-15B53834B7F4}" destId="{B600FA65-B355-4932-AD57-6080579C0F6C}" srcOrd="3" destOrd="0" parTransId="{39387D03-9345-4152-88C7-FC20671A2713}" sibTransId="{EF682290-EF76-4A50-8AFC-DBD751A0B7F2}"/>
    <dgm:cxn modelId="{C9FCF645-A997-490B-A9A8-872707CEF7F7}" srcId="{A2196CC8-4B5C-4CF2-BC9E-15B53834B7F4}" destId="{795B4A86-B22E-4B10-9A8A-97B91894FC8D}" srcOrd="2" destOrd="0" parTransId="{0B0B3A43-DEE1-498A-BDC4-478ACBAC0EE6}" sibTransId="{D427D69D-E77E-415C-A5E2-F58CA3C3ECC0}"/>
    <dgm:cxn modelId="{18C01949-4E5B-4E00-8C08-7B0F1D4BE489}" type="presOf" srcId="{795B4A86-B22E-4B10-9A8A-97B91894FC8D}" destId="{CC5B7DC6-20CD-4095-8757-344A8F8263ED}" srcOrd="0" destOrd="0" presId="urn:microsoft.com/office/officeart/2005/8/layout/vProcess5"/>
    <dgm:cxn modelId="{CA900871-4510-4D59-AFDB-4F2CB68ADA66}" srcId="{A2196CC8-4B5C-4CF2-BC9E-15B53834B7F4}" destId="{7687175B-DA58-46CF-9232-D59E34502532}" srcOrd="0" destOrd="0" parTransId="{BBCE1978-946C-4815-B1A8-5417997D58A0}" sibTransId="{EB0A6E32-4C1E-42D6-9863-7809F4E0E59C}"/>
    <dgm:cxn modelId="{625F9D88-A5A8-4074-B54E-2C821D29B0A9}" type="presOf" srcId="{D427D69D-E77E-415C-A5E2-F58CA3C3ECC0}" destId="{3D495E71-BAE2-4AC5-8C1E-47507483639C}" srcOrd="0" destOrd="0" presId="urn:microsoft.com/office/officeart/2005/8/layout/vProcess5"/>
    <dgm:cxn modelId="{402B40A0-8F47-41BB-B398-EE2C8F8CD66E}" type="presOf" srcId="{B600FA65-B355-4932-AD57-6080579C0F6C}" destId="{18825845-7A72-4495-8B9B-C8B97E60F6E2}" srcOrd="1" destOrd="0" presId="urn:microsoft.com/office/officeart/2005/8/layout/vProcess5"/>
    <dgm:cxn modelId="{AFA961B8-1166-41F7-B3AA-0DE666EBB141}" type="presOf" srcId="{A2196CC8-4B5C-4CF2-BC9E-15B53834B7F4}" destId="{825770C7-0BD6-4558-901D-C06BBBABD616}" srcOrd="0" destOrd="0" presId="urn:microsoft.com/office/officeart/2005/8/layout/vProcess5"/>
    <dgm:cxn modelId="{6462C5D3-CDB2-47F2-A67F-D72BBE2400AB}" type="presOf" srcId="{6CCDAC91-4C81-4879-A920-B64A54EE6D8F}" destId="{B4AD5989-E37E-4D98-85EE-CB796469E28E}" srcOrd="0" destOrd="0" presId="urn:microsoft.com/office/officeart/2005/8/layout/vProcess5"/>
    <dgm:cxn modelId="{D87FCEEF-815F-42B5-8B43-AFFA371F1DFA}" type="presOf" srcId="{3ECE055F-BE88-4B44-BADE-AE8548BEF4B3}" destId="{517FFED4-F1CE-458B-93D1-BE461181FE3C}" srcOrd="0" destOrd="0" presId="urn:microsoft.com/office/officeart/2005/8/layout/vProcess5"/>
    <dgm:cxn modelId="{6A3C6AF7-CF2C-482F-92B9-0D931C54538E}" srcId="{A2196CC8-4B5C-4CF2-BC9E-15B53834B7F4}" destId="{3ECE055F-BE88-4B44-BADE-AE8548BEF4B3}" srcOrd="1" destOrd="0" parTransId="{0476C943-C265-4A63-A699-5F1285B20507}" sibTransId="{6CCDAC91-4C81-4879-A920-B64A54EE6D8F}"/>
    <dgm:cxn modelId="{F0BA76F7-1DA4-4AAD-9AD3-DA862DBD0E5D}" type="presOf" srcId="{B600FA65-B355-4932-AD57-6080579C0F6C}" destId="{9CDEDDB5-100F-4D1B-8BC2-2DE4BE0B4A4F}" srcOrd="0" destOrd="0" presId="urn:microsoft.com/office/officeart/2005/8/layout/vProcess5"/>
    <dgm:cxn modelId="{EA7929FF-67CB-472E-8FDC-CC3477BB70AB}" type="presOf" srcId="{3ECE055F-BE88-4B44-BADE-AE8548BEF4B3}" destId="{E6532D61-3CB4-4248-A20F-E20213AC4AD8}" srcOrd="1" destOrd="0" presId="urn:microsoft.com/office/officeart/2005/8/layout/vProcess5"/>
    <dgm:cxn modelId="{A9A5FD8D-CCA3-42B7-9EE7-4BB19A0B5D45}" type="presParOf" srcId="{825770C7-0BD6-4558-901D-C06BBBABD616}" destId="{853B5E18-1CB8-4A32-B45E-AC674E807488}" srcOrd="0" destOrd="0" presId="urn:microsoft.com/office/officeart/2005/8/layout/vProcess5"/>
    <dgm:cxn modelId="{14EE7AF6-E7D7-448D-AABD-B648424D196B}" type="presParOf" srcId="{825770C7-0BD6-4558-901D-C06BBBABD616}" destId="{18BE3C2D-C673-4698-A98C-23EFBC9602F9}" srcOrd="1" destOrd="0" presId="urn:microsoft.com/office/officeart/2005/8/layout/vProcess5"/>
    <dgm:cxn modelId="{C902201A-8465-4EA5-96FA-2B045AB82B20}" type="presParOf" srcId="{825770C7-0BD6-4558-901D-C06BBBABD616}" destId="{517FFED4-F1CE-458B-93D1-BE461181FE3C}" srcOrd="2" destOrd="0" presId="urn:microsoft.com/office/officeart/2005/8/layout/vProcess5"/>
    <dgm:cxn modelId="{7852D528-8480-410A-9385-24C61B70915C}" type="presParOf" srcId="{825770C7-0BD6-4558-901D-C06BBBABD616}" destId="{CC5B7DC6-20CD-4095-8757-344A8F8263ED}" srcOrd="3" destOrd="0" presId="urn:microsoft.com/office/officeart/2005/8/layout/vProcess5"/>
    <dgm:cxn modelId="{34B8369F-E769-4021-A583-4AAD754801C3}" type="presParOf" srcId="{825770C7-0BD6-4558-901D-C06BBBABD616}" destId="{9CDEDDB5-100F-4D1B-8BC2-2DE4BE0B4A4F}" srcOrd="4" destOrd="0" presId="urn:microsoft.com/office/officeart/2005/8/layout/vProcess5"/>
    <dgm:cxn modelId="{09C2A219-C027-42FF-A915-9247D8A0F051}" type="presParOf" srcId="{825770C7-0BD6-4558-901D-C06BBBABD616}" destId="{4D72071B-7EAA-4111-846F-49AE18CC3C53}" srcOrd="5" destOrd="0" presId="urn:microsoft.com/office/officeart/2005/8/layout/vProcess5"/>
    <dgm:cxn modelId="{B144492B-C26A-4501-B196-02EFE70F9DA7}" type="presParOf" srcId="{825770C7-0BD6-4558-901D-C06BBBABD616}" destId="{B4AD5989-E37E-4D98-85EE-CB796469E28E}" srcOrd="6" destOrd="0" presId="urn:microsoft.com/office/officeart/2005/8/layout/vProcess5"/>
    <dgm:cxn modelId="{4566A865-0A96-45F3-9BE0-3857C5008050}" type="presParOf" srcId="{825770C7-0BD6-4558-901D-C06BBBABD616}" destId="{3D495E71-BAE2-4AC5-8C1E-47507483639C}" srcOrd="7" destOrd="0" presId="urn:microsoft.com/office/officeart/2005/8/layout/vProcess5"/>
    <dgm:cxn modelId="{78A5E50A-20A2-4879-B73F-95826D79BA71}" type="presParOf" srcId="{825770C7-0BD6-4558-901D-C06BBBABD616}" destId="{B0AC79A8-AF4F-4431-89C3-1E728B2A7179}" srcOrd="8" destOrd="0" presId="urn:microsoft.com/office/officeart/2005/8/layout/vProcess5"/>
    <dgm:cxn modelId="{ED7C6863-3920-462F-AE8A-D29480B1CB88}" type="presParOf" srcId="{825770C7-0BD6-4558-901D-C06BBBABD616}" destId="{E6532D61-3CB4-4248-A20F-E20213AC4AD8}" srcOrd="9" destOrd="0" presId="urn:microsoft.com/office/officeart/2005/8/layout/vProcess5"/>
    <dgm:cxn modelId="{02DAC518-846F-4CA2-937F-A565C52835C1}" type="presParOf" srcId="{825770C7-0BD6-4558-901D-C06BBBABD616}" destId="{D2422D51-A015-42F3-8941-33AD99F5B47D}" srcOrd="10" destOrd="0" presId="urn:microsoft.com/office/officeart/2005/8/layout/vProcess5"/>
    <dgm:cxn modelId="{08BE9931-B3AD-4A24-B683-CCCABF49BC6C}" type="presParOf" srcId="{825770C7-0BD6-4558-901D-C06BBBABD616}" destId="{18825845-7A72-4495-8B9B-C8B97E60F6E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196CC8-4B5C-4CF2-BC9E-15B53834B7F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87175B-DA58-46CF-9232-D59E34502532}">
      <dgm:prSet/>
      <dgm:spPr/>
      <dgm:t>
        <a:bodyPr/>
        <a:lstStyle/>
        <a:p>
          <a:r>
            <a:rPr lang="en-US"/>
            <a:t>Global rule structure, Seems perfect for representing syntax        </a:t>
          </a:r>
          <a:r>
            <a:rPr lang="en-US" b="1"/>
            <a:t> NOT TRUE</a:t>
          </a:r>
          <a:endParaRPr lang="en-US"/>
        </a:p>
      </dgm:t>
    </dgm:pt>
    <dgm:pt modelId="{BBCE1978-946C-4815-B1A8-5417997D58A0}" type="parTrans" cxnId="{CA900871-4510-4D59-AFDB-4F2CB68ADA66}">
      <dgm:prSet/>
      <dgm:spPr/>
      <dgm:t>
        <a:bodyPr/>
        <a:lstStyle/>
        <a:p>
          <a:endParaRPr lang="en-US"/>
        </a:p>
      </dgm:t>
    </dgm:pt>
    <dgm:pt modelId="{EB0A6E32-4C1E-42D6-9863-7809F4E0E59C}" type="sibTrans" cxnId="{CA900871-4510-4D59-AFDB-4F2CB68ADA66}">
      <dgm:prSet/>
      <dgm:spPr/>
      <dgm:t>
        <a:bodyPr/>
        <a:lstStyle/>
        <a:p>
          <a:endParaRPr lang="en-US"/>
        </a:p>
      </dgm:t>
    </dgm:pt>
    <dgm:pt modelId="{3ECE055F-BE88-4B44-BADE-AE8548BEF4B3}">
      <dgm:prSet/>
      <dgm:spPr/>
      <dgm:t>
        <a:bodyPr/>
        <a:lstStyle/>
        <a:p>
          <a:r>
            <a:rPr lang="en-US"/>
            <a:t>Reusability is low, everybody has their own grammar</a:t>
          </a:r>
        </a:p>
      </dgm:t>
    </dgm:pt>
    <dgm:pt modelId="{0476C943-C265-4A63-A699-5F1285B20507}" type="parTrans" cxnId="{6A3C6AF7-CF2C-482F-92B9-0D931C54538E}">
      <dgm:prSet/>
      <dgm:spPr/>
      <dgm:t>
        <a:bodyPr/>
        <a:lstStyle/>
        <a:p>
          <a:endParaRPr lang="en-US"/>
        </a:p>
      </dgm:t>
    </dgm:pt>
    <dgm:pt modelId="{6CCDAC91-4C81-4879-A920-B64A54EE6D8F}" type="sibTrans" cxnId="{6A3C6AF7-CF2C-482F-92B9-0D931C54538E}">
      <dgm:prSet/>
      <dgm:spPr/>
      <dgm:t>
        <a:bodyPr/>
        <a:lstStyle/>
        <a:p>
          <a:endParaRPr lang="en-US"/>
        </a:p>
      </dgm:t>
    </dgm:pt>
    <dgm:pt modelId="{795B4A86-B22E-4B10-9A8A-97B91894FC8D}">
      <dgm:prSet/>
      <dgm:spPr/>
      <dgm:t>
        <a:bodyPr/>
        <a:lstStyle/>
        <a:p>
          <a:r>
            <a:rPr lang="en-US"/>
            <a:t>Cannot build on top of this</a:t>
          </a:r>
        </a:p>
      </dgm:t>
    </dgm:pt>
    <dgm:pt modelId="{0B0B3A43-DEE1-498A-BDC4-478ACBAC0EE6}" type="parTrans" cxnId="{C9FCF645-A997-490B-A9A8-872707CEF7F7}">
      <dgm:prSet/>
      <dgm:spPr/>
      <dgm:t>
        <a:bodyPr/>
        <a:lstStyle/>
        <a:p>
          <a:endParaRPr lang="en-US"/>
        </a:p>
      </dgm:t>
    </dgm:pt>
    <dgm:pt modelId="{D427D69D-E77E-415C-A5E2-F58CA3C3ECC0}" type="sibTrans" cxnId="{C9FCF645-A997-490B-A9A8-872707CEF7F7}">
      <dgm:prSet/>
      <dgm:spPr/>
      <dgm:t>
        <a:bodyPr/>
        <a:lstStyle/>
        <a:p>
          <a:endParaRPr lang="en-US"/>
        </a:p>
      </dgm:t>
    </dgm:pt>
    <dgm:pt modelId="{B600FA65-B355-4932-AD57-6080579C0F6C}">
      <dgm:prSet/>
      <dgm:spPr/>
      <dgm:t>
        <a:bodyPr/>
        <a:lstStyle/>
        <a:p>
          <a:r>
            <a:rPr lang="en-US"/>
            <a:t>Cannot represent all flexible language structures</a:t>
          </a:r>
        </a:p>
      </dgm:t>
    </dgm:pt>
    <dgm:pt modelId="{39387D03-9345-4152-88C7-FC20671A2713}" type="parTrans" cxnId="{FA720E64-4036-4533-8A20-A989D91762D5}">
      <dgm:prSet/>
      <dgm:spPr/>
      <dgm:t>
        <a:bodyPr/>
        <a:lstStyle/>
        <a:p>
          <a:endParaRPr lang="en-US"/>
        </a:p>
      </dgm:t>
    </dgm:pt>
    <dgm:pt modelId="{EF682290-EF76-4A50-8AFC-DBD751A0B7F2}" type="sibTrans" cxnId="{FA720E64-4036-4533-8A20-A989D91762D5}">
      <dgm:prSet/>
      <dgm:spPr/>
      <dgm:t>
        <a:bodyPr/>
        <a:lstStyle/>
        <a:p>
          <a:endParaRPr lang="en-US"/>
        </a:p>
      </dgm:t>
    </dgm:pt>
    <dgm:pt modelId="{9A19CAFD-1426-400D-B9A5-6FBC223120F7}">
      <dgm:prSet/>
      <dgm:spPr/>
      <dgm:t>
        <a:bodyPr/>
        <a:lstStyle/>
        <a:p>
          <a:r>
            <a:rPr lang="en-US"/>
            <a:t>Cannot be used for evaluating systems</a:t>
          </a:r>
        </a:p>
      </dgm:t>
    </dgm:pt>
    <dgm:pt modelId="{DF910041-4C8D-493F-B1CA-4C192B5C0DFD}" type="parTrans" cxnId="{C00CF43E-6E47-492C-B762-CD5A34357AD3}">
      <dgm:prSet/>
      <dgm:spPr/>
      <dgm:t>
        <a:bodyPr/>
        <a:lstStyle/>
        <a:p>
          <a:endParaRPr lang="en-US"/>
        </a:p>
      </dgm:t>
    </dgm:pt>
    <dgm:pt modelId="{66E77F5C-F237-45A0-9233-A20F745E2CE0}" type="sibTrans" cxnId="{C00CF43E-6E47-492C-B762-CD5A34357AD3}">
      <dgm:prSet/>
      <dgm:spPr/>
      <dgm:t>
        <a:bodyPr/>
        <a:lstStyle/>
        <a:p>
          <a:endParaRPr lang="en-US"/>
        </a:p>
      </dgm:t>
    </dgm:pt>
    <dgm:pt modelId="{825770C7-0BD6-4558-901D-C06BBBABD616}" type="pres">
      <dgm:prSet presAssocID="{A2196CC8-4B5C-4CF2-BC9E-15B53834B7F4}" presName="outerComposite" presStyleCnt="0">
        <dgm:presLayoutVars>
          <dgm:chMax val="5"/>
          <dgm:dir/>
          <dgm:resizeHandles val="exact"/>
        </dgm:presLayoutVars>
      </dgm:prSet>
      <dgm:spPr/>
    </dgm:pt>
    <dgm:pt modelId="{853B5E18-1CB8-4A32-B45E-AC674E807488}" type="pres">
      <dgm:prSet presAssocID="{A2196CC8-4B5C-4CF2-BC9E-15B53834B7F4}" presName="dummyMaxCanvas" presStyleCnt="0">
        <dgm:presLayoutVars/>
      </dgm:prSet>
      <dgm:spPr/>
    </dgm:pt>
    <dgm:pt modelId="{5B281045-7239-46DD-BA5B-457DEB6FAFCD}" type="pres">
      <dgm:prSet presAssocID="{A2196CC8-4B5C-4CF2-BC9E-15B53834B7F4}" presName="FiveNodes_1" presStyleLbl="node1" presStyleIdx="0" presStyleCnt="5">
        <dgm:presLayoutVars>
          <dgm:bulletEnabled val="1"/>
        </dgm:presLayoutVars>
      </dgm:prSet>
      <dgm:spPr/>
    </dgm:pt>
    <dgm:pt modelId="{06EFE91E-8BCF-4E83-95F5-2382FCFC5C1C}" type="pres">
      <dgm:prSet presAssocID="{A2196CC8-4B5C-4CF2-BC9E-15B53834B7F4}" presName="FiveNodes_2" presStyleLbl="node1" presStyleIdx="1" presStyleCnt="5">
        <dgm:presLayoutVars>
          <dgm:bulletEnabled val="1"/>
        </dgm:presLayoutVars>
      </dgm:prSet>
      <dgm:spPr/>
    </dgm:pt>
    <dgm:pt modelId="{E0B6EEBD-76ED-490A-8F32-8D998AB6179E}" type="pres">
      <dgm:prSet presAssocID="{A2196CC8-4B5C-4CF2-BC9E-15B53834B7F4}" presName="FiveNodes_3" presStyleLbl="node1" presStyleIdx="2" presStyleCnt="5">
        <dgm:presLayoutVars>
          <dgm:bulletEnabled val="1"/>
        </dgm:presLayoutVars>
      </dgm:prSet>
      <dgm:spPr/>
    </dgm:pt>
    <dgm:pt modelId="{526BEE8B-C73C-41CA-8013-C7A5A79E8031}" type="pres">
      <dgm:prSet presAssocID="{A2196CC8-4B5C-4CF2-BC9E-15B53834B7F4}" presName="FiveNodes_4" presStyleLbl="node1" presStyleIdx="3" presStyleCnt="5">
        <dgm:presLayoutVars>
          <dgm:bulletEnabled val="1"/>
        </dgm:presLayoutVars>
      </dgm:prSet>
      <dgm:spPr/>
    </dgm:pt>
    <dgm:pt modelId="{AE028F6B-B0CA-41FB-AD7A-35B7EBE2F9D5}" type="pres">
      <dgm:prSet presAssocID="{A2196CC8-4B5C-4CF2-BC9E-15B53834B7F4}" presName="FiveNodes_5" presStyleLbl="node1" presStyleIdx="4" presStyleCnt="5">
        <dgm:presLayoutVars>
          <dgm:bulletEnabled val="1"/>
        </dgm:presLayoutVars>
      </dgm:prSet>
      <dgm:spPr/>
    </dgm:pt>
    <dgm:pt modelId="{E5542FDB-78F1-4B5B-9E1A-BE58F410D47A}" type="pres">
      <dgm:prSet presAssocID="{A2196CC8-4B5C-4CF2-BC9E-15B53834B7F4}" presName="FiveConn_1-2" presStyleLbl="fgAccFollowNode1" presStyleIdx="0" presStyleCnt="4">
        <dgm:presLayoutVars>
          <dgm:bulletEnabled val="1"/>
        </dgm:presLayoutVars>
      </dgm:prSet>
      <dgm:spPr/>
    </dgm:pt>
    <dgm:pt modelId="{F8C84750-6F0A-46B2-B360-1630C1F34679}" type="pres">
      <dgm:prSet presAssocID="{A2196CC8-4B5C-4CF2-BC9E-15B53834B7F4}" presName="FiveConn_2-3" presStyleLbl="fgAccFollowNode1" presStyleIdx="1" presStyleCnt="4">
        <dgm:presLayoutVars>
          <dgm:bulletEnabled val="1"/>
        </dgm:presLayoutVars>
      </dgm:prSet>
      <dgm:spPr/>
    </dgm:pt>
    <dgm:pt modelId="{73FCB3AB-94F2-4DD2-97B3-C807E0319053}" type="pres">
      <dgm:prSet presAssocID="{A2196CC8-4B5C-4CF2-BC9E-15B53834B7F4}" presName="FiveConn_3-4" presStyleLbl="fgAccFollowNode1" presStyleIdx="2" presStyleCnt="4">
        <dgm:presLayoutVars>
          <dgm:bulletEnabled val="1"/>
        </dgm:presLayoutVars>
      </dgm:prSet>
      <dgm:spPr/>
    </dgm:pt>
    <dgm:pt modelId="{C0841033-DB51-409F-A203-8C51DF2F3F5C}" type="pres">
      <dgm:prSet presAssocID="{A2196CC8-4B5C-4CF2-BC9E-15B53834B7F4}" presName="FiveConn_4-5" presStyleLbl="fgAccFollowNode1" presStyleIdx="3" presStyleCnt="4">
        <dgm:presLayoutVars>
          <dgm:bulletEnabled val="1"/>
        </dgm:presLayoutVars>
      </dgm:prSet>
      <dgm:spPr/>
    </dgm:pt>
    <dgm:pt modelId="{68446DA9-B342-401A-A049-850B2B427B90}" type="pres">
      <dgm:prSet presAssocID="{A2196CC8-4B5C-4CF2-BC9E-15B53834B7F4}" presName="FiveNodes_1_text" presStyleLbl="node1" presStyleIdx="4" presStyleCnt="5">
        <dgm:presLayoutVars>
          <dgm:bulletEnabled val="1"/>
        </dgm:presLayoutVars>
      </dgm:prSet>
      <dgm:spPr/>
    </dgm:pt>
    <dgm:pt modelId="{17B4638F-336E-48F0-BDC9-F00CDCACBDD8}" type="pres">
      <dgm:prSet presAssocID="{A2196CC8-4B5C-4CF2-BC9E-15B53834B7F4}" presName="FiveNodes_2_text" presStyleLbl="node1" presStyleIdx="4" presStyleCnt="5">
        <dgm:presLayoutVars>
          <dgm:bulletEnabled val="1"/>
        </dgm:presLayoutVars>
      </dgm:prSet>
      <dgm:spPr/>
    </dgm:pt>
    <dgm:pt modelId="{C6A0D398-6CCE-4280-B06C-74217708D673}" type="pres">
      <dgm:prSet presAssocID="{A2196CC8-4B5C-4CF2-BC9E-15B53834B7F4}" presName="FiveNodes_3_text" presStyleLbl="node1" presStyleIdx="4" presStyleCnt="5">
        <dgm:presLayoutVars>
          <dgm:bulletEnabled val="1"/>
        </dgm:presLayoutVars>
      </dgm:prSet>
      <dgm:spPr/>
    </dgm:pt>
    <dgm:pt modelId="{486E8C0A-F6C5-40D7-99FE-4C98F0C48961}" type="pres">
      <dgm:prSet presAssocID="{A2196CC8-4B5C-4CF2-BC9E-15B53834B7F4}" presName="FiveNodes_4_text" presStyleLbl="node1" presStyleIdx="4" presStyleCnt="5">
        <dgm:presLayoutVars>
          <dgm:bulletEnabled val="1"/>
        </dgm:presLayoutVars>
      </dgm:prSet>
      <dgm:spPr/>
    </dgm:pt>
    <dgm:pt modelId="{9CF09922-4B5C-4605-83E1-E43C86FA61BC}" type="pres">
      <dgm:prSet presAssocID="{A2196CC8-4B5C-4CF2-BC9E-15B53834B7F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90E2603-A24A-4BD7-B999-7CFC140EEBB6}" type="presOf" srcId="{9A19CAFD-1426-400D-B9A5-6FBC223120F7}" destId="{9CF09922-4B5C-4605-83E1-E43C86FA61BC}" srcOrd="1" destOrd="0" presId="urn:microsoft.com/office/officeart/2005/8/layout/vProcess5"/>
    <dgm:cxn modelId="{AFB0A72C-D881-444B-AD05-06A1DE3654FD}" type="presOf" srcId="{D427D69D-E77E-415C-A5E2-F58CA3C3ECC0}" destId="{73FCB3AB-94F2-4DD2-97B3-C807E0319053}" srcOrd="0" destOrd="0" presId="urn:microsoft.com/office/officeart/2005/8/layout/vProcess5"/>
    <dgm:cxn modelId="{4DEA672D-8E7C-4D25-B3D1-871955A6E052}" type="presOf" srcId="{EF682290-EF76-4A50-8AFC-DBD751A0B7F2}" destId="{C0841033-DB51-409F-A203-8C51DF2F3F5C}" srcOrd="0" destOrd="0" presId="urn:microsoft.com/office/officeart/2005/8/layout/vProcess5"/>
    <dgm:cxn modelId="{2EE1D835-064D-4A9C-915E-4AE1CB961E4B}" type="presOf" srcId="{B600FA65-B355-4932-AD57-6080579C0F6C}" destId="{486E8C0A-F6C5-40D7-99FE-4C98F0C48961}" srcOrd="1" destOrd="0" presId="urn:microsoft.com/office/officeart/2005/8/layout/vProcess5"/>
    <dgm:cxn modelId="{C00CF43E-6E47-492C-B762-CD5A34357AD3}" srcId="{A2196CC8-4B5C-4CF2-BC9E-15B53834B7F4}" destId="{9A19CAFD-1426-400D-B9A5-6FBC223120F7}" srcOrd="4" destOrd="0" parTransId="{DF910041-4C8D-493F-B1CA-4C192B5C0DFD}" sibTransId="{66E77F5C-F237-45A0-9233-A20F745E2CE0}"/>
    <dgm:cxn modelId="{DD252E42-74EE-4EBB-B1A3-AD030CB46910}" type="presOf" srcId="{B600FA65-B355-4932-AD57-6080579C0F6C}" destId="{526BEE8B-C73C-41CA-8013-C7A5A79E8031}" srcOrd="0" destOrd="0" presId="urn:microsoft.com/office/officeart/2005/8/layout/vProcess5"/>
    <dgm:cxn modelId="{FA720E64-4036-4533-8A20-A989D91762D5}" srcId="{A2196CC8-4B5C-4CF2-BC9E-15B53834B7F4}" destId="{B600FA65-B355-4932-AD57-6080579C0F6C}" srcOrd="3" destOrd="0" parTransId="{39387D03-9345-4152-88C7-FC20671A2713}" sibTransId="{EF682290-EF76-4A50-8AFC-DBD751A0B7F2}"/>
    <dgm:cxn modelId="{C9FCF645-A997-490B-A9A8-872707CEF7F7}" srcId="{A2196CC8-4B5C-4CF2-BC9E-15B53834B7F4}" destId="{795B4A86-B22E-4B10-9A8A-97B91894FC8D}" srcOrd="2" destOrd="0" parTransId="{0B0B3A43-DEE1-498A-BDC4-478ACBAC0EE6}" sibTransId="{D427D69D-E77E-415C-A5E2-F58CA3C3ECC0}"/>
    <dgm:cxn modelId="{65DEF350-93C8-4B37-B7B5-AC5A6B717535}" type="presOf" srcId="{7687175B-DA58-46CF-9232-D59E34502532}" destId="{5B281045-7239-46DD-BA5B-457DEB6FAFCD}" srcOrd="0" destOrd="0" presId="urn:microsoft.com/office/officeart/2005/8/layout/vProcess5"/>
    <dgm:cxn modelId="{CA900871-4510-4D59-AFDB-4F2CB68ADA66}" srcId="{A2196CC8-4B5C-4CF2-BC9E-15B53834B7F4}" destId="{7687175B-DA58-46CF-9232-D59E34502532}" srcOrd="0" destOrd="0" parTransId="{BBCE1978-946C-4815-B1A8-5417997D58A0}" sibTransId="{EB0A6E32-4C1E-42D6-9863-7809F4E0E59C}"/>
    <dgm:cxn modelId="{5B419551-328E-4006-A2CE-10AB7FF0E62E}" type="presOf" srcId="{3ECE055F-BE88-4B44-BADE-AE8548BEF4B3}" destId="{06EFE91E-8BCF-4E83-95F5-2382FCFC5C1C}" srcOrd="0" destOrd="0" presId="urn:microsoft.com/office/officeart/2005/8/layout/vProcess5"/>
    <dgm:cxn modelId="{C52C4A53-08B8-4F10-89DF-783820529595}" type="presOf" srcId="{6CCDAC91-4C81-4879-A920-B64A54EE6D8F}" destId="{F8C84750-6F0A-46B2-B360-1630C1F34679}" srcOrd="0" destOrd="0" presId="urn:microsoft.com/office/officeart/2005/8/layout/vProcess5"/>
    <dgm:cxn modelId="{E0EEEF7E-AB00-4A9B-B0F5-17F5E68C09E5}" type="presOf" srcId="{795B4A86-B22E-4B10-9A8A-97B91894FC8D}" destId="{E0B6EEBD-76ED-490A-8F32-8D998AB6179E}" srcOrd="0" destOrd="0" presId="urn:microsoft.com/office/officeart/2005/8/layout/vProcess5"/>
    <dgm:cxn modelId="{4EC9AB8D-2807-4876-86BB-141405714822}" type="presOf" srcId="{7687175B-DA58-46CF-9232-D59E34502532}" destId="{68446DA9-B342-401A-A049-850B2B427B90}" srcOrd="1" destOrd="0" presId="urn:microsoft.com/office/officeart/2005/8/layout/vProcess5"/>
    <dgm:cxn modelId="{DB0BEAB3-DE5F-4B3D-BAE1-D73B5F10FB09}" type="presOf" srcId="{9A19CAFD-1426-400D-B9A5-6FBC223120F7}" destId="{AE028F6B-B0CA-41FB-AD7A-35B7EBE2F9D5}" srcOrd="0" destOrd="0" presId="urn:microsoft.com/office/officeart/2005/8/layout/vProcess5"/>
    <dgm:cxn modelId="{AFA961B8-1166-41F7-B3AA-0DE666EBB141}" type="presOf" srcId="{A2196CC8-4B5C-4CF2-BC9E-15B53834B7F4}" destId="{825770C7-0BD6-4558-901D-C06BBBABD616}" srcOrd="0" destOrd="0" presId="urn:microsoft.com/office/officeart/2005/8/layout/vProcess5"/>
    <dgm:cxn modelId="{A95B26C0-C781-4A3E-86B1-97D188C03FF8}" type="presOf" srcId="{3ECE055F-BE88-4B44-BADE-AE8548BEF4B3}" destId="{17B4638F-336E-48F0-BDC9-F00CDCACBDD8}" srcOrd="1" destOrd="0" presId="urn:microsoft.com/office/officeart/2005/8/layout/vProcess5"/>
    <dgm:cxn modelId="{DCA64DD7-441A-4CB1-8416-7D56E45F0FE2}" type="presOf" srcId="{EB0A6E32-4C1E-42D6-9863-7809F4E0E59C}" destId="{E5542FDB-78F1-4B5B-9E1A-BE58F410D47A}" srcOrd="0" destOrd="0" presId="urn:microsoft.com/office/officeart/2005/8/layout/vProcess5"/>
    <dgm:cxn modelId="{6A3C6AF7-CF2C-482F-92B9-0D931C54538E}" srcId="{A2196CC8-4B5C-4CF2-BC9E-15B53834B7F4}" destId="{3ECE055F-BE88-4B44-BADE-AE8548BEF4B3}" srcOrd="1" destOrd="0" parTransId="{0476C943-C265-4A63-A699-5F1285B20507}" sibTransId="{6CCDAC91-4C81-4879-A920-B64A54EE6D8F}"/>
    <dgm:cxn modelId="{8747B3FB-7264-419F-AD71-644372F886DE}" type="presOf" srcId="{795B4A86-B22E-4B10-9A8A-97B91894FC8D}" destId="{C6A0D398-6CCE-4280-B06C-74217708D673}" srcOrd="1" destOrd="0" presId="urn:microsoft.com/office/officeart/2005/8/layout/vProcess5"/>
    <dgm:cxn modelId="{A9A5FD8D-CCA3-42B7-9EE7-4BB19A0B5D45}" type="presParOf" srcId="{825770C7-0BD6-4558-901D-C06BBBABD616}" destId="{853B5E18-1CB8-4A32-B45E-AC674E807488}" srcOrd="0" destOrd="0" presId="urn:microsoft.com/office/officeart/2005/8/layout/vProcess5"/>
    <dgm:cxn modelId="{B2D7E3D9-8CEF-4F68-8F28-E9D1C8437FD0}" type="presParOf" srcId="{825770C7-0BD6-4558-901D-C06BBBABD616}" destId="{5B281045-7239-46DD-BA5B-457DEB6FAFCD}" srcOrd="1" destOrd="0" presId="urn:microsoft.com/office/officeart/2005/8/layout/vProcess5"/>
    <dgm:cxn modelId="{E4E5190E-49C5-448F-8573-463F5797ECCC}" type="presParOf" srcId="{825770C7-0BD6-4558-901D-C06BBBABD616}" destId="{06EFE91E-8BCF-4E83-95F5-2382FCFC5C1C}" srcOrd="2" destOrd="0" presId="urn:microsoft.com/office/officeart/2005/8/layout/vProcess5"/>
    <dgm:cxn modelId="{9FB5692F-4ECD-47BC-8A49-0D01FA0A5054}" type="presParOf" srcId="{825770C7-0BD6-4558-901D-C06BBBABD616}" destId="{E0B6EEBD-76ED-490A-8F32-8D998AB6179E}" srcOrd="3" destOrd="0" presId="urn:microsoft.com/office/officeart/2005/8/layout/vProcess5"/>
    <dgm:cxn modelId="{B2745D64-82AB-41FC-A2EF-EAA4F9695D00}" type="presParOf" srcId="{825770C7-0BD6-4558-901D-C06BBBABD616}" destId="{526BEE8B-C73C-41CA-8013-C7A5A79E8031}" srcOrd="4" destOrd="0" presId="urn:microsoft.com/office/officeart/2005/8/layout/vProcess5"/>
    <dgm:cxn modelId="{09E84CE9-7698-4005-A60C-401C1F6B1003}" type="presParOf" srcId="{825770C7-0BD6-4558-901D-C06BBBABD616}" destId="{AE028F6B-B0CA-41FB-AD7A-35B7EBE2F9D5}" srcOrd="5" destOrd="0" presId="urn:microsoft.com/office/officeart/2005/8/layout/vProcess5"/>
    <dgm:cxn modelId="{7335890B-B2B0-4EA2-95F7-441C797ABE72}" type="presParOf" srcId="{825770C7-0BD6-4558-901D-C06BBBABD616}" destId="{E5542FDB-78F1-4B5B-9E1A-BE58F410D47A}" srcOrd="6" destOrd="0" presId="urn:microsoft.com/office/officeart/2005/8/layout/vProcess5"/>
    <dgm:cxn modelId="{B2A473E6-2686-473E-A020-E8739A9DCEFC}" type="presParOf" srcId="{825770C7-0BD6-4558-901D-C06BBBABD616}" destId="{F8C84750-6F0A-46B2-B360-1630C1F34679}" srcOrd="7" destOrd="0" presId="urn:microsoft.com/office/officeart/2005/8/layout/vProcess5"/>
    <dgm:cxn modelId="{47AEDF89-D928-45F1-97CB-E9C5B473EF1A}" type="presParOf" srcId="{825770C7-0BD6-4558-901D-C06BBBABD616}" destId="{73FCB3AB-94F2-4DD2-97B3-C807E0319053}" srcOrd="8" destOrd="0" presId="urn:microsoft.com/office/officeart/2005/8/layout/vProcess5"/>
    <dgm:cxn modelId="{1D2F0398-9E7E-4CFF-92C8-ABCAD0FAD645}" type="presParOf" srcId="{825770C7-0BD6-4558-901D-C06BBBABD616}" destId="{C0841033-DB51-409F-A203-8C51DF2F3F5C}" srcOrd="9" destOrd="0" presId="urn:microsoft.com/office/officeart/2005/8/layout/vProcess5"/>
    <dgm:cxn modelId="{00E4D2EC-34D2-42A8-AC78-B95D38AD694D}" type="presParOf" srcId="{825770C7-0BD6-4558-901D-C06BBBABD616}" destId="{68446DA9-B342-401A-A049-850B2B427B90}" srcOrd="10" destOrd="0" presId="urn:microsoft.com/office/officeart/2005/8/layout/vProcess5"/>
    <dgm:cxn modelId="{06FC2B7F-4816-467A-B0C9-309F2DE06FBD}" type="presParOf" srcId="{825770C7-0BD6-4558-901D-C06BBBABD616}" destId="{17B4638F-336E-48F0-BDC9-F00CDCACBDD8}" srcOrd="11" destOrd="0" presId="urn:microsoft.com/office/officeart/2005/8/layout/vProcess5"/>
    <dgm:cxn modelId="{56BF520E-409E-4122-A1F1-5B5C7C1471F7}" type="presParOf" srcId="{825770C7-0BD6-4558-901D-C06BBBABD616}" destId="{C6A0D398-6CCE-4280-B06C-74217708D673}" srcOrd="12" destOrd="0" presId="urn:microsoft.com/office/officeart/2005/8/layout/vProcess5"/>
    <dgm:cxn modelId="{9E47E490-4FB7-4E1D-B172-740603FF7C06}" type="presParOf" srcId="{825770C7-0BD6-4558-901D-C06BBBABD616}" destId="{486E8C0A-F6C5-40D7-99FE-4C98F0C48961}" srcOrd="13" destOrd="0" presId="urn:microsoft.com/office/officeart/2005/8/layout/vProcess5"/>
    <dgm:cxn modelId="{BEF05AC0-9488-496C-BE4C-FDB47EAA826C}" type="presParOf" srcId="{825770C7-0BD6-4558-901D-C06BBBABD616}" destId="{9CF09922-4B5C-4605-83E1-E43C86FA61B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234D4A-CE58-44FF-B860-F0EEAFAB185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DAA1FF-C309-4135-9C06-16A73C57FED1}">
      <dgm:prSet/>
      <dgm:spPr/>
      <dgm:t>
        <a:bodyPr/>
        <a:lstStyle/>
        <a:p>
          <a:r>
            <a:rPr lang="en-US"/>
            <a:t>Defined by relationships between words </a:t>
          </a:r>
        </a:p>
      </dgm:t>
    </dgm:pt>
    <dgm:pt modelId="{8B997AD8-7B60-4C12-9EB6-48A9AD461D57}" type="parTrans" cxnId="{139AA1AF-ED84-4EDF-B3E4-D9AE9D789E7D}">
      <dgm:prSet/>
      <dgm:spPr/>
      <dgm:t>
        <a:bodyPr/>
        <a:lstStyle/>
        <a:p>
          <a:endParaRPr lang="en-US"/>
        </a:p>
      </dgm:t>
    </dgm:pt>
    <dgm:pt modelId="{FF312A19-2149-43CB-8013-E2597CAE0A6C}" type="sibTrans" cxnId="{139AA1AF-ED84-4EDF-B3E4-D9AE9D789E7D}">
      <dgm:prSet/>
      <dgm:spPr/>
      <dgm:t>
        <a:bodyPr/>
        <a:lstStyle/>
        <a:p>
          <a:endParaRPr lang="en-US"/>
        </a:p>
      </dgm:t>
    </dgm:pt>
    <dgm:pt modelId="{F092F6F7-B63A-4A57-B0D2-45386320268E}">
      <dgm:prSet/>
      <dgm:spPr/>
      <dgm:t>
        <a:bodyPr/>
        <a:lstStyle/>
        <a:p>
          <a:r>
            <a:rPr lang="en-US"/>
            <a:t>Relations among the words are illustrated with directed, labeled arcs from heads to dependents</a:t>
          </a:r>
        </a:p>
      </dgm:t>
    </dgm:pt>
    <dgm:pt modelId="{EC074B33-6046-4858-ABD0-1596C61743DA}" type="parTrans" cxnId="{FA506CF9-7016-4173-ACCD-87E5F896E9CB}">
      <dgm:prSet/>
      <dgm:spPr/>
      <dgm:t>
        <a:bodyPr/>
        <a:lstStyle/>
        <a:p>
          <a:endParaRPr lang="en-US"/>
        </a:p>
      </dgm:t>
    </dgm:pt>
    <dgm:pt modelId="{A67F339B-CF0A-4B14-B683-E706D858C12C}" type="sibTrans" cxnId="{FA506CF9-7016-4173-ACCD-87E5F896E9CB}">
      <dgm:prSet/>
      <dgm:spPr/>
      <dgm:t>
        <a:bodyPr/>
        <a:lstStyle/>
        <a:p>
          <a:endParaRPr lang="en-US"/>
        </a:p>
      </dgm:t>
    </dgm:pt>
    <dgm:pt modelId="{FB8F16FE-384B-46F1-BD1B-8C17C4CADFD9}">
      <dgm:prSet/>
      <dgm:spPr/>
      <dgm:t>
        <a:bodyPr/>
        <a:lstStyle/>
        <a:p>
          <a:r>
            <a:rPr lang="en-US" b="1" dirty="0"/>
            <a:t>Head</a:t>
          </a:r>
        </a:p>
        <a:p>
          <a:r>
            <a:rPr lang="en-US" dirty="0"/>
            <a:t>a word that governs</a:t>
          </a:r>
        </a:p>
      </dgm:t>
    </dgm:pt>
    <dgm:pt modelId="{5422B565-9187-4BFC-9125-4F751F6300C8}" type="parTrans" cxnId="{0257446A-FEF3-4106-891A-653D32BED1A6}">
      <dgm:prSet/>
      <dgm:spPr/>
      <dgm:t>
        <a:bodyPr/>
        <a:lstStyle/>
        <a:p>
          <a:endParaRPr lang="en-US"/>
        </a:p>
      </dgm:t>
    </dgm:pt>
    <dgm:pt modelId="{03E6A6B1-7BFB-4689-9C91-3E320E70EA4A}" type="sibTrans" cxnId="{0257446A-FEF3-4106-891A-653D32BED1A6}">
      <dgm:prSet/>
      <dgm:spPr/>
      <dgm:t>
        <a:bodyPr/>
        <a:lstStyle/>
        <a:p>
          <a:endParaRPr lang="en-US"/>
        </a:p>
      </dgm:t>
    </dgm:pt>
    <dgm:pt modelId="{300B2125-07C1-4BB2-9C7F-1A0E17A37B24}">
      <dgm:prSet/>
      <dgm:spPr/>
      <dgm:t>
        <a:bodyPr/>
        <a:lstStyle/>
        <a:p>
          <a:r>
            <a:rPr lang="en-US" b="1" dirty="0"/>
            <a:t>Dependent</a:t>
          </a:r>
        </a:p>
        <a:p>
          <a:r>
            <a:rPr lang="en-US" dirty="0"/>
            <a:t>a word that modifies</a:t>
          </a:r>
        </a:p>
      </dgm:t>
    </dgm:pt>
    <dgm:pt modelId="{D778C59E-1B18-4A46-9E42-3ADFFB24CE17}" type="parTrans" cxnId="{B9992578-854B-4BEC-88F7-156AC4303EE6}">
      <dgm:prSet/>
      <dgm:spPr/>
      <dgm:t>
        <a:bodyPr/>
        <a:lstStyle/>
        <a:p>
          <a:endParaRPr lang="en-US"/>
        </a:p>
      </dgm:t>
    </dgm:pt>
    <dgm:pt modelId="{324B5A98-A148-4AA2-8951-C6ACC8022826}" type="sibTrans" cxnId="{B9992578-854B-4BEC-88F7-156AC4303EE6}">
      <dgm:prSet/>
      <dgm:spPr/>
      <dgm:t>
        <a:bodyPr/>
        <a:lstStyle/>
        <a:p>
          <a:endParaRPr lang="en-US"/>
        </a:p>
      </dgm:t>
    </dgm:pt>
    <dgm:pt modelId="{020FE6EC-C92F-4067-884D-20C258090889}">
      <dgm:prSet/>
      <dgm:spPr/>
      <dgm:t>
        <a:bodyPr/>
        <a:lstStyle/>
        <a:p>
          <a:r>
            <a:rPr lang="en-US" b="1" dirty="0"/>
            <a:t>Labels</a:t>
          </a:r>
        </a:p>
        <a:p>
          <a:r>
            <a:rPr lang="en-US" dirty="0"/>
            <a:t> Dependency Relations</a:t>
          </a:r>
        </a:p>
      </dgm:t>
    </dgm:pt>
    <dgm:pt modelId="{FB3E6518-0522-4B2A-9EE4-FCB8DE294168}" type="parTrans" cxnId="{B7F9A9FC-2345-4C24-AF2E-769C411C9BAC}">
      <dgm:prSet/>
      <dgm:spPr/>
      <dgm:t>
        <a:bodyPr/>
        <a:lstStyle/>
        <a:p>
          <a:endParaRPr lang="en-US"/>
        </a:p>
      </dgm:t>
    </dgm:pt>
    <dgm:pt modelId="{233A3E3A-656E-4558-8849-8F5CA5B28E47}" type="sibTrans" cxnId="{B7F9A9FC-2345-4C24-AF2E-769C411C9BAC}">
      <dgm:prSet/>
      <dgm:spPr/>
      <dgm:t>
        <a:bodyPr/>
        <a:lstStyle/>
        <a:p>
          <a:endParaRPr lang="en-US"/>
        </a:p>
      </dgm:t>
    </dgm:pt>
    <dgm:pt modelId="{76DFF5EE-6FE4-4AA3-87C1-327B0EC0F5B3}" type="pres">
      <dgm:prSet presAssocID="{0E234D4A-CE58-44FF-B860-F0EEAFAB185D}" presName="Name0" presStyleCnt="0">
        <dgm:presLayoutVars>
          <dgm:dir/>
          <dgm:animLvl val="lvl"/>
          <dgm:resizeHandles val="exact"/>
        </dgm:presLayoutVars>
      </dgm:prSet>
      <dgm:spPr/>
    </dgm:pt>
    <dgm:pt modelId="{95E40BCE-7421-4B7C-BF0F-14D40D922BBA}" type="pres">
      <dgm:prSet presAssocID="{F092F6F7-B63A-4A57-B0D2-45386320268E}" presName="boxAndChildren" presStyleCnt="0"/>
      <dgm:spPr/>
    </dgm:pt>
    <dgm:pt modelId="{51E986B4-676D-42EE-B58A-79AF950BC424}" type="pres">
      <dgm:prSet presAssocID="{F092F6F7-B63A-4A57-B0D2-45386320268E}" presName="parentTextBox" presStyleLbl="node1" presStyleIdx="0" presStyleCnt="2"/>
      <dgm:spPr/>
    </dgm:pt>
    <dgm:pt modelId="{011E3554-BF55-473E-8E1B-40C382F5CA51}" type="pres">
      <dgm:prSet presAssocID="{F092F6F7-B63A-4A57-B0D2-45386320268E}" presName="entireBox" presStyleLbl="node1" presStyleIdx="0" presStyleCnt="2"/>
      <dgm:spPr/>
    </dgm:pt>
    <dgm:pt modelId="{B33384FD-088B-419C-91F8-9ACE2D9EB4BE}" type="pres">
      <dgm:prSet presAssocID="{F092F6F7-B63A-4A57-B0D2-45386320268E}" presName="descendantBox" presStyleCnt="0"/>
      <dgm:spPr/>
    </dgm:pt>
    <dgm:pt modelId="{4BB524E6-0B2A-473C-9990-4EB5337BF01F}" type="pres">
      <dgm:prSet presAssocID="{FB8F16FE-384B-46F1-BD1B-8C17C4CADFD9}" presName="childTextBox" presStyleLbl="fgAccFollowNode1" presStyleIdx="0" presStyleCnt="3">
        <dgm:presLayoutVars>
          <dgm:bulletEnabled val="1"/>
        </dgm:presLayoutVars>
      </dgm:prSet>
      <dgm:spPr/>
    </dgm:pt>
    <dgm:pt modelId="{90E3171A-EF42-43C5-8F4C-4F599BD79331}" type="pres">
      <dgm:prSet presAssocID="{300B2125-07C1-4BB2-9C7F-1A0E17A37B24}" presName="childTextBox" presStyleLbl="fgAccFollowNode1" presStyleIdx="1" presStyleCnt="3">
        <dgm:presLayoutVars>
          <dgm:bulletEnabled val="1"/>
        </dgm:presLayoutVars>
      </dgm:prSet>
      <dgm:spPr/>
    </dgm:pt>
    <dgm:pt modelId="{CE2C7C5B-5710-47EA-A036-F45960B856AF}" type="pres">
      <dgm:prSet presAssocID="{020FE6EC-C92F-4067-884D-20C258090889}" presName="childTextBox" presStyleLbl="fgAccFollowNode1" presStyleIdx="2" presStyleCnt="3">
        <dgm:presLayoutVars>
          <dgm:bulletEnabled val="1"/>
        </dgm:presLayoutVars>
      </dgm:prSet>
      <dgm:spPr/>
    </dgm:pt>
    <dgm:pt modelId="{54804053-3E83-472E-9232-DD37CBE701FB}" type="pres">
      <dgm:prSet presAssocID="{FF312A19-2149-43CB-8013-E2597CAE0A6C}" presName="sp" presStyleCnt="0"/>
      <dgm:spPr/>
    </dgm:pt>
    <dgm:pt modelId="{73C4D8F7-FC48-413F-8310-640D1551023B}" type="pres">
      <dgm:prSet presAssocID="{7DDAA1FF-C309-4135-9C06-16A73C57FED1}" presName="arrowAndChildren" presStyleCnt="0"/>
      <dgm:spPr/>
    </dgm:pt>
    <dgm:pt modelId="{5148E17C-F785-429A-8A7E-55AC726B9D6B}" type="pres">
      <dgm:prSet presAssocID="{7DDAA1FF-C309-4135-9C06-16A73C57FED1}" presName="parentTextArrow" presStyleLbl="node1" presStyleIdx="1" presStyleCnt="2"/>
      <dgm:spPr/>
    </dgm:pt>
  </dgm:ptLst>
  <dgm:cxnLst>
    <dgm:cxn modelId="{AE88C640-72E3-4386-BD75-5D4FFB9948A1}" type="presOf" srcId="{F092F6F7-B63A-4A57-B0D2-45386320268E}" destId="{51E986B4-676D-42EE-B58A-79AF950BC424}" srcOrd="0" destOrd="0" presId="urn:microsoft.com/office/officeart/2005/8/layout/process4"/>
    <dgm:cxn modelId="{F806C963-38F8-4480-AE00-402FC01E044E}" type="presOf" srcId="{F092F6F7-B63A-4A57-B0D2-45386320268E}" destId="{011E3554-BF55-473E-8E1B-40C382F5CA51}" srcOrd="1" destOrd="0" presId="urn:microsoft.com/office/officeart/2005/8/layout/process4"/>
    <dgm:cxn modelId="{CD73E368-C902-4E29-8C45-AC101FA9606E}" type="presOf" srcId="{020FE6EC-C92F-4067-884D-20C258090889}" destId="{CE2C7C5B-5710-47EA-A036-F45960B856AF}" srcOrd="0" destOrd="0" presId="urn:microsoft.com/office/officeart/2005/8/layout/process4"/>
    <dgm:cxn modelId="{0257446A-FEF3-4106-891A-653D32BED1A6}" srcId="{F092F6F7-B63A-4A57-B0D2-45386320268E}" destId="{FB8F16FE-384B-46F1-BD1B-8C17C4CADFD9}" srcOrd="0" destOrd="0" parTransId="{5422B565-9187-4BFC-9125-4F751F6300C8}" sibTransId="{03E6A6B1-7BFB-4689-9C91-3E320E70EA4A}"/>
    <dgm:cxn modelId="{B9992578-854B-4BEC-88F7-156AC4303EE6}" srcId="{F092F6F7-B63A-4A57-B0D2-45386320268E}" destId="{300B2125-07C1-4BB2-9C7F-1A0E17A37B24}" srcOrd="1" destOrd="0" parTransId="{D778C59E-1B18-4A46-9E42-3ADFFB24CE17}" sibTransId="{324B5A98-A148-4AA2-8951-C6ACC8022826}"/>
    <dgm:cxn modelId="{F69A878A-659C-48FA-9DCE-E5088B8F5459}" type="presOf" srcId="{300B2125-07C1-4BB2-9C7F-1A0E17A37B24}" destId="{90E3171A-EF42-43C5-8F4C-4F599BD79331}" srcOrd="0" destOrd="0" presId="urn:microsoft.com/office/officeart/2005/8/layout/process4"/>
    <dgm:cxn modelId="{139AA1AF-ED84-4EDF-B3E4-D9AE9D789E7D}" srcId="{0E234D4A-CE58-44FF-B860-F0EEAFAB185D}" destId="{7DDAA1FF-C309-4135-9C06-16A73C57FED1}" srcOrd="0" destOrd="0" parTransId="{8B997AD8-7B60-4C12-9EB6-48A9AD461D57}" sibTransId="{FF312A19-2149-43CB-8013-E2597CAE0A6C}"/>
    <dgm:cxn modelId="{A5206BD6-B315-4274-AF0F-DE22D66DA90A}" type="presOf" srcId="{7DDAA1FF-C309-4135-9C06-16A73C57FED1}" destId="{5148E17C-F785-429A-8A7E-55AC726B9D6B}" srcOrd="0" destOrd="0" presId="urn:microsoft.com/office/officeart/2005/8/layout/process4"/>
    <dgm:cxn modelId="{B0B58EDA-B3B3-4D5D-BF10-70C137F85FE2}" type="presOf" srcId="{FB8F16FE-384B-46F1-BD1B-8C17C4CADFD9}" destId="{4BB524E6-0B2A-473C-9990-4EB5337BF01F}" srcOrd="0" destOrd="0" presId="urn:microsoft.com/office/officeart/2005/8/layout/process4"/>
    <dgm:cxn modelId="{982351F5-5F85-42AC-A0F9-C54AD8F3F7C0}" type="presOf" srcId="{0E234D4A-CE58-44FF-B860-F0EEAFAB185D}" destId="{76DFF5EE-6FE4-4AA3-87C1-327B0EC0F5B3}" srcOrd="0" destOrd="0" presId="urn:microsoft.com/office/officeart/2005/8/layout/process4"/>
    <dgm:cxn modelId="{FA506CF9-7016-4173-ACCD-87E5F896E9CB}" srcId="{0E234D4A-CE58-44FF-B860-F0EEAFAB185D}" destId="{F092F6F7-B63A-4A57-B0D2-45386320268E}" srcOrd="1" destOrd="0" parTransId="{EC074B33-6046-4858-ABD0-1596C61743DA}" sibTransId="{A67F339B-CF0A-4B14-B683-E706D858C12C}"/>
    <dgm:cxn modelId="{B7F9A9FC-2345-4C24-AF2E-769C411C9BAC}" srcId="{F092F6F7-B63A-4A57-B0D2-45386320268E}" destId="{020FE6EC-C92F-4067-884D-20C258090889}" srcOrd="2" destOrd="0" parTransId="{FB3E6518-0522-4B2A-9EE4-FCB8DE294168}" sibTransId="{233A3E3A-656E-4558-8849-8F5CA5B28E47}"/>
    <dgm:cxn modelId="{1968960C-4092-4822-8801-2212441B1477}" type="presParOf" srcId="{76DFF5EE-6FE4-4AA3-87C1-327B0EC0F5B3}" destId="{95E40BCE-7421-4B7C-BF0F-14D40D922BBA}" srcOrd="0" destOrd="0" presId="urn:microsoft.com/office/officeart/2005/8/layout/process4"/>
    <dgm:cxn modelId="{88FFE91A-970B-4DB8-A3B0-7AAF0AF911D9}" type="presParOf" srcId="{95E40BCE-7421-4B7C-BF0F-14D40D922BBA}" destId="{51E986B4-676D-42EE-B58A-79AF950BC424}" srcOrd="0" destOrd="0" presId="urn:microsoft.com/office/officeart/2005/8/layout/process4"/>
    <dgm:cxn modelId="{3BAE17C9-088E-4637-BFC8-BD72E6D6155D}" type="presParOf" srcId="{95E40BCE-7421-4B7C-BF0F-14D40D922BBA}" destId="{011E3554-BF55-473E-8E1B-40C382F5CA51}" srcOrd="1" destOrd="0" presId="urn:microsoft.com/office/officeart/2005/8/layout/process4"/>
    <dgm:cxn modelId="{EFCDD884-D685-40F1-B3C1-C934DFB1635D}" type="presParOf" srcId="{95E40BCE-7421-4B7C-BF0F-14D40D922BBA}" destId="{B33384FD-088B-419C-91F8-9ACE2D9EB4BE}" srcOrd="2" destOrd="0" presId="urn:microsoft.com/office/officeart/2005/8/layout/process4"/>
    <dgm:cxn modelId="{82E4FE3C-BF72-4207-96A6-78D3D58E4A21}" type="presParOf" srcId="{B33384FD-088B-419C-91F8-9ACE2D9EB4BE}" destId="{4BB524E6-0B2A-473C-9990-4EB5337BF01F}" srcOrd="0" destOrd="0" presId="urn:microsoft.com/office/officeart/2005/8/layout/process4"/>
    <dgm:cxn modelId="{49ADE15E-7EF1-4999-BB15-E9038A2F8B8E}" type="presParOf" srcId="{B33384FD-088B-419C-91F8-9ACE2D9EB4BE}" destId="{90E3171A-EF42-43C5-8F4C-4F599BD79331}" srcOrd="1" destOrd="0" presId="urn:microsoft.com/office/officeart/2005/8/layout/process4"/>
    <dgm:cxn modelId="{32E1E930-E465-4E6E-B448-BDDB545EE6D5}" type="presParOf" srcId="{B33384FD-088B-419C-91F8-9ACE2D9EB4BE}" destId="{CE2C7C5B-5710-47EA-A036-F45960B856AF}" srcOrd="2" destOrd="0" presId="urn:microsoft.com/office/officeart/2005/8/layout/process4"/>
    <dgm:cxn modelId="{572B6259-4563-43C7-B5CE-D65568B5F208}" type="presParOf" srcId="{76DFF5EE-6FE4-4AA3-87C1-327B0EC0F5B3}" destId="{54804053-3E83-472E-9232-DD37CBE701FB}" srcOrd="1" destOrd="0" presId="urn:microsoft.com/office/officeart/2005/8/layout/process4"/>
    <dgm:cxn modelId="{828D04CA-C1FB-4BA7-9BA7-6FC5C7875D52}" type="presParOf" srcId="{76DFF5EE-6FE4-4AA3-87C1-327B0EC0F5B3}" destId="{73C4D8F7-FC48-413F-8310-640D1551023B}" srcOrd="2" destOrd="0" presId="urn:microsoft.com/office/officeart/2005/8/layout/process4"/>
    <dgm:cxn modelId="{063D7B4E-3A47-4845-A2F0-D91CC862C514}" type="presParOf" srcId="{73C4D8F7-FC48-413F-8310-640D1551023B}" destId="{5148E17C-F785-429A-8A7E-55AC726B9D6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5D0847-5770-48C3-B104-AA7C3DF5B06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C4E843-D574-461B-AB52-B0A8C8A2B9CC}">
      <dgm:prSet/>
      <dgm:spPr/>
      <dgm:t>
        <a:bodyPr/>
        <a:lstStyle/>
        <a:p>
          <a:r>
            <a:rPr lang="en-US" dirty="0"/>
            <a:t>There is a single designated root node that has no incoming arcs.</a:t>
          </a:r>
        </a:p>
      </dgm:t>
    </dgm:pt>
    <dgm:pt modelId="{92080E64-8E9C-41FF-8DC6-8BA16A7B2E29}" type="parTrans" cxnId="{FCBFCD96-A8C8-47F6-95B5-D2B1ACC80241}">
      <dgm:prSet/>
      <dgm:spPr/>
      <dgm:t>
        <a:bodyPr/>
        <a:lstStyle/>
        <a:p>
          <a:endParaRPr lang="en-US"/>
        </a:p>
      </dgm:t>
    </dgm:pt>
    <dgm:pt modelId="{A504CAC9-DFA7-46DC-AAF4-9CDE365F7E59}" type="sibTrans" cxnId="{FCBFCD96-A8C8-47F6-95B5-D2B1ACC80241}">
      <dgm:prSet/>
      <dgm:spPr/>
      <dgm:t>
        <a:bodyPr/>
        <a:lstStyle/>
        <a:p>
          <a:endParaRPr lang="en-US"/>
        </a:p>
      </dgm:t>
    </dgm:pt>
    <dgm:pt modelId="{C6CE5501-E0F7-43B8-B7DC-BC3993A9F64D}">
      <dgm:prSet/>
      <dgm:spPr/>
      <dgm:t>
        <a:bodyPr/>
        <a:lstStyle/>
        <a:p>
          <a:r>
            <a:rPr lang="en-US" dirty="0"/>
            <a:t>With the exception of the root node, each vertex has exactly one incoming arc.</a:t>
          </a:r>
        </a:p>
      </dgm:t>
    </dgm:pt>
    <dgm:pt modelId="{0AB9AC98-E6BE-43AC-AACA-2ACCCE760144}" type="parTrans" cxnId="{86E743BF-F006-40A3-B01C-D56ACA17B78C}">
      <dgm:prSet/>
      <dgm:spPr/>
      <dgm:t>
        <a:bodyPr/>
        <a:lstStyle/>
        <a:p>
          <a:endParaRPr lang="en-US"/>
        </a:p>
      </dgm:t>
    </dgm:pt>
    <dgm:pt modelId="{B86405D4-21D9-42D9-B867-30326DD4B726}" type="sibTrans" cxnId="{86E743BF-F006-40A3-B01C-D56ACA17B78C}">
      <dgm:prSet/>
      <dgm:spPr/>
      <dgm:t>
        <a:bodyPr/>
        <a:lstStyle/>
        <a:p>
          <a:endParaRPr lang="en-US"/>
        </a:p>
      </dgm:t>
    </dgm:pt>
    <dgm:pt modelId="{012D672C-0A9D-4ADE-A6D5-3EA1EE708A47}">
      <dgm:prSet/>
      <dgm:spPr/>
      <dgm:t>
        <a:bodyPr/>
        <a:lstStyle/>
        <a:p>
          <a:r>
            <a:rPr lang="en-US" dirty="0"/>
            <a:t>There is a unique path from the root node to each vertex in V.</a:t>
          </a:r>
        </a:p>
      </dgm:t>
    </dgm:pt>
    <dgm:pt modelId="{2550C9E0-25C4-4F65-9412-ACD74B8361AC}" type="parTrans" cxnId="{17BE2346-D9D9-4879-BE3E-9FCC190CD471}">
      <dgm:prSet/>
      <dgm:spPr/>
      <dgm:t>
        <a:bodyPr/>
        <a:lstStyle/>
        <a:p>
          <a:endParaRPr lang="en-US"/>
        </a:p>
      </dgm:t>
    </dgm:pt>
    <dgm:pt modelId="{ECEE6EA0-341F-4F2E-B340-4E47D8FEE190}" type="sibTrans" cxnId="{17BE2346-D9D9-4879-BE3E-9FCC190CD471}">
      <dgm:prSet/>
      <dgm:spPr/>
      <dgm:t>
        <a:bodyPr/>
        <a:lstStyle/>
        <a:p>
          <a:endParaRPr lang="en-US"/>
        </a:p>
      </dgm:t>
    </dgm:pt>
    <dgm:pt modelId="{E0608E0F-C578-4F2D-B381-684EDD845A6D}" type="pres">
      <dgm:prSet presAssocID="{DD5D0847-5770-48C3-B104-AA7C3DF5B06A}" presName="vert0" presStyleCnt="0">
        <dgm:presLayoutVars>
          <dgm:dir/>
          <dgm:animOne val="branch"/>
          <dgm:animLvl val="lvl"/>
        </dgm:presLayoutVars>
      </dgm:prSet>
      <dgm:spPr/>
    </dgm:pt>
    <dgm:pt modelId="{43E1B5B3-4A25-4075-A2CB-71BE1F2E2777}" type="pres">
      <dgm:prSet presAssocID="{4CC4E843-D574-461B-AB52-B0A8C8A2B9CC}" presName="thickLine" presStyleLbl="alignNode1" presStyleIdx="0" presStyleCnt="3"/>
      <dgm:spPr/>
    </dgm:pt>
    <dgm:pt modelId="{B584ADCD-0B05-4F40-BABC-BADE9C4CB5C0}" type="pres">
      <dgm:prSet presAssocID="{4CC4E843-D574-461B-AB52-B0A8C8A2B9CC}" presName="horz1" presStyleCnt="0"/>
      <dgm:spPr/>
    </dgm:pt>
    <dgm:pt modelId="{6B673682-A0AD-4F00-813A-7A163DC9B863}" type="pres">
      <dgm:prSet presAssocID="{4CC4E843-D574-461B-AB52-B0A8C8A2B9CC}" presName="tx1" presStyleLbl="revTx" presStyleIdx="0" presStyleCnt="3"/>
      <dgm:spPr/>
    </dgm:pt>
    <dgm:pt modelId="{11A96C39-C2B1-4582-8864-B411F17468EF}" type="pres">
      <dgm:prSet presAssocID="{4CC4E843-D574-461B-AB52-B0A8C8A2B9CC}" presName="vert1" presStyleCnt="0"/>
      <dgm:spPr/>
    </dgm:pt>
    <dgm:pt modelId="{5C32A7CA-3AC7-4845-B5E0-79F9A2B0F55D}" type="pres">
      <dgm:prSet presAssocID="{C6CE5501-E0F7-43B8-B7DC-BC3993A9F64D}" presName="thickLine" presStyleLbl="alignNode1" presStyleIdx="1" presStyleCnt="3"/>
      <dgm:spPr/>
    </dgm:pt>
    <dgm:pt modelId="{DE568281-B48B-43BA-B69A-CE8A52403A62}" type="pres">
      <dgm:prSet presAssocID="{C6CE5501-E0F7-43B8-B7DC-BC3993A9F64D}" presName="horz1" presStyleCnt="0"/>
      <dgm:spPr/>
    </dgm:pt>
    <dgm:pt modelId="{0B2BB202-EF09-4B1C-B995-B6D02779AC2B}" type="pres">
      <dgm:prSet presAssocID="{C6CE5501-E0F7-43B8-B7DC-BC3993A9F64D}" presName="tx1" presStyleLbl="revTx" presStyleIdx="1" presStyleCnt="3"/>
      <dgm:spPr/>
    </dgm:pt>
    <dgm:pt modelId="{5A42B4DB-BD24-4EEE-91EA-407BEAD3FC08}" type="pres">
      <dgm:prSet presAssocID="{C6CE5501-E0F7-43B8-B7DC-BC3993A9F64D}" presName="vert1" presStyleCnt="0"/>
      <dgm:spPr/>
    </dgm:pt>
    <dgm:pt modelId="{53B4A6A0-2EDE-42BE-BF8B-D19DB92EA0F8}" type="pres">
      <dgm:prSet presAssocID="{012D672C-0A9D-4ADE-A6D5-3EA1EE708A47}" presName="thickLine" presStyleLbl="alignNode1" presStyleIdx="2" presStyleCnt="3"/>
      <dgm:spPr/>
    </dgm:pt>
    <dgm:pt modelId="{ACDCF71A-7067-43F8-AE3D-4309D8333E33}" type="pres">
      <dgm:prSet presAssocID="{012D672C-0A9D-4ADE-A6D5-3EA1EE708A47}" presName="horz1" presStyleCnt="0"/>
      <dgm:spPr/>
    </dgm:pt>
    <dgm:pt modelId="{85DC224C-2323-471E-B9E9-B4B6963116BC}" type="pres">
      <dgm:prSet presAssocID="{012D672C-0A9D-4ADE-A6D5-3EA1EE708A47}" presName="tx1" presStyleLbl="revTx" presStyleIdx="2" presStyleCnt="3"/>
      <dgm:spPr/>
    </dgm:pt>
    <dgm:pt modelId="{F1D5BFD9-BB2F-4284-AD21-968A1A8DF939}" type="pres">
      <dgm:prSet presAssocID="{012D672C-0A9D-4ADE-A6D5-3EA1EE708A47}" presName="vert1" presStyleCnt="0"/>
      <dgm:spPr/>
    </dgm:pt>
  </dgm:ptLst>
  <dgm:cxnLst>
    <dgm:cxn modelId="{58F91632-EFC0-4230-9BF9-6778DD7672AC}" type="presOf" srcId="{012D672C-0A9D-4ADE-A6D5-3EA1EE708A47}" destId="{85DC224C-2323-471E-B9E9-B4B6963116BC}" srcOrd="0" destOrd="0" presId="urn:microsoft.com/office/officeart/2008/layout/LinedList"/>
    <dgm:cxn modelId="{4ADCFB44-7E9F-4658-978C-159102E8560E}" type="presOf" srcId="{DD5D0847-5770-48C3-B104-AA7C3DF5B06A}" destId="{E0608E0F-C578-4F2D-B381-684EDD845A6D}" srcOrd="0" destOrd="0" presId="urn:microsoft.com/office/officeart/2008/layout/LinedList"/>
    <dgm:cxn modelId="{17BE2346-D9D9-4879-BE3E-9FCC190CD471}" srcId="{DD5D0847-5770-48C3-B104-AA7C3DF5B06A}" destId="{012D672C-0A9D-4ADE-A6D5-3EA1EE708A47}" srcOrd="2" destOrd="0" parTransId="{2550C9E0-25C4-4F65-9412-ACD74B8361AC}" sibTransId="{ECEE6EA0-341F-4F2E-B340-4E47D8FEE190}"/>
    <dgm:cxn modelId="{F7473C4E-8CCD-495A-8FDF-C71EA95178F3}" type="presOf" srcId="{C6CE5501-E0F7-43B8-B7DC-BC3993A9F64D}" destId="{0B2BB202-EF09-4B1C-B995-B6D02779AC2B}" srcOrd="0" destOrd="0" presId="urn:microsoft.com/office/officeart/2008/layout/LinedList"/>
    <dgm:cxn modelId="{FCBFCD96-A8C8-47F6-95B5-D2B1ACC80241}" srcId="{DD5D0847-5770-48C3-B104-AA7C3DF5B06A}" destId="{4CC4E843-D574-461B-AB52-B0A8C8A2B9CC}" srcOrd="0" destOrd="0" parTransId="{92080E64-8E9C-41FF-8DC6-8BA16A7B2E29}" sibTransId="{A504CAC9-DFA7-46DC-AAF4-9CDE365F7E59}"/>
    <dgm:cxn modelId="{C61572AB-A043-4715-9E19-0BECC7742168}" type="presOf" srcId="{4CC4E843-D574-461B-AB52-B0A8C8A2B9CC}" destId="{6B673682-A0AD-4F00-813A-7A163DC9B863}" srcOrd="0" destOrd="0" presId="urn:microsoft.com/office/officeart/2008/layout/LinedList"/>
    <dgm:cxn modelId="{86E743BF-F006-40A3-B01C-D56ACA17B78C}" srcId="{DD5D0847-5770-48C3-B104-AA7C3DF5B06A}" destId="{C6CE5501-E0F7-43B8-B7DC-BC3993A9F64D}" srcOrd="1" destOrd="0" parTransId="{0AB9AC98-E6BE-43AC-AACA-2ACCCE760144}" sibTransId="{B86405D4-21D9-42D9-B867-30326DD4B726}"/>
    <dgm:cxn modelId="{E874DEFD-F5FE-47E2-8E71-8E2A568834B3}" type="presParOf" srcId="{E0608E0F-C578-4F2D-B381-684EDD845A6D}" destId="{43E1B5B3-4A25-4075-A2CB-71BE1F2E2777}" srcOrd="0" destOrd="0" presId="urn:microsoft.com/office/officeart/2008/layout/LinedList"/>
    <dgm:cxn modelId="{2AB76EBA-92A9-43B1-9C52-47ABD9DC06EA}" type="presParOf" srcId="{E0608E0F-C578-4F2D-B381-684EDD845A6D}" destId="{B584ADCD-0B05-4F40-BABC-BADE9C4CB5C0}" srcOrd="1" destOrd="0" presId="urn:microsoft.com/office/officeart/2008/layout/LinedList"/>
    <dgm:cxn modelId="{143B5919-001B-4E3E-B54D-C92B5E4B41E2}" type="presParOf" srcId="{B584ADCD-0B05-4F40-BABC-BADE9C4CB5C0}" destId="{6B673682-A0AD-4F00-813A-7A163DC9B863}" srcOrd="0" destOrd="0" presId="urn:microsoft.com/office/officeart/2008/layout/LinedList"/>
    <dgm:cxn modelId="{4BF79C2C-1DC2-449F-933B-CF6EE45D6973}" type="presParOf" srcId="{B584ADCD-0B05-4F40-BABC-BADE9C4CB5C0}" destId="{11A96C39-C2B1-4582-8864-B411F17468EF}" srcOrd="1" destOrd="0" presId="urn:microsoft.com/office/officeart/2008/layout/LinedList"/>
    <dgm:cxn modelId="{B1C4149A-D38C-42A7-B88A-2DDD819B9742}" type="presParOf" srcId="{E0608E0F-C578-4F2D-B381-684EDD845A6D}" destId="{5C32A7CA-3AC7-4845-B5E0-79F9A2B0F55D}" srcOrd="2" destOrd="0" presId="urn:microsoft.com/office/officeart/2008/layout/LinedList"/>
    <dgm:cxn modelId="{AF18FE64-792C-44DE-BA44-C147B8F69D30}" type="presParOf" srcId="{E0608E0F-C578-4F2D-B381-684EDD845A6D}" destId="{DE568281-B48B-43BA-B69A-CE8A52403A62}" srcOrd="3" destOrd="0" presId="urn:microsoft.com/office/officeart/2008/layout/LinedList"/>
    <dgm:cxn modelId="{7DACBFA7-A14C-4C77-9015-515DD031AB66}" type="presParOf" srcId="{DE568281-B48B-43BA-B69A-CE8A52403A62}" destId="{0B2BB202-EF09-4B1C-B995-B6D02779AC2B}" srcOrd="0" destOrd="0" presId="urn:microsoft.com/office/officeart/2008/layout/LinedList"/>
    <dgm:cxn modelId="{95EAAD79-16FA-4E5C-A664-372E056FDA4B}" type="presParOf" srcId="{DE568281-B48B-43BA-B69A-CE8A52403A62}" destId="{5A42B4DB-BD24-4EEE-91EA-407BEAD3FC08}" srcOrd="1" destOrd="0" presId="urn:microsoft.com/office/officeart/2008/layout/LinedList"/>
    <dgm:cxn modelId="{11A20970-47B7-4638-B5F1-2F0C602714E5}" type="presParOf" srcId="{E0608E0F-C578-4F2D-B381-684EDD845A6D}" destId="{53B4A6A0-2EDE-42BE-BF8B-D19DB92EA0F8}" srcOrd="4" destOrd="0" presId="urn:microsoft.com/office/officeart/2008/layout/LinedList"/>
    <dgm:cxn modelId="{58770913-40A5-47E0-B375-E46003B6DA05}" type="presParOf" srcId="{E0608E0F-C578-4F2D-B381-684EDD845A6D}" destId="{ACDCF71A-7067-43F8-AE3D-4309D8333E33}" srcOrd="5" destOrd="0" presId="urn:microsoft.com/office/officeart/2008/layout/LinedList"/>
    <dgm:cxn modelId="{0F068075-8135-4AE5-9440-362D92D991BD}" type="presParOf" srcId="{ACDCF71A-7067-43F8-AE3D-4309D8333E33}" destId="{85DC224C-2323-471E-B9E9-B4B6963116BC}" srcOrd="0" destOrd="0" presId="urn:microsoft.com/office/officeart/2008/layout/LinedList"/>
    <dgm:cxn modelId="{70D2F810-1997-4479-99DE-93DDEB8125F3}" type="presParOf" srcId="{ACDCF71A-7067-43F8-AE3D-4309D8333E33}" destId="{F1D5BFD9-BB2F-4284-AD21-968A1A8DF9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140BA8-5619-4A5A-9926-EEE7E52B2D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D68EE1-DB00-4CC6-B3DE-72E778B96167}">
      <dgm:prSet/>
      <dgm:spPr/>
      <dgm:t>
        <a:bodyPr/>
        <a:lstStyle/>
        <a:p>
          <a:r>
            <a:rPr lang="en-US" dirty="0"/>
            <a:t>A class of modern grammatical theories that are all based on the dependency relation (as opposed to the relation of phrase structure)</a:t>
          </a:r>
        </a:p>
      </dgm:t>
    </dgm:pt>
    <dgm:pt modelId="{D7907791-8246-483D-A36E-A956E0CBC7E8}" type="parTrans" cxnId="{E8809B6F-11A4-48DA-AD7A-EC7F56C6CE1E}">
      <dgm:prSet/>
      <dgm:spPr/>
      <dgm:t>
        <a:bodyPr/>
        <a:lstStyle/>
        <a:p>
          <a:endParaRPr lang="en-US"/>
        </a:p>
      </dgm:t>
    </dgm:pt>
    <dgm:pt modelId="{3122CB70-0768-434B-BA60-3B44DC4046EB}" type="sibTrans" cxnId="{E8809B6F-11A4-48DA-AD7A-EC7F56C6CE1E}">
      <dgm:prSet/>
      <dgm:spPr/>
      <dgm:t>
        <a:bodyPr/>
        <a:lstStyle/>
        <a:p>
          <a:endParaRPr lang="en-US"/>
        </a:p>
      </dgm:t>
    </dgm:pt>
    <dgm:pt modelId="{70614995-8055-4F4B-B4A4-D142BFD42DB3}">
      <dgm:prSet/>
      <dgm:spPr/>
      <dgm:t>
        <a:bodyPr/>
        <a:lstStyle/>
        <a:p>
          <a:r>
            <a:rPr lang="en-US"/>
            <a:t>Dependency is the notion that linguistic units, e.g. words, are connected to each other by directed links</a:t>
          </a:r>
        </a:p>
      </dgm:t>
    </dgm:pt>
    <dgm:pt modelId="{6809C53B-740E-44C6-9605-F29EA946F4C7}" type="parTrans" cxnId="{088FE09E-02E7-4414-9FDB-4292C1AB58FC}">
      <dgm:prSet/>
      <dgm:spPr/>
      <dgm:t>
        <a:bodyPr/>
        <a:lstStyle/>
        <a:p>
          <a:endParaRPr lang="en-US"/>
        </a:p>
      </dgm:t>
    </dgm:pt>
    <dgm:pt modelId="{36189362-FE6B-4AEA-BC11-EA7E8101032C}" type="sibTrans" cxnId="{088FE09E-02E7-4414-9FDB-4292C1AB58FC}">
      <dgm:prSet/>
      <dgm:spPr/>
      <dgm:t>
        <a:bodyPr/>
        <a:lstStyle/>
        <a:p>
          <a:endParaRPr lang="en-US"/>
        </a:p>
      </dgm:t>
    </dgm:pt>
    <dgm:pt modelId="{D201FE36-2D86-4398-94CC-6BD8114A822C}">
      <dgm:prSet/>
      <dgm:spPr/>
      <dgm:t>
        <a:bodyPr/>
        <a:lstStyle/>
        <a:p>
          <a:r>
            <a:rPr lang="en-US" dirty="0"/>
            <a:t>Dependency grammar approach abstracts away from word-order information, representing only the information that is necessary for the parse</a:t>
          </a:r>
        </a:p>
      </dgm:t>
    </dgm:pt>
    <dgm:pt modelId="{BE9A01F5-C5E8-4C6C-A0DA-378A97572BB5}" type="parTrans" cxnId="{522A66AD-2CC7-4744-B022-C4636735AA84}">
      <dgm:prSet/>
      <dgm:spPr/>
      <dgm:t>
        <a:bodyPr/>
        <a:lstStyle/>
        <a:p>
          <a:endParaRPr lang="en-US"/>
        </a:p>
      </dgm:t>
    </dgm:pt>
    <dgm:pt modelId="{150B3695-97DB-4A76-920E-05AB96A34C69}" type="sibTrans" cxnId="{522A66AD-2CC7-4744-B022-C4636735AA84}">
      <dgm:prSet/>
      <dgm:spPr/>
      <dgm:t>
        <a:bodyPr/>
        <a:lstStyle/>
        <a:p>
          <a:endParaRPr lang="en-US"/>
        </a:p>
      </dgm:t>
    </dgm:pt>
    <dgm:pt modelId="{F217AFD2-A435-45A3-95AA-27113BAC882A}" type="pres">
      <dgm:prSet presAssocID="{B2140BA8-5619-4A5A-9926-EEE7E52B2DC0}" presName="linear" presStyleCnt="0">
        <dgm:presLayoutVars>
          <dgm:animLvl val="lvl"/>
          <dgm:resizeHandles val="exact"/>
        </dgm:presLayoutVars>
      </dgm:prSet>
      <dgm:spPr/>
    </dgm:pt>
    <dgm:pt modelId="{025E4607-A44C-40AA-9953-EF4F39FF83C6}" type="pres">
      <dgm:prSet presAssocID="{CFD68EE1-DB00-4CC6-B3DE-72E778B961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ABEDE4-F600-41B9-89D1-198CCB7FE682}" type="pres">
      <dgm:prSet presAssocID="{3122CB70-0768-434B-BA60-3B44DC4046EB}" presName="spacer" presStyleCnt="0"/>
      <dgm:spPr/>
    </dgm:pt>
    <dgm:pt modelId="{4C4D25F6-9BB2-4100-99C1-7E7BFE575F49}" type="pres">
      <dgm:prSet presAssocID="{70614995-8055-4F4B-B4A4-D142BFD42D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DBE350-1BE4-4EE4-B07F-BD9C272E7808}" type="pres">
      <dgm:prSet presAssocID="{36189362-FE6B-4AEA-BC11-EA7E8101032C}" presName="spacer" presStyleCnt="0"/>
      <dgm:spPr/>
    </dgm:pt>
    <dgm:pt modelId="{2549540C-67AF-4FB1-87F1-65D92323F18E}" type="pres">
      <dgm:prSet presAssocID="{D201FE36-2D86-4398-94CC-6BD8114A82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3EB52A-7CE7-4D5C-B034-DCBB0C57424E}" type="presOf" srcId="{CFD68EE1-DB00-4CC6-B3DE-72E778B96167}" destId="{025E4607-A44C-40AA-9953-EF4F39FF83C6}" srcOrd="0" destOrd="0" presId="urn:microsoft.com/office/officeart/2005/8/layout/vList2"/>
    <dgm:cxn modelId="{E8809B6F-11A4-48DA-AD7A-EC7F56C6CE1E}" srcId="{B2140BA8-5619-4A5A-9926-EEE7E52B2DC0}" destId="{CFD68EE1-DB00-4CC6-B3DE-72E778B96167}" srcOrd="0" destOrd="0" parTransId="{D7907791-8246-483D-A36E-A956E0CBC7E8}" sibTransId="{3122CB70-0768-434B-BA60-3B44DC4046EB}"/>
    <dgm:cxn modelId="{03C49A82-D8F5-40FA-91EB-0E30F9887AFA}" type="presOf" srcId="{70614995-8055-4F4B-B4A4-D142BFD42DB3}" destId="{4C4D25F6-9BB2-4100-99C1-7E7BFE575F49}" srcOrd="0" destOrd="0" presId="urn:microsoft.com/office/officeart/2005/8/layout/vList2"/>
    <dgm:cxn modelId="{84F96089-916E-4E1F-B3E1-06B583EC0127}" type="presOf" srcId="{D201FE36-2D86-4398-94CC-6BD8114A822C}" destId="{2549540C-67AF-4FB1-87F1-65D92323F18E}" srcOrd="0" destOrd="0" presId="urn:microsoft.com/office/officeart/2005/8/layout/vList2"/>
    <dgm:cxn modelId="{088FE09E-02E7-4414-9FDB-4292C1AB58FC}" srcId="{B2140BA8-5619-4A5A-9926-EEE7E52B2DC0}" destId="{70614995-8055-4F4B-B4A4-D142BFD42DB3}" srcOrd="1" destOrd="0" parTransId="{6809C53B-740E-44C6-9605-F29EA946F4C7}" sibTransId="{36189362-FE6B-4AEA-BC11-EA7E8101032C}"/>
    <dgm:cxn modelId="{522A66AD-2CC7-4744-B022-C4636735AA84}" srcId="{B2140BA8-5619-4A5A-9926-EEE7E52B2DC0}" destId="{D201FE36-2D86-4398-94CC-6BD8114A822C}" srcOrd="2" destOrd="0" parTransId="{BE9A01F5-C5E8-4C6C-A0DA-378A97572BB5}" sibTransId="{150B3695-97DB-4A76-920E-05AB96A34C69}"/>
    <dgm:cxn modelId="{C16776EF-5AC4-4ECC-A8E6-E4E50C789F52}" type="presOf" srcId="{B2140BA8-5619-4A5A-9926-EEE7E52B2DC0}" destId="{F217AFD2-A435-45A3-95AA-27113BAC882A}" srcOrd="0" destOrd="0" presId="urn:microsoft.com/office/officeart/2005/8/layout/vList2"/>
    <dgm:cxn modelId="{4CDD09AE-BA31-4A86-8B44-D1F661F0F905}" type="presParOf" srcId="{F217AFD2-A435-45A3-95AA-27113BAC882A}" destId="{025E4607-A44C-40AA-9953-EF4F39FF83C6}" srcOrd="0" destOrd="0" presId="urn:microsoft.com/office/officeart/2005/8/layout/vList2"/>
    <dgm:cxn modelId="{99855F8C-F990-4039-B930-6D9435F4370D}" type="presParOf" srcId="{F217AFD2-A435-45A3-95AA-27113BAC882A}" destId="{2EABEDE4-F600-41B9-89D1-198CCB7FE682}" srcOrd="1" destOrd="0" presId="urn:microsoft.com/office/officeart/2005/8/layout/vList2"/>
    <dgm:cxn modelId="{88E79508-737B-4FAB-B67C-2DABB43BD728}" type="presParOf" srcId="{F217AFD2-A435-45A3-95AA-27113BAC882A}" destId="{4C4D25F6-9BB2-4100-99C1-7E7BFE575F49}" srcOrd="2" destOrd="0" presId="urn:microsoft.com/office/officeart/2005/8/layout/vList2"/>
    <dgm:cxn modelId="{14CDDA1D-0F13-492B-93A9-842963EDADA0}" type="presParOf" srcId="{F217AFD2-A435-45A3-95AA-27113BAC882A}" destId="{5FDBE350-1BE4-4EE4-B07F-BD9C272E7808}" srcOrd="3" destOrd="0" presId="urn:microsoft.com/office/officeart/2005/8/layout/vList2"/>
    <dgm:cxn modelId="{B83CC474-76CD-4C1B-B3AC-AE0BB4735479}" type="presParOf" srcId="{F217AFD2-A435-45A3-95AA-27113BAC882A}" destId="{2549540C-67AF-4FB1-87F1-65D92323F1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E0EC6-E7B6-4814-A5F2-95A63B4B11E0}">
      <dsp:nvSpPr>
        <dsp:cNvPr id="0" name=""/>
        <dsp:cNvSpPr/>
      </dsp:nvSpPr>
      <dsp:spPr>
        <a:xfrm>
          <a:off x="0" y="754260"/>
          <a:ext cx="7290197" cy="15085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strike="noStrike" kern="1200" baseline="0" dirty="0"/>
            <a:t>Global rule structure, Seems perfect for representing syntax</a:t>
          </a:r>
          <a:endParaRPr lang="en-US" sz="4300" kern="1200" dirty="0"/>
        </a:p>
      </dsp:txBody>
      <dsp:txXfrm>
        <a:off x="44183" y="798443"/>
        <a:ext cx="7201831" cy="14201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F511-9865-4134-A6D7-B6A874ABD507}">
      <dsp:nvSpPr>
        <dsp:cNvPr id="0" name=""/>
        <dsp:cNvSpPr/>
      </dsp:nvSpPr>
      <dsp:spPr>
        <a:xfrm>
          <a:off x="0" y="27700"/>
          <a:ext cx="2278186" cy="13669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Flatter structure, lesser phrasal nodes</a:t>
          </a:r>
        </a:p>
      </dsp:txBody>
      <dsp:txXfrm>
        <a:off x="0" y="27700"/>
        <a:ext cx="2278186" cy="1366911"/>
      </dsp:txXfrm>
    </dsp:sp>
    <dsp:sp modelId="{9C77ABE6-F05B-485D-B832-6732FA315B4A}">
      <dsp:nvSpPr>
        <dsp:cNvPr id="0" name=""/>
        <dsp:cNvSpPr/>
      </dsp:nvSpPr>
      <dsp:spPr>
        <a:xfrm>
          <a:off x="2506005" y="27700"/>
          <a:ext cx="2278186" cy="13669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Works with languages of flexible word order: Multilingual topology</a:t>
          </a:r>
        </a:p>
      </dsp:txBody>
      <dsp:txXfrm>
        <a:off x="2506005" y="27700"/>
        <a:ext cx="2278186" cy="1366911"/>
      </dsp:txXfrm>
    </dsp:sp>
    <dsp:sp modelId="{8AE75196-EE1D-4D15-99EB-43DB19578E58}">
      <dsp:nvSpPr>
        <dsp:cNvPr id="0" name=""/>
        <dsp:cNvSpPr/>
      </dsp:nvSpPr>
      <dsp:spPr>
        <a:xfrm>
          <a:off x="5012010" y="27700"/>
          <a:ext cx="2278186" cy="13669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Dependency relations are close to semantic relationships</a:t>
          </a:r>
        </a:p>
      </dsp:txBody>
      <dsp:txXfrm>
        <a:off x="5012010" y="27700"/>
        <a:ext cx="2278186" cy="1366911"/>
      </dsp:txXfrm>
    </dsp:sp>
    <dsp:sp modelId="{B54FE759-9198-457C-B720-DB460CA567C3}">
      <dsp:nvSpPr>
        <dsp:cNvPr id="0" name=""/>
        <dsp:cNvSpPr/>
      </dsp:nvSpPr>
      <dsp:spPr>
        <a:xfrm>
          <a:off x="0" y="1622430"/>
          <a:ext cx="2278186" cy="1366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Very reusable, can build other models on top of this</a:t>
          </a:r>
        </a:p>
      </dsp:txBody>
      <dsp:txXfrm>
        <a:off x="0" y="1622430"/>
        <a:ext cx="2278186" cy="1366911"/>
      </dsp:txXfrm>
    </dsp:sp>
    <dsp:sp modelId="{E06DF4E3-9055-4077-833A-790BB2F6955B}">
      <dsp:nvSpPr>
        <dsp:cNvPr id="0" name=""/>
        <dsp:cNvSpPr/>
      </dsp:nvSpPr>
      <dsp:spPr>
        <a:xfrm>
          <a:off x="2506005" y="1622430"/>
          <a:ext cx="2278186" cy="1366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for evaluation (Example: the Prague dependency treebank)</a:t>
          </a:r>
        </a:p>
      </dsp:txBody>
      <dsp:txXfrm>
        <a:off x="2506005" y="1622430"/>
        <a:ext cx="2278186" cy="1366911"/>
      </dsp:txXfrm>
    </dsp:sp>
    <dsp:sp modelId="{82BCA8E6-3BAB-4840-84F2-892FCFDD0629}">
      <dsp:nvSpPr>
        <dsp:cNvPr id="0" name=""/>
        <dsp:cNvSpPr/>
      </dsp:nvSpPr>
      <dsp:spPr>
        <a:xfrm>
          <a:off x="5012010" y="1622430"/>
          <a:ext cx="2278186" cy="13669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makes them directly useful for many applications such as: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question answering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information extraction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coreference resolution</a:t>
          </a:r>
        </a:p>
      </dsp:txBody>
      <dsp:txXfrm>
        <a:off x="5012010" y="1622430"/>
        <a:ext cx="2278186" cy="13669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9D893-1E76-4D13-A515-3DE2D209D6AA}">
      <dsp:nvSpPr>
        <dsp:cNvPr id="0" name=""/>
        <dsp:cNvSpPr/>
      </dsp:nvSpPr>
      <dsp:spPr>
        <a:xfrm>
          <a:off x="0" y="27700"/>
          <a:ext cx="2278186" cy="13669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Introduced in 1996</a:t>
          </a:r>
        </a:p>
      </dsp:txBody>
      <dsp:txXfrm>
        <a:off x="0" y="27700"/>
        <a:ext cx="2278186" cy="1366911"/>
      </dsp:txXfrm>
    </dsp:sp>
    <dsp:sp modelId="{128AE159-9143-4C1A-AAE9-12EE575C696F}">
      <dsp:nvSpPr>
        <dsp:cNvPr id="0" name=""/>
        <dsp:cNvSpPr/>
      </dsp:nvSpPr>
      <dsp:spPr>
        <a:xfrm>
          <a:off x="2506005" y="27700"/>
          <a:ext cx="2278186" cy="13669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Solves </a:t>
          </a:r>
          <a:r>
            <a:rPr lang="en-US" sz="1900" kern="1200"/>
            <a:t>the Dependency Parsing Problem</a:t>
          </a:r>
        </a:p>
      </dsp:txBody>
      <dsp:txXfrm>
        <a:off x="2506005" y="27700"/>
        <a:ext cx="2278186" cy="1366911"/>
      </dsp:txXfrm>
    </dsp:sp>
    <dsp:sp modelId="{36B456C8-39F9-4C81-AC8C-6A150CBAD655}">
      <dsp:nvSpPr>
        <dsp:cNvPr id="0" name=""/>
        <dsp:cNvSpPr/>
      </dsp:nvSpPr>
      <dsp:spPr>
        <a:xfrm>
          <a:off x="5012010" y="27700"/>
          <a:ext cx="2278186" cy="13669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Data-structure: spans (complete and incomplete)</a:t>
          </a:r>
        </a:p>
      </dsp:txBody>
      <dsp:txXfrm>
        <a:off x="5012010" y="27700"/>
        <a:ext cx="2278186" cy="1366911"/>
      </dsp:txXfrm>
    </dsp:sp>
    <dsp:sp modelId="{7360E573-8FDD-4A83-A6DB-03CB7614F2F5}">
      <dsp:nvSpPr>
        <dsp:cNvPr id="0" name=""/>
        <dsp:cNvSpPr/>
      </dsp:nvSpPr>
      <dsp:spPr>
        <a:xfrm>
          <a:off x="0" y="1622430"/>
          <a:ext cx="2278186" cy="1366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Approach: Dynamic Programming</a:t>
          </a:r>
        </a:p>
      </dsp:txBody>
      <dsp:txXfrm>
        <a:off x="0" y="1622430"/>
        <a:ext cx="2278186" cy="1366911"/>
      </dsp:txXfrm>
    </dsp:sp>
    <dsp:sp modelId="{64144E6B-D789-43C0-8C23-B7FADFA11DB0}">
      <dsp:nvSpPr>
        <dsp:cNvPr id="0" name=""/>
        <dsp:cNvSpPr/>
      </dsp:nvSpPr>
      <dsp:spPr>
        <a:xfrm>
          <a:off x="2506005" y="1622430"/>
          <a:ext cx="2278186" cy="1366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Complexity: O(n</a:t>
          </a:r>
          <a:r>
            <a:rPr lang="en-US" sz="1900" kern="1200" baseline="30000"/>
            <a:t>3</a:t>
          </a:r>
          <a:r>
            <a:rPr lang="en-US" sz="1900" kern="1200"/>
            <a:t>) </a:t>
          </a:r>
        </a:p>
      </dsp:txBody>
      <dsp:txXfrm>
        <a:off x="2506005" y="1622430"/>
        <a:ext cx="2278186" cy="1366911"/>
      </dsp:txXfrm>
    </dsp:sp>
    <dsp:sp modelId="{C16DDB0C-1BDC-4BBB-B823-CB9312C6803D}">
      <dsp:nvSpPr>
        <dsp:cNvPr id="0" name=""/>
        <dsp:cNvSpPr/>
      </dsp:nvSpPr>
      <dsp:spPr>
        <a:xfrm>
          <a:off x="5012010" y="1622430"/>
          <a:ext cx="2278186" cy="13669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Algorithm: </a:t>
          </a:r>
          <a:r>
            <a:rPr lang="en-IN" sz="1900" kern="1200"/>
            <a:t>B</a:t>
          </a:r>
          <a:r>
            <a:rPr lang="en-US" sz="1900" kern="1200"/>
            <a:t>ottom-up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Combine adjacent spans into a larger span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Usage of </a:t>
          </a:r>
          <a:r>
            <a:rPr lang="en-US" sz="1500" kern="1200"/>
            <a:t>the highest scoring combination</a:t>
          </a:r>
        </a:p>
      </dsp:txBody>
      <dsp:txXfrm>
        <a:off x="5012010" y="1622430"/>
        <a:ext cx="2278186" cy="13669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2F271-A0EF-4B2E-9BE5-8F0DACF68D61}">
      <dsp:nvSpPr>
        <dsp:cNvPr id="0" name=""/>
        <dsp:cNvSpPr/>
      </dsp:nvSpPr>
      <dsp:spPr>
        <a:xfrm>
          <a:off x="0" y="0"/>
          <a:ext cx="72901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F742A-45A7-47F1-BF78-566A54351563}">
      <dsp:nvSpPr>
        <dsp:cNvPr id="0" name=""/>
        <dsp:cNvSpPr/>
      </dsp:nvSpPr>
      <dsp:spPr>
        <a:xfrm>
          <a:off x="0" y="0"/>
          <a:ext cx="7290197" cy="301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Edges are associated with “feature vectors” and “weights”</a:t>
          </a:r>
        </a:p>
      </dsp:txBody>
      <dsp:txXfrm>
        <a:off x="0" y="0"/>
        <a:ext cx="7290197" cy="30170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2F271-A0EF-4B2E-9BE5-8F0DACF68D61}">
      <dsp:nvSpPr>
        <dsp:cNvPr id="0" name=""/>
        <dsp:cNvSpPr/>
      </dsp:nvSpPr>
      <dsp:spPr>
        <a:xfrm>
          <a:off x="0" y="0"/>
          <a:ext cx="72901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F742A-45A7-47F1-BF78-566A54351563}">
      <dsp:nvSpPr>
        <dsp:cNvPr id="0" name=""/>
        <dsp:cNvSpPr/>
      </dsp:nvSpPr>
      <dsp:spPr>
        <a:xfrm>
          <a:off x="0" y="0"/>
          <a:ext cx="7290197" cy="15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Edges are associated with “feature vectors” and “weights”</a:t>
          </a:r>
        </a:p>
      </dsp:txBody>
      <dsp:txXfrm>
        <a:off x="0" y="0"/>
        <a:ext cx="7290197" cy="1508521"/>
      </dsp:txXfrm>
    </dsp:sp>
    <dsp:sp modelId="{03844599-B52A-48C7-B9E8-C2869773CB36}">
      <dsp:nvSpPr>
        <dsp:cNvPr id="0" name=""/>
        <dsp:cNvSpPr/>
      </dsp:nvSpPr>
      <dsp:spPr>
        <a:xfrm>
          <a:off x="0" y="1508521"/>
          <a:ext cx="7290197" cy="0"/>
        </a:xfrm>
        <a:prstGeom prst="line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5875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5854E-A713-406E-9063-82B498BA7ACE}">
      <dsp:nvSpPr>
        <dsp:cNvPr id="0" name=""/>
        <dsp:cNvSpPr/>
      </dsp:nvSpPr>
      <dsp:spPr>
        <a:xfrm>
          <a:off x="0" y="1508521"/>
          <a:ext cx="7290197" cy="15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Feature Vectors are based on the nodes being connected and the label associated</a:t>
          </a:r>
        </a:p>
      </dsp:txBody>
      <dsp:txXfrm>
        <a:off x="0" y="1508521"/>
        <a:ext cx="7290197" cy="150852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2F271-A0EF-4B2E-9BE5-8F0DACF68D61}">
      <dsp:nvSpPr>
        <dsp:cNvPr id="0" name=""/>
        <dsp:cNvSpPr/>
      </dsp:nvSpPr>
      <dsp:spPr>
        <a:xfrm>
          <a:off x="0" y="1473"/>
          <a:ext cx="72901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F742A-45A7-47F1-BF78-566A54351563}">
      <dsp:nvSpPr>
        <dsp:cNvPr id="0" name=""/>
        <dsp:cNvSpPr/>
      </dsp:nvSpPr>
      <dsp:spPr>
        <a:xfrm>
          <a:off x="0" y="1473"/>
          <a:ext cx="7290197" cy="100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Edges are associated with “feature vectors” and “weights”</a:t>
          </a:r>
        </a:p>
      </dsp:txBody>
      <dsp:txXfrm>
        <a:off x="0" y="1473"/>
        <a:ext cx="7290197" cy="1004698"/>
      </dsp:txXfrm>
    </dsp:sp>
    <dsp:sp modelId="{03844599-B52A-48C7-B9E8-C2869773CB36}">
      <dsp:nvSpPr>
        <dsp:cNvPr id="0" name=""/>
        <dsp:cNvSpPr/>
      </dsp:nvSpPr>
      <dsp:spPr>
        <a:xfrm>
          <a:off x="0" y="1006172"/>
          <a:ext cx="7290197" cy="0"/>
        </a:xfrm>
        <a:prstGeom prst="line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5875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5854E-A713-406E-9063-82B498BA7ACE}">
      <dsp:nvSpPr>
        <dsp:cNvPr id="0" name=""/>
        <dsp:cNvSpPr/>
      </dsp:nvSpPr>
      <dsp:spPr>
        <a:xfrm>
          <a:off x="0" y="1006172"/>
          <a:ext cx="7290197" cy="100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Feature Vectors are based on the nodes being connected and the label associated</a:t>
          </a:r>
        </a:p>
      </dsp:txBody>
      <dsp:txXfrm>
        <a:off x="0" y="1006172"/>
        <a:ext cx="7290197" cy="1004698"/>
      </dsp:txXfrm>
    </dsp:sp>
    <dsp:sp modelId="{C1C748BB-D4B9-4C6E-811F-F63CC2336A6E}">
      <dsp:nvSpPr>
        <dsp:cNvPr id="0" name=""/>
        <dsp:cNvSpPr/>
      </dsp:nvSpPr>
      <dsp:spPr>
        <a:xfrm>
          <a:off x="0" y="2010870"/>
          <a:ext cx="7290197" cy="0"/>
        </a:xfrm>
        <a:prstGeom prst="line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5875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5C6B-8783-4449-A762-C286144A10B9}">
      <dsp:nvSpPr>
        <dsp:cNvPr id="0" name=""/>
        <dsp:cNvSpPr/>
      </dsp:nvSpPr>
      <dsp:spPr>
        <a:xfrm>
          <a:off x="0" y="2010870"/>
          <a:ext cx="7290197" cy="1004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Weights need to be learned</a:t>
          </a:r>
        </a:p>
      </dsp:txBody>
      <dsp:txXfrm>
        <a:off x="0" y="2010870"/>
        <a:ext cx="7290197" cy="100469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2F271-A0EF-4B2E-9BE5-8F0DACF68D61}">
      <dsp:nvSpPr>
        <dsp:cNvPr id="0" name=""/>
        <dsp:cNvSpPr/>
      </dsp:nvSpPr>
      <dsp:spPr>
        <a:xfrm>
          <a:off x="0" y="0"/>
          <a:ext cx="72901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F742A-45A7-47F1-BF78-566A54351563}">
      <dsp:nvSpPr>
        <dsp:cNvPr id="0" name=""/>
        <dsp:cNvSpPr/>
      </dsp:nvSpPr>
      <dsp:spPr>
        <a:xfrm>
          <a:off x="0" y="0"/>
          <a:ext cx="7290197" cy="7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Edges are associated with “feature vectors” and “weights”</a:t>
          </a:r>
        </a:p>
      </dsp:txBody>
      <dsp:txXfrm>
        <a:off x="0" y="0"/>
        <a:ext cx="7290197" cy="754260"/>
      </dsp:txXfrm>
    </dsp:sp>
    <dsp:sp modelId="{03844599-B52A-48C7-B9E8-C2869773CB36}">
      <dsp:nvSpPr>
        <dsp:cNvPr id="0" name=""/>
        <dsp:cNvSpPr/>
      </dsp:nvSpPr>
      <dsp:spPr>
        <a:xfrm>
          <a:off x="0" y="754260"/>
          <a:ext cx="7290197" cy="0"/>
        </a:xfrm>
        <a:prstGeom prst="line">
          <a:avLst/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15875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5854E-A713-406E-9063-82B498BA7ACE}">
      <dsp:nvSpPr>
        <dsp:cNvPr id="0" name=""/>
        <dsp:cNvSpPr/>
      </dsp:nvSpPr>
      <dsp:spPr>
        <a:xfrm>
          <a:off x="0" y="754260"/>
          <a:ext cx="7290197" cy="7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 Vectors are based on the nodes being connected and the label associated</a:t>
          </a:r>
        </a:p>
      </dsp:txBody>
      <dsp:txXfrm>
        <a:off x="0" y="754260"/>
        <a:ext cx="7290197" cy="754260"/>
      </dsp:txXfrm>
    </dsp:sp>
    <dsp:sp modelId="{C1C748BB-D4B9-4C6E-811F-F63CC2336A6E}">
      <dsp:nvSpPr>
        <dsp:cNvPr id="0" name=""/>
        <dsp:cNvSpPr/>
      </dsp:nvSpPr>
      <dsp:spPr>
        <a:xfrm>
          <a:off x="0" y="1508521"/>
          <a:ext cx="7290197" cy="0"/>
        </a:xfrm>
        <a:prstGeom prst="line">
          <a:avLst/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15875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5C6B-8783-4449-A762-C286144A10B9}">
      <dsp:nvSpPr>
        <dsp:cNvPr id="0" name=""/>
        <dsp:cNvSpPr/>
      </dsp:nvSpPr>
      <dsp:spPr>
        <a:xfrm>
          <a:off x="0" y="1508521"/>
          <a:ext cx="7290197" cy="7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Weights need to be learned</a:t>
          </a:r>
        </a:p>
      </dsp:txBody>
      <dsp:txXfrm>
        <a:off x="0" y="1508521"/>
        <a:ext cx="7290197" cy="754260"/>
      </dsp:txXfrm>
    </dsp:sp>
    <dsp:sp modelId="{F75D8CC8-3D59-4CA8-A5FC-EBB4F2EC02B4}">
      <dsp:nvSpPr>
        <dsp:cNvPr id="0" name=""/>
        <dsp:cNvSpPr/>
      </dsp:nvSpPr>
      <dsp:spPr>
        <a:xfrm>
          <a:off x="0" y="2262782"/>
          <a:ext cx="7290197" cy="0"/>
        </a:xfrm>
        <a:prstGeom prst="line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5875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C5B2-4C92-4F13-8195-7BA492B70F77}">
      <dsp:nvSpPr>
        <dsp:cNvPr id="0" name=""/>
        <dsp:cNvSpPr/>
      </dsp:nvSpPr>
      <dsp:spPr>
        <a:xfrm>
          <a:off x="0" y="2262782"/>
          <a:ext cx="7290197" cy="7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weights will help find the best spanning tree?</a:t>
          </a:r>
        </a:p>
      </dsp:txBody>
      <dsp:txXfrm>
        <a:off x="0" y="2262782"/>
        <a:ext cx="7290197" cy="7542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92DE-69A3-43CC-B524-3EC073B86E0A}">
      <dsp:nvSpPr>
        <dsp:cNvPr id="0" name=""/>
        <dsp:cNvSpPr/>
      </dsp:nvSpPr>
      <dsp:spPr>
        <a:xfrm>
          <a:off x="0" y="414412"/>
          <a:ext cx="4231481" cy="14829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Metrics</a:t>
          </a:r>
        </a:p>
      </dsp:txBody>
      <dsp:txXfrm>
        <a:off x="72393" y="486805"/>
        <a:ext cx="4086695" cy="1338188"/>
      </dsp:txXfrm>
    </dsp:sp>
    <dsp:sp modelId="{120B9147-7036-4547-B383-5CB2051A1249}">
      <dsp:nvSpPr>
        <dsp:cNvPr id="0" name=""/>
        <dsp:cNvSpPr/>
      </dsp:nvSpPr>
      <dsp:spPr>
        <a:xfrm>
          <a:off x="0" y="1897387"/>
          <a:ext cx="4231481" cy="137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Accuracy: Words that correctly identified their parents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Completeness: Number of sentences in which the resulting tree was completely correct</a:t>
          </a:r>
        </a:p>
      </dsp:txBody>
      <dsp:txXfrm>
        <a:off x="0" y="1897387"/>
        <a:ext cx="4231481" cy="137913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92DE-69A3-43CC-B524-3EC073B86E0A}">
      <dsp:nvSpPr>
        <dsp:cNvPr id="0" name=""/>
        <dsp:cNvSpPr/>
      </dsp:nvSpPr>
      <dsp:spPr>
        <a:xfrm>
          <a:off x="0" y="137140"/>
          <a:ext cx="4231481" cy="9817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Metrics</a:t>
          </a:r>
        </a:p>
      </dsp:txBody>
      <dsp:txXfrm>
        <a:off x="47925" y="185065"/>
        <a:ext cx="4135631" cy="885907"/>
      </dsp:txXfrm>
    </dsp:sp>
    <dsp:sp modelId="{120B9147-7036-4547-B383-5CB2051A1249}">
      <dsp:nvSpPr>
        <dsp:cNvPr id="0" name=""/>
        <dsp:cNvSpPr/>
      </dsp:nvSpPr>
      <dsp:spPr>
        <a:xfrm>
          <a:off x="0" y="1118898"/>
          <a:ext cx="4231481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Accuracy: Words that correctly identified their parents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Completeness: Number of sentences in which the resulting tree was completely correct</a:t>
          </a:r>
        </a:p>
      </dsp:txBody>
      <dsp:txXfrm>
        <a:off x="0" y="1118898"/>
        <a:ext cx="4231481" cy="1453140"/>
      </dsp:txXfrm>
    </dsp:sp>
    <dsp:sp modelId="{DEB073B3-9C75-48A4-9278-02795E6C09B0}">
      <dsp:nvSpPr>
        <dsp:cNvPr id="0" name=""/>
        <dsp:cNvSpPr/>
      </dsp:nvSpPr>
      <dsp:spPr>
        <a:xfrm>
          <a:off x="0" y="2572038"/>
          <a:ext cx="4231481" cy="9817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Datasets with non-projective dependency perform better</a:t>
          </a:r>
        </a:p>
      </dsp:txBody>
      <dsp:txXfrm>
        <a:off x="47925" y="2619963"/>
        <a:ext cx="4135631" cy="88590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92DE-69A3-43CC-B524-3EC073B86E0A}">
      <dsp:nvSpPr>
        <dsp:cNvPr id="0" name=""/>
        <dsp:cNvSpPr/>
      </dsp:nvSpPr>
      <dsp:spPr>
        <a:xfrm>
          <a:off x="0" y="33227"/>
          <a:ext cx="4231481" cy="799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Metrics</a:t>
          </a:r>
        </a:p>
      </dsp:txBody>
      <dsp:txXfrm>
        <a:off x="39050" y="72277"/>
        <a:ext cx="4153381" cy="721850"/>
      </dsp:txXfrm>
    </dsp:sp>
    <dsp:sp modelId="{120B9147-7036-4547-B383-5CB2051A1249}">
      <dsp:nvSpPr>
        <dsp:cNvPr id="0" name=""/>
        <dsp:cNvSpPr/>
      </dsp:nvSpPr>
      <dsp:spPr>
        <a:xfrm>
          <a:off x="0" y="833178"/>
          <a:ext cx="4231481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Accuracy: Words that correctly identified their parents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Completeness: Number of sentences in which the resulting tree was completely correct</a:t>
          </a:r>
        </a:p>
      </dsp:txBody>
      <dsp:txXfrm>
        <a:off x="0" y="833178"/>
        <a:ext cx="4231481" cy="1161270"/>
      </dsp:txXfrm>
    </dsp:sp>
    <dsp:sp modelId="{DEB073B3-9C75-48A4-9278-02795E6C09B0}">
      <dsp:nvSpPr>
        <dsp:cNvPr id="0" name=""/>
        <dsp:cNvSpPr/>
      </dsp:nvSpPr>
      <dsp:spPr>
        <a:xfrm>
          <a:off x="0" y="1994448"/>
          <a:ext cx="4231481" cy="7999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Datasets with non-projective dependency perform better</a:t>
          </a:r>
        </a:p>
      </dsp:txBody>
      <dsp:txXfrm>
        <a:off x="39050" y="2033498"/>
        <a:ext cx="4153381" cy="721850"/>
      </dsp:txXfrm>
    </dsp:sp>
    <dsp:sp modelId="{31E5FD3A-6D5F-4DEB-A015-76EA57F101E3}">
      <dsp:nvSpPr>
        <dsp:cNvPr id="0" name=""/>
        <dsp:cNvSpPr/>
      </dsp:nvSpPr>
      <dsp:spPr>
        <a:xfrm>
          <a:off x="0" y="2857758"/>
          <a:ext cx="4231481" cy="7999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Complexities: Chu Liu Edmond (O(n^2)) and Eisner (O(n^3))</a:t>
          </a:r>
        </a:p>
      </dsp:txBody>
      <dsp:txXfrm>
        <a:off x="39050" y="2896808"/>
        <a:ext cx="4153381" cy="72185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92DE-69A3-43CC-B524-3EC073B86E0A}">
      <dsp:nvSpPr>
        <dsp:cNvPr id="0" name=""/>
        <dsp:cNvSpPr/>
      </dsp:nvSpPr>
      <dsp:spPr>
        <a:xfrm>
          <a:off x="0" y="177222"/>
          <a:ext cx="4231481" cy="654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Metrics</a:t>
          </a:r>
        </a:p>
      </dsp:txBody>
      <dsp:txXfrm>
        <a:off x="31950" y="209172"/>
        <a:ext cx="4167581" cy="590605"/>
      </dsp:txXfrm>
    </dsp:sp>
    <dsp:sp modelId="{120B9147-7036-4547-B383-5CB2051A1249}">
      <dsp:nvSpPr>
        <dsp:cNvPr id="0" name=""/>
        <dsp:cNvSpPr/>
      </dsp:nvSpPr>
      <dsp:spPr>
        <a:xfrm>
          <a:off x="0" y="831728"/>
          <a:ext cx="4231481" cy="614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Accuracy: Words that correctly identified their parents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Completeness: Number of sentences in which the resulting tree was completely correct</a:t>
          </a:r>
        </a:p>
      </dsp:txBody>
      <dsp:txXfrm>
        <a:off x="0" y="831728"/>
        <a:ext cx="4231481" cy="614790"/>
      </dsp:txXfrm>
    </dsp:sp>
    <dsp:sp modelId="{DEB073B3-9C75-48A4-9278-02795E6C09B0}">
      <dsp:nvSpPr>
        <dsp:cNvPr id="0" name=""/>
        <dsp:cNvSpPr/>
      </dsp:nvSpPr>
      <dsp:spPr>
        <a:xfrm>
          <a:off x="0" y="1446518"/>
          <a:ext cx="4231481" cy="654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Datasets with non-projective dependency perform better</a:t>
          </a:r>
        </a:p>
      </dsp:txBody>
      <dsp:txXfrm>
        <a:off x="31950" y="1478468"/>
        <a:ext cx="4167581" cy="590605"/>
      </dsp:txXfrm>
    </dsp:sp>
    <dsp:sp modelId="{31E5FD3A-6D5F-4DEB-A015-76EA57F101E3}">
      <dsp:nvSpPr>
        <dsp:cNvPr id="0" name=""/>
        <dsp:cNvSpPr/>
      </dsp:nvSpPr>
      <dsp:spPr>
        <a:xfrm>
          <a:off x="0" y="2152863"/>
          <a:ext cx="4231481" cy="654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Complexities: Chu Liu Edmond (O(n^2)) and Eisner (O(n^3))</a:t>
          </a:r>
        </a:p>
      </dsp:txBody>
      <dsp:txXfrm>
        <a:off x="31950" y="2184813"/>
        <a:ext cx="4167581" cy="590605"/>
      </dsp:txXfrm>
    </dsp:sp>
    <dsp:sp modelId="{1D0B71B8-1A02-48BC-999F-2FA3ED66DAA8}">
      <dsp:nvSpPr>
        <dsp:cNvPr id="0" name=""/>
        <dsp:cNvSpPr/>
      </dsp:nvSpPr>
      <dsp:spPr>
        <a:xfrm>
          <a:off x="0" y="2859208"/>
          <a:ext cx="4231481" cy="654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Chu Liu Edmond's might seem like an overkill: MIRA simplifies it significantly</a:t>
          </a:r>
        </a:p>
      </dsp:txBody>
      <dsp:txXfrm>
        <a:off x="31950" y="2891158"/>
        <a:ext cx="4167581" cy="590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E0EC6-E7B6-4814-A5F2-95A63B4B11E0}">
      <dsp:nvSpPr>
        <dsp:cNvPr id="0" name=""/>
        <dsp:cNvSpPr/>
      </dsp:nvSpPr>
      <dsp:spPr>
        <a:xfrm>
          <a:off x="0" y="754260"/>
          <a:ext cx="7290197" cy="15085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strike="sngStrike" kern="1200" baseline="0" dirty="0"/>
            <a:t>Global rule structure, Seems perfect for representing syntax        </a:t>
          </a:r>
          <a:r>
            <a:rPr lang="en-US" sz="3400" b="1" strike="sngStrike" kern="1200" baseline="0" dirty="0"/>
            <a:t> </a:t>
          </a:r>
          <a:r>
            <a:rPr lang="en-US" sz="3400" b="1" kern="1200" dirty="0"/>
            <a:t>NOT TRUE</a:t>
          </a:r>
          <a:endParaRPr lang="en-US" sz="3400" kern="1200" dirty="0"/>
        </a:p>
      </dsp:txBody>
      <dsp:txXfrm>
        <a:off x="44183" y="798443"/>
        <a:ext cx="7201831" cy="142015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A9CB0-CCC0-407E-8AB6-E1EEC2D0DD72}">
      <dsp:nvSpPr>
        <dsp:cNvPr id="0" name=""/>
        <dsp:cNvSpPr/>
      </dsp:nvSpPr>
      <dsp:spPr>
        <a:xfrm>
          <a:off x="0" y="56932"/>
          <a:ext cx="4231481" cy="5817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Metrics</a:t>
          </a:r>
        </a:p>
      </dsp:txBody>
      <dsp:txXfrm>
        <a:off x="28400" y="85332"/>
        <a:ext cx="4174681" cy="524982"/>
      </dsp:txXfrm>
    </dsp:sp>
    <dsp:sp modelId="{F82C2EE1-B16D-4F04-9751-6E928E655881}">
      <dsp:nvSpPr>
        <dsp:cNvPr id="0" name=""/>
        <dsp:cNvSpPr/>
      </dsp:nvSpPr>
      <dsp:spPr>
        <a:xfrm>
          <a:off x="0" y="638714"/>
          <a:ext cx="4231481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Accuracy: Words that correctly identified their parents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Completeness: Number of sentences in which the resulting tree was completely correct</a:t>
          </a:r>
        </a:p>
      </dsp:txBody>
      <dsp:txXfrm>
        <a:off x="0" y="638714"/>
        <a:ext cx="4231481" cy="529920"/>
      </dsp:txXfrm>
    </dsp:sp>
    <dsp:sp modelId="{D92093AB-95B8-4298-AC38-211D6AB51E59}">
      <dsp:nvSpPr>
        <dsp:cNvPr id="0" name=""/>
        <dsp:cNvSpPr/>
      </dsp:nvSpPr>
      <dsp:spPr>
        <a:xfrm>
          <a:off x="0" y="1168634"/>
          <a:ext cx="4231481" cy="5817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Datasets with non-projective dependency perform better</a:t>
          </a:r>
        </a:p>
      </dsp:txBody>
      <dsp:txXfrm>
        <a:off x="28400" y="1197034"/>
        <a:ext cx="4174681" cy="524982"/>
      </dsp:txXfrm>
    </dsp:sp>
    <dsp:sp modelId="{10D7FC0D-3BBC-48A6-86BD-0EEB1FA3E2D3}">
      <dsp:nvSpPr>
        <dsp:cNvPr id="0" name=""/>
        <dsp:cNvSpPr/>
      </dsp:nvSpPr>
      <dsp:spPr>
        <a:xfrm>
          <a:off x="0" y="1796497"/>
          <a:ext cx="4231481" cy="581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Complexities: Chu Liu Edmond (O(n^2)) and Eisner (O(n^3))</a:t>
          </a:r>
        </a:p>
      </dsp:txBody>
      <dsp:txXfrm>
        <a:off x="28400" y="1824897"/>
        <a:ext cx="4174681" cy="524982"/>
      </dsp:txXfrm>
    </dsp:sp>
    <dsp:sp modelId="{652CC54D-6934-4613-A0D6-E1774D332F3F}">
      <dsp:nvSpPr>
        <dsp:cNvPr id="0" name=""/>
        <dsp:cNvSpPr/>
      </dsp:nvSpPr>
      <dsp:spPr>
        <a:xfrm>
          <a:off x="0" y="2424359"/>
          <a:ext cx="4231481" cy="5817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Chu Liu Edmond's might seem like an overkill: MIRA simplifies it significantly</a:t>
          </a:r>
        </a:p>
      </dsp:txBody>
      <dsp:txXfrm>
        <a:off x="28400" y="2452759"/>
        <a:ext cx="4174681" cy="524982"/>
      </dsp:txXfrm>
    </dsp:sp>
    <dsp:sp modelId="{009625C5-7E2D-4239-8EE8-13EDA11A3EE8}">
      <dsp:nvSpPr>
        <dsp:cNvPr id="0" name=""/>
        <dsp:cNvSpPr/>
      </dsp:nvSpPr>
      <dsp:spPr>
        <a:xfrm>
          <a:off x="0" y="3052222"/>
          <a:ext cx="4231481" cy="58178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But Chu Liu Edmond's performs worse on datasets with only projective dependencies</a:t>
          </a:r>
        </a:p>
      </dsp:txBody>
      <dsp:txXfrm>
        <a:off x="28400" y="3080622"/>
        <a:ext cx="4174681" cy="5249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5FDB-B1B7-4B79-8599-7D203C760DEC}">
      <dsp:nvSpPr>
        <dsp:cNvPr id="0" name=""/>
        <dsp:cNvSpPr/>
      </dsp:nvSpPr>
      <dsp:spPr>
        <a:xfrm>
          <a:off x="0" y="130486"/>
          <a:ext cx="4231481" cy="4726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Metrics</a:t>
          </a:r>
        </a:p>
      </dsp:txBody>
      <dsp:txXfrm>
        <a:off x="23075" y="153561"/>
        <a:ext cx="4185331" cy="426548"/>
      </dsp:txXfrm>
    </dsp:sp>
    <dsp:sp modelId="{103718E9-086A-41F6-8BE7-A47EBF3561BE}">
      <dsp:nvSpPr>
        <dsp:cNvPr id="0" name=""/>
        <dsp:cNvSpPr/>
      </dsp:nvSpPr>
      <dsp:spPr>
        <a:xfrm>
          <a:off x="0" y="603184"/>
          <a:ext cx="4231481" cy="44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Accuracy: Words that correctly identified their parents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Completeness: Number of sentences in which the resulting tree was completely correct</a:t>
          </a:r>
        </a:p>
      </dsp:txBody>
      <dsp:txXfrm>
        <a:off x="0" y="603184"/>
        <a:ext cx="4231481" cy="444015"/>
      </dsp:txXfrm>
    </dsp:sp>
    <dsp:sp modelId="{7FD285A3-5F6A-480B-8CA7-B27EE096D8A6}">
      <dsp:nvSpPr>
        <dsp:cNvPr id="0" name=""/>
        <dsp:cNvSpPr/>
      </dsp:nvSpPr>
      <dsp:spPr>
        <a:xfrm>
          <a:off x="0" y="1047199"/>
          <a:ext cx="4231481" cy="4726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Datasets with non-projective dependency perform better</a:t>
          </a:r>
        </a:p>
      </dsp:txBody>
      <dsp:txXfrm>
        <a:off x="23075" y="1070274"/>
        <a:ext cx="4185331" cy="426548"/>
      </dsp:txXfrm>
    </dsp:sp>
    <dsp:sp modelId="{5E9CC0D8-12D1-46EC-B8C8-DCC11E2119CB}">
      <dsp:nvSpPr>
        <dsp:cNvPr id="0" name=""/>
        <dsp:cNvSpPr/>
      </dsp:nvSpPr>
      <dsp:spPr>
        <a:xfrm>
          <a:off x="0" y="1557337"/>
          <a:ext cx="4231481" cy="4726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Complexities: Chu Liu  Edmond (O(n^2)) and Eisner (O(n^3))</a:t>
          </a:r>
        </a:p>
      </dsp:txBody>
      <dsp:txXfrm>
        <a:off x="23075" y="1580412"/>
        <a:ext cx="4185331" cy="426548"/>
      </dsp:txXfrm>
    </dsp:sp>
    <dsp:sp modelId="{E0D7CF5C-6F9B-49E3-BE8A-4F136071CA6C}">
      <dsp:nvSpPr>
        <dsp:cNvPr id="0" name=""/>
        <dsp:cNvSpPr/>
      </dsp:nvSpPr>
      <dsp:spPr>
        <a:xfrm>
          <a:off x="0" y="2067475"/>
          <a:ext cx="4231481" cy="4726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Chu Liu Edmond's might seem like an overkill: MIRA simplifies it significantly</a:t>
          </a:r>
        </a:p>
      </dsp:txBody>
      <dsp:txXfrm>
        <a:off x="23075" y="2090550"/>
        <a:ext cx="4185331" cy="426548"/>
      </dsp:txXfrm>
    </dsp:sp>
    <dsp:sp modelId="{127B1376-9219-482D-9C18-CD7A7BC4E95D}">
      <dsp:nvSpPr>
        <dsp:cNvPr id="0" name=""/>
        <dsp:cNvSpPr/>
      </dsp:nvSpPr>
      <dsp:spPr>
        <a:xfrm>
          <a:off x="0" y="2577614"/>
          <a:ext cx="4231481" cy="47269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But Chu Liu Edmond's performs worse on datasets with only projective dependencies</a:t>
          </a:r>
        </a:p>
      </dsp:txBody>
      <dsp:txXfrm>
        <a:off x="23075" y="2600689"/>
        <a:ext cx="4185331" cy="426548"/>
      </dsp:txXfrm>
    </dsp:sp>
    <dsp:sp modelId="{78DF7808-0EE0-44CD-BA90-F0A918C33A57}">
      <dsp:nvSpPr>
        <dsp:cNvPr id="0" name=""/>
        <dsp:cNvSpPr/>
      </dsp:nvSpPr>
      <dsp:spPr>
        <a:xfrm>
          <a:off x="0" y="3087752"/>
          <a:ext cx="4231481" cy="4726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Factored MIRA &gt;&gt;&gt; Single Best MIRA</a:t>
          </a:r>
        </a:p>
      </dsp:txBody>
      <dsp:txXfrm>
        <a:off x="23075" y="3110827"/>
        <a:ext cx="4185331" cy="4265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7F1C8-570D-4C94-8A53-73C124A7585C}">
      <dsp:nvSpPr>
        <dsp:cNvPr id="0" name=""/>
        <dsp:cNvSpPr/>
      </dsp:nvSpPr>
      <dsp:spPr>
        <a:xfrm>
          <a:off x="0" y="407089"/>
          <a:ext cx="2298501" cy="14595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51C4D-48CF-47C7-A810-6917557363FB}">
      <dsp:nvSpPr>
        <dsp:cNvPr id="0" name=""/>
        <dsp:cNvSpPr/>
      </dsp:nvSpPr>
      <dsp:spPr>
        <a:xfrm>
          <a:off x="255389" y="649709"/>
          <a:ext cx="2298501" cy="14595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Equivalence of dependency trees and maximum spanning trees</a:t>
          </a:r>
        </a:p>
      </dsp:txBody>
      <dsp:txXfrm>
        <a:off x="298138" y="692458"/>
        <a:ext cx="2213003" cy="1374050"/>
      </dsp:txXfrm>
    </dsp:sp>
    <dsp:sp modelId="{57D8F0B2-09BE-4922-B8C3-AB6447B9DB21}">
      <dsp:nvSpPr>
        <dsp:cNvPr id="0" name=""/>
        <dsp:cNvSpPr/>
      </dsp:nvSpPr>
      <dsp:spPr>
        <a:xfrm>
          <a:off x="2809279" y="407089"/>
          <a:ext cx="2298501" cy="14595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6D22-C9B7-4E6A-AB17-DF2F7FEE4A1C}">
      <dsp:nvSpPr>
        <dsp:cNvPr id="0" name=""/>
        <dsp:cNvSpPr/>
      </dsp:nvSpPr>
      <dsp:spPr>
        <a:xfrm>
          <a:off x="3064668" y="649709"/>
          <a:ext cx="2298501" cy="14595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Parsing: Eisner’s or Chu Liu Edmond’s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Learning: MIRA</a:t>
          </a:r>
        </a:p>
      </dsp:txBody>
      <dsp:txXfrm>
        <a:off x="3107417" y="692458"/>
        <a:ext cx="2213003" cy="1374050"/>
      </dsp:txXfrm>
    </dsp:sp>
    <dsp:sp modelId="{3BD0A737-321B-447F-8265-E856A8A389C5}">
      <dsp:nvSpPr>
        <dsp:cNvPr id="0" name=""/>
        <dsp:cNvSpPr/>
      </dsp:nvSpPr>
      <dsp:spPr>
        <a:xfrm>
          <a:off x="5618559" y="407089"/>
          <a:ext cx="2298501" cy="14595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81AC3-5683-4A90-997C-CBDAF1075813}">
      <dsp:nvSpPr>
        <dsp:cNvPr id="0" name=""/>
        <dsp:cNvSpPr/>
      </dsp:nvSpPr>
      <dsp:spPr>
        <a:xfrm>
          <a:off x="5873948" y="649709"/>
          <a:ext cx="2298501" cy="14595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Unlike previous models, Non projective is the simpler solution</a:t>
          </a:r>
        </a:p>
      </dsp:txBody>
      <dsp:txXfrm>
        <a:off x="5916697" y="692458"/>
        <a:ext cx="2213003" cy="1374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228D5-2912-4254-8A77-D576A4EE75AF}">
      <dsp:nvSpPr>
        <dsp:cNvPr id="0" name=""/>
        <dsp:cNvSpPr/>
      </dsp:nvSpPr>
      <dsp:spPr>
        <a:xfrm>
          <a:off x="0" y="0"/>
          <a:ext cx="6196667" cy="1357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Global rule structure, Seems perfect for representing syntax        </a:t>
          </a:r>
          <a:r>
            <a:rPr lang="en-US" sz="2800" b="1" kern="1200"/>
            <a:t> NOT TRUE</a:t>
          </a:r>
          <a:endParaRPr lang="en-US" sz="2800" kern="1200"/>
        </a:p>
      </dsp:txBody>
      <dsp:txXfrm>
        <a:off x="39765" y="39765"/>
        <a:ext cx="4793409" cy="1278139"/>
      </dsp:txXfrm>
    </dsp:sp>
    <dsp:sp modelId="{80449B2F-C0F0-4DC3-A1EA-0E1BA9C81A93}">
      <dsp:nvSpPr>
        <dsp:cNvPr id="0" name=""/>
        <dsp:cNvSpPr/>
      </dsp:nvSpPr>
      <dsp:spPr>
        <a:xfrm>
          <a:off x="1093529" y="1659373"/>
          <a:ext cx="6196667" cy="1357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Reusability is low, everybody has their own grammar</a:t>
          </a:r>
        </a:p>
      </dsp:txBody>
      <dsp:txXfrm>
        <a:off x="1133294" y="1699138"/>
        <a:ext cx="4141122" cy="1278139"/>
      </dsp:txXfrm>
    </dsp:sp>
    <dsp:sp modelId="{94F85000-295B-468A-BAD2-0FC0E4EEF81D}">
      <dsp:nvSpPr>
        <dsp:cNvPr id="0" name=""/>
        <dsp:cNvSpPr/>
      </dsp:nvSpPr>
      <dsp:spPr>
        <a:xfrm>
          <a:off x="5314182" y="1067278"/>
          <a:ext cx="882485" cy="8824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12741" y="1067278"/>
        <a:ext cx="485367" cy="664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035C-E05C-4426-9DCA-3658AFF7267F}">
      <dsp:nvSpPr>
        <dsp:cNvPr id="0" name=""/>
        <dsp:cNvSpPr/>
      </dsp:nvSpPr>
      <dsp:spPr>
        <a:xfrm>
          <a:off x="0" y="0"/>
          <a:ext cx="6196667" cy="905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Global rule structure, Seems perfect for representing syntax        </a:t>
          </a:r>
          <a:r>
            <a:rPr lang="en-US" sz="2500" b="1" kern="1200"/>
            <a:t> NOT TRUE</a:t>
          </a:r>
          <a:endParaRPr lang="en-US" sz="2500" kern="1200"/>
        </a:p>
      </dsp:txBody>
      <dsp:txXfrm>
        <a:off x="26510" y="26510"/>
        <a:ext cx="5219979" cy="852092"/>
      </dsp:txXfrm>
    </dsp:sp>
    <dsp:sp modelId="{E2DAC181-1C6E-49E6-81AB-78F4DB47640F}">
      <dsp:nvSpPr>
        <dsp:cNvPr id="0" name=""/>
        <dsp:cNvSpPr/>
      </dsp:nvSpPr>
      <dsp:spPr>
        <a:xfrm>
          <a:off x="546764" y="1055965"/>
          <a:ext cx="6196667" cy="905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Reusability is low, everybody has their own grammar</a:t>
          </a:r>
        </a:p>
      </dsp:txBody>
      <dsp:txXfrm>
        <a:off x="573274" y="1082475"/>
        <a:ext cx="5008559" cy="852092"/>
      </dsp:txXfrm>
    </dsp:sp>
    <dsp:sp modelId="{23A81702-1209-49DB-81B7-FF44C2BDFCE5}">
      <dsp:nvSpPr>
        <dsp:cNvPr id="0" name=""/>
        <dsp:cNvSpPr/>
      </dsp:nvSpPr>
      <dsp:spPr>
        <a:xfrm>
          <a:off x="1093529" y="2111930"/>
          <a:ext cx="6196667" cy="9051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Cannot build on top of this</a:t>
          </a:r>
        </a:p>
      </dsp:txBody>
      <dsp:txXfrm>
        <a:off x="1120039" y="2138440"/>
        <a:ext cx="5008559" cy="852092"/>
      </dsp:txXfrm>
    </dsp:sp>
    <dsp:sp modelId="{4D080A7E-E3BD-422F-B1F0-C1AE49F873F5}">
      <dsp:nvSpPr>
        <dsp:cNvPr id="0" name=""/>
        <dsp:cNvSpPr/>
      </dsp:nvSpPr>
      <dsp:spPr>
        <a:xfrm>
          <a:off x="5608344" y="686377"/>
          <a:ext cx="588323" cy="588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740717" y="686377"/>
        <a:ext cx="323577" cy="442713"/>
      </dsp:txXfrm>
    </dsp:sp>
    <dsp:sp modelId="{11C93290-CCFB-4231-A309-C43AB1351FF6}">
      <dsp:nvSpPr>
        <dsp:cNvPr id="0" name=""/>
        <dsp:cNvSpPr/>
      </dsp:nvSpPr>
      <dsp:spPr>
        <a:xfrm>
          <a:off x="6155108" y="1736308"/>
          <a:ext cx="588323" cy="5883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287481" y="1736308"/>
        <a:ext cx="323577" cy="442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E3C2D-C673-4698-A98C-23EFBC9602F9}">
      <dsp:nvSpPr>
        <dsp:cNvPr id="0" name=""/>
        <dsp:cNvSpPr/>
      </dsp:nvSpPr>
      <dsp:spPr>
        <a:xfrm>
          <a:off x="0" y="0"/>
          <a:ext cx="5832157" cy="6637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Global rule structure, Seems perfect for representing syntax        </a:t>
          </a:r>
          <a:r>
            <a:rPr lang="en-US" sz="1900" b="1" kern="1200"/>
            <a:t> NOT TRUE</a:t>
          </a:r>
          <a:endParaRPr lang="en-US" sz="1900" kern="1200"/>
        </a:p>
      </dsp:txBody>
      <dsp:txXfrm>
        <a:off x="19441" y="19441"/>
        <a:ext cx="5059832" cy="624867"/>
      </dsp:txXfrm>
    </dsp:sp>
    <dsp:sp modelId="{517FFED4-F1CE-458B-93D1-BE461181FE3C}">
      <dsp:nvSpPr>
        <dsp:cNvPr id="0" name=""/>
        <dsp:cNvSpPr/>
      </dsp:nvSpPr>
      <dsp:spPr>
        <a:xfrm>
          <a:off x="488443" y="784431"/>
          <a:ext cx="5832157" cy="6637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Reusability is low, everybody has their own grammar</a:t>
          </a:r>
        </a:p>
      </dsp:txBody>
      <dsp:txXfrm>
        <a:off x="507884" y="803872"/>
        <a:ext cx="4873395" cy="624867"/>
      </dsp:txXfrm>
    </dsp:sp>
    <dsp:sp modelId="{CC5B7DC6-20CD-4095-8757-344A8F8263ED}">
      <dsp:nvSpPr>
        <dsp:cNvPr id="0" name=""/>
        <dsp:cNvSpPr/>
      </dsp:nvSpPr>
      <dsp:spPr>
        <a:xfrm>
          <a:off x="969596" y="1568862"/>
          <a:ext cx="5832157" cy="6637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Cannot build on top of this</a:t>
          </a:r>
        </a:p>
      </dsp:txBody>
      <dsp:txXfrm>
        <a:off x="989037" y="1588303"/>
        <a:ext cx="4880685" cy="624867"/>
      </dsp:txXfrm>
    </dsp:sp>
    <dsp:sp modelId="{9CDEDDB5-100F-4D1B-8BC2-2DE4BE0B4A4F}">
      <dsp:nvSpPr>
        <dsp:cNvPr id="0" name=""/>
        <dsp:cNvSpPr/>
      </dsp:nvSpPr>
      <dsp:spPr>
        <a:xfrm>
          <a:off x="1458039" y="2353293"/>
          <a:ext cx="5832157" cy="6637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Cannot represent all flexible language structures</a:t>
          </a:r>
        </a:p>
      </dsp:txBody>
      <dsp:txXfrm>
        <a:off x="1477480" y="2372734"/>
        <a:ext cx="4873395" cy="624867"/>
      </dsp:txXfrm>
    </dsp:sp>
    <dsp:sp modelId="{4D72071B-7EAA-4111-846F-49AE18CC3C53}">
      <dsp:nvSpPr>
        <dsp:cNvPr id="0" name=""/>
        <dsp:cNvSpPr/>
      </dsp:nvSpPr>
      <dsp:spPr>
        <a:xfrm>
          <a:off x="5400720" y="508371"/>
          <a:ext cx="431437" cy="431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497793" y="508371"/>
        <a:ext cx="237291" cy="324656"/>
      </dsp:txXfrm>
    </dsp:sp>
    <dsp:sp modelId="{B4AD5989-E37E-4D98-85EE-CB796469E28E}">
      <dsp:nvSpPr>
        <dsp:cNvPr id="0" name=""/>
        <dsp:cNvSpPr/>
      </dsp:nvSpPr>
      <dsp:spPr>
        <a:xfrm>
          <a:off x="5889163" y="1292802"/>
          <a:ext cx="431437" cy="431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986236" y="1292802"/>
        <a:ext cx="237291" cy="324656"/>
      </dsp:txXfrm>
    </dsp:sp>
    <dsp:sp modelId="{3D495E71-BAE2-4AC5-8C1E-47507483639C}">
      <dsp:nvSpPr>
        <dsp:cNvPr id="0" name=""/>
        <dsp:cNvSpPr/>
      </dsp:nvSpPr>
      <dsp:spPr>
        <a:xfrm>
          <a:off x="6370316" y="2077234"/>
          <a:ext cx="431437" cy="431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467389" y="2077234"/>
        <a:ext cx="237291" cy="32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81045-7239-46DD-BA5B-457DEB6FAFCD}">
      <dsp:nvSpPr>
        <dsp:cNvPr id="0" name=""/>
        <dsp:cNvSpPr/>
      </dsp:nvSpPr>
      <dsp:spPr>
        <a:xfrm>
          <a:off x="0" y="0"/>
          <a:ext cx="5613451" cy="5430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Global rule structure, Seems perfect for representing syntax        </a:t>
          </a:r>
          <a:r>
            <a:rPr lang="en-US" sz="1500" b="1" kern="1200"/>
            <a:t> NOT TRUE</a:t>
          </a:r>
          <a:endParaRPr lang="en-US" sz="1500" kern="1200"/>
        </a:p>
      </dsp:txBody>
      <dsp:txXfrm>
        <a:off x="15906" y="15906"/>
        <a:ext cx="4963900" cy="511255"/>
      </dsp:txXfrm>
    </dsp:sp>
    <dsp:sp modelId="{06EFE91E-8BCF-4E83-95F5-2382FCFC5C1C}">
      <dsp:nvSpPr>
        <dsp:cNvPr id="0" name=""/>
        <dsp:cNvSpPr/>
      </dsp:nvSpPr>
      <dsp:spPr>
        <a:xfrm>
          <a:off x="419186" y="618493"/>
          <a:ext cx="5613451" cy="5430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Reusability is low, everybody has their own grammar</a:t>
          </a:r>
        </a:p>
      </dsp:txBody>
      <dsp:txXfrm>
        <a:off x="435092" y="634399"/>
        <a:ext cx="4809459" cy="511255"/>
      </dsp:txXfrm>
    </dsp:sp>
    <dsp:sp modelId="{E0B6EEBD-76ED-490A-8F32-8D998AB6179E}">
      <dsp:nvSpPr>
        <dsp:cNvPr id="0" name=""/>
        <dsp:cNvSpPr/>
      </dsp:nvSpPr>
      <dsp:spPr>
        <a:xfrm>
          <a:off x="838372" y="1236987"/>
          <a:ext cx="5613451" cy="5430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Cannot build on top of this</a:t>
          </a:r>
        </a:p>
      </dsp:txBody>
      <dsp:txXfrm>
        <a:off x="854278" y="1252893"/>
        <a:ext cx="4809459" cy="511255"/>
      </dsp:txXfrm>
    </dsp:sp>
    <dsp:sp modelId="{526BEE8B-C73C-41CA-8013-C7A5A79E8031}">
      <dsp:nvSpPr>
        <dsp:cNvPr id="0" name=""/>
        <dsp:cNvSpPr/>
      </dsp:nvSpPr>
      <dsp:spPr>
        <a:xfrm>
          <a:off x="1257558" y="1855481"/>
          <a:ext cx="5613451" cy="5430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Cannot represent all flexible language structures</a:t>
          </a:r>
        </a:p>
      </dsp:txBody>
      <dsp:txXfrm>
        <a:off x="1273464" y="1871387"/>
        <a:ext cx="4809459" cy="511255"/>
      </dsp:txXfrm>
    </dsp:sp>
    <dsp:sp modelId="{AE028F6B-B0CA-41FB-AD7A-35B7EBE2F9D5}">
      <dsp:nvSpPr>
        <dsp:cNvPr id="0" name=""/>
        <dsp:cNvSpPr/>
      </dsp:nvSpPr>
      <dsp:spPr>
        <a:xfrm>
          <a:off x="1676745" y="2473975"/>
          <a:ext cx="5613451" cy="5430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Cannot be used for evaluating systems</a:t>
          </a:r>
        </a:p>
      </dsp:txBody>
      <dsp:txXfrm>
        <a:off x="1692651" y="2489881"/>
        <a:ext cx="4809459" cy="511255"/>
      </dsp:txXfrm>
    </dsp:sp>
    <dsp:sp modelId="{E5542FDB-78F1-4B5B-9E1A-BE58F410D47A}">
      <dsp:nvSpPr>
        <dsp:cNvPr id="0" name=""/>
        <dsp:cNvSpPr/>
      </dsp:nvSpPr>
      <dsp:spPr>
        <a:xfrm>
          <a:off x="5260457" y="396741"/>
          <a:ext cx="352994" cy="3529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339881" y="396741"/>
        <a:ext cx="194146" cy="265628"/>
      </dsp:txXfrm>
    </dsp:sp>
    <dsp:sp modelId="{F8C84750-6F0A-46B2-B360-1630C1F34679}">
      <dsp:nvSpPr>
        <dsp:cNvPr id="0" name=""/>
        <dsp:cNvSpPr/>
      </dsp:nvSpPr>
      <dsp:spPr>
        <a:xfrm>
          <a:off x="5679643" y="1015234"/>
          <a:ext cx="352994" cy="35299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759067" y="1015234"/>
        <a:ext cx="194146" cy="265628"/>
      </dsp:txXfrm>
    </dsp:sp>
    <dsp:sp modelId="{73FCB3AB-94F2-4DD2-97B3-C807E0319053}">
      <dsp:nvSpPr>
        <dsp:cNvPr id="0" name=""/>
        <dsp:cNvSpPr/>
      </dsp:nvSpPr>
      <dsp:spPr>
        <a:xfrm>
          <a:off x="6098830" y="1624677"/>
          <a:ext cx="352994" cy="35299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78254" y="1624677"/>
        <a:ext cx="194146" cy="265628"/>
      </dsp:txXfrm>
    </dsp:sp>
    <dsp:sp modelId="{C0841033-DB51-409F-A203-8C51DF2F3F5C}">
      <dsp:nvSpPr>
        <dsp:cNvPr id="0" name=""/>
        <dsp:cNvSpPr/>
      </dsp:nvSpPr>
      <dsp:spPr>
        <a:xfrm>
          <a:off x="6518016" y="2249205"/>
          <a:ext cx="352994" cy="3529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597440" y="2249205"/>
        <a:ext cx="194146" cy="2656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E3554-BF55-473E-8E1B-40C382F5CA51}">
      <dsp:nvSpPr>
        <dsp:cNvPr id="0" name=""/>
        <dsp:cNvSpPr/>
      </dsp:nvSpPr>
      <dsp:spPr>
        <a:xfrm>
          <a:off x="0" y="2227676"/>
          <a:ext cx="4231481" cy="14615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Relations among the words are illustrated with directed, labeled arcs from heads to dependents</a:t>
          </a:r>
        </a:p>
      </dsp:txBody>
      <dsp:txXfrm>
        <a:off x="0" y="2227676"/>
        <a:ext cx="4231481" cy="789262"/>
      </dsp:txXfrm>
    </dsp:sp>
    <dsp:sp modelId="{4BB524E6-0B2A-473C-9990-4EB5337BF01F}">
      <dsp:nvSpPr>
        <dsp:cNvPr id="0" name=""/>
        <dsp:cNvSpPr/>
      </dsp:nvSpPr>
      <dsp:spPr>
        <a:xfrm>
          <a:off x="2066" y="2987706"/>
          <a:ext cx="1409116" cy="6723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Head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word that governs</a:t>
          </a:r>
        </a:p>
      </dsp:txBody>
      <dsp:txXfrm>
        <a:off x="2066" y="2987706"/>
        <a:ext cx="1409116" cy="672334"/>
      </dsp:txXfrm>
    </dsp:sp>
    <dsp:sp modelId="{90E3171A-EF42-43C5-8F4C-4F599BD79331}">
      <dsp:nvSpPr>
        <dsp:cNvPr id="0" name=""/>
        <dsp:cNvSpPr/>
      </dsp:nvSpPr>
      <dsp:spPr>
        <a:xfrm>
          <a:off x="1411182" y="2987706"/>
          <a:ext cx="1409116" cy="672334"/>
        </a:xfrm>
        <a:prstGeom prst="rect">
          <a:avLst/>
        </a:prstGeom>
        <a:solidFill>
          <a:schemeClr val="accent2">
            <a:tint val="40000"/>
            <a:alpha val="90000"/>
            <a:hueOff val="-597220"/>
            <a:satOff val="6985"/>
            <a:lumOff val="76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597220"/>
              <a:satOff val="6985"/>
              <a:lumOff val="7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Dependent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word that modifies</a:t>
          </a:r>
        </a:p>
      </dsp:txBody>
      <dsp:txXfrm>
        <a:off x="1411182" y="2987706"/>
        <a:ext cx="1409116" cy="672334"/>
      </dsp:txXfrm>
    </dsp:sp>
    <dsp:sp modelId="{CE2C7C5B-5710-47EA-A036-F45960B856AF}">
      <dsp:nvSpPr>
        <dsp:cNvPr id="0" name=""/>
        <dsp:cNvSpPr/>
      </dsp:nvSpPr>
      <dsp:spPr>
        <a:xfrm>
          <a:off x="2820298" y="2987706"/>
          <a:ext cx="1409116" cy="672334"/>
        </a:xfrm>
        <a:prstGeom prst="rect">
          <a:avLst/>
        </a:prstGeom>
        <a:solidFill>
          <a:schemeClr val="accent2">
            <a:tint val="40000"/>
            <a:alpha val="90000"/>
            <a:hueOff val="-1194440"/>
            <a:satOff val="13969"/>
            <a:lumOff val="153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194440"/>
              <a:satOff val="13969"/>
              <a:lumOff val="1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Labels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Dependency Relations</a:t>
          </a:r>
        </a:p>
      </dsp:txBody>
      <dsp:txXfrm>
        <a:off x="2820298" y="2987706"/>
        <a:ext cx="1409116" cy="672334"/>
      </dsp:txXfrm>
    </dsp:sp>
    <dsp:sp modelId="{5148E17C-F785-429A-8A7E-55AC726B9D6B}">
      <dsp:nvSpPr>
        <dsp:cNvPr id="0" name=""/>
        <dsp:cNvSpPr/>
      </dsp:nvSpPr>
      <dsp:spPr>
        <a:xfrm rot="10800000">
          <a:off x="0" y="1664"/>
          <a:ext cx="4231481" cy="2247935"/>
        </a:xfrm>
        <a:prstGeom prst="upArrowCallou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Defined by relationships between words </a:t>
          </a:r>
        </a:p>
      </dsp:txBody>
      <dsp:txXfrm rot="10800000">
        <a:off x="0" y="1664"/>
        <a:ext cx="4231481" cy="14606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1B5B3-4A25-4075-A2CB-71BE1F2E2777}">
      <dsp:nvSpPr>
        <dsp:cNvPr id="0" name=""/>
        <dsp:cNvSpPr/>
      </dsp:nvSpPr>
      <dsp:spPr>
        <a:xfrm>
          <a:off x="0" y="1240"/>
          <a:ext cx="72901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73682-A0AD-4F00-813A-7A163DC9B863}">
      <dsp:nvSpPr>
        <dsp:cNvPr id="0" name=""/>
        <dsp:cNvSpPr/>
      </dsp:nvSpPr>
      <dsp:spPr>
        <a:xfrm>
          <a:off x="0" y="1240"/>
          <a:ext cx="7290197" cy="84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There is a single designated root node that has no incoming arcs.</a:t>
          </a:r>
        </a:p>
      </dsp:txBody>
      <dsp:txXfrm>
        <a:off x="0" y="1240"/>
        <a:ext cx="7290197" cy="846251"/>
      </dsp:txXfrm>
    </dsp:sp>
    <dsp:sp modelId="{5C32A7CA-3AC7-4845-B5E0-79F9A2B0F55D}">
      <dsp:nvSpPr>
        <dsp:cNvPr id="0" name=""/>
        <dsp:cNvSpPr/>
      </dsp:nvSpPr>
      <dsp:spPr>
        <a:xfrm>
          <a:off x="0" y="847492"/>
          <a:ext cx="7290197" cy="0"/>
        </a:xfrm>
        <a:prstGeom prst="line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5875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B202-EF09-4B1C-B995-B6D02779AC2B}">
      <dsp:nvSpPr>
        <dsp:cNvPr id="0" name=""/>
        <dsp:cNvSpPr/>
      </dsp:nvSpPr>
      <dsp:spPr>
        <a:xfrm>
          <a:off x="0" y="847492"/>
          <a:ext cx="7290197" cy="84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With the exception of the root node, each vertex has exactly one incoming arc.</a:t>
          </a:r>
        </a:p>
      </dsp:txBody>
      <dsp:txXfrm>
        <a:off x="0" y="847492"/>
        <a:ext cx="7290197" cy="846251"/>
      </dsp:txXfrm>
    </dsp:sp>
    <dsp:sp modelId="{53B4A6A0-2EDE-42BE-BF8B-D19DB92EA0F8}">
      <dsp:nvSpPr>
        <dsp:cNvPr id="0" name=""/>
        <dsp:cNvSpPr/>
      </dsp:nvSpPr>
      <dsp:spPr>
        <a:xfrm>
          <a:off x="0" y="1693743"/>
          <a:ext cx="7290197" cy="0"/>
        </a:xfrm>
        <a:prstGeom prst="line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5875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C224C-2323-471E-B9E9-B4B6963116BC}">
      <dsp:nvSpPr>
        <dsp:cNvPr id="0" name=""/>
        <dsp:cNvSpPr/>
      </dsp:nvSpPr>
      <dsp:spPr>
        <a:xfrm>
          <a:off x="0" y="1693743"/>
          <a:ext cx="7290197" cy="84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There is a unique path from the root node to each vertex in V.</a:t>
          </a:r>
        </a:p>
      </dsp:txBody>
      <dsp:txXfrm>
        <a:off x="0" y="1693743"/>
        <a:ext cx="7290197" cy="8462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E4607-A44C-40AA-9953-EF4F39FF83C6}">
      <dsp:nvSpPr>
        <dsp:cNvPr id="0" name=""/>
        <dsp:cNvSpPr/>
      </dsp:nvSpPr>
      <dsp:spPr>
        <a:xfrm>
          <a:off x="0" y="32470"/>
          <a:ext cx="7290197" cy="9475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class of modern grammatical theories that are all based on the dependency relation (as opposed to the relation of phrase structure)</a:t>
          </a:r>
        </a:p>
      </dsp:txBody>
      <dsp:txXfrm>
        <a:off x="46256" y="78726"/>
        <a:ext cx="7197685" cy="855041"/>
      </dsp:txXfrm>
    </dsp:sp>
    <dsp:sp modelId="{4C4D25F6-9BB2-4100-99C1-7E7BFE575F49}">
      <dsp:nvSpPr>
        <dsp:cNvPr id="0" name=""/>
        <dsp:cNvSpPr/>
      </dsp:nvSpPr>
      <dsp:spPr>
        <a:xfrm>
          <a:off x="0" y="1034744"/>
          <a:ext cx="7290197" cy="947553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Dependency is the notion that linguistic units, e.g. words, are connected to each other by directed links</a:t>
          </a:r>
        </a:p>
      </dsp:txBody>
      <dsp:txXfrm>
        <a:off x="46256" y="1081000"/>
        <a:ext cx="7197685" cy="855041"/>
      </dsp:txXfrm>
    </dsp:sp>
    <dsp:sp modelId="{2549540C-67AF-4FB1-87F1-65D92323F18E}">
      <dsp:nvSpPr>
        <dsp:cNvPr id="0" name=""/>
        <dsp:cNvSpPr/>
      </dsp:nvSpPr>
      <dsp:spPr>
        <a:xfrm>
          <a:off x="0" y="2037018"/>
          <a:ext cx="7290197" cy="947553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Dependency grammar approach abstracts away from word-order information, representing only the information that is necessary for the parse</a:t>
          </a:r>
        </a:p>
      </dsp:txBody>
      <dsp:txXfrm>
        <a:off x="46256" y="2083274"/>
        <a:ext cx="7197685" cy="85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6623811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61795d31_8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61795d31_8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88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61795d31_8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61795d31_8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108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61795d31_8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61795d31_8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11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61795d31_8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61795d31_8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8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61795d31_8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61795d31_8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356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61795d31_8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61795d31_8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61795d31_8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61795d31_8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61795d31_8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61795d31_8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61795d31_8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61795d31_8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61795d31_8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61795d31_8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61795d31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61795d31_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https://slideplayer.com/slide/6623811/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73d3e5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73d3e5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761795d31_8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761795d31_8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73d3e5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73d3e5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73d3e5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73d3e5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73d3e5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73d3e5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31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73d3e5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73d3e5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078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73d3e5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73d3e5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429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73d3e5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73d3e5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413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73d3e5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73d3e5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73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a143608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a143608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1795d31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1795d31_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761795d31_6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761795d31_6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61795d31_6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61795d31_6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61795d31_6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61795d31_6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761795d31_6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761795d31_6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472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61795d31_6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61795d31_6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49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761795d31_6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761795d31_6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61795d31_6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61795d31_6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a1436088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a1436088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761795d31_8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761795d31_8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Used for evaluation (Example: the Prague dependency treebank)</a:t>
            </a:r>
          </a:p>
          <a:p>
            <a:pPr marL="12700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Provides the frequency and distribution of various kinds of sentence that may exist</a:t>
            </a:r>
          </a:p>
          <a:p>
            <a:pPr marL="12700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Multilingual topology</a:t>
            </a:r>
          </a:p>
          <a:p>
            <a:pPr marL="12700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This makes them directly useful for many applications such as: </a:t>
            </a:r>
          </a:p>
          <a:p>
            <a:pPr marL="58420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question answering </a:t>
            </a:r>
          </a:p>
          <a:p>
            <a:pPr marL="58420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information extraction</a:t>
            </a:r>
          </a:p>
          <a:p>
            <a:pPr marL="584200" lvl="1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coreference resolution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761795d31_6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761795d31_6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61795d31_8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61795d31_8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761795d31_6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761795d31_6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761795d31_6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761795d31_6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dep define both here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a143608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a143608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dep define both here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761795d31_6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761795d31_6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00" dirty="0"/>
              <a:t>Problem of analyzing a text to produce a grammatical structure with respect to a dependency grammar (word-word relation)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00" dirty="0"/>
              <a:t>Dependency grammars are distinct from phrase structure grammars (constituency grammars) because they lack phrasal nodes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100" dirty="0"/>
              <a:t>Application in NLP and NLU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761795d31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761795d31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761795d31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761795d31_7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Let us think of a data structure to represent the information that is given to us before we devise an algorithm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761795d31_7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761795d31_7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a1436088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a14360881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a14360881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a14360881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a1436088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a14360881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both trees are required to be rooted at the dummy root and reach all the words.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73d3e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73d3e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a1436088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a14360881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both trees are required to be rooted at the dummy root and reach all the words.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5316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761795d3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761795d31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ym typeface="Calibri"/>
              </a:rPr>
              <a:t>Gx</a:t>
            </a:r>
            <a:r>
              <a:rPr lang="en-US" dirty="0">
                <a:sym typeface="Calibri"/>
              </a:rPr>
              <a:t> is a graph with</a:t>
            </a:r>
          </a:p>
          <a:p>
            <a:pPr marL="114300" lvl="0" indent="0" defTabSz="91440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ym typeface="Calibri"/>
              </a:rPr>
              <a:t>	The sentence words and the dummy root symbol as vertices</a:t>
            </a:r>
          </a:p>
          <a:p>
            <a:pPr marL="114300" lvl="0" indent="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ym typeface="Calibri"/>
              </a:rPr>
              <a:t>	A directed edge between every pair of distinct words </a:t>
            </a:r>
          </a:p>
          <a:p>
            <a:pPr marL="114300" lvl="0" indent="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ym typeface="Calibri"/>
              </a:rPr>
              <a:t>	A directed edge from the root symbol to every word.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61795d3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61795d3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61795d3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61795d3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57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61795d3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61795d3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8201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61795d3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61795d3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096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61795d3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61795d3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044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761795d31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761795d31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761795d31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761795d31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9210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761795d31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761795d31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5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61795d31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61795d31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761795d31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761795d31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8693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61795d3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61795d3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4825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61795d3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61795d3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4904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61795d3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61795d3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978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61795d3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61795d3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051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761795d31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761795d31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173d3e55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173d3e55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173d3e55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173d3e55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defTabSz="914400">
              <a:spcAft>
                <a:spcPts val="600"/>
              </a:spcAft>
              <a:buSzPts val="1800"/>
              <a:buNone/>
            </a:pPr>
            <a:r>
              <a:rPr lang="en-US" dirty="0"/>
              <a:t>Feature vector: Composed of several attributes – </a:t>
            </a:r>
          </a:p>
          <a:p>
            <a:pPr marL="571500" lvl="1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 dirty="0"/>
              <a:t>Number of words between head word and dependent</a:t>
            </a:r>
          </a:p>
          <a:p>
            <a:pPr marL="571500" lvl="1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 dirty="0"/>
              <a:t>Length and direction of dependency</a:t>
            </a:r>
          </a:p>
          <a:p>
            <a:pPr marL="571500" lvl="1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 dirty="0"/>
              <a:t>POS bigram features</a:t>
            </a:r>
          </a:p>
          <a:p>
            <a:pPr marL="571500" lvl="1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 dirty="0"/>
              <a:t>Head and dependent word and POS separately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2186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173d3e55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173d3e55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3786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173d3e55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173d3e55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1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61795d31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61795d31_8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173d3e55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173d3e55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Current training example classified with margin against incorrect classifications atleast as large as their loss. Therefore change of parameters kept as small as possible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173d3e55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173d3e55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Current training example classified with margin against incorrect classifications atleast as large as their loss. Therefore change of parameters kept as small as possible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5779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173d3e55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173d3e55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761795d31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761795d31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173d3e55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173d3e55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173d3e55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173d3e55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8319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173d3e55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173d3e55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68387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173d3e55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173d3e55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715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173d3e55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173d3e55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173d3e55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173d3e55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61795d31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61795d31_8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409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173d3e55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173d3e55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61795d31_8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61795d31_8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718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7698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896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05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217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73708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461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96170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225841"/>
            <a:ext cx="3566160" cy="2506179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5827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66000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212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789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728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14500"/>
            <a:ext cx="7290053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0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73627" y="3505225"/>
            <a:ext cx="5829300" cy="109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" sz="3200" dirty="0">
                <a:latin typeface="Calibri"/>
                <a:ea typeface="Calibri"/>
                <a:cs typeface="Calibri"/>
                <a:sym typeface="Calibri"/>
              </a:rPr>
              <a:t>Non-projective Dependency Parsing using Spanning Tree Algorithms</a:t>
            </a:r>
            <a:br>
              <a:rPr lang="en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Ryan McDonald, Fernando Pereira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004120" y="3505225"/>
            <a:ext cx="1273343" cy="429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Group 6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254543" y="3934980"/>
            <a:ext cx="2772499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Aashika Shetty, Kedar Deshpande, Shruti Sharan, Vidhu Malik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02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04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Grammar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2843784" cy="294894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Also called phrase structure rules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S ⇒ NP VP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7" name="Graphic 16" descr="Pencil">
            <a:extLst>
              <a:ext uri="{FF2B5EF4-FFF2-40B4-BE49-F238E27FC236}">
                <a16:creationId xmlns:a16="http://schemas.microsoft.com/office/drawing/2014/main" id="{78058915-0B8F-4469-93D5-43492BE1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525780"/>
            <a:ext cx="4091940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02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04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Grammar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2843784" cy="294894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Also called phrase structure rules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S ⇒ NP VP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NP ⇒ (det) (adj) N (PP)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7" name="Graphic 16" descr="Pencil">
            <a:extLst>
              <a:ext uri="{FF2B5EF4-FFF2-40B4-BE49-F238E27FC236}">
                <a16:creationId xmlns:a16="http://schemas.microsoft.com/office/drawing/2014/main" id="{78058915-0B8F-4469-93D5-43492BE1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525780"/>
            <a:ext cx="4091940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0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02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04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Grammar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2843784" cy="294894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Also called phrase structure rules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S ⇒ NP VP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NP ⇒ (det) (adj) N (PP)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PP ⇒ P NP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7" name="Graphic 16" descr="Pencil">
            <a:extLst>
              <a:ext uri="{FF2B5EF4-FFF2-40B4-BE49-F238E27FC236}">
                <a16:creationId xmlns:a16="http://schemas.microsoft.com/office/drawing/2014/main" id="{78058915-0B8F-4469-93D5-43492BE1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525780"/>
            <a:ext cx="4091940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7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02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04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Grammar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2843784" cy="294894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Also called phrase structure rules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S ⇒ NP VP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NP ⇒ (det) (adj) N (PP)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PP ⇒ P NP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VP  ⇒ V (NP) (PP) (Adv)**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7" name="Graphic 16" descr="Pencil">
            <a:extLst>
              <a:ext uri="{FF2B5EF4-FFF2-40B4-BE49-F238E27FC236}">
                <a16:creationId xmlns:a16="http://schemas.microsoft.com/office/drawing/2014/main" id="{78058915-0B8F-4469-93D5-43492BE1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525780"/>
            <a:ext cx="4091940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9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02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04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Grammar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2843784" cy="294894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Also called phrase structure rules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S ⇒ NP VP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NP ⇒ (det) (adj) N (PP)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PP ⇒ P NP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VP  ⇒ V (NP) (PP) (Adv)**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Not a global grammar set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7" name="Graphic 16" descr="Pencil">
            <a:extLst>
              <a:ext uri="{FF2B5EF4-FFF2-40B4-BE49-F238E27FC236}">
                <a16:creationId xmlns:a16="http://schemas.microsoft.com/office/drawing/2014/main" id="{78058915-0B8F-4469-93D5-43492BE1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525780"/>
            <a:ext cx="4091940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9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use this grammar to represent sentences now?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2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 ⇒ NP VP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NP ⇒ (det) (adj) N (PP)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PP ⇒ P NP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VP  ⇒ V (NP) (PP) (Adv)**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use this grammar to represent sentences now?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Top down tree diagram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2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 ⇒ NP VP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NP ⇒ (det) (adj) N (PP)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PP ⇒ P NP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VP  ⇒ V (NP) (PP) (Adv)**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 left quickly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2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 ⇒ NP VP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NP ⇒ (det) (adj) N (PP)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PP ⇒ P NP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VP  ⇒ V (NP) (PP) (Adv)**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 left quickly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2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 ⇒ NP VP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NP ⇒ (det) (adj) N (PP)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PP ⇒ P NP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VP  ⇒ V (NP) (PP) (Adv)**</a:t>
            </a:r>
            <a:endParaRPr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571738"/>
            <a:ext cx="36290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big man left quickly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2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 ⇒ NP VP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NP ⇒ (det) (adj) N (PP)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PP ⇒ P NP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VP  ⇒ V (NP) (PP) (Adv)**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601370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Syntax and Semantics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6013703" cy="301752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“Colorless green ideas sleep furiously” - Chomsky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big man left quickly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2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 ⇒ NP VP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NP ⇒ (det) (adj) N (PP)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PP ⇒ P NP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VP  ⇒ V (NP) (PP) (Adv)**</a:t>
            </a:r>
            <a:endParaRPr dirty="0"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38"/>
            <a:ext cx="44386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John hit the ball with the bat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2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 ⇒ NP VP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NP ⇒ (det) (adj) N (PP)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PP ⇒ P NP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VP  ⇒ V (NP) (PP) (Adv)**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 structure Trees</a:t>
            </a:r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501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John hit the ball with the bat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2"/>
          </p:nvPr>
        </p:nvSpPr>
        <p:spPr>
          <a:xfrm>
            <a:off x="6236250" y="2078875"/>
            <a:ext cx="2181600" cy="2261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 ⇒ NP VP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NP ⇒ (det) (adj) N (PP)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PP ⇒ P NP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VP  ⇒ V (NP) (PP) (Adv)**</a:t>
            </a:r>
            <a:endParaRPr dirty="0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571750"/>
            <a:ext cx="49874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Straight Connector 85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Issues with CFG</a:t>
            </a:r>
          </a:p>
        </p:txBody>
      </p:sp>
      <p:graphicFrame>
        <p:nvGraphicFramePr>
          <p:cNvPr id="273" name="Google Shape;271;p41">
            <a:extLst>
              <a:ext uri="{FF2B5EF4-FFF2-40B4-BE49-F238E27FC236}">
                <a16:creationId xmlns:a16="http://schemas.microsoft.com/office/drawing/2014/main" id="{BF713D3D-E657-4007-BBC2-5924D8F04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608140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Straight Connector 85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Issues with CFG</a:t>
            </a:r>
          </a:p>
        </p:txBody>
      </p:sp>
      <p:graphicFrame>
        <p:nvGraphicFramePr>
          <p:cNvPr id="273" name="Google Shape;271;p41">
            <a:extLst>
              <a:ext uri="{FF2B5EF4-FFF2-40B4-BE49-F238E27FC236}">
                <a16:creationId xmlns:a16="http://schemas.microsoft.com/office/drawing/2014/main" id="{BF713D3D-E657-4007-BBC2-5924D8F04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086230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367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Straight Connector 85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Issues with CFG</a:t>
            </a:r>
          </a:p>
        </p:txBody>
      </p:sp>
      <p:graphicFrame>
        <p:nvGraphicFramePr>
          <p:cNvPr id="273" name="Google Shape;271;p41">
            <a:extLst>
              <a:ext uri="{FF2B5EF4-FFF2-40B4-BE49-F238E27FC236}">
                <a16:creationId xmlns:a16="http://schemas.microsoft.com/office/drawing/2014/main" id="{BF713D3D-E657-4007-BBC2-5924D8F04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182887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99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Straight Connector 85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Issues with CFG</a:t>
            </a:r>
          </a:p>
        </p:txBody>
      </p:sp>
      <p:graphicFrame>
        <p:nvGraphicFramePr>
          <p:cNvPr id="273" name="Google Shape;271;p41">
            <a:extLst>
              <a:ext uri="{FF2B5EF4-FFF2-40B4-BE49-F238E27FC236}">
                <a16:creationId xmlns:a16="http://schemas.microsoft.com/office/drawing/2014/main" id="{BF713D3D-E657-4007-BBC2-5924D8F04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356931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121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Straight Connector 85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Issues with CFG</a:t>
            </a:r>
          </a:p>
        </p:txBody>
      </p:sp>
      <p:graphicFrame>
        <p:nvGraphicFramePr>
          <p:cNvPr id="273" name="Google Shape;271;p41">
            <a:extLst>
              <a:ext uri="{FF2B5EF4-FFF2-40B4-BE49-F238E27FC236}">
                <a16:creationId xmlns:a16="http://schemas.microsoft.com/office/drawing/2014/main" id="{BF713D3D-E657-4007-BBC2-5924D8F04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007259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675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Straight Connector 85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Issues with CFG</a:t>
            </a:r>
          </a:p>
        </p:txBody>
      </p:sp>
      <p:graphicFrame>
        <p:nvGraphicFramePr>
          <p:cNvPr id="273" name="Google Shape;271;p41">
            <a:extLst>
              <a:ext uri="{FF2B5EF4-FFF2-40B4-BE49-F238E27FC236}">
                <a16:creationId xmlns:a16="http://schemas.microsoft.com/office/drawing/2014/main" id="{BF713D3D-E657-4007-BBC2-5924D8F04FB4}"/>
              </a:ext>
            </a:extLst>
          </p:cNvPr>
          <p:cNvGraphicFramePr/>
          <p:nvPr>
            <p:extLst/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216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/>
          </p:nvPr>
        </p:nvSpPr>
        <p:spPr>
          <a:xfrm>
            <a:off x="482601" y="482600"/>
            <a:ext cx="2561709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rgbClr val="FFFFFF"/>
                </a:solidFill>
              </a:rPr>
              <a:t>Alternate linguistic structure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5000" spc="100" dirty="0">
              <a:solidFill>
                <a:srgbClr val="FFFFFF"/>
              </a:solidFill>
            </a:endParaRPr>
          </a:p>
        </p:txBody>
      </p:sp>
      <p:graphicFrame>
        <p:nvGraphicFramePr>
          <p:cNvPr id="280" name="Google Shape;277;p42">
            <a:extLst>
              <a:ext uri="{FF2B5EF4-FFF2-40B4-BE49-F238E27FC236}">
                <a16:creationId xmlns:a16="http://schemas.microsoft.com/office/drawing/2014/main" id="{FBD9770D-70A2-4757-9261-C90441B85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845959"/>
              </p:ext>
            </p:extLst>
          </p:nvPr>
        </p:nvGraphicFramePr>
        <p:xfrm>
          <a:off x="4202906" y="715566"/>
          <a:ext cx="4231481" cy="369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601370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Syntax and Semantics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6013703" cy="301752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“Colorless green ideas sleep furiously” - Chomsky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Looks incorrect 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1"/>
          </p:nvPr>
        </p:nvSpPr>
        <p:spPr>
          <a:xfrm>
            <a:off x="3832411" y="603249"/>
            <a:ext cx="4610377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ym typeface="Calibri"/>
            </a:endParaRP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>
              <a:sym typeface="Calibri"/>
            </a:endParaRP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>
              <a:sym typeface="Calibri"/>
            </a:endParaRPr>
          </a:p>
          <a:p>
            <a:pPr marL="45720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>
                <a:sym typeface="Times New Roman"/>
              </a:rPr>
              <a:t>I prefer the morning flight through Denver</a:t>
            </a:r>
          </a:p>
        </p:txBody>
      </p:sp>
      <p:sp>
        <p:nvSpPr>
          <p:cNvPr id="13" name="Google Shape;276;p42">
            <a:extLst>
              <a:ext uri="{FF2B5EF4-FFF2-40B4-BE49-F238E27FC236}">
                <a16:creationId xmlns:a16="http://schemas.microsoft.com/office/drawing/2014/main" id="{24076FC2-372B-458C-A0C5-087712A8D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1" y="482600"/>
            <a:ext cx="2561709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rgbClr val="FFFFFF"/>
                </a:solidFill>
              </a:rPr>
              <a:t>Alternate linguistic structure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5000" spc="100" dirty="0">
              <a:solidFill>
                <a:srgbClr val="FFFFFF"/>
              </a:solidFill>
            </a:endParaRPr>
          </a:p>
        </p:txBody>
      </p:sp>
      <p:sp>
        <p:nvSpPr>
          <p:cNvPr id="14" name="Google Shape;276;p42">
            <a:extLst>
              <a:ext uri="{FF2B5EF4-FFF2-40B4-BE49-F238E27FC236}">
                <a16:creationId xmlns:a16="http://schemas.microsoft.com/office/drawing/2014/main" id="{5F62E491-8ABF-4817-B8F5-A289A6FF2A61}"/>
              </a:ext>
            </a:extLst>
          </p:cNvPr>
          <p:cNvSpPr txBox="1">
            <a:spLocks/>
          </p:cNvSpPr>
          <p:nvPr/>
        </p:nvSpPr>
        <p:spPr>
          <a:xfrm>
            <a:off x="652725" y="2727943"/>
            <a:ext cx="2561709" cy="207009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l" defTabSz="6858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all" spc="75" baseline="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defTabSz="914400">
              <a:spcBef>
                <a:spcPct val="0"/>
              </a:spcBef>
            </a:pPr>
            <a:endParaRPr lang="en-US" sz="5000" spc="100" dirty="0">
              <a:solidFill>
                <a:srgbClr val="FFFFFF"/>
              </a:solidFill>
            </a:endParaRPr>
          </a:p>
          <a:p>
            <a:pPr defTabSz="914400">
              <a:spcBef>
                <a:spcPct val="0"/>
              </a:spcBef>
            </a:pPr>
            <a:r>
              <a:rPr lang="en-US" sz="5000" spc="100" dirty="0">
                <a:solidFill>
                  <a:srgbClr val="FFFFFF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24EDA8-DF72-4C37-9EC2-D92134F7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8998"/>
            <a:ext cx="9141714" cy="1714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342900" y="3996552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200" dirty="0">
                <a:solidFill>
                  <a:srgbClr val="FFFFFF"/>
                </a:solidFill>
              </a:rPr>
              <a:t>Dependency Structure</a:t>
            </a:r>
          </a:p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endParaRPr lang="en-US" sz="5000" spc="200" dirty="0">
              <a:solidFill>
                <a:srgbClr val="FFFFFF"/>
              </a:solidFill>
            </a:endParaRPr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2997" y="480060"/>
            <a:ext cx="7293652" cy="2479842"/>
          </a:xfrm>
          <a:prstGeom prst="rect">
            <a:avLst/>
          </a:prstGeom>
          <a:noFill/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A046F70-04DA-4509-A661-28463B63F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4880" y="3915159"/>
            <a:ext cx="0" cy="6858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B24EDA8-DF72-4C37-9EC2-D92134F7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8998"/>
            <a:ext cx="9141714" cy="1714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7695" y="480060"/>
            <a:ext cx="2244256" cy="2479842"/>
          </a:xfrm>
          <a:prstGeom prst="rect">
            <a:avLst/>
          </a:prstGeom>
          <a:noFill/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046F70-04DA-4509-A661-28463B63F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4880" y="3915159"/>
            <a:ext cx="0" cy="6858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94;p45">
            <a:extLst>
              <a:ext uri="{FF2B5EF4-FFF2-40B4-BE49-F238E27FC236}">
                <a16:creationId xmlns:a16="http://schemas.microsoft.com/office/drawing/2014/main" id="{46682F25-51C9-415D-9A79-D77E65B2BC29}"/>
              </a:ext>
            </a:extLst>
          </p:cNvPr>
          <p:cNvSpPr txBox="1">
            <a:spLocks/>
          </p:cNvSpPr>
          <p:nvPr/>
        </p:nvSpPr>
        <p:spPr>
          <a:xfrm>
            <a:off x="342900" y="3996552"/>
            <a:ext cx="5829300" cy="1097280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l" defTabSz="6858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all" spc="75" baseline="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algn="r" defTabSz="914400">
              <a:spcBef>
                <a:spcPct val="0"/>
              </a:spcBef>
            </a:pPr>
            <a:r>
              <a:rPr lang="en-US" sz="5000" spc="200" dirty="0">
                <a:solidFill>
                  <a:srgbClr val="FFFFFF"/>
                </a:solidFill>
              </a:rPr>
              <a:t>Dependency </a:t>
            </a:r>
            <a:r>
              <a:rPr lang="en-US" sz="5000" spc="200" dirty="0" err="1">
                <a:solidFill>
                  <a:srgbClr val="FFFFFF"/>
                </a:solidFill>
              </a:rPr>
              <a:t>TrEe</a:t>
            </a:r>
            <a:endParaRPr lang="en-US" sz="5000" spc="200" dirty="0">
              <a:solidFill>
                <a:srgbClr val="FFFFFF"/>
              </a:solidFill>
            </a:endParaRPr>
          </a:p>
          <a:p>
            <a:pPr algn="r" defTabSz="914400">
              <a:spcBef>
                <a:spcPct val="0"/>
              </a:spcBef>
            </a:pPr>
            <a:endParaRPr lang="en-US" sz="5000" spc="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1"/>
          </p:nvPr>
        </p:nvSpPr>
        <p:spPr>
          <a:xfrm>
            <a:off x="3832411" y="603249"/>
            <a:ext cx="4610377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Calibri"/>
            </a:endParaRP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>
              <a:sym typeface="Calibri"/>
            </a:endParaRP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>
              <a:sym typeface="Calibri"/>
            </a:endParaRPr>
          </a:p>
          <a:p>
            <a:pPr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>
                <a:sym typeface="Times New Roman"/>
              </a:rPr>
              <a:t>John hit the ball with the bat</a:t>
            </a:r>
          </a:p>
          <a:p>
            <a:pPr marL="45720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b="1" dirty="0">
              <a:sym typeface="Times New Roman"/>
            </a:endParaRPr>
          </a:p>
        </p:txBody>
      </p:sp>
      <p:sp>
        <p:nvSpPr>
          <p:cNvPr id="13" name="Google Shape;276;p42">
            <a:extLst>
              <a:ext uri="{FF2B5EF4-FFF2-40B4-BE49-F238E27FC236}">
                <a16:creationId xmlns:a16="http://schemas.microsoft.com/office/drawing/2014/main" id="{24076FC2-372B-458C-A0C5-087712A8D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1" y="482600"/>
            <a:ext cx="2561709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rgbClr val="FFFFFF"/>
                </a:solidFill>
              </a:rPr>
              <a:t>Alternate linguistic structure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5000" spc="100" dirty="0">
              <a:solidFill>
                <a:srgbClr val="FFFFFF"/>
              </a:solidFill>
            </a:endParaRPr>
          </a:p>
        </p:txBody>
      </p:sp>
      <p:sp>
        <p:nvSpPr>
          <p:cNvPr id="14" name="Google Shape;276;p42">
            <a:extLst>
              <a:ext uri="{FF2B5EF4-FFF2-40B4-BE49-F238E27FC236}">
                <a16:creationId xmlns:a16="http://schemas.microsoft.com/office/drawing/2014/main" id="{5F62E491-8ABF-4817-B8F5-A289A6FF2A61}"/>
              </a:ext>
            </a:extLst>
          </p:cNvPr>
          <p:cNvSpPr txBox="1">
            <a:spLocks/>
          </p:cNvSpPr>
          <p:nvPr/>
        </p:nvSpPr>
        <p:spPr>
          <a:xfrm>
            <a:off x="471964" y="2727943"/>
            <a:ext cx="2561709" cy="207009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 fontScale="92500"/>
          </a:bodyPr>
          <a:lstStyle>
            <a:lvl1pPr lvl="0" algn="l" defTabSz="6858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 cap="all" spc="75" baseline="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defTabSz="914400">
              <a:spcBef>
                <a:spcPct val="0"/>
              </a:spcBef>
            </a:pPr>
            <a:endParaRPr lang="en-US" sz="5000" spc="100" dirty="0">
              <a:solidFill>
                <a:srgbClr val="FFFFFF"/>
              </a:solidFill>
            </a:endParaRPr>
          </a:p>
          <a:p>
            <a:pPr defTabSz="914400">
              <a:spcBef>
                <a:spcPct val="0"/>
              </a:spcBef>
            </a:pPr>
            <a:r>
              <a:rPr lang="en-US" sz="5000" spc="100" dirty="0">
                <a:solidFill>
                  <a:srgbClr val="FFFFFF"/>
                </a:solidFill>
              </a:rPr>
              <a:t>ADDITIONAL</a:t>
            </a:r>
          </a:p>
          <a:p>
            <a:pPr defTabSz="914400">
              <a:spcBef>
                <a:spcPct val="0"/>
              </a:spcBef>
            </a:pPr>
            <a:r>
              <a:rPr lang="en-US" sz="5000" spc="100" dirty="0">
                <a:solidFill>
                  <a:srgbClr val="FFFFFF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91490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24EDA8-DF72-4C37-9EC2-D92134F7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8998"/>
            <a:ext cx="9141714" cy="1714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342900" y="3996552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200" dirty="0">
                <a:solidFill>
                  <a:srgbClr val="FFFFFF"/>
                </a:solidFill>
              </a:rPr>
              <a:t>ADDITIONAL EXAMPLE</a:t>
            </a:r>
            <a:br>
              <a:rPr lang="en-US" sz="5000" spc="200" dirty="0">
                <a:solidFill>
                  <a:srgbClr val="FFFFFF"/>
                </a:solidFill>
              </a:rPr>
            </a:br>
            <a:r>
              <a:rPr lang="en-US" sz="5000" spc="200" dirty="0">
                <a:solidFill>
                  <a:srgbClr val="FFFFFF"/>
                </a:solidFill>
              </a:rPr>
              <a:t>Dependency Structure </a:t>
            </a:r>
            <a:br>
              <a:rPr lang="en-US" sz="5000" spc="200" dirty="0">
                <a:solidFill>
                  <a:srgbClr val="FFFFFF"/>
                </a:solidFill>
              </a:rPr>
            </a:br>
            <a:r>
              <a:rPr lang="en-US" sz="5000" spc="200" dirty="0">
                <a:solidFill>
                  <a:srgbClr val="FFFFFF"/>
                </a:solidFill>
              </a:rPr>
              <a:t>&amp; DEPENDENCY TREE</a:t>
            </a:r>
          </a:p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endParaRPr lang="en-US" sz="5000" spc="200" dirty="0">
              <a:solidFill>
                <a:srgbClr val="FFFFFF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A046F70-04DA-4509-A661-28463B63F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4880" y="3915159"/>
            <a:ext cx="0" cy="6858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313;p48">
            <a:extLst>
              <a:ext uri="{FF2B5EF4-FFF2-40B4-BE49-F238E27FC236}">
                <a16:creationId xmlns:a16="http://schemas.microsoft.com/office/drawing/2014/main" id="{AF94C9F3-2E75-4718-B4CC-0F33A1E36B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379" r="7251"/>
          <a:stretch/>
        </p:blipFill>
        <p:spPr>
          <a:xfrm>
            <a:off x="-2286" y="485220"/>
            <a:ext cx="5754500" cy="171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14;p48">
            <a:extLst>
              <a:ext uri="{FF2B5EF4-FFF2-40B4-BE49-F238E27FC236}">
                <a16:creationId xmlns:a16="http://schemas.microsoft.com/office/drawing/2014/main" id="{E09B433C-36EF-41E6-A1FC-9D08C405C6C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445" y="180762"/>
            <a:ext cx="2226555" cy="300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15;p48">
            <a:extLst>
              <a:ext uri="{FF2B5EF4-FFF2-40B4-BE49-F238E27FC236}">
                <a16:creationId xmlns:a16="http://schemas.microsoft.com/office/drawing/2014/main" id="{9052B7BF-0B37-4C5D-95D0-21ED7547031C}"/>
              </a:ext>
            </a:extLst>
          </p:cNvPr>
          <p:cNvCxnSpPr>
            <a:cxnSpLocks/>
          </p:cNvCxnSpPr>
          <p:nvPr/>
        </p:nvCxnSpPr>
        <p:spPr>
          <a:xfrm>
            <a:off x="5939250" y="1342298"/>
            <a:ext cx="79115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4521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Google Shape;320;p4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Definition: Dependency Tree</a:t>
            </a:r>
          </a:p>
        </p:txBody>
      </p:sp>
      <p:graphicFrame>
        <p:nvGraphicFramePr>
          <p:cNvPr id="323" name="Google Shape;321;p49">
            <a:extLst>
              <a:ext uri="{FF2B5EF4-FFF2-40B4-BE49-F238E27FC236}">
                <a16:creationId xmlns:a16="http://schemas.microsoft.com/office/drawing/2014/main" id="{50CA013A-E806-4694-8082-AEFF0428D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785090"/>
              </p:ext>
            </p:extLst>
          </p:nvPr>
        </p:nvGraphicFramePr>
        <p:xfrm>
          <a:off x="767953" y="2178692"/>
          <a:ext cx="7290197" cy="254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CC6852-9CB1-4D6C-A07A-479CE27EB59C}"/>
              </a:ext>
            </a:extLst>
          </p:cNvPr>
          <p:cNvSpPr txBox="1"/>
          <p:nvPr/>
        </p:nvSpPr>
        <p:spPr>
          <a:xfrm>
            <a:off x="767953" y="1399912"/>
            <a:ext cx="729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dependency tree is a directed graph that satisfies the following constraints: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Google Shape;326;p5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Dependency Grammar</a:t>
            </a:r>
          </a:p>
        </p:txBody>
      </p:sp>
      <p:graphicFrame>
        <p:nvGraphicFramePr>
          <p:cNvPr id="329" name="Google Shape;327;p50">
            <a:extLst>
              <a:ext uri="{FF2B5EF4-FFF2-40B4-BE49-F238E27FC236}">
                <a16:creationId xmlns:a16="http://schemas.microsoft.com/office/drawing/2014/main" id="{BA554B53-9C16-417D-99F4-9D9AC6642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356127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82">
            <a:extLst>
              <a:ext uri="{FF2B5EF4-FFF2-40B4-BE49-F238E27FC236}">
                <a16:creationId xmlns:a16="http://schemas.microsoft.com/office/drawing/2014/main" id="{A2A507F1-2EB5-4798-A15F-A7C34A0A6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7" name="Straight Connector 84">
            <a:extLst>
              <a:ext uri="{FF2B5EF4-FFF2-40B4-BE49-F238E27FC236}">
                <a16:creationId xmlns:a16="http://schemas.microsoft.com/office/drawing/2014/main" id="{24F53817-DA39-4DCE-ADDC-F84A3650E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tangle 86">
            <a:extLst>
              <a:ext uri="{FF2B5EF4-FFF2-40B4-BE49-F238E27FC236}">
                <a16:creationId xmlns:a16="http://schemas.microsoft.com/office/drawing/2014/main" id="{E7CFC73E-3E90-4B19-A7DF-742374539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19976"/>
            <a:ext cx="9144000" cy="17235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32" name="Google Shape;332;p51"/>
          <p:cNvSpPr txBox="1">
            <a:spLocks noGrp="1"/>
          </p:cNvSpPr>
          <p:nvPr>
            <p:ph type="title"/>
          </p:nvPr>
        </p:nvSpPr>
        <p:spPr>
          <a:xfrm>
            <a:off x="342900" y="3996544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900" spc="200" dirty="0">
                <a:solidFill>
                  <a:srgbClr val="FFFFFF"/>
                </a:solidFill>
              </a:rPr>
              <a:t>Comparing phrase structure to dependency structure</a:t>
            </a:r>
          </a:p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endParaRPr lang="en-US" sz="3900" spc="200" dirty="0">
              <a:solidFill>
                <a:srgbClr val="FFFFFF"/>
              </a:solidFill>
            </a:endParaRPr>
          </a:p>
        </p:txBody>
      </p:sp>
      <p:sp useBgFill="1">
        <p:nvSpPr>
          <p:cNvPr id="339" name="Rectangle 88">
            <a:extLst>
              <a:ext uri="{FF2B5EF4-FFF2-40B4-BE49-F238E27FC236}">
                <a16:creationId xmlns:a16="http://schemas.microsoft.com/office/drawing/2014/main" id="{777C5034-4CD2-4D41-9F8C-C90A0B9EA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474" y="677393"/>
            <a:ext cx="4026789" cy="2073796"/>
          </a:xfrm>
          <a:prstGeom prst="rect">
            <a:avLst/>
          </a:prstGeom>
          <a:noFill/>
        </p:spPr>
      </p:pic>
      <p:cxnSp>
        <p:nvCxnSpPr>
          <p:cNvPr id="340" name="Straight Connector 90">
            <a:extLst>
              <a:ext uri="{FF2B5EF4-FFF2-40B4-BE49-F238E27FC236}">
                <a16:creationId xmlns:a16="http://schemas.microsoft.com/office/drawing/2014/main" id="{B5FB8C64-39D1-4D21-A1AE-7311CDAF9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5105" y="617011"/>
            <a:ext cx="0" cy="219456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4" name="Google Shape;334;p51"/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2596" y="363474"/>
            <a:ext cx="1928137" cy="2701635"/>
          </a:xfrm>
          <a:prstGeom prst="rect">
            <a:avLst/>
          </a:prstGeom>
          <a:noFill/>
        </p:spPr>
      </p:pic>
      <p:cxnSp>
        <p:nvCxnSpPr>
          <p:cNvPr id="341" name="Straight Connector 92">
            <a:extLst>
              <a:ext uri="{FF2B5EF4-FFF2-40B4-BE49-F238E27FC236}">
                <a16:creationId xmlns:a16="http://schemas.microsoft.com/office/drawing/2014/main" id="{92446F88-E03E-4F71-B62A-C8D25CA6E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Google Shape;339;p52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9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Advantages of Dependency Grammar over CFG</a:t>
            </a:r>
          </a:p>
        </p:txBody>
      </p:sp>
      <p:graphicFrame>
        <p:nvGraphicFramePr>
          <p:cNvPr id="350" name="Google Shape;340;p52">
            <a:extLst>
              <a:ext uri="{FF2B5EF4-FFF2-40B4-BE49-F238E27FC236}">
                <a16:creationId xmlns:a16="http://schemas.microsoft.com/office/drawing/2014/main" id="{8B32905D-4163-4CDA-9DD4-9F81B2074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551572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a Dependency Tree</a:t>
            </a:r>
            <a:endParaRPr/>
          </a:p>
        </p:txBody>
      </p:sp>
      <p:sp>
        <p:nvSpPr>
          <p:cNvPr id="346" name="Google Shape;346;p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JetBlue canceled our flight this morning which was already late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601370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Syntax and Semantics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6013703" cy="301752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“Colorless green ideas sleep furiously” - Chomsky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Looks incorrect 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But something looks right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24EDA8-DF72-4C37-9EC2-D92134F7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8998"/>
            <a:ext cx="9141714" cy="1714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2" name="Google Shape;352;p54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707" y="696452"/>
            <a:ext cx="8188233" cy="2047058"/>
          </a:xfrm>
          <a:prstGeom prst="rect">
            <a:avLst/>
          </a:prstGeom>
          <a:noFill/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046F70-04DA-4509-A661-28463B63F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4880" y="3915159"/>
            <a:ext cx="0" cy="6858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94;p45">
            <a:extLst>
              <a:ext uri="{FF2B5EF4-FFF2-40B4-BE49-F238E27FC236}">
                <a16:creationId xmlns:a16="http://schemas.microsoft.com/office/drawing/2014/main" id="{E33AAFB8-FD46-4BDC-A9A1-BDE6F5597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" y="3996552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200" dirty="0">
                <a:solidFill>
                  <a:srgbClr val="FFFFFF"/>
                </a:solidFill>
              </a:rPr>
              <a:t>ANOTHER EXAMPLE OF A Dependency Structure</a:t>
            </a:r>
          </a:p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endParaRPr lang="en-US" sz="5000" spc="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Google Shape;357;p5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kern="1200" cap="all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Dependency Tree</a:t>
            </a:r>
            <a:r>
              <a:rPr lang="en-US" sz="3300" spc="100" dirty="0">
                <a:solidFill>
                  <a:schemeClr val="tx1"/>
                </a:solidFill>
              </a:rPr>
              <a:t> </a:t>
            </a:r>
            <a:r>
              <a:rPr lang="en-US" sz="3300" kern="1200" cap="all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3300" kern="1200" cap="all" spc="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Google Shape;358;p5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2843784" cy="294894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114300" lvl="0" indent="0" defTabSz="914400"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FFFFFF"/>
                </a:solidFill>
                <a:sym typeface="Calibri"/>
              </a:rPr>
              <a:t>Projective Dependency Trees</a:t>
            </a:r>
          </a:p>
          <a:p>
            <a:pPr marL="114300" lvl="0" indent="0" defTabSz="914400"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Do not have crossing arcs</a:t>
            </a:r>
          </a:p>
          <a:p>
            <a:pPr marL="114300" lvl="0" indent="0" defTabSz="91440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FFFFFF"/>
                </a:solidFill>
                <a:sym typeface="Calibri"/>
              </a:rPr>
              <a:t>Non-projective Dependency Trees</a:t>
            </a:r>
          </a:p>
          <a:p>
            <a:pPr marL="114300" lvl="0" indent="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Contain crossing arcs</a:t>
            </a:r>
          </a:p>
        </p:txBody>
      </p:sp>
      <p:pic>
        <p:nvPicPr>
          <p:cNvPr id="106" name="Graphic 105" descr="Deciduous tree">
            <a:extLst>
              <a:ext uri="{FF2B5EF4-FFF2-40B4-BE49-F238E27FC236}">
                <a16:creationId xmlns:a16="http://schemas.microsoft.com/office/drawing/2014/main" id="{73455184-0D4F-40BB-93C2-560F40DF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525780"/>
            <a:ext cx="4091940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Google Shape;363;p56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6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Dependency Tree Types</a:t>
            </a:r>
          </a:p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endParaRPr lang="en-US" sz="4600" spc="1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Google Shape;364;p56"/>
          <p:cNvSpPr txBox="1">
            <a:spLocks noGrp="1"/>
          </p:cNvSpPr>
          <p:nvPr>
            <p:ph type="body" idx="1"/>
          </p:nvPr>
        </p:nvSpPr>
        <p:spPr>
          <a:xfrm>
            <a:off x="3749497" y="603249"/>
            <a:ext cx="4693291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/>
              <a:buChar char="●"/>
            </a:pPr>
            <a:r>
              <a:rPr lang="en-US">
                <a:sym typeface="Calibri"/>
              </a:rPr>
              <a:t>Previous Examples: projective dependency trees</a:t>
            </a:r>
          </a:p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/>
              <a:buChar char="●"/>
            </a:pPr>
            <a:r>
              <a:rPr lang="en-US">
                <a:sym typeface="Calibri"/>
              </a:rPr>
              <a:t>Non Projective Dependency: Includes crossing edges</a:t>
            </a:r>
          </a:p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/>
              <a:buChar char="●"/>
            </a:pPr>
            <a:r>
              <a:rPr lang="en-US">
                <a:sym typeface="Calibri"/>
              </a:rPr>
              <a:t>Flexible word order (German, Dutch and Czech) = Frequent non-projective dependencies</a:t>
            </a:r>
          </a:p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/>
              <a:buChar char="●"/>
            </a:pPr>
            <a:endParaRPr lang="en-US"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068B1C-1A28-475A-A0E0-4C23200D8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Google Shape;369;p57"/>
          <p:cNvSpPr txBox="1">
            <a:spLocks noGrp="1"/>
          </p:cNvSpPr>
          <p:nvPr>
            <p:ph type="title"/>
          </p:nvPr>
        </p:nvSpPr>
        <p:spPr>
          <a:xfrm>
            <a:off x="482600" y="603249"/>
            <a:ext cx="3718717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rgbClr val="404040"/>
                </a:solidFill>
              </a:rPr>
              <a:t>The Dependency Parsing Problem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428773-F789-43B7-B5FD-AE49E5BD2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4933950" y="603249"/>
            <a:ext cx="3848100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11430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 dirty="0">
                <a:solidFill>
                  <a:srgbClr val="FFFFFF"/>
                </a:solidFill>
              </a:rPr>
              <a:t>Parsing problem is intuitive to humans</a:t>
            </a:r>
          </a:p>
          <a:p>
            <a:pPr marL="11430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 dirty="0">
                <a:solidFill>
                  <a:srgbClr val="FFFFFF"/>
                </a:solidFill>
              </a:rPr>
              <a:t>Very difficult for computers</a:t>
            </a:r>
          </a:p>
          <a:p>
            <a:pPr marL="11430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 dirty="0">
                <a:solidFill>
                  <a:srgbClr val="FFFFFF"/>
                </a:solidFill>
              </a:rPr>
              <a:t>Computers cannot detect best relationships/dependencies between words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Eisner Algorithm</a:t>
            </a:r>
          </a:p>
        </p:txBody>
      </p:sp>
      <p:graphicFrame>
        <p:nvGraphicFramePr>
          <p:cNvPr id="378" name="Google Shape;376;p58">
            <a:extLst>
              <a:ext uri="{FF2B5EF4-FFF2-40B4-BE49-F238E27FC236}">
                <a16:creationId xmlns:a16="http://schemas.microsoft.com/office/drawing/2014/main" id="{48B3601D-0C87-4529-AE7D-1D06B4187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166848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FAFEBEB-E7DF-4119-99EC-3C2C5F3C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241298"/>
            <a:ext cx="4266015" cy="46609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Google Shape;381;p59"/>
          <p:cNvSpPr txBox="1">
            <a:spLocks noGrp="1"/>
          </p:cNvSpPr>
          <p:nvPr>
            <p:ph type="title"/>
          </p:nvPr>
        </p:nvSpPr>
        <p:spPr>
          <a:xfrm>
            <a:off x="630748" y="723900"/>
            <a:ext cx="3517454" cy="36116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rgbClr val="FFFFFF"/>
                </a:solidFill>
              </a:rPr>
              <a:t>Back to the Dependency Parsing Problem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E25F227-C9F5-44BC-8ECE-188763D8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325" y="241299"/>
            <a:ext cx="4270376" cy="4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Google Shape;382;p59"/>
          <p:cNvSpPr txBox="1">
            <a:spLocks noGrp="1"/>
          </p:cNvSpPr>
          <p:nvPr>
            <p:ph type="body" idx="1"/>
          </p:nvPr>
        </p:nvSpPr>
        <p:spPr>
          <a:xfrm>
            <a:off x="4995798" y="731156"/>
            <a:ext cx="3543430" cy="363927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Eisner algorithm: Only for projective dependency trees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How do we model the Dependency Problem for non-projective dependency trees?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Google Shape;387;p60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5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Model as a Graph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Google Shape;388;p60"/>
          <p:cNvSpPr txBox="1">
            <a:spLocks noGrp="1"/>
          </p:cNvSpPr>
          <p:nvPr>
            <p:ph type="body" idx="1"/>
          </p:nvPr>
        </p:nvSpPr>
        <p:spPr>
          <a:xfrm>
            <a:off x="3749497" y="603249"/>
            <a:ext cx="4693291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114300" lvl="0" indent="0" defTabSz="914400">
              <a:spcAft>
                <a:spcPts val="600"/>
              </a:spcAft>
              <a:buSzPts val="1800"/>
              <a:buNone/>
            </a:pPr>
            <a:r>
              <a:rPr lang="en-US" dirty="0"/>
              <a:t>Input sentence: x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(words)</a:t>
            </a:r>
          </a:p>
          <a:p>
            <a:pPr marL="114300" lvl="0" indent="0" defTabSz="914400">
              <a:spcAft>
                <a:spcPts val="600"/>
              </a:spcAft>
              <a:buSzPts val="1800"/>
              <a:buNone/>
            </a:pPr>
            <a:r>
              <a:rPr lang="en-US" dirty="0"/>
              <a:t>Modeled as a graph, each word represented as a node</a:t>
            </a:r>
          </a:p>
          <a:p>
            <a:pPr marL="114300" lvl="0" indent="0" defTabSz="91440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n-US" dirty="0"/>
              <a:t>Every pair of nodes has an edge with a score (Given by an Oracle function)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7F432D6-15A4-4BE1-BA1F-C0359AC7A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364" y="363474"/>
            <a:ext cx="1596699" cy="4410687"/>
          </a:xfrm>
          <a:prstGeom prst="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9558" y="363474"/>
            <a:ext cx="6711112" cy="441068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Google Shape;400;p62"/>
          <p:cNvSpPr txBox="1">
            <a:spLocks noGrp="1"/>
          </p:cNvSpPr>
          <p:nvPr>
            <p:ph type="title"/>
          </p:nvPr>
        </p:nvSpPr>
        <p:spPr>
          <a:xfrm>
            <a:off x="2601995" y="591312"/>
            <a:ext cx="5942448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900" spc="100">
                <a:solidFill>
                  <a:srgbClr val="FFFFFF"/>
                </a:solidFill>
              </a:rPr>
              <a:t>Mathematical Representation: Edge Factorization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3900" spc="100">
              <a:solidFill>
                <a:srgbClr val="FFFFFF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405398" y="772143"/>
            <a:ext cx="0" cy="685800"/>
          </a:xfrm>
          <a:prstGeom prst="line">
            <a:avLst/>
          </a:prstGeom>
          <a:ln w="190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Google Shape;401;p62"/>
          <p:cNvSpPr txBox="1">
            <a:spLocks noGrp="1"/>
          </p:cNvSpPr>
          <p:nvPr>
            <p:ph type="body" idx="1"/>
          </p:nvPr>
        </p:nvSpPr>
        <p:spPr>
          <a:xfrm>
            <a:off x="2601995" y="1866901"/>
            <a:ext cx="5942448" cy="2665961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For each sentence x, we construct a directed graph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Where, the vertices and edges are defined as follows:</a:t>
            </a:r>
          </a:p>
        </p:txBody>
      </p:sp>
      <p:pic>
        <p:nvPicPr>
          <p:cNvPr id="11" name="Google Shape;402;p62">
            <a:extLst>
              <a:ext uri="{FF2B5EF4-FFF2-40B4-BE49-F238E27FC236}">
                <a16:creationId xmlns:a16="http://schemas.microsoft.com/office/drawing/2014/main" id="{CCADCB5B-562A-4A4D-B760-3C1CE783CA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98" y="2188710"/>
            <a:ext cx="2000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03;p62">
            <a:extLst>
              <a:ext uri="{FF2B5EF4-FFF2-40B4-BE49-F238E27FC236}">
                <a16:creationId xmlns:a16="http://schemas.microsoft.com/office/drawing/2014/main" id="{21DAD80A-BC45-4F16-AFC4-79CA9281B1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398" y="3153010"/>
            <a:ext cx="60007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Straight Connector 93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3" name="Rectangle 95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Google Shape;408;p63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Intuitive Algorithm</a:t>
            </a:r>
          </a:p>
        </p:txBody>
      </p:sp>
      <p:cxnSp>
        <p:nvCxnSpPr>
          <p:cNvPr id="414" name="Straight Connector 97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Google Shape;409;p63"/>
          <p:cNvSpPr txBox="1">
            <a:spLocks noGrp="1"/>
          </p:cNvSpPr>
          <p:nvPr>
            <p:ph type="body" idx="1"/>
          </p:nvPr>
        </p:nvSpPr>
        <p:spPr>
          <a:xfrm>
            <a:off x="3749497" y="603249"/>
            <a:ext cx="4693291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Given a fully connected graph with each edge having a score, we need to find the maximum score possible.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i.e. given				   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we try to find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dirty="0"/>
            </a:br>
            <a:r>
              <a:rPr lang="en-US" dirty="0"/>
              <a:t>Any ideas on which algorithm can be used to solve this problem, given the graph data structure that we have?</a:t>
            </a:r>
          </a:p>
        </p:txBody>
      </p:sp>
      <p:pic>
        <p:nvPicPr>
          <p:cNvPr id="14" name="Google Shape;410;p63">
            <a:extLst>
              <a:ext uri="{FF2B5EF4-FFF2-40B4-BE49-F238E27FC236}">
                <a16:creationId xmlns:a16="http://schemas.microsoft.com/office/drawing/2014/main" id="{FA27BFC8-3916-4613-BDB5-08B33402BE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489" y="1800212"/>
            <a:ext cx="2644725" cy="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411;p63">
            <a:extLst>
              <a:ext uri="{FF2B5EF4-FFF2-40B4-BE49-F238E27FC236}">
                <a16:creationId xmlns:a16="http://schemas.microsoft.com/office/drawing/2014/main" id="{B09BB330-FEEC-49AD-9123-6A3280B5B12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504" y="2644362"/>
            <a:ext cx="3078538" cy="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482595"/>
            <a:ext cx="5740884" cy="41783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Google Shape;416;p64"/>
          <p:cNvSpPr txBox="1">
            <a:spLocks noGrp="1"/>
          </p:cNvSpPr>
          <p:nvPr>
            <p:ph type="title"/>
          </p:nvPr>
        </p:nvSpPr>
        <p:spPr>
          <a:xfrm>
            <a:off x="3164852" y="3551831"/>
            <a:ext cx="5255248" cy="9342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rgbClr val="FFFFFF"/>
                </a:solidFill>
              </a:rPr>
              <a:t>Crux of this Paper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5EB920-4F65-4DC8-8C56-CF25EBC76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784" y="482595"/>
            <a:ext cx="2332892" cy="4178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Google Shape;417;p64"/>
          <p:cNvSpPr txBox="1">
            <a:spLocks noGrp="1"/>
          </p:cNvSpPr>
          <p:nvPr>
            <p:ph type="body" idx="1"/>
          </p:nvPr>
        </p:nvSpPr>
        <p:spPr>
          <a:xfrm>
            <a:off x="3164851" y="724399"/>
            <a:ext cx="5255249" cy="2225002"/>
          </a:xfrm>
          <a:prstGeom prst="rect">
            <a:avLst/>
          </a:prstGeom>
        </p:spPr>
        <p:txBody>
          <a:bodyPr spcFirstLastPara="1" vert="horz" lIns="45720" tIns="45720" rIns="45720" bIns="45720" rtlCol="0" anchor="b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“Dependency tree for a given sentence </a:t>
            </a:r>
            <a:r>
              <a:rPr lang="en-US" sz="1500" b="1" i="1" dirty="0">
                <a:solidFill>
                  <a:srgbClr val="FFFFFF"/>
                </a:solidFill>
              </a:rPr>
              <a:t>x</a:t>
            </a:r>
            <a:r>
              <a:rPr lang="en-US" sz="1500" dirty="0">
                <a:solidFill>
                  <a:srgbClr val="FFFFFF"/>
                </a:solidFill>
              </a:rPr>
              <a:t> and spanning tree for its equivalent directed graph </a:t>
            </a:r>
            <a:r>
              <a:rPr lang="en-US" sz="1500" b="1" i="1" dirty="0" err="1">
                <a:solidFill>
                  <a:srgbClr val="FFFFFF"/>
                </a:solidFill>
              </a:rPr>
              <a:t>G</a:t>
            </a:r>
            <a:r>
              <a:rPr lang="en-US" sz="1500" b="1" i="1" baseline="-25000" dirty="0" err="1">
                <a:solidFill>
                  <a:srgbClr val="FFFFFF"/>
                </a:solidFill>
              </a:rPr>
              <a:t>x</a:t>
            </a:r>
            <a:r>
              <a:rPr lang="en-US" sz="1500" dirty="0">
                <a:solidFill>
                  <a:srgbClr val="FFFFFF"/>
                </a:solidFill>
              </a:rPr>
              <a:t> coincide”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3432003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601370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Syntax and Semantics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6013703" cy="301752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“Colorless green ideas sleep furiously” - Chomsky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Looks incorrect 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But something looks right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/>
              <a:t>Problem: Representing the syntax of languages</a:t>
            </a:r>
            <a:r>
              <a:rPr lang="en-US" dirty="0"/>
              <a:t> 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244200"/>
            <a:ext cx="1715190" cy="29310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0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95904"/>
            <a:ext cx="1715190" cy="152229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482595"/>
            <a:ext cx="5740884" cy="41783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Google Shape;416;p64"/>
          <p:cNvSpPr txBox="1">
            <a:spLocks noGrp="1"/>
          </p:cNvSpPr>
          <p:nvPr>
            <p:ph type="title"/>
          </p:nvPr>
        </p:nvSpPr>
        <p:spPr>
          <a:xfrm>
            <a:off x="3164852" y="3551831"/>
            <a:ext cx="5255248" cy="9342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rgbClr val="FFFFFF"/>
                </a:solidFill>
              </a:rPr>
              <a:t>Crux of this Paper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5EB920-4F65-4DC8-8C56-CF25EBC76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784" y="482595"/>
            <a:ext cx="2332892" cy="4178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Google Shape;417;p64"/>
          <p:cNvSpPr txBox="1">
            <a:spLocks noGrp="1"/>
          </p:cNvSpPr>
          <p:nvPr>
            <p:ph type="body" idx="1"/>
          </p:nvPr>
        </p:nvSpPr>
        <p:spPr>
          <a:xfrm>
            <a:off x="3164851" y="724398"/>
            <a:ext cx="5255249" cy="2587777"/>
          </a:xfrm>
          <a:prstGeom prst="rect">
            <a:avLst/>
          </a:prstGeom>
        </p:spPr>
        <p:txBody>
          <a:bodyPr spcFirstLastPara="1" vert="horz" lIns="45720" tIns="45720" rIns="45720" bIns="45720" rtlCol="0" anchor="b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“Dependency tree for a given sentence </a:t>
            </a:r>
            <a:r>
              <a:rPr lang="en-US" sz="1500" b="1" i="1" dirty="0">
                <a:solidFill>
                  <a:srgbClr val="FFFFFF"/>
                </a:solidFill>
              </a:rPr>
              <a:t>x</a:t>
            </a:r>
            <a:r>
              <a:rPr lang="en-US" sz="1500" dirty="0">
                <a:solidFill>
                  <a:srgbClr val="FFFFFF"/>
                </a:solidFill>
              </a:rPr>
              <a:t> and spanning tree for its equivalent directed graph </a:t>
            </a:r>
            <a:r>
              <a:rPr lang="en-US" sz="1500" b="1" i="1" dirty="0" err="1">
                <a:solidFill>
                  <a:srgbClr val="FFFFFF"/>
                </a:solidFill>
              </a:rPr>
              <a:t>G</a:t>
            </a:r>
            <a:r>
              <a:rPr lang="en-US" sz="1500" b="1" i="1" baseline="-25000" dirty="0" err="1">
                <a:solidFill>
                  <a:srgbClr val="FFFFFF"/>
                </a:solidFill>
              </a:rPr>
              <a:t>x</a:t>
            </a:r>
            <a:r>
              <a:rPr lang="en-US" sz="1500" dirty="0">
                <a:solidFill>
                  <a:srgbClr val="FFFFFF"/>
                </a:solidFill>
              </a:rPr>
              <a:t> coincide”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Therefore, finding a dependency tree with highest score is equivalent to finding the maximum spanning tree in </a:t>
            </a:r>
            <a:r>
              <a:rPr lang="en-US" sz="1500" b="1" i="1" dirty="0" err="1">
                <a:solidFill>
                  <a:srgbClr val="FFFFFF"/>
                </a:solidFill>
              </a:rPr>
              <a:t>G</a:t>
            </a:r>
            <a:r>
              <a:rPr lang="en-US" sz="1500" b="1" i="1" baseline="-25000" dirty="0" err="1">
                <a:solidFill>
                  <a:srgbClr val="FFFFFF"/>
                </a:solidFill>
              </a:rPr>
              <a:t>x</a:t>
            </a:r>
            <a:endParaRPr lang="en-US" sz="1500" dirty="0">
              <a:solidFill>
                <a:srgbClr val="FFFFFF"/>
              </a:solidFill>
            </a:endParaRP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3237" y="3432003"/>
            <a:ext cx="3429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4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196" y="363474"/>
            <a:ext cx="8433027" cy="4410687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BEDD4-3AFD-4345-ACD7-06D96774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017" y="604773"/>
            <a:ext cx="5265560" cy="3922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000" spc="200">
                <a:solidFill>
                  <a:schemeClr val="tx1">
                    <a:lumMod val="90000"/>
                    <a:lumOff val="10000"/>
                  </a:schemeClr>
                </a:solidFill>
              </a:rPr>
              <a:t>ChU LIU EDMOND’s ALGORITHM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4951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936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Google Shape;428;p66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CHU LIU EDMOND’s ALGORITHM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409;p63">
            <a:extLst>
              <a:ext uri="{FF2B5EF4-FFF2-40B4-BE49-F238E27FC236}">
                <a16:creationId xmlns:a16="http://schemas.microsoft.com/office/drawing/2014/main" id="{992D9C5E-58AA-4C5D-82B0-C9ECDD054B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49497" y="603249"/>
            <a:ext cx="4693291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Gx</a:t>
            </a:r>
            <a:r>
              <a:rPr lang="en-US" sz="1800" dirty="0"/>
              <a:t> is a graph with – </a:t>
            </a:r>
          </a:p>
          <a:p>
            <a:pPr marL="457200" lvl="1" indent="0" defTabSz="914400">
              <a:spcBef>
                <a:spcPts val="0"/>
              </a:spcBef>
              <a:buNone/>
            </a:pPr>
            <a:r>
              <a:rPr lang="en-US" sz="1800" dirty="0"/>
              <a:t>The sentence words and the dummy root symbol as vertices</a:t>
            </a:r>
          </a:p>
          <a:p>
            <a:pPr marL="457200" lvl="1" indent="0" defTabSz="914400">
              <a:spcBef>
                <a:spcPts val="0"/>
              </a:spcBef>
              <a:buNone/>
            </a:pPr>
            <a:r>
              <a:rPr lang="en-US" sz="1800" dirty="0"/>
              <a:t>A directed edge between every pair of distinct words</a:t>
            </a:r>
          </a:p>
          <a:p>
            <a:pPr marL="457200" lvl="1" indent="0" defTabSz="914400">
              <a:spcBef>
                <a:spcPts val="0"/>
              </a:spcBef>
              <a:buNone/>
            </a:pPr>
            <a:r>
              <a:rPr lang="en-US" sz="1800" dirty="0"/>
              <a:t>A directed edge from the root symbol to every word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Straight Connector 128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1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4600" spc="100">
                <a:solidFill>
                  <a:srgbClr val="FFFFFF"/>
                </a:solidFill>
              </a:rPr>
              <a:t>Chu Liu Edmond’s Algorithm</a:t>
            </a:r>
          </a:p>
        </p:txBody>
      </p:sp>
      <p:sp>
        <p:nvSpPr>
          <p:cNvPr id="448" name="Rectangle 1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Google Shape;443;p68"/>
          <p:cNvSpPr txBox="1">
            <a:spLocks noGrp="1"/>
          </p:cNvSpPr>
          <p:nvPr>
            <p:ph type="body" idx="1"/>
          </p:nvPr>
        </p:nvSpPr>
        <p:spPr>
          <a:xfrm>
            <a:off x="6021989" y="688293"/>
            <a:ext cx="2568554" cy="3639272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sym typeface="Calibri"/>
              </a:rPr>
              <a:t>Step 1: We build the directed graph with the given edge weights.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>
              <a:solidFill>
                <a:srgbClr val="FFFFFF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Straight Connector 128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1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4600" spc="100">
                <a:solidFill>
                  <a:srgbClr val="FFFFFF"/>
                </a:solidFill>
              </a:rPr>
              <a:t>Chu Liu Edmond’s Algorithm</a:t>
            </a:r>
          </a:p>
        </p:txBody>
      </p:sp>
      <p:pic>
        <p:nvPicPr>
          <p:cNvPr id="444" name="Google Shape;444;p68"/>
          <p:cNvPicPr preferRelativeResize="0"/>
          <p:nvPr/>
        </p:nvPicPr>
        <p:blipFill rotWithShape="1">
          <a:blip r:embed="rId3">
            <a:extLst/>
          </a:blip>
          <a:srcRect r="15365" b="-2"/>
          <a:stretch/>
        </p:blipFill>
        <p:spPr>
          <a:xfrm>
            <a:off x="245660" y="241299"/>
            <a:ext cx="5293729" cy="3080544"/>
          </a:xfrm>
          <a:prstGeom prst="rect">
            <a:avLst/>
          </a:prstGeom>
          <a:noFill/>
        </p:spPr>
      </p:pic>
      <p:sp>
        <p:nvSpPr>
          <p:cNvPr id="448" name="Rectangle 1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Google Shape;443;p68"/>
          <p:cNvSpPr txBox="1">
            <a:spLocks noGrp="1"/>
          </p:cNvSpPr>
          <p:nvPr>
            <p:ph type="body" idx="1"/>
          </p:nvPr>
        </p:nvSpPr>
        <p:spPr>
          <a:xfrm>
            <a:off x="6021989" y="688293"/>
            <a:ext cx="2568554" cy="3639272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sym typeface="Calibri"/>
              </a:rPr>
              <a:t>Step 1: We build the directed graph with the given edge weights.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>
              <a:solidFill>
                <a:srgbClr val="FFFFFF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6340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Straight Connector 128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1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4600" spc="100">
                <a:solidFill>
                  <a:srgbClr val="FFFFFF"/>
                </a:solidFill>
              </a:rPr>
              <a:t>Chu Liu Edmond’s Algorithm</a:t>
            </a:r>
          </a:p>
        </p:txBody>
      </p:sp>
      <p:sp>
        <p:nvSpPr>
          <p:cNvPr id="448" name="Rectangle 1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Google Shape;443;p68"/>
          <p:cNvSpPr txBox="1">
            <a:spLocks noGrp="1"/>
          </p:cNvSpPr>
          <p:nvPr>
            <p:ph type="body" idx="1"/>
          </p:nvPr>
        </p:nvSpPr>
        <p:spPr>
          <a:xfrm>
            <a:off x="6021989" y="688293"/>
            <a:ext cx="2568554" cy="3639272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Step 2: Find the highest scoring incoming edge for each word.</a:t>
            </a: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If this is a tree, we have found our MST. 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745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Straight Connector 128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1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4600" spc="100">
                <a:solidFill>
                  <a:srgbClr val="FFFFFF"/>
                </a:solidFill>
              </a:rPr>
              <a:t>Chu Liu Edmond’s Algorithm</a:t>
            </a:r>
          </a:p>
        </p:txBody>
      </p:sp>
      <p:sp>
        <p:nvSpPr>
          <p:cNvPr id="448" name="Rectangle 1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Google Shape;443;p68"/>
          <p:cNvSpPr txBox="1">
            <a:spLocks noGrp="1"/>
          </p:cNvSpPr>
          <p:nvPr>
            <p:ph type="body" idx="1"/>
          </p:nvPr>
        </p:nvSpPr>
        <p:spPr>
          <a:xfrm>
            <a:off x="6021989" y="688293"/>
            <a:ext cx="2568554" cy="3639272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Step 2: Find the highest scoring incoming edge for each word.</a:t>
            </a: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If this is a tree, we have found our MST. 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</p:txBody>
      </p:sp>
      <p:pic>
        <p:nvPicPr>
          <p:cNvPr id="8" name="Google Shape;452;p69">
            <a:extLst>
              <a:ext uri="{FF2B5EF4-FFF2-40B4-BE49-F238E27FC236}">
                <a16:creationId xmlns:a16="http://schemas.microsoft.com/office/drawing/2014/main" id="{8737895B-57EA-4006-9AB7-52BD0CD39413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62414"/>
            <a:ext cx="4967862" cy="2209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385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Straight Connector 128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1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4600" spc="100">
                <a:solidFill>
                  <a:srgbClr val="FFFFFF"/>
                </a:solidFill>
              </a:rPr>
              <a:t>Chu Liu Edmond’s Algorithm</a:t>
            </a:r>
          </a:p>
        </p:txBody>
      </p:sp>
      <p:sp>
        <p:nvSpPr>
          <p:cNvPr id="448" name="Rectangle 1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Google Shape;443;p68"/>
          <p:cNvSpPr txBox="1">
            <a:spLocks noGrp="1"/>
          </p:cNvSpPr>
          <p:nvPr>
            <p:ph type="body" idx="1"/>
          </p:nvPr>
        </p:nvSpPr>
        <p:spPr>
          <a:xfrm>
            <a:off x="6021989" y="688293"/>
            <a:ext cx="2568554" cy="3639272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Step 3: Contract the cycle into a single node and recalculate the edge weights</a:t>
            </a: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E54D7-8663-407D-A883-F28EAB75BFDB}"/>
              </a:ext>
            </a:extLst>
          </p:cNvPr>
          <p:cNvSpPr txBox="1"/>
          <p:nvPr/>
        </p:nvSpPr>
        <p:spPr>
          <a:xfrm>
            <a:off x="692727" y="1367166"/>
            <a:ext cx="464610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defTabSz="91440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Outgoing edges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: Max of the outgoing arcs over all vertices in the cycle.</a:t>
            </a:r>
          </a:p>
          <a:p>
            <a:pPr lvl="0" defTabSz="91440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Incoming Edges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Calibri"/>
              </a:rPr>
              <a:t>: Equal to the best spanning tree that includes head of the incoming arc and all the nodes in the cycle.</a:t>
            </a:r>
          </a:p>
        </p:txBody>
      </p:sp>
    </p:spTree>
    <p:extLst>
      <p:ext uri="{BB962C8B-B14F-4D97-AF65-F5344CB8AC3E}">
        <p14:creationId xmlns:p14="http://schemas.microsoft.com/office/powerpoint/2010/main" val="2128502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Chu Liu Edmond’s Algorithm</a:t>
            </a:r>
            <a:endParaRPr dirty="0"/>
          </a:p>
        </p:txBody>
      </p:sp>
      <p:sp>
        <p:nvSpPr>
          <p:cNvPr id="464" name="Google Shape;464;p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Outgoing edge : Node to Mary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John ⇒ Mary = 3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1" dirty="0"/>
              <a:t>Saw </a:t>
            </a:r>
            <a:r>
              <a:rPr lang="en" b="1" dirty="0"/>
              <a:t>⇒</a:t>
            </a:r>
            <a:r>
              <a:rPr lang="en" sz="1100" b="1" dirty="0"/>
              <a:t> Mary = 30</a:t>
            </a:r>
            <a:endParaRPr sz="11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Chu Liu Edmond’s Algorithm</a:t>
            </a:r>
            <a:endParaRPr dirty="0"/>
          </a:p>
        </p:txBody>
      </p:sp>
      <p:sp>
        <p:nvSpPr>
          <p:cNvPr id="464" name="Google Shape;464;p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Outgoing edge : Node to Mary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John ⇒ Mary = 3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1" dirty="0"/>
              <a:t>Saw </a:t>
            </a:r>
            <a:r>
              <a:rPr lang="en" b="1" dirty="0"/>
              <a:t>⇒</a:t>
            </a:r>
            <a:r>
              <a:rPr lang="en" sz="1100" b="1" dirty="0"/>
              <a:t> Mary = 30</a:t>
            </a:r>
            <a:endParaRPr sz="1100" b="1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Incoming edge: Root to Node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Root ⇒John ⇒ Saw = 9+20 = 29 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/>
              <a:t>Root⇒ Saw⇒John= 10+30 = 40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7592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traight Connector 141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43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Lexical Categories</a:t>
            </a:r>
          </a:p>
        </p:txBody>
      </p:sp>
      <p:cxnSp>
        <p:nvCxnSpPr>
          <p:cNvPr id="154" name="Straight Connector 145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749497" y="603249"/>
            <a:ext cx="4693291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Popularly called “parts of speech”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	Noun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Adjective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Verb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Adverb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Pronoun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Determiner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Adposition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Chu Liu Edmond’s Algorithm</a:t>
            </a:r>
            <a:endParaRPr dirty="0"/>
          </a:p>
        </p:txBody>
      </p:sp>
      <p:sp>
        <p:nvSpPr>
          <p:cNvPr id="464" name="Google Shape;464;p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Outgoing edge : Node to Mary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John ⇒ Mary = 3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1" dirty="0"/>
              <a:t>Saw </a:t>
            </a:r>
            <a:r>
              <a:rPr lang="en" b="1" dirty="0"/>
              <a:t>⇒</a:t>
            </a:r>
            <a:r>
              <a:rPr lang="en" sz="1100" b="1" dirty="0"/>
              <a:t> Mary = 30</a:t>
            </a:r>
            <a:endParaRPr sz="1100" b="1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Incoming edge: Root to Node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Root ⇒John ⇒ Saw = 9+20 = 29 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/>
              <a:t>Root⇒ Saw⇒John= 10+30 = 40</a:t>
            </a:r>
            <a:endParaRPr b="1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Incoming  edge: Mary to Node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/>
              <a:t>Mary ⇒ John ⇒ Saw = 11+20 = 31</a:t>
            </a:r>
            <a:endParaRPr b="1"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Mary ⇒ Saw ⇒ John = 0+30 = 30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132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Chu Liu Edmond’s Algorithm</a:t>
            </a:r>
            <a:endParaRPr dirty="0"/>
          </a:p>
        </p:txBody>
      </p:sp>
      <p:sp>
        <p:nvSpPr>
          <p:cNvPr id="464" name="Google Shape;464;p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Outgoing edge : Node to Mary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John ⇒ Mary = 3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1" dirty="0"/>
              <a:t>Saw </a:t>
            </a:r>
            <a:r>
              <a:rPr lang="en" b="1" dirty="0"/>
              <a:t>⇒</a:t>
            </a:r>
            <a:r>
              <a:rPr lang="en" sz="1100" b="1" dirty="0"/>
              <a:t> Mary = 30</a:t>
            </a:r>
            <a:endParaRPr sz="1100" b="1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Incoming edge: Root to Node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Root ⇒John ⇒ Saw = 9+20 = 29 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/>
              <a:t>Root⇒ Saw⇒John= 10+30 = 40</a:t>
            </a:r>
            <a:endParaRPr b="1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Incoming  edge: Mary to Node</a:t>
            </a:r>
            <a:endParaRPr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/>
              <a:t>Mary ⇒ John ⇒ Saw = 11+20 = 31</a:t>
            </a:r>
            <a:endParaRPr b="1" dirty="0"/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Mary ⇒ Saw ⇒ John = 0+30 = 30</a:t>
            </a:r>
            <a:endParaRPr dirty="0"/>
          </a:p>
        </p:txBody>
      </p:sp>
      <p:pic>
        <p:nvPicPr>
          <p:cNvPr id="465" name="Google Shape;46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875" y="2316350"/>
            <a:ext cx="3810000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459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Straight Connector 128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1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4600" spc="100">
                <a:solidFill>
                  <a:srgbClr val="FFFFFF"/>
                </a:solidFill>
              </a:rPr>
              <a:t>Chu Liu Edmond’s Algorithm</a:t>
            </a:r>
          </a:p>
        </p:txBody>
      </p:sp>
      <p:sp>
        <p:nvSpPr>
          <p:cNvPr id="448" name="Rectangle 1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Google Shape;443;p68"/>
          <p:cNvSpPr txBox="1">
            <a:spLocks noGrp="1"/>
          </p:cNvSpPr>
          <p:nvPr>
            <p:ph type="body" idx="1"/>
          </p:nvPr>
        </p:nvSpPr>
        <p:spPr>
          <a:xfrm>
            <a:off x="6021989" y="688293"/>
            <a:ext cx="2568554" cy="3639272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Step 4: Now we apply the Chu </a:t>
            </a:r>
            <a:r>
              <a:rPr lang="en-US" dirty="0" err="1">
                <a:solidFill>
                  <a:srgbClr val="FFFFFF"/>
                </a:solidFill>
                <a:sym typeface="Calibri"/>
              </a:rPr>
              <a:t>Liu_Edmond</a:t>
            </a:r>
            <a:r>
              <a:rPr lang="en-US" dirty="0">
                <a:solidFill>
                  <a:srgbClr val="FFFFFF"/>
                </a:solidFill>
                <a:sym typeface="Calibri"/>
              </a:rPr>
              <a:t> algorithm again, on the contracted graph: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Select the incoming edge with the maximum weight.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We have a maximum spanning tree! (YAY!)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39032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Straight Connector 128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1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4600" spc="100" dirty="0">
                <a:solidFill>
                  <a:srgbClr val="FFFFFF"/>
                </a:solidFill>
              </a:rPr>
              <a:t>Chu Liu Edmond’s Algorithm</a:t>
            </a:r>
          </a:p>
        </p:txBody>
      </p:sp>
      <p:sp>
        <p:nvSpPr>
          <p:cNvPr id="448" name="Rectangle 1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Google Shape;443;p68"/>
          <p:cNvSpPr txBox="1">
            <a:spLocks noGrp="1"/>
          </p:cNvSpPr>
          <p:nvPr>
            <p:ph type="body" idx="1"/>
          </p:nvPr>
        </p:nvSpPr>
        <p:spPr>
          <a:xfrm>
            <a:off x="6021989" y="688293"/>
            <a:ext cx="2568554" cy="3639272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Step 4: Now we apply the Chu </a:t>
            </a:r>
            <a:r>
              <a:rPr lang="en-US" dirty="0" err="1">
                <a:solidFill>
                  <a:srgbClr val="FFFFFF"/>
                </a:solidFill>
                <a:sym typeface="Calibri"/>
              </a:rPr>
              <a:t>Liu_Edmond</a:t>
            </a:r>
            <a:r>
              <a:rPr lang="en-US" dirty="0">
                <a:solidFill>
                  <a:srgbClr val="FFFFFF"/>
                </a:solidFill>
                <a:sym typeface="Calibri"/>
              </a:rPr>
              <a:t> algorithm again, on the contracted graph: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Select the incoming edge with the maximum weight.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We have a maximum spanning tree! (YAY!)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</p:txBody>
      </p:sp>
      <p:pic>
        <p:nvPicPr>
          <p:cNvPr id="8" name="Google Shape;472;p72">
            <a:extLst>
              <a:ext uri="{FF2B5EF4-FFF2-40B4-BE49-F238E27FC236}">
                <a16:creationId xmlns:a16="http://schemas.microsoft.com/office/drawing/2014/main" id="{53C10A75-31E9-4EA3-BD3E-348BAFD7D3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91" y="349289"/>
            <a:ext cx="4663717" cy="2560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99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Straight Connector 128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1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4600" spc="100">
                <a:solidFill>
                  <a:srgbClr val="FFFFFF"/>
                </a:solidFill>
              </a:rPr>
              <a:t>Chu Liu Edmond’s Algorithm</a:t>
            </a:r>
          </a:p>
        </p:txBody>
      </p:sp>
      <p:sp>
        <p:nvSpPr>
          <p:cNvPr id="448" name="Rectangle 1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Google Shape;443;p68"/>
          <p:cNvSpPr txBox="1">
            <a:spLocks noGrp="1"/>
          </p:cNvSpPr>
          <p:nvPr>
            <p:ph type="body" idx="1"/>
          </p:nvPr>
        </p:nvSpPr>
        <p:spPr>
          <a:xfrm>
            <a:off x="6021989" y="688292"/>
            <a:ext cx="2568554" cy="3939125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Step 5: (For reconstruction) we go back one step recursive call and see how we constructed the connections to get back the original graph</a:t>
            </a: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buNone/>
            </a:pPr>
            <a:r>
              <a:rPr lang="en-US" b="1" dirty="0">
                <a:solidFill>
                  <a:srgbClr val="FFFFFF"/>
                </a:solidFill>
                <a:sym typeface="Calibri"/>
              </a:rPr>
              <a:t>Outgoing edge:</a:t>
            </a: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Saw ⇒ Mary =30</a:t>
            </a:r>
          </a:p>
          <a:p>
            <a:pPr marL="0" lvl="0" indent="0" defTabSz="914400">
              <a:buNone/>
            </a:pPr>
            <a:r>
              <a:rPr lang="en-US" b="1" dirty="0">
                <a:solidFill>
                  <a:srgbClr val="FFFFFF"/>
                </a:solidFill>
                <a:sym typeface="Calibri"/>
              </a:rPr>
              <a:t>Incoming edge: </a:t>
            </a: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Root ⇒ Saw ⇒ John </a:t>
            </a: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Root ⇒ Saw = 10</a:t>
            </a: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Saw ⇒ John = 30</a:t>
            </a: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Thus we reconstruct the tree =&gt; Maximum Spanning Tree =&gt; 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6213111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Straight Connector 128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1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429000"/>
            <a:ext cx="5293730" cy="1473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393192" y="3575304"/>
            <a:ext cx="4945641" cy="1218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r" defTabSz="914400">
              <a:spcBef>
                <a:spcPct val="0"/>
              </a:spcBef>
            </a:pPr>
            <a:r>
              <a:rPr lang="en-US" sz="4600" spc="100">
                <a:solidFill>
                  <a:srgbClr val="FFFFFF"/>
                </a:solidFill>
              </a:rPr>
              <a:t>Chu Liu Edmond’s Algorithm</a:t>
            </a:r>
          </a:p>
        </p:txBody>
      </p:sp>
      <p:sp>
        <p:nvSpPr>
          <p:cNvPr id="448" name="Rectangle 1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241299"/>
            <a:ext cx="3251710" cy="46609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Google Shape;443;p68"/>
          <p:cNvSpPr txBox="1">
            <a:spLocks noGrp="1"/>
          </p:cNvSpPr>
          <p:nvPr>
            <p:ph type="body" idx="1"/>
          </p:nvPr>
        </p:nvSpPr>
        <p:spPr>
          <a:xfrm>
            <a:off x="6021989" y="688292"/>
            <a:ext cx="2568554" cy="3939125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Step 5: (For reconstruction) we go back one step recursive call and see how we constructed the connections to get back the original graph</a:t>
            </a: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buNone/>
            </a:pPr>
            <a:r>
              <a:rPr lang="en-US" b="1" dirty="0">
                <a:solidFill>
                  <a:srgbClr val="FFFFFF"/>
                </a:solidFill>
                <a:sym typeface="Calibri"/>
              </a:rPr>
              <a:t>Outgoing edge:</a:t>
            </a: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Saw ⇒ Mary =30</a:t>
            </a:r>
          </a:p>
          <a:p>
            <a:pPr marL="0" lvl="0" indent="0" defTabSz="914400">
              <a:buNone/>
            </a:pPr>
            <a:r>
              <a:rPr lang="en-US" b="1" dirty="0">
                <a:solidFill>
                  <a:srgbClr val="FFFFFF"/>
                </a:solidFill>
                <a:sym typeface="Calibri"/>
              </a:rPr>
              <a:t>Incoming edge: </a:t>
            </a: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Root ⇒ Saw ⇒ John </a:t>
            </a: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Root ⇒ Saw = 10</a:t>
            </a: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Saw ⇒ John = 30</a:t>
            </a:r>
          </a:p>
          <a:p>
            <a:pPr marL="0" lvl="0" indent="0" defTabSz="914400">
              <a:buNone/>
            </a:pPr>
            <a:endParaRPr lang="en-US" dirty="0">
              <a:solidFill>
                <a:srgbClr val="FFFFFF"/>
              </a:solidFill>
              <a:sym typeface="Calibri"/>
            </a:endParaRPr>
          </a:p>
          <a:p>
            <a:pPr marL="0" lvl="0" indent="0" defTabSz="914400">
              <a:buNone/>
            </a:pPr>
            <a:r>
              <a:rPr lang="en-US" dirty="0">
                <a:solidFill>
                  <a:srgbClr val="FFFFFF"/>
                </a:solidFill>
                <a:sym typeface="Calibri"/>
              </a:rPr>
              <a:t>Thus we reconstruct the tree =&gt; Maximum Spanning Tree =&gt; Dependency Graph</a:t>
            </a:r>
          </a:p>
        </p:txBody>
      </p:sp>
      <p:pic>
        <p:nvPicPr>
          <p:cNvPr id="9" name="Google Shape;479;p73">
            <a:extLst>
              <a:ext uri="{FF2B5EF4-FFF2-40B4-BE49-F238E27FC236}">
                <a16:creationId xmlns:a16="http://schemas.microsoft.com/office/drawing/2014/main" id="{B6AAA9DA-7C20-4D35-8921-0D7825C936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91" y="619743"/>
            <a:ext cx="5146197" cy="183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6422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Google Shape;436;p67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Chu Liu Edmond’s Algorithm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Google Shape;437;p67"/>
          <p:cNvSpPr txBox="1"/>
          <p:nvPr/>
        </p:nvSpPr>
        <p:spPr>
          <a:xfrm>
            <a:off x="3749497" y="603249"/>
            <a:ext cx="4693291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114300" lvl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</a:pPr>
            <a:r>
              <a:rPr lang="en-US" dirty="0">
                <a:sym typeface="Calibri"/>
              </a:rPr>
              <a:t>Each vertex in the graph greedily selects the incoming edge with the highest weight</a:t>
            </a:r>
          </a:p>
          <a:p>
            <a:pPr marL="114300" lvl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</a:pPr>
            <a:r>
              <a:rPr lang="en-US" dirty="0">
                <a:sym typeface="Calibri"/>
              </a:rPr>
              <a:t>If a tree results, it must be a maximum spanning tree</a:t>
            </a:r>
          </a:p>
          <a:p>
            <a:pPr marL="114300" lvl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</a:pPr>
            <a:r>
              <a:rPr lang="en-US" dirty="0">
                <a:sym typeface="Calibri"/>
              </a:rPr>
              <a:t>If not, there must be a cycle</a:t>
            </a:r>
          </a:p>
          <a:p>
            <a:pPr marL="571500" lvl="1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</a:pPr>
            <a:r>
              <a:rPr lang="en-US" dirty="0">
                <a:sym typeface="Calibri"/>
              </a:rPr>
              <a:t>Identify the cycle and contract it into a single vertex</a:t>
            </a:r>
          </a:p>
          <a:p>
            <a:pPr marL="571500" lvl="1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</a:pPr>
            <a:r>
              <a:rPr lang="en-US" dirty="0">
                <a:sym typeface="Calibri"/>
              </a:rPr>
              <a:t>Recalculate edge weights going into and out of the cycle</a:t>
            </a:r>
          </a:p>
          <a:p>
            <a:pPr marL="571500" lvl="1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</a:pPr>
            <a:endParaRPr lang="en-US" dirty="0"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Google Shape;502;p7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Need for a Learning Algorithm</a:t>
            </a:r>
          </a:p>
        </p:txBody>
      </p:sp>
      <p:graphicFrame>
        <p:nvGraphicFramePr>
          <p:cNvPr id="505" name="Google Shape;503;p77">
            <a:extLst>
              <a:ext uri="{FF2B5EF4-FFF2-40B4-BE49-F238E27FC236}">
                <a16:creationId xmlns:a16="http://schemas.microsoft.com/office/drawing/2014/main" id="{70EBF44B-295A-43BB-9637-FBE06F602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032614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Google Shape;502;p7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Need for a Learning Algorithm</a:t>
            </a:r>
          </a:p>
        </p:txBody>
      </p:sp>
      <p:graphicFrame>
        <p:nvGraphicFramePr>
          <p:cNvPr id="505" name="Google Shape;503;p77">
            <a:extLst>
              <a:ext uri="{FF2B5EF4-FFF2-40B4-BE49-F238E27FC236}">
                <a16:creationId xmlns:a16="http://schemas.microsoft.com/office/drawing/2014/main" id="{70EBF44B-295A-43BB-9637-FBE06F602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874314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70435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Google Shape;502;p7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Need for a Learning Algorithm</a:t>
            </a:r>
          </a:p>
        </p:txBody>
      </p:sp>
      <p:graphicFrame>
        <p:nvGraphicFramePr>
          <p:cNvPr id="505" name="Google Shape;503;p77">
            <a:extLst>
              <a:ext uri="{FF2B5EF4-FFF2-40B4-BE49-F238E27FC236}">
                <a16:creationId xmlns:a16="http://schemas.microsoft.com/office/drawing/2014/main" id="{70EBF44B-295A-43BB-9637-FBE06F602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61476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979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30">
            <a:extLst>
              <a:ext uri="{FF2B5EF4-FFF2-40B4-BE49-F238E27FC236}">
                <a16:creationId xmlns:a16="http://schemas.microsoft.com/office/drawing/2014/main" id="{B5068B1C-1A28-475A-A0E0-4C23200D8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82600" y="603249"/>
            <a:ext cx="3718717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rgbClr val="404040"/>
                </a:solidFill>
              </a:rPr>
              <a:t>Representing Language</a:t>
            </a:r>
          </a:p>
        </p:txBody>
      </p:sp>
      <p:sp>
        <p:nvSpPr>
          <p:cNvPr id="153" name="Rectangle 132">
            <a:extLst>
              <a:ext uri="{FF2B5EF4-FFF2-40B4-BE49-F238E27FC236}">
                <a16:creationId xmlns:a16="http://schemas.microsoft.com/office/drawing/2014/main" id="{6D428773-F789-43B7-B5FD-AE49E5BD2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933950" y="603249"/>
            <a:ext cx="3848100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How do we incorporate the rules?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	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Google Shape;502;p7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Need for a Learning Algorithm</a:t>
            </a:r>
          </a:p>
        </p:txBody>
      </p:sp>
      <p:graphicFrame>
        <p:nvGraphicFramePr>
          <p:cNvPr id="505" name="Google Shape;503;p77">
            <a:extLst>
              <a:ext uri="{FF2B5EF4-FFF2-40B4-BE49-F238E27FC236}">
                <a16:creationId xmlns:a16="http://schemas.microsoft.com/office/drawing/2014/main" id="{70EBF44B-295A-43BB-9637-FBE06F602731}"/>
              </a:ext>
            </a:extLst>
          </p:cNvPr>
          <p:cNvGraphicFramePr/>
          <p:nvPr>
            <p:extLst/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17495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Straight Connector 129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angle 131">
            <a:extLst>
              <a:ext uri="{FF2B5EF4-FFF2-40B4-BE49-F238E27FC236}">
                <a16:creationId xmlns:a16="http://schemas.microsoft.com/office/drawing/2014/main" id="{2548D050-E9F5-4254-9046-E930F9EF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63474"/>
            <a:ext cx="2317145" cy="44142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133">
            <a:extLst>
              <a:ext uri="{FF2B5EF4-FFF2-40B4-BE49-F238E27FC236}">
                <a16:creationId xmlns:a16="http://schemas.microsoft.com/office/drawing/2014/main" id="{5AC0431B-4141-4092-BB4D-F50414DC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3308" y="363474"/>
            <a:ext cx="5846042" cy="2628821"/>
          </a:xfrm>
          <a:prstGeom prst="rect">
            <a:avLst/>
          </a:prstGeom>
          <a:solidFill>
            <a:srgbClr val="5C5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135">
            <a:extLst>
              <a:ext uri="{FF2B5EF4-FFF2-40B4-BE49-F238E27FC236}">
                <a16:creationId xmlns:a16="http://schemas.microsoft.com/office/drawing/2014/main" id="{A22F0578-56FA-494E-8E00-3E94B6863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3112946"/>
            <a:ext cx="5848835" cy="1664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Google Shape;508;p78"/>
          <p:cNvSpPr txBox="1">
            <a:spLocks noGrp="1"/>
          </p:cNvSpPr>
          <p:nvPr>
            <p:ph type="title"/>
          </p:nvPr>
        </p:nvSpPr>
        <p:spPr>
          <a:xfrm>
            <a:off x="3178638" y="3353219"/>
            <a:ext cx="5349170" cy="11831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3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MIRA: The Online Learning Algorithm</a:t>
            </a:r>
          </a:p>
        </p:txBody>
      </p:sp>
      <p:sp>
        <p:nvSpPr>
          <p:cNvPr id="509" name="Google Shape;509;p78"/>
          <p:cNvSpPr txBox="1">
            <a:spLocks noGrp="1"/>
          </p:cNvSpPr>
          <p:nvPr>
            <p:ph type="body" idx="1"/>
          </p:nvPr>
        </p:nvSpPr>
        <p:spPr>
          <a:xfrm>
            <a:off x="3160424" y="603748"/>
            <a:ext cx="5367383" cy="2267898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</a:rPr>
              <a:t>Supervised Learning Algorithm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FFFF"/>
              </a:solidFill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Training set: (</a:t>
            </a:r>
            <a:r>
              <a:rPr lang="en-US" sz="1800" dirty="0" err="1">
                <a:solidFill>
                  <a:srgbClr val="FFFFFF"/>
                </a:solidFill>
              </a:rPr>
              <a:t>x,y</a:t>
            </a:r>
            <a:r>
              <a:rPr lang="en-US" sz="1800" dirty="0">
                <a:solidFill>
                  <a:srgbClr val="FFFFFF"/>
                </a:solidFill>
              </a:rPr>
              <a:t>) where x = sentence and y= correct dependency tree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Dt(x) are the possible dependency tree space associated with x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Need to learn “edge weights” that give the best dependency tree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Straight Connector 129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angle 131">
            <a:extLst>
              <a:ext uri="{FF2B5EF4-FFF2-40B4-BE49-F238E27FC236}">
                <a16:creationId xmlns:a16="http://schemas.microsoft.com/office/drawing/2014/main" id="{2548D050-E9F5-4254-9046-E930F9EF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63474"/>
            <a:ext cx="2317145" cy="44142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133">
            <a:extLst>
              <a:ext uri="{FF2B5EF4-FFF2-40B4-BE49-F238E27FC236}">
                <a16:creationId xmlns:a16="http://schemas.microsoft.com/office/drawing/2014/main" id="{5AC0431B-4141-4092-BB4D-F50414DC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3308" y="363474"/>
            <a:ext cx="5846042" cy="2628821"/>
          </a:xfrm>
          <a:prstGeom prst="rect">
            <a:avLst/>
          </a:prstGeom>
          <a:solidFill>
            <a:srgbClr val="5C5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135">
            <a:extLst>
              <a:ext uri="{FF2B5EF4-FFF2-40B4-BE49-F238E27FC236}">
                <a16:creationId xmlns:a16="http://schemas.microsoft.com/office/drawing/2014/main" id="{A22F0578-56FA-494E-8E00-3E94B6863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0515" y="3112946"/>
            <a:ext cx="5848835" cy="1664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Google Shape;508;p78"/>
          <p:cNvSpPr txBox="1">
            <a:spLocks noGrp="1"/>
          </p:cNvSpPr>
          <p:nvPr>
            <p:ph type="title"/>
          </p:nvPr>
        </p:nvSpPr>
        <p:spPr>
          <a:xfrm>
            <a:off x="3178638" y="3353219"/>
            <a:ext cx="5349170" cy="11831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300" spc="100">
                <a:solidFill>
                  <a:schemeClr val="tx1">
                    <a:lumMod val="90000"/>
                    <a:lumOff val="10000"/>
                  </a:schemeClr>
                </a:solidFill>
              </a:rPr>
              <a:t>MIRA: The Online Learning Algorithm</a:t>
            </a:r>
          </a:p>
        </p:txBody>
      </p:sp>
      <p:sp>
        <p:nvSpPr>
          <p:cNvPr id="509" name="Google Shape;509;p78"/>
          <p:cNvSpPr txBox="1">
            <a:spLocks noGrp="1"/>
          </p:cNvSpPr>
          <p:nvPr>
            <p:ph type="body" idx="1"/>
          </p:nvPr>
        </p:nvSpPr>
        <p:spPr>
          <a:xfrm>
            <a:off x="3160424" y="363474"/>
            <a:ext cx="5367383" cy="2508172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 fontScale="92500" lnSpcReduction="20000"/>
          </a:bodyPr>
          <a:lstStyle/>
          <a:p>
            <a:pPr marL="0" indent="0" defTabSz="914400">
              <a:spcBef>
                <a:spcPts val="160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Parameters updated for each training sample </a:t>
            </a:r>
          </a:p>
          <a:p>
            <a:pPr marL="0" lvl="0" indent="0" defTabSz="914400">
              <a:spcBef>
                <a:spcPts val="160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Choose an update size that fixes the current mistake but also doesn’t significantly change the weight</a:t>
            </a:r>
          </a:p>
          <a:p>
            <a:pPr marL="0" lvl="0" indent="0" defTabSz="914400">
              <a:spcBef>
                <a:spcPts val="160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Can be modelled as an optimization problem</a:t>
            </a:r>
          </a:p>
          <a:p>
            <a:pPr marL="0" lvl="0" indent="0" defTabSz="914400">
              <a:spcBef>
                <a:spcPts val="160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Correct label should have a higher score</a:t>
            </a:r>
          </a:p>
          <a:p>
            <a:pPr marL="0" lvl="0" indent="0" defTabSz="914400">
              <a:spcBef>
                <a:spcPts val="160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Loss: number of words with incorrect parents relative to the correct tree</a:t>
            </a:r>
            <a:r>
              <a:rPr lang="en-US" sz="400" dirty="0">
                <a:solidFill>
                  <a:srgbClr val="FFFFFF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3775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0" name="Rectangle 13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Google Shape;515;p79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MIRA: Updated</a:t>
            </a:r>
          </a:p>
        </p:txBody>
      </p:sp>
      <p:cxnSp>
        <p:nvCxnSpPr>
          <p:cNvPr id="521" name="Straight Connector 14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Google Shape;516;p79"/>
          <p:cNvSpPr txBox="1">
            <a:spLocks noGrp="1"/>
          </p:cNvSpPr>
          <p:nvPr>
            <p:ph type="body" idx="1"/>
          </p:nvPr>
        </p:nvSpPr>
        <p:spPr>
          <a:xfrm>
            <a:off x="3979453" y="1037861"/>
            <a:ext cx="4693291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Computationally intensive (Exponential blow up)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Single Best MIRA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	</a:t>
            </a:r>
            <a:r>
              <a:rPr lang="en-US" sz="1400" dirty="0"/>
              <a:t>Relaxed Constraint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	Can be extended to k-best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Factored MIRA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	Removal of Loss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err="1"/>
              <a:t>Seperation</a:t>
            </a:r>
            <a:r>
              <a:rPr lang="en-US" sz="1400" dirty="0"/>
              <a:t> with Margin of size 1 between weights of correct incoming edge and all other incoming edges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	Correct and all incorrect spanning tree </a:t>
            </a:r>
            <a:r>
              <a:rPr lang="en-US" sz="1400" dirty="0" err="1"/>
              <a:t>seperated</a:t>
            </a:r>
            <a:r>
              <a:rPr lang="en-US" sz="1400" dirty="0"/>
              <a:t> by a score as large as </a:t>
            </a:r>
            <a:r>
              <a:rPr lang="en-US" sz="1400" dirty="0" err="1"/>
              <a:t>atleast</a:t>
            </a:r>
            <a:r>
              <a:rPr lang="en-US" sz="1400" dirty="0"/>
              <a:t> the number of incoming edges</a:t>
            </a:r>
          </a:p>
          <a:p>
            <a:pPr marL="0" lvl="0" indent="0" defTabSz="914400">
              <a:spcBef>
                <a:spcPts val="1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b="1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Straight Connector 82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7F432D6-15A4-4BE1-BA1F-C0359AC7A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364" y="363474"/>
            <a:ext cx="1596699" cy="4410687"/>
          </a:xfrm>
          <a:prstGeom prst="rect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9558" y="363474"/>
            <a:ext cx="6711112" cy="441068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Google Shape;521;p80"/>
          <p:cNvSpPr txBox="1">
            <a:spLocks noGrp="1"/>
          </p:cNvSpPr>
          <p:nvPr>
            <p:ph type="title"/>
          </p:nvPr>
        </p:nvSpPr>
        <p:spPr>
          <a:xfrm>
            <a:off x="2601995" y="591312"/>
            <a:ext cx="5942448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rgbClr val="FFFFFF"/>
                </a:solidFill>
              </a:rPr>
              <a:t>Experiments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405398" y="772143"/>
            <a:ext cx="0" cy="685800"/>
          </a:xfrm>
          <a:prstGeom prst="line">
            <a:avLst/>
          </a:prstGeom>
          <a:ln w="190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Google Shape;522;p80"/>
          <p:cNvSpPr txBox="1">
            <a:spLocks noGrp="1"/>
          </p:cNvSpPr>
          <p:nvPr>
            <p:ph type="body" idx="1"/>
          </p:nvPr>
        </p:nvSpPr>
        <p:spPr>
          <a:xfrm>
            <a:off x="2601995" y="1866901"/>
            <a:ext cx="5942448" cy="2665961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Czeck</a:t>
            </a:r>
            <a:r>
              <a:rPr lang="en-US" dirty="0">
                <a:solidFill>
                  <a:srgbClr val="FFFFFF"/>
                </a:solidFill>
              </a:rPr>
              <a:t> POS Tagging with </a:t>
            </a:r>
            <a:r>
              <a:rPr lang="en-US" dirty="0" err="1">
                <a:solidFill>
                  <a:srgbClr val="FFFFFF"/>
                </a:solidFill>
              </a:rPr>
              <a:t>Czeck</a:t>
            </a:r>
            <a:r>
              <a:rPr lang="en-US" dirty="0">
                <a:solidFill>
                  <a:srgbClr val="FFFFFF"/>
                </a:solidFill>
              </a:rPr>
              <a:t> Dependency Bank</a:t>
            </a:r>
          </a:p>
          <a:p>
            <a:pPr marL="457200" lvl="1" indent="0" defTabSz="914400">
              <a:buNone/>
            </a:pPr>
            <a:r>
              <a:rPr lang="en-US" dirty="0">
                <a:solidFill>
                  <a:srgbClr val="FFFFFF"/>
                </a:solidFill>
              </a:rPr>
              <a:t>More flexible word order,  lots of non projective dependencies</a:t>
            </a:r>
          </a:p>
          <a:p>
            <a:pPr marL="457200" lvl="1" indent="0" defTabSz="914400">
              <a:spcAft>
                <a:spcPts val="160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Additional Optional tags: Gender, Case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Google Shape;545;p84"/>
          <p:cNvSpPr txBox="1">
            <a:spLocks noGrp="1"/>
          </p:cNvSpPr>
          <p:nvPr>
            <p:ph type="title"/>
          </p:nvPr>
        </p:nvSpPr>
        <p:spPr>
          <a:xfrm>
            <a:off x="482601" y="482600"/>
            <a:ext cx="2561709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48" name="Google Shape;546;p84">
            <a:extLst>
              <a:ext uri="{FF2B5EF4-FFF2-40B4-BE49-F238E27FC236}">
                <a16:creationId xmlns:a16="http://schemas.microsoft.com/office/drawing/2014/main" id="{CD60F4B3-B99F-4DB5-8DC8-736257CD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055568"/>
              </p:ext>
            </p:extLst>
          </p:nvPr>
        </p:nvGraphicFramePr>
        <p:xfrm>
          <a:off x="4202906" y="715566"/>
          <a:ext cx="4231481" cy="369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Google Shape;545;p84"/>
          <p:cNvSpPr txBox="1">
            <a:spLocks noGrp="1"/>
          </p:cNvSpPr>
          <p:nvPr>
            <p:ph type="title"/>
          </p:nvPr>
        </p:nvSpPr>
        <p:spPr>
          <a:xfrm>
            <a:off x="482601" y="482600"/>
            <a:ext cx="2561709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48" name="Google Shape;546;p84">
            <a:extLst>
              <a:ext uri="{FF2B5EF4-FFF2-40B4-BE49-F238E27FC236}">
                <a16:creationId xmlns:a16="http://schemas.microsoft.com/office/drawing/2014/main" id="{CD60F4B3-B99F-4DB5-8DC8-736257CD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184906"/>
              </p:ext>
            </p:extLst>
          </p:nvPr>
        </p:nvGraphicFramePr>
        <p:xfrm>
          <a:off x="4202906" y="715566"/>
          <a:ext cx="4231481" cy="369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22021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Google Shape;545;p84"/>
          <p:cNvSpPr txBox="1">
            <a:spLocks noGrp="1"/>
          </p:cNvSpPr>
          <p:nvPr>
            <p:ph type="title"/>
          </p:nvPr>
        </p:nvSpPr>
        <p:spPr>
          <a:xfrm>
            <a:off x="482601" y="482600"/>
            <a:ext cx="2561709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48" name="Google Shape;546;p84">
            <a:extLst>
              <a:ext uri="{FF2B5EF4-FFF2-40B4-BE49-F238E27FC236}">
                <a16:creationId xmlns:a16="http://schemas.microsoft.com/office/drawing/2014/main" id="{CD60F4B3-B99F-4DB5-8DC8-736257CD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334048"/>
              </p:ext>
            </p:extLst>
          </p:nvPr>
        </p:nvGraphicFramePr>
        <p:xfrm>
          <a:off x="4202906" y="715566"/>
          <a:ext cx="4231481" cy="369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484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Google Shape;545;p84"/>
          <p:cNvSpPr txBox="1">
            <a:spLocks noGrp="1"/>
          </p:cNvSpPr>
          <p:nvPr>
            <p:ph type="title"/>
          </p:nvPr>
        </p:nvSpPr>
        <p:spPr>
          <a:xfrm>
            <a:off x="482601" y="482600"/>
            <a:ext cx="2561709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48" name="Google Shape;546;p84">
            <a:extLst>
              <a:ext uri="{FF2B5EF4-FFF2-40B4-BE49-F238E27FC236}">
                <a16:creationId xmlns:a16="http://schemas.microsoft.com/office/drawing/2014/main" id="{CD60F4B3-B99F-4DB5-8DC8-736257CDF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526287"/>
              </p:ext>
            </p:extLst>
          </p:nvPr>
        </p:nvGraphicFramePr>
        <p:xfrm>
          <a:off x="4202906" y="715566"/>
          <a:ext cx="4231481" cy="369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12986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Google Shape;551;p85"/>
          <p:cNvSpPr txBox="1">
            <a:spLocks noGrp="1"/>
          </p:cNvSpPr>
          <p:nvPr>
            <p:ph type="title"/>
          </p:nvPr>
        </p:nvSpPr>
        <p:spPr>
          <a:xfrm>
            <a:off x="482601" y="482600"/>
            <a:ext cx="2561709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54" name="Google Shape;552;p85">
            <a:extLst>
              <a:ext uri="{FF2B5EF4-FFF2-40B4-BE49-F238E27FC236}">
                <a16:creationId xmlns:a16="http://schemas.microsoft.com/office/drawing/2014/main" id="{FC6FE2E7-287E-4094-B61D-14F9FF8D6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311482"/>
              </p:ext>
            </p:extLst>
          </p:nvPr>
        </p:nvGraphicFramePr>
        <p:xfrm>
          <a:off x="4202906" y="715566"/>
          <a:ext cx="4231481" cy="369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28">
            <a:extLst>
              <a:ext uri="{FF2B5EF4-FFF2-40B4-BE49-F238E27FC236}">
                <a16:creationId xmlns:a16="http://schemas.microsoft.com/office/drawing/2014/main" id="{D84960AC-1CD6-452A-B5F4-2186E3FD7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0">
            <a:extLst>
              <a:ext uri="{FF2B5EF4-FFF2-40B4-BE49-F238E27FC236}">
                <a16:creationId xmlns:a16="http://schemas.microsoft.com/office/drawing/2014/main" id="{B5068B1C-1A28-475A-A0E0-4C23200D8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82600" y="603249"/>
            <a:ext cx="3718717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rgbClr val="404040"/>
                </a:solidFill>
              </a:rPr>
              <a:t>Representing Language</a:t>
            </a:r>
          </a:p>
        </p:txBody>
      </p:sp>
      <p:sp>
        <p:nvSpPr>
          <p:cNvPr id="137" name="Rectangle 132">
            <a:extLst>
              <a:ext uri="{FF2B5EF4-FFF2-40B4-BE49-F238E27FC236}">
                <a16:creationId xmlns:a16="http://schemas.microsoft.com/office/drawing/2014/main" id="{6D428773-F789-43B7-B5FD-AE49E5BD2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933950" y="603249"/>
            <a:ext cx="3848100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How do we incorporate the rules?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	Grammar</a:t>
            </a:r>
          </a:p>
        </p:txBody>
      </p:sp>
    </p:spTree>
    <p:extLst>
      <p:ext uri="{BB962C8B-B14F-4D97-AF65-F5344CB8AC3E}">
        <p14:creationId xmlns:p14="http://schemas.microsoft.com/office/powerpoint/2010/main" val="141874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2" name="Straight Connector 116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ctangle 118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Google Shape;557;p86"/>
          <p:cNvSpPr txBox="1">
            <a:spLocks noGrp="1"/>
          </p:cNvSpPr>
          <p:nvPr>
            <p:ph type="title"/>
          </p:nvPr>
        </p:nvSpPr>
        <p:spPr>
          <a:xfrm>
            <a:off x="482601" y="482600"/>
            <a:ext cx="2561709" cy="41782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64" name="Google Shape;558;p86">
            <a:extLst>
              <a:ext uri="{FF2B5EF4-FFF2-40B4-BE49-F238E27FC236}">
                <a16:creationId xmlns:a16="http://schemas.microsoft.com/office/drawing/2014/main" id="{85CCE000-014A-4F20-872D-E8997EA6E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234786"/>
              </p:ext>
            </p:extLst>
          </p:nvPr>
        </p:nvGraphicFramePr>
        <p:xfrm>
          <a:off x="4202906" y="715566"/>
          <a:ext cx="4231481" cy="369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E117F94-4A49-4CCB-AB97-121615A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134F0D3-8267-4FCC-8AA2-0F987FB2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87CB69F-0CBD-4E11-AEF2-C69F4867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342"/>
            <a:ext cx="9141714" cy="1714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Google Shape;563;p87"/>
          <p:cNvSpPr txBox="1">
            <a:spLocks noGrp="1"/>
          </p:cNvSpPr>
          <p:nvPr>
            <p:ph type="title"/>
          </p:nvPr>
        </p:nvSpPr>
        <p:spPr>
          <a:xfrm>
            <a:off x="768096" y="3728316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>
                <a:solidFill>
                  <a:srgbClr val="FFFFFF"/>
                </a:solidFill>
              </a:rPr>
              <a:t>Summary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B5AD06E-0FF5-4588-8D02-BA7D0539A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3931704"/>
            <a:ext cx="0" cy="6858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6" name="Google Shape;564;p87">
            <a:extLst>
              <a:ext uri="{FF2B5EF4-FFF2-40B4-BE49-F238E27FC236}">
                <a16:creationId xmlns:a16="http://schemas.microsoft.com/office/drawing/2014/main" id="{5A273CB8-BCE4-4D67-99B2-4A6B0ABCB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1342956"/>
              </p:ext>
            </p:extLst>
          </p:nvPr>
        </p:nvGraphicFramePr>
        <p:xfrm>
          <a:off x="482203" y="482203"/>
          <a:ext cx="8172450" cy="251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3948079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0">
            <a:extLst>
              <a:ext uri="{FF2B5EF4-FFF2-40B4-BE49-F238E27FC236}">
                <a16:creationId xmlns:a16="http://schemas.microsoft.com/office/drawing/2014/main" id="{47E47667-8CE3-466C-B745-9411E1CE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BDF44D33-97EB-4277-B538-B458E3FD1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693" y="465540"/>
            <a:ext cx="5486799" cy="4194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CF56C-A5A9-4A41-A56B-B1A70172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59" y="829013"/>
            <a:ext cx="4815530" cy="22679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spc="2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11534F52-E710-4998-921B-6147812C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959" y="3160752"/>
            <a:ext cx="38404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6">
            <a:extLst>
              <a:ext uri="{FF2B5EF4-FFF2-40B4-BE49-F238E27FC236}">
                <a16:creationId xmlns:a16="http://schemas.microsoft.com/office/drawing/2014/main" id="{19D0A23D-BBDB-4BEA-8515-A7D0DF9B3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750" y="465540"/>
            <a:ext cx="2569118" cy="41948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02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04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283431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Grammar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2843784" cy="294894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Also called phrase structure rules</a:t>
            </a:r>
          </a:p>
          <a:p>
            <a:pPr marL="0" lvl="0" indent="0" defTabSz="914400">
              <a:spcBef>
                <a:spcPts val="1600"/>
              </a:spcBef>
              <a:spcAft>
                <a:spcPts val="1600"/>
              </a:spcAft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7" name="Graphic 16" descr="Pencil">
            <a:extLst>
              <a:ext uri="{FF2B5EF4-FFF2-40B4-BE49-F238E27FC236}">
                <a16:creationId xmlns:a16="http://schemas.microsoft.com/office/drawing/2014/main" id="{78058915-0B8F-4469-93D5-43492BE18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525780"/>
            <a:ext cx="4091940" cy="40919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2896</Words>
  <Application>Microsoft Office PowerPoint</Application>
  <PresentationFormat>On-screen Show (16:9)</PresentationFormat>
  <Paragraphs>441</Paragraphs>
  <Slides>82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Tw Cen MT</vt:lpstr>
      <vt:lpstr>Wingdings 3</vt:lpstr>
      <vt:lpstr>Calibri</vt:lpstr>
      <vt:lpstr>Arial</vt:lpstr>
      <vt:lpstr>Tw Cen MT Condensed</vt:lpstr>
      <vt:lpstr>Times New Roman</vt:lpstr>
      <vt:lpstr>Lato</vt:lpstr>
      <vt:lpstr>Integral</vt:lpstr>
      <vt:lpstr>Non-projective Dependency Parsing using Spanning Tree Algorithms Ryan McDonald, Fernando Pereira </vt:lpstr>
      <vt:lpstr>Syntax and Semantics</vt:lpstr>
      <vt:lpstr>Syntax and Semantics</vt:lpstr>
      <vt:lpstr>Syntax and Semantics</vt:lpstr>
      <vt:lpstr>Syntax and Semantics</vt:lpstr>
      <vt:lpstr>Lexical Categories</vt:lpstr>
      <vt:lpstr>Representing Language</vt:lpstr>
      <vt:lpstr>Representing Language</vt:lpstr>
      <vt:lpstr>Grammar</vt:lpstr>
      <vt:lpstr>Grammar</vt:lpstr>
      <vt:lpstr>Grammar</vt:lpstr>
      <vt:lpstr>Grammar</vt:lpstr>
      <vt:lpstr>Grammar</vt:lpstr>
      <vt:lpstr>Grammar</vt:lpstr>
      <vt:lpstr>Phrase structure Trees</vt:lpstr>
      <vt:lpstr>Phrase structure Trees</vt:lpstr>
      <vt:lpstr>Phrase structure Trees</vt:lpstr>
      <vt:lpstr>Phrase structure Trees</vt:lpstr>
      <vt:lpstr>Phrase structure Trees</vt:lpstr>
      <vt:lpstr>Phrase structure Trees</vt:lpstr>
      <vt:lpstr>Phrase structure Trees</vt:lpstr>
      <vt:lpstr>Phrase structure Trees</vt:lpstr>
      <vt:lpstr>Issues with CFG</vt:lpstr>
      <vt:lpstr>Issues with CFG</vt:lpstr>
      <vt:lpstr>Issues with CFG</vt:lpstr>
      <vt:lpstr>Issues with CFG</vt:lpstr>
      <vt:lpstr>Issues with CFG</vt:lpstr>
      <vt:lpstr>Issues with CFG</vt:lpstr>
      <vt:lpstr>Alternate linguistic structure </vt:lpstr>
      <vt:lpstr>Alternate linguistic structure </vt:lpstr>
      <vt:lpstr>Dependency Structure </vt:lpstr>
      <vt:lpstr>PowerPoint Presentation</vt:lpstr>
      <vt:lpstr>Alternate linguistic structure </vt:lpstr>
      <vt:lpstr>ADDITIONAL EXAMPLE Dependency Structure  &amp; DEPENDENCY TREE </vt:lpstr>
      <vt:lpstr>Definition: Dependency Tree</vt:lpstr>
      <vt:lpstr>Dependency Grammar</vt:lpstr>
      <vt:lpstr>Comparing phrase structure to dependency structure </vt:lpstr>
      <vt:lpstr>Advantages of Dependency Grammar over CFG</vt:lpstr>
      <vt:lpstr>Another Example of a Dependency Tree</vt:lpstr>
      <vt:lpstr>ANOTHER EXAMPLE OF A Dependency Structure </vt:lpstr>
      <vt:lpstr>Dependency Tree Types </vt:lpstr>
      <vt:lpstr>Dependency Tree Types </vt:lpstr>
      <vt:lpstr>The Dependency Parsing Problem</vt:lpstr>
      <vt:lpstr>Eisner Algorithm</vt:lpstr>
      <vt:lpstr>Back to the Dependency Parsing Problem</vt:lpstr>
      <vt:lpstr>Model as a Graph</vt:lpstr>
      <vt:lpstr>Mathematical Representation: Edge Factorization </vt:lpstr>
      <vt:lpstr>Intuitive Algorithm</vt:lpstr>
      <vt:lpstr>Crux of this Paper</vt:lpstr>
      <vt:lpstr>Crux of this Paper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Chu Liu Edmond’s Algorithm</vt:lpstr>
      <vt:lpstr>Need for a Learning Algorithm</vt:lpstr>
      <vt:lpstr>Need for a Learning Algorithm</vt:lpstr>
      <vt:lpstr>Need for a Learning Algorithm</vt:lpstr>
      <vt:lpstr>Need for a Learning Algorithm</vt:lpstr>
      <vt:lpstr>MIRA: The Online Learning Algorithm</vt:lpstr>
      <vt:lpstr>MIRA: The Online Learning Algorithm</vt:lpstr>
      <vt:lpstr>MIRA: Updated</vt:lpstr>
      <vt:lpstr>Experiments</vt:lpstr>
      <vt:lpstr>Results</vt:lpstr>
      <vt:lpstr>Results</vt:lpstr>
      <vt:lpstr>Results</vt:lpstr>
      <vt:lpstr>Results</vt:lpstr>
      <vt:lpstr>Results</vt:lpstr>
      <vt:lpstr>Results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Non-projective Dependency Parsing using Spanning Tree Algorithms </dc:title>
  <dc:creator>vidhu malik</dc:creator>
  <cp:lastModifiedBy>vidhu malik</cp:lastModifiedBy>
  <cp:revision>25</cp:revision>
  <dcterms:created xsi:type="dcterms:W3CDTF">2019-05-14T23:53:54Z</dcterms:created>
  <dcterms:modified xsi:type="dcterms:W3CDTF">2019-05-15T05:47:45Z</dcterms:modified>
</cp:coreProperties>
</file>