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70" r:id="rId7"/>
    <p:sldId id="260" r:id="rId8"/>
    <p:sldId id="272" r:id="rId9"/>
    <p:sldId id="274" r:id="rId10"/>
    <p:sldId id="289" r:id="rId11"/>
    <p:sldId id="261" r:id="rId12"/>
    <p:sldId id="264" r:id="rId13"/>
    <p:sldId id="273" r:id="rId14"/>
    <p:sldId id="277" r:id="rId15"/>
    <p:sldId id="276" r:id="rId16"/>
    <p:sldId id="278" r:id="rId17"/>
    <p:sldId id="275" r:id="rId18"/>
    <p:sldId id="279" r:id="rId19"/>
    <p:sldId id="266" r:id="rId20"/>
    <p:sldId id="271" r:id="rId21"/>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67DF76-91C6-4FBA-872A-787E271BCB09}" v="2323" dt="2023-08-25T03:52:50.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0704" autoAdjust="0"/>
  </p:normalViewPr>
  <p:slideViewPr>
    <p:cSldViewPr snapToGrid="0">
      <p:cViewPr varScale="1">
        <p:scale>
          <a:sx n="72" d="100"/>
          <a:sy n="72" d="100"/>
        </p:scale>
        <p:origin x="96"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882" y="14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Lotito" userId="db46ee0f0451afdd" providerId="LiveId" clId="{5F67DF76-91C6-4FBA-872A-787E271BCB09}"/>
    <pc:docChg chg="undo redo custSel addSld delSld modSld sldOrd">
      <pc:chgData name="Sergio Lotito" userId="db46ee0f0451afdd" providerId="LiveId" clId="{5F67DF76-91C6-4FBA-872A-787E271BCB09}" dt="2023-08-25T03:53:41.242" v="5900" actId="20577"/>
      <pc:docMkLst>
        <pc:docMk/>
      </pc:docMkLst>
      <pc:sldChg chg="modSp mod">
        <pc:chgData name="Sergio Lotito" userId="db46ee0f0451afdd" providerId="LiveId" clId="{5F67DF76-91C6-4FBA-872A-787E271BCB09}" dt="2023-08-25T03:53:41.242" v="5900" actId="20577"/>
        <pc:sldMkLst>
          <pc:docMk/>
          <pc:sldMk cId="2586058810" sldId="256"/>
        </pc:sldMkLst>
        <pc:spChg chg="mod">
          <ac:chgData name="Sergio Lotito" userId="db46ee0f0451afdd" providerId="LiveId" clId="{5F67DF76-91C6-4FBA-872A-787E271BCB09}" dt="2023-08-25T03:53:41.242" v="5900" actId="20577"/>
          <ac:spMkLst>
            <pc:docMk/>
            <pc:sldMk cId="2586058810" sldId="256"/>
            <ac:spMk id="2" creationId="{CFE75451-6A4B-484B-9ED1-353CCE25B0F4}"/>
          </ac:spMkLst>
        </pc:spChg>
      </pc:sldChg>
      <pc:sldChg chg="modSp mod">
        <pc:chgData name="Sergio Lotito" userId="db46ee0f0451afdd" providerId="LiveId" clId="{5F67DF76-91C6-4FBA-872A-787E271BCB09}" dt="2023-08-25T03:36:33.239" v="5854" actId="1076"/>
        <pc:sldMkLst>
          <pc:docMk/>
          <pc:sldMk cId="3571516367" sldId="258"/>
        </pc:sldMkLst>
        <pc:spChg chg="mod">
          <ac:chgData name="Sergio Lotito" userId="db46ee0f0451afdd" providerId="LiveId" clId="{5F67DF76-91C6-4FBA-872A-787E271BCB09}" dt="2023-08-25T03:36:33.239" v="5854" actId="1076"/>
          <ac:spMkLst>
            <pc:docMk/>
            <pc:sldMk cId="3571516367" sldId="258"/>
            <ac:spMk id="5" creationId="{8D51ED20-04D4-4894-B0C2-9C541A61A734}"/>
          </ac:spMkLst>
        </pc:spChg>
      </pc:sldChg>
      <pc:sldChg chg="del">
        <pc:chgData name="Sergio Lotito" userId="db46ee0f0451afdd" providerId="LiveId" clId="{5F67DF76-91C6-4FBA-872A-787E271BCB09}" dt="2023-08-24T23:10:52.617" v="2261" actId="47"/>
        <pc:sldMkLst>
          <pc:docMk/>
          <pc:sldMk cId="332104327" sldId="259"/>
        </pc:sldMkLst>
      </pc:sldChg>
      <pc:sldChg chg="del">
        <pc:chgData name="Sergio Lotito" userId="db46ee0f0451afdd" providerId="LiveId" clId="{5F67DF76-91C6-4FBA-872A-787E271BCB09}" dt="2023-08-24T23:11:00.008" v="2267" actId="47"/>
        <pc:sldMkLst>
          <pc:docMk/>
          <pc:sldMk cId="1429429409" sldId="261"/>
        </pc:sldMkLst>
      </pc:sldChg>
      <pc:sldChg chg="addSp delSp modSp add mod modAnim">
        <pc:chgData name="Sergio Lotito" userId="db46ee0f0451afdd" providerId="LiveId" clId="{5F67DF76-91C6-4FBA-872A-787E271BCB09}" dt="2023-08-25T03:32:47.700" v="5841"/>
        <pc:sldMkLst>
          <pc:docMk/>
          <pc:sldMk cId="1738561688" sldId="261"/>
        </pc:sldMkLst>
        <pc:spChg chg="mod">
          <ac:chgData name="Sergio Lotito" userId="db46ee0f0451afdd" providerId="LiveId" clId="{5F67DF76-91C6-4FBA-872A-787E271BCB09}" dt="2023-08-25T03:15:52.661" v="4747" actId="20577"/>
          <ac:spMkLst>
            <pc:docMk/>
            <pc:sldMk cId="1738561688" sldId="261"/>
            <ac:spMk id="2" creationId="{67708C79-A4AC-4B5D-92DF-600737E4D11A}"/>
          </ac:spMkLst>
        </pc:spChg>
        <pc:spChg chg="mod">
          <ac:chgData name="Sergio Lotito" userId="db46ee0f0451afdd" providerId="LiveId" clId="{5F67DF76-91C6-4FBA-872A-787E271BCB09}" dt="2023-08-25T03:15:36.934" v="4733" actId="14100"/>
          <ac:spMkLst>
            <pc:docMk/>
            <pc:sldMk cId="1738561688" sldId="261"/>
            <ac:spMk id="3" creationId="{7D779DE4-CAEA-4617-897E-FEC9A2AC2D6A}"/>
          </ac:spMkLst>
        </pc:spChg>
        <pc:spChg chg="mod">
          <ac:chgData name="Sergio Lotito" userId="db46ee0f0451afdd" providerId="LiveId" clId="{5F67DF76-91C6-4FBA-872A-787E271BCB09}" dt="2023-08-25T03:15:32.799" v="4732" actId="14100"/>
          <ac:spMkLst>
            <pc:docMk/>
            <pc:sldMk cId="1738561688" sldId="261"/>
            <ac:spMk id="4" creationId="{F5FF1291-56EB-4A7B-A198-1D91F9ECC5D3}"/>
          </ac:spMkLst>
        </pc:spChg>
        <pc:spChg chg="mod">
          <ac:chgData name="Sergio Lotito" userId="db46ee0f0451afdd" providerId="LiveId" clId="{5F67DF76-91C6-4FBA-872A-787E271BCB09}" dt="2023-08-25T03:25:42.880" v="5436" actId="20577"/>
          <ac:spMkLst>
            <pc:docMk/>
            <pc:sldMk cId="1738561688" sldId="261"/>
            <ac:spMk id="5" creationId="{6184E21C-7534-4FB5-9709-F7D1A11034F3}"/>
          </ac:spMkLst>
        </pc:spChg>
        <pc:spChg chg="mod">
          <ac:chgData name="Sergio Lotito" userId="db46ee0f0451afdd" providerId="LiveId" clId="{5F67DF76-91C6-4FBA-872A-787E271BCB09}" dt="2023-08-25T03:15:20.854" v="4729" actId="14100"/>
          <ac:spMkLst>
            <pc:docMk/>
            <pc:sldMk cId="1738561688" sldId="261"/>
            <ac:spMk id="6" creationId="{5C594564-4FC6-401A-8586-44735EE819EC}"/>
          </ac:spMkLst>
        </pc:spChg>
        <pc:spChg chg="mod">
          <ac:chgData name="Sergio Lotito" userId="db46ee0f0451afdd" providerId="LiveId" clId="{5F67DF76-91C6-4FBA-872A-787E271BCB09}" dt="2023-08-25T03:22:12.344" v="5167" actId="27636"/>
          <ac:spMkLst>
            <pc:docMk/>
            <pc:sldMk cId="1738561688" sldId="261"/>
            <ac:spMk id="7" creationId="{D7EB25CA-DA83-483D-AF83-0001BDF2DE2B}"/>
          </ac:spMkLst>
        </pc:spChg>
        <pc:spChg chg="mod">
          <ac:chgData name="Sergio Lotito" userId="db46ee0f0451afdd" providerId="LiveId" clId="{5F67DF76-91C6-4FBA-872A-787E271BCB09}" dt="2023-08-25T03:24:12.715" v="5430" actId="20577"/>
          <ac:spMkLst>
            <pc:docMk/>
            <pc:sldMk cId="1738561688" sldId="261"/>
            <ac:spMk id="8" creationId="{B46CE8C6-E12D-4A0D-8553-7FFA31941D56}"/>
          </ac:spMkLst>
        </pc:spChg>
        <pc:spChg chg="mod">
          <ac:chgData name="Sergio Lotito" userId="db46ee0f0451afdd" providerId="LiveId" clId="{5F67DF76-91C6-4FBA-872A-787E271BCB09}" dt="2023-08-25T03:26:58.322" v="5606" actId="20577"/>
          <ac:spMkLst>
            <pc:docMk/>
            <pc:sldMk cId="1738561688" sldId="261"/>
            <ac:spMk id="9" creationId="{1C7D5285-85DF-4331-A6FA-1AE847CA47AE}"/>
          </ac:spMkLst>
        </pc:spChg>
        <pc:spChg chg="mod">
          <ac:chgData name="Sergio Lotito" userId="db46ee0f0451afdd" providerId="LiveId" clId="{5F67DF76-91C6-4FBA-872A-787E271BCB09}" dt="2023-08-25T03:29:03.906" v="5811" actId="20577"/>
          <ac:spMkLst>
            <pc:docMk/>
            <pc:sldMk cId="1738561688" sldId="261"/>
            <ac:spMk id="10" creationId="{02D305EF-9A88-496B-BFC1-D589A01EE381}"/>
          </ac:spMkLst>
        </pc:spChg>
        <pc:spChg chg="del">
          <ac:chgData name="Sergio Lotito" userId="db46ee0f0451afdd" providerId="LiveId" clId="{5F67DF76-91C6-4FBA-872A-787E271BCB09}" dt="2023-08-25T03:13:26.616" v="4615" actId="478"/>
          <ac:spMkLst>
            <pc:docMk/>
            <pc:sldMk cId="1738561688" sldId="261"/>
            <ac:spMk id="11" creationId="{40BF6865-7FAE-4B56-A995-ADF1582DCC64}"/>
          </ac:spMkLst>
        </pc:spChg>
        <pc:spChg chg="add mod">
          <ac:chgData name="Sergio Lotito" userId="db46ee0f0451afdd" providerId="LiveId" clId="{5F67DF76-91C6-4FBA-872A-787E271BCB09}" dt="2023-08-25T03:13:27.083" v="4616"/>
          <ac:spMkLst>
            <pc:docMk/>
            <pc:sldMk cId="1738561688" sldId="261"/>
            <ac:spMk id="12" creationId="{63FB0ED1-FDAB-1EE8-E8A8-E1F8775499FC}"/>
          </ac:spMkLst>
        </pc:spChg>
        <pc:spChg chg="add mod">
          <ac:chgData name="Sergio Lotito" userId="db46ee0f0451afdd" providerId="LiveId" clId="{5F67DF76-91C6-4FBA-872A-787E271BCB09}" dt="2023-08-25T03:13:42.128" v="4619" actId="115"/>
          <ac:spMkLst>
            <pc:docMk/>
            <pc:sldMk cId="1738561688" sldId="261"/>
            <ac:spMk id="14" creationId="{EC46800A-DA57-F4B3-3517-BC8D4D6A9889}"/>
          </ac:spMkLst>
        </pc:spChg>
        <pc:spChg chg="del">
          <ac:chgData name="Sergio Lotito" userId="db46ee0f0451afdd" providerId="LiveId" clId="{5F67DF76-91C6-4FBA-872A-787E271BCB09}" dt="2023-08-25T03:13:38.573" v="4617" actId="478"/>
          <ac:spMkLst>
            <pc:docMk/>
            <pc:sldMk cId="1738561688" sldId="261"/>
            <ac:spMk id="80" creationId="{81398ED2-66DB-46EA-8D89-B07A5C039997}"/>
          </ac:spMkLst>
        </pc:spChg>
      </pc:sldChg>
      <pc:sldChg chg="del">
        <pc:chgData name="Sergio Lotito" userId="db46ee0f0451afdd" providerId="LiveId" clId="{5F67DF76-91C6-4FBA-872A-787E271BCB09}" dt="2023-08-24T23:10:54.001" v="2262" actId="47"/>
        <pc:sldMkLst>
          <pc:docMk/>
          <pc:sldMk cId="379728094" sldId="262"/>
        </pc:sldMkLst>
      </pc:sldChg>
      <pc:sldChg chg="del">
        <pc:chgData name="Sergio Lotito" userId="db46ee0f0451afdd" providerId="LiveId" clId="{5F67DF76-91C6-4FBA-872A-787E271BCB09}" dt="2023-08-24T23:10:59.070" v="2266" actId="47"/>
        <pc:sldMkLst>
          <pc:docMk/>
          <pc:sldMk cId="4055079983" sldId="263"/>
        </pc:sldMkLst>
      </pc:sldChg>
      <pc:sldChg chg="addSp delSp modSp add mod modAnim">
        <pc:chgData name="Sergio Lotito" userId="db46ee0f0451afdd" providerId="LiveId" clId="{5F67DF76-91C6-4FBA-872A-787E271BCB09}" dt="2023-08-25T03:34:48.199" v="5853"/>
        <pc:sldMkLst>
          <pc:docMk/>
          <pc:sldMk cId="1346372204" sldId="264"/>
        </pc:sldMkLst>
        <pc:spChg chg="mod">
          <ac:chgData name="Sergio Lotito" userId="db46ee0f0451afdd" providerId="LiveId" clId="{5F67DF76-91C6-4FBA-872A-787E271BCB09}" dt="2023-08-25T03:08:45.101" v="4347" actId="20577"/>
          <ac:spMkLst>
            <pc:docMk/>
            <pc:sldMk cId="1346372204" sldId="264"/>
            <ac:spMk id="2" creationId="{537E1C88-627C-4655-A4FB-0BB02EDB078A}"/>
          </ac:spMkLst>
        </pc:spChg>
        <pc:spChg chg="mod">
          <ac:chgData name="Sergio Lotito" userId="db46ee0f0451afdd" providerId="LiveId" clId="{5F67DF76-91C6-4FBA-872A-787E271BCB09}" dt="2023-08-25T03:13:55.019" v="4621" actId="20577"/>
          <ac:spMkLst>
            <pc:docMk/>
            <pc:sldMk cId="1346372204" sldId="264"/>
            <ac:spMk id="3" creationId="{033634FE-ADF0-4BC3-A0A9-447EA9DD096B}"/>
          </ac:spMkLst>
        </pc:spChg>
        <pc:spChg chg="del">
          <ac:chgData name="Sergio Lotito" userId="db46ee0f0451afdd" providerId="LiveId" clId="{5F67DF76-91C6-4FBA-872A-787E271BCB09}" dt="2023-08-25T03:13:18.755" v="4613" actId="478"/>
          <ac:spMkLst>
            <pc:docMk/>
            <pc:sldMk cId="1346372204" sldId="264"/>
            <ac:spMk id="4" creationId="{5C2ACA2A-6BBE-47CF-B76F-F56C9DBF77E6}"/>
          </ac:spMkLst>
        </pc:spChg>
        <pc:spChg chg="del">
          <ac:chgData name="Sergio Lotito" userId="db46ee0f0451afdd" providerId="LiveId" clId="{5F67DF76-91C6-4FBA-872A-787E271BCB09}" dt="2023-08-25T03:13:05.601" v="4611" actId="478"/>
          <ac:spMkLst>
            <pc:docMk/>
            <pc:sldMk cId="1346372204" sldId="264"/>
            <ac:spMk id="5" creationId="{396A095E-DB05-47EC-A2D5-47398A4A00B4}"/>
          </ac:spMkLst>
        </pc:spChg>
        <pc:spChg chg="add mod">
          <ac:chgData name="Sergio Lotito" userId="db46ee0f0451afdd" providerId="LiveId" clId="{5F67DF76-91C6-4FBA-872A-787E271BCB09}" dt="2023-08-25T03:13:06.191" v="4612"/>
          <ac:spMkLst>
            <pc:docMk/>
            <pc:sldMk cId="1346372204" sldId="264"/>
            <ac:spMk id="7" creationId="{6FE517BC-6FA0-003A-6634-93EC6939AC7F}"/>
          </ac:spMkLst>
        </pc:spChg>
        <pc:spChg chg="add mod">
          <ac:chgData name="Sergio Lotito" userId="db46ee0f0451afdd" providerId="LiveId" clId="{5F67DF76-91C6-4FBA-872A-787E271BCB09}" dt="2023-08-25T03:13:19.311" v="4614"/>
          <ac:spMkLst>
            <pc:docMk/>
            <pc:sldMk cId="1346372204" sldId="264"/>
            <ac:spMk id="8" creationId="{768683C5-6C77-888B-F4BD-BDBE637E53FE}"/>
          </ac:spMkLst>
        </pc:spChg>
      </pc:sldChg>
      <pc:sldChg chg="del">
        <pc:chgData name="Sergio Lotito" userId="db46ee0f0451afdd" providerId="LiveId" clId="{5F67DF76-91C6-4FBA-872A-787E271BCB09}" dt="2023-08-24T23:10:57.803" v="2265" actId="47"/>
        <pc:sldMkLst>
          <pc:docMk/>
          <pc:sldMk cId="2619301236" sldId="264"/>
        </pc:sldMkLst>
      </pc:sldChg>
      <pc:sldChg chg="del">
        <pc:chgData name="Sergio Lotito" userId="db46ee0f0451afdd" providerId="LiveId" clId="{5F67DF76-91C6-4FBA-872A-787E271BCB09}" dt="2023-08-24T23:10:56.540" v="2264" actId="47"/>
        <pc:sldMkLst>
          <pc:docMk/>
          <pc:sldMk cId="744379741" sldId="265"/>
        </pc:sldMkLst>
      </pc:sldChg>
      <pc:sldChg chg="addSp delSp modSp mod">
        <pc:chgData name="Sergio Lotito" userId="db46ee0f0451afdd" providerId="LiveId" clId="{5F67DF76-91C6-4FBA-872A-787E271BCB09}" dt="2023-08-24T23:33:34.802" v="2616" actId="20577"/>
        <pc:sldMkLst>
          <pc:docMk/>
          <pc:sldMk cId="1742861620" sldId="266"/>
        </pc:sldMkLst>
        <pc:spChg chg="mod">
          <ac:chgData name="Sergio Lotito" userId="db46ee0f0451afdd" providerId="LiveId" clId="{5F67DF76-91C6-4FBA-872A-787E271BCB09}" dt="2023-08-24T23:33:34.802" v="2616" actId="20577"/>
          <ac:spMkLst>
            <pc:docMk/>
            <pc:sldMk cId="1742861620" sldId="266"/>
            <ac:spMk id="3" creationId="{FED19BCA-B61F-4EA6-A1FB-CCA3BD8506FB}"/>
          </ac:spMkLst>
        </pc:spChg>
        <pc:spChg chg="del">
          <ac:chgData name="Sergio Lotito" userId="db46ee0f0451afdd" providerId="LiveId" clId="{5F67DF76-91C6-4FBA-872A-787E271BCB09}" dt="2023-08-24T23:13:01.406" v="2275" actId="478"/>
          <ac:spMkLst>
            <pc:docMk/>
            <pc:sldMk cId="1742861620" sldId="266"/>
            <ac:spMk id="4" creationId="{00560550-EE65-43CE-B899-F421E74287A1}"/>
          </ac:spMkLst>
        </pc:spChg>
        <pc:spChg chg="del">
          <ac:chgData name="Sergio Lotito" userId="db46ee0f0451afdd" providerId="LiveId" clId="{5F67DF76-91C6-4FBA-872A-787E271BCB09}" dt="2023-08-24T23:12:40.762" v="2273" actId="478"/>
          <ac:spMkLst>
            <pc:docMk/>
            <pc:sldMk cId="1742861620" sldId="266"/>
            <ac:spMk id="5" creationId="{4135E32A-1A8C-43D2-9C6E-12887B4DEDFB}"/>
          </ac:spMkLst>
        </pc:spChg>
        <pc:spChg chg="add mod">
          <ac:chgData name="Sergio Lotito" userId="db46ee0f0451afdd" providerId="LiveId" clId="{5F67DF76-91C6-4FBA-872A-787E271BCB09}" dt="2023-08-24T23:12:41.358" v="2274"/>
          <ac:spMkLst>
            <pc:docMk/>
            <pc:sldMk cId="1742861620" sldId="266"/>
            <ac:spMk id="7" creationId="{79FE59C2-7B63-F7C3-ECEF-69A27684DA65}"/>
          </ac:spMkLst>
        </pc:spChg>
        <pc:spChg chg="add mod">
          <ac:chgData name="Sergio Lotito" userId="db46ee0f0451afdd" providerId="LiveId" clId="{5F67DF76-91C6-4FBA-872A-787E271BCB09}" dt="2023-08-24T23:13:01.950" v="2276"/>
          <ac:spMkLst>
            <pc:docMk/>
            <pc:sldMk cId="1742861620" sldId="266"/>
            <ac:spMk id="8" creationId="{8360CFAE-51EA-7F04-38D1-CF6DEA4926C0}"/>
          </ac:spMkLst>
        </pc:spChg>
      </pc:sldChg>
      <pc:sldChg chg="del">
        <pc:chgData name="Sergio Lotito" userId="db46ee0f0451afdd" providerId="LiveId" clId="{5F67DF76-91C6-4FBA-872A-787E271BCB09}" dt="2023-08-24T23:10:55.252" v="2263" actId="47"/>
        <pc:sldMkLst>
          <pc:docMk/>
          <pc:sldMk cId="2303579910" sldId="268"/>
        </pc:sldMkLst>
      </pc:sldChg>
      <pc:sldChg chg="del">
        <pc:chgData name="Sergio Lotito" userId="db46ee0f0451afdd" providerId="LiveId" clId="{5F67DF76-91C6-4FBA-872A-787E271BCB09}" dt="2023-08-24T23:12:17.381" v="2270" actId="47"/>
        <pc:sldMkLst>
          <pc:docMk/>
          <pc:sldMk cId="2499682613" sldId="269"/>
        </pc:sldMkLst>
      </pc:sldChg>
      <pc:sldChg chg="addSp modSp modAnim">
        <pc:chgData name="Sergio Lotito" userId="db46ee0f0451afdd" providerId="LiveId" clId="{5F67DF76-91C6-4FBA-872A-787E271BCB09}" dt="2023-08-25T03:36:35.754" v="5855"/>
        <pc:sldMkLst>
          <pc:docMk/>
          <pc:sldMk cId="2896385493" sldId="270"/>
        </pc:sldMkLst>
        <pc:spChg chg="add mod">
          <ac:chgData name="Sergio Lotito" userId="db46ee0f0451afdd" providerId="LiveId" clId="{5F67DF76-91C6-4FBA-872A-787E271BCB09}" dt="2023-08-25T03:36:35.754" v="5855"/>
          <ac:spMkLst>
            <pc:docMk/>
            <pc:sldMk cId="2896385493" sldId="270"/>
            <ac:spMk id="2" creationId="{2055F532-B1A2-E1FA-639D-52A6430448CB}"/>
          </ac:spMkLst>
        </pc:spChg>
        <pc:spChg chg="mod">
          <ac:chgData name="Sergio Lotito" userId="db46ee0f0451afdd" providerId="LiveId" clId="{5F67DF76-91C6-4FBA-872A-787E271BCB09}" dt="2023-08-25T01:58:49.868" v="3135" actId="115"/>
          <ac:spMkLst>
            <pc:docMk/>
            <pc:sldMk cId="2896385493" sldId="270"/>
            <ac:spMk id="13" creationId="{B877D169-FBA9-4F95-A06F-426E383CEBDD}"/>
          </ac:spMkLst>
        </pc:spChg>
      </pc:sldChg>
      <pc:sldChg chg="addSp delSp modSp mod ord">
        <pc:chgData name="Sergio Lotito" userId="db46ee0f0451afdd" providerId="LiveId" clId="{5F67DF76-91C6-4FBA-872A-787E271BCB09}" dt="2023-08-25T03:53:15.948" v="5889" actId="478"/>
        <pc:sldMkLst>
          <pc:docMk/>
          <pc:sldMk cId="1969787568" sldId="271"/>
        </pc:sldMkLst>
        <pc:spChg chg="mod">
          <ac:chgData name="Sergio Lotito" userId="db46ee0f0451afdd" providerId="LiveId" clId="{5F67DF76-91C6-4FBA-872A-787E271BCB09}" dt="2023-08-25T03:43:07.306" v="5882" actId="14100"/>
          <ac:spMkLst>
            <pc:docMk/>
            <pc:sldMk cId="1969787568" sldId="271"/>
            <ac:spMk id="3" creationId="{AF64C29E-DF30-4DC6-AB95-2016F9A703B6}"/>
          </ac:spMkLst>
        </pc:spChg>
        <pc:spChg chg="del">
          <ac:chgData name="Sergio Lotito" userId="db46ee0f0451afdd" providerId="LiveId" clId="{5F67DF76-91C6-4FBA-872A-787E271BCB09}" dt="2023-08-25T03:53:15.948" v="5889" actId="478"/>
          <ac:spMkLst>
            <pc:docMk/>
            <pc:sldMk cId="1969787568" sldId="271"/>
            <ac:spMk id="4" creationId="{A47C7382-18E7-4821-8C61-461D6BBE08FC}"/>
          </ac:spMkLst>
        </pc:spChg>
        <pc:spChg chg="del">
          <ac:chgData name="Sergio Lotito" userId="db46ee0f0451afdd" providerId="LiveId" clId="{5F67DF76-91C6-4FBA-872A-787E271BCB09}" dt="2023-08-25T03:53:13.422" v="5888" actId="478"/>
          <ac:spMkLst>
            <pc:docMk/>
            <pc:sldMk cId="1969787568" sldId="271"/>
            <ac:spMk id="5" creationId="{3990FA1B-5022-47AB-A0AE-8F5C5797997C}"/>
          </ac:spMkLst>
        </pc:spChg>
        <pc:picChg chg="add del mod">
          <ac:chgData name="Sergio Lotito" userId="db46ee0f0451afdd" providerId="LiveId" clId="{5F67DF76-91C6-4FBA-872A-787E271BCB09}" dt="2023-08-25T03:43:03.171" v="5881" actId="478"/>
          <ac:picMkLst>
            <pc:docMk/>
            <pc:sldMk cId="1969787568" sldId="271"/>
            <ac:picMk id="8" creationId="{BE494EF7-0BBD-30E5-84E8-B565BA764549}"/>
          </ac:picMkLst>
        </pc:picChg>
        <pc:picChg chg="add mod">
          <ac:chgData name="Sergio Lotito" userId="db46ee0f0451afdd" providerId="LiveId" clId="{5F67DF76-91C6-4FBA-872A-787E271BCB09}" dt="2023-08-25T03:53:01.974" v="5887" actId="1076"/>
          <ac:picMkLst>
            <pc:docMk/>
            <pc:sldMk cId="1969787568" sldId="271"/>
            <ac:picMk id="10" creationId="{F9B18340-3C45-3DE1-4F07-797B19EFD988}"/>
          </ac:picMkLst>
        </pc:picChg>
      </pc:sldChg>
      <pc:sldChg chg="modAnim">
        <pc:chgData name="Sergio Lotito" userId="db46ee0f0451afdd" providerId="LiveId" clId="{5F67DF76-91C6-4FBA-872A-787E271BCB09}" dt="2023-08-25T03:05:15.408" v="4318"/>
        <pc:sldMkLst>
          <pc:docMk/>
          <pc:sldMk cId="719605263" sldId="272"/>
        </pc:sldMkLst>
      </pc:sldChg>
      <pc:sldChg chg="addSp modSp mod modAnim">
        <pc:chgData name="Sergio Lotito" userId="db46ee0f0451afdd" providerId="LiveId" clId="{5F67DF76-91C6-4FBA-872A-787E271BCB09}" dt="2023-08-25T03:08:35.732" v="4329"/>
        <pc:sldMkLst>
          <pc:docMk/>
          <pc:sldMk cId="2943419901" sldId="273"/>
        </pc:sldMkLst>
        <pc:spChg chg="add mod">
          <ac:chgData name="Sergio Lotito" userId="db46ee0f0451afdd" providerId="LiveId" clId="{5F67DF76-91C6-4FBA-872A-787E271BCB09}" dt="2023-08-24T22:47:44.969" v="922"/>
          <ac:spMkLst>
            <pc:docMk/>
            <pc:sldMk cId="2943419901" sldId="273"/>
            <ac:spMk id="2" creationId="{F2430E79-7409-DF6D-6889-19BB247DB761}"/>
          </ac:spMkLst>
        </pc:spChg>
        <pc:spChg chg="mod">
          <ac:chgData name="Sergio Lotito" userId="db46ee0f0451afdd" providerId="LiveId" clId="{5F67DF76-91C6-4FBA-872A-787E271BCB09}" dt="2023-08-25T03:08:35.732" v="4329"/>
          <ac:spMkLst>
            <pc:docMk/>
            <pc:sldMk cId="2943419901" sldId="273"/>
            <ac:spMk id="3" creationId="{77762301-F83A-4BEA-9D11-E6C99FB574A8}"/>
          </ac:spMkLst>
        </pc:spChg>
        <pc:spChg chg="add mod">
          <ac:chgData name="Sergio Lotito" userId="db46ee0f0451afdd" providerId="LiveId" clId="{5F67DF76-91C6-4FBA-872A-787E271BCB09}" dt="2023-08-24T22:59:26.396" v="1442" actId="1076"/>
          <ac:spMkLst>
            <pc:docMk/>
            <pc:sldMk cId="2943419901" sldId="273"/>
            <ac:spMk id="5" creationId="{6540E553-CA5A-24C9-2475-A95F8E94A6DE}"/>
          </ac:spMkLst>
        </pc:spChg>
        <pc:spChg chg="add mod">
          <ac:chgData name="Sergio Lotito" userId="db46ee0f0451afdd" providerId="LiveId" clId="{5F67DF76-91C6-4FBA-872A-787E271BCB09}" dt="2023-08-24T22:43:50.118" v="603" actId="1076"/>
          <ac:spMkLst>
            <pc:docMk/>
            <pc:sldMk cId="2943419901" sldId="273"/>
            <ac:spMk id="6" creationId="{FC0145EF-F4FE-599C-1651-F9E121D9188B}"/>
          </ac:spMkLst>
        </pc:spChg>
        <pc:spChg chg="add mod">
          <ac:chgData name="Sergio Lotito" userId="db46ee0f0451afdd" providerId="LiveId" clId="{5F67DF76-91C6-4FBA-872A-787E271BCB09}" dt="2023-08-24T22:59:22.452" v="1441" actId="14100"/>
          <ac:spMkLst>
            <pc:docMk/>
            <pc:sldMk cId="2943419901" sldId="273"/>
            <ac:spMk id="7" creationId="{A377FCB6-764E-E3A1-B2BC-E9D97FC9C271}"/>
          </ac:spMkLst>
        </pc:spChg>
        <pc:picChg chg="mod">
          <ac:chgData name="Sergio Lotito" userId="db46ee0f0451afdd" providerId="LiveId" clId="{5F67DF76-91C6-4FBA-872A-787E271BCB09}" dt="2023-08-24T22:38:54.369" v="65" actId="1076"/>
          <ac:picMkLst>
            <pc:docMk/>
            <pc:sldMk cId="2943419901" sldId="273"/>
            <ac:picMk id="10" creationId="{84991C40-70A2-0F66-17A5-C9C1BD9E0E67}"/>
          </ac:picMkLst>
        </pc:picChg>
      </pc:sldChg>
      <pc:sldChg chg="modAnim">
        <pc:chgData name="Sergio Lotito" userId="db46ee0f0451afdd" providerId="LiveId" clId="{5F67DF76-91C6-4FBA-872A-787E271BCB09}" dt="2023-08-25T03:04:39.469" v="4316"/>
        <pc:sldMkLst>
          <pc:docMk/>
          <pc:sldMk cId="2406984735" sldId="274"/>
        </pc:sldMkLst>
      </pc:sldChg>
      <pc:sldChg chg="addSp delSp modSp mod modAnim">
        <pc:chgData name="Sergio Lotito" userId="db46ee0f0451afdd" providerId="LiveId" clId="{5F67DF76-91C6-4FBA-872A-787E271BCB09}" dt="2023-08-24T23:25:45.836" v="2310"/>
        <pc:sldMkLst>
          <pc:docMk/>
          <pc:sldMk cId="1293966644" sldId="275"/>
        </pc:sldMkLst>
        <pc:spChg chg="add mod">
          <ac:chgData name="Sergio Lotito" userId="db46ee0f0451afdd" providerId="LiveId" clId="{5F67DF76-91C6-4FBA-872A-787E271BCB09}" dt="2023-08-24T23:02:54.487" v="1478" actId="20577"/>
          <ac:spMkLst>
            <pc:docMk/>
            <pc:sldMk cId="1293966644" sldId="275"/>
            <ac:spMk id="2" creationId="{B1B74F7D-129A-0A7F-9851-E758D9380E1D}"/>
          </ac:spMkLst>
        </pc:spChg>
        <pc:spChg chg="add del mod">
          <ac:chgData name="Sergio Lotito" userId="db46ee0f0451afdd" providerId="LiveId" clId="{5F67DF76-91C6-4FBA-872A-787E271BCB09}" dt="2023-08-24T23:02:45.204" v="1475" actId="478"/>
          <ac:spMkLst>
            <pc:docMk/>
            <pc:sldMk cId="1293966644" sldId="275"/>
            <ac:spMk id="5" creationId="{83AF0E53-5F44-D9DE-83C2-2657CCDC8084}"/>
          </ac:spMkLst>
        </pc:spChg>
        <pc:spChg chg="add mod">
          <ac:chgData name="Sergio Lotito" userId="db46ee0f0451afdd" providerId="LiveId" clId="{5F67DF76-91C6-4FBA-872A-787E271BCB09}" dt="2023-08-24T23:04:27.062" v="1633" actId="20577"/>
          <ac:spMkLst>
            <pc:docMk/>
            <pc:sldMk cId="1293966644" sldId="275"/>
            <ac:spMk id="7" creationId="{33DDEA9F-43CF-451B-877D-6E4236F4B58C}"/>
          </ac:spMkLst>
        </pc:spChg>
        <pc:spChg chg="add mod">
          <ac:chgData name="Sergio Lotito" userId="db46ee0f0451afdd" providerId="LiveId" clId="{5F67DF76-91C6-4FBA-872A-787E271BCB09}" dt="2023-08-24T23:02:48.684" v="1476" actId="20577"/>
          <ac:spMkLst>
            <pc:docMk/>
            <pc:sldMk cId="1293966644" sldId="275"/>
            <ac:spMk id="10" creationId="{BB660F7E-8D7C-964A-AB13-D5B77AE11075}"/>
          </ac:spMkLst>
        </pc:spChg>
        <pc:spChg chg="add mod">
          <ac:chgData name="Sergio Lotito" userId="db46ee0f0451afdd" providerId="LiveId" clId="{5F67DF76-91C6-4FBA-872A-787E271BCB09}" dt="2023-08-24T23:03:24.946" v="1483" actId="14100"/>
          <ac:spMkLst>
            <pc:docMk/>
            <pc:sldMk cId="1293966644" sldId="275"/>
            <ac:spMk id="11" creationId="{85F7282B-64FC-1586-149A-6DCEEA37B796}"/>
          </ac:spMkLst>
        </pc:spChg>
        <pc:picChg chg="mod">
          <ac:chgData name="Sergio Lotito" userId="db46ee0f0451afdd" providerId="LiveId" clId="{5F67DF76-91C6-4FBA-872A-787E271BCB09}" dt="2023-08-24T22:57:08.517" v="1322" actId="1076"/>
          <ac:picMkLst>
            <pc:docMk/>
            <pc:sldMk cId="1293966644" sldId="275"/>
            <ac:picMk id="6" creationId="{93F5BBB9-0458-B1E0-47BC-C3C7C6D43566}"/>
          </ac:picMkLst>
        </pc:picChg>
      </pc:sldChg>
      <pc:sldChg chg="addSp delSp modSp mod modAnim">
        <pc:chgData name="Sergio Lotito" userId="db46ee0f0451afdd" providerId="LiveId" clId="{5F67DF76-91C6-4FBA-872A-787E271BCB09}" dt="2023-08-24T23:25:18.483" v="2306"/>
        <pc:sldMkLst>
          <pc:docMk/>
          <pc:sldMk cId="1195283217" sldId="276"/>
        </pc:sldMkLst>
        <pc:spChg chg="add mod">
          <ac:chgData name="Sergio Lotito" userId="db46ee0f0451afdd" providerId="LiveId" clId="{5F67DF76-91C6-4FBA-872A-787E271BCB09}" dt="2023-08-24T22:49:41.679" v="977" actId="20577"/>
          <ac:spMkLst>
            <pc:docMk/>
            <pc:sldMk cId="1195283217" sldId="276"/>
            <ac:spMk id="2" creationId="{4D76149D-F2C9-9289-2264-6BF41FF4A257}"/>
          </ac:spMkLst>
        </pc:spChg>
        <pc:spChg chg="add del mod">
          <ac:chgData name="Sergio Lotito" userId="db46ee0f0451afdd" providerId="LiveId" clId="{5F67DF76-91C6-4FBA-872A-787E271BCB09}" dt="2023-08-24T23:01:01.469" v="1458" actId="478"/>
          <ac:spMkLst>
            <pc:docMk/>
            <pc:sldMk cId="1195283217" sldId="276"/>
            <ac:spMk id="6" creationId="{07404528-F7BF-6AD3-1067-22BB95035E1E}"/>
          </ac:spMkLst>
        </pc:spChg>
        <pc:spChg chg="add mod">
          <ac:chgData name="Sergio Lotito" userId="db46ee0f0451afdd" providerId="LiveId" clId="{5F67DF76-91C6-4FBA-872A-787E271BCB09}" dt="2023-08-24T22:48:55.475" v="933"/>
          <ac:spMkLst>
            <pc:docMk/>
            <pc:sldMk cId="1195283217" sldId="276"/>
            <ac:spMk id="7" creationId="{DC29E98C-CDB7-A485-3F20-EB4BB064DB81}"/>
          </ac:spMkLst>
        </pc:spChg>
        <pc:spChg chg="add mod">
          <ac:chgData name="Sergio Lotito" userId="db46ee0f0451afdd" providerId="LiveId" clId="{5F67DF76-91C6-4FBA-872A-787E271BCB09}" dt="2023-08-24T23:00:55.981" v="1457" actId="20577"/>
          <ac:spMkLst>
            <pc:docMk/>
            <pc:sldMk cId="1195283217" sldId="276"/>
            <ac:spMk id="10" creationId="{B39C0D8C-12D6-D490-EA0E-6D5DFE4F6FCA}"/>
          </ac:spMkLst>
        </pc:spChg>
        <pc:spChg chg="add mod">
          <ac:chgData name="Sergio Lotito" userId="db46ee0f0451afdd" providerId="LiveId" clId="{5F67DF76-91C6-4FBA-872A-787E271BCB09}" dt="2023-08-24T23:01:46.519" v="1464" actId="1076"/>
          <ac:spMkLst>
            <pc:docMk/>
            <pc:sldMk cId="1195283217" sldId="276"/>
            <ac:spMk id="11" creationId="{19B44E5A-53E9-F8F9-07C1-EFC541474ACB}"/>
          </ac:spMkLst>
        </pc:spChg>
        <pc:picChg chg="mod">
          <ac:chgData name="Sergio Lotito" userId="db46ee0f0451afdd" providerId="LiveId" clId="{5F67DF76-91C6-4FBA-872A-787E271BCB09}" dt="2023-08-24T22:48:41.185" v="932" actId="1076"/>
          <ac:picMkLst>
            <pc:docMk/>
            <pc:sldMk cId="1195283217" sldId="276"/>
            <ac:picMk id="5" creationId="{B4AF6E27-4155-4005-2F87-9ACE1E445157}"/>
          </ac:picMkLst>
        </pc:picChg>
      </pc:sldChg>
      <pc:sldChg chg="addSp delSp modSp mod modAnim">
        <pc:chgData name="Sergio Lotito" userId="db46ee0f0451afdd" providerId="LiveId" clId="{5F67DF76-91C6-4FBA-872A-787E271BCB09}" dt="2023-08-24T23:23:38.185" v="2295"/>
        <pc:sldMkLst>
          <pc:docMk/>
          <pc:sldMk cId="2387413690" sldId="277"/>
        </pc:sldMkLst>
        <pc:spChg chg="add mod">
          <ac:chgData name="Sergio Lotito" userId="db46ee0f0451afdd" providerId="LiveId" clId="{5F67DF76-91C6-4FBA-872A-787E271BCB09}" dt="2023-08-24T23:23:35.831" v="2294" actId="1076"/>
          <ac:spMkLst>
            <pc:docMk/>
            <pc:sldMk cId="2387413690" sldId="277"/>
            <ac:spMk id="2" creationId="{BDC294A3-0CCD-2C00-6AC8-49C6166A562F}"/>
          </ac:spMkLst>
        </pc:spChg>
        <pc:spChg chg="add del mod">
          <ac:chgData name="Sergio Lotito" userId="db46ee0f0451afdd" providerId="LiveId" clId="{5F67DF76-91C6-4FBA-872A-787E271BCB09}" dt="2023-08-24T22:59:52.073" v="1445" actId="478"/>
          <ac:spMkLst>
            <pc:docMk/>
            <pc:sldMk cId="2387413690" sldId="277"/>
            <ac:spMk id="6" creationId="{DD1FCD97-3201-5CF5-0849-46AA184D6D83}"/>
          </ac:spMkLst>
        </pc:spChg>
        <pc:spChg chg="add mod">
          <ac:chgData name="Sergio Lotito" userId="db46ee0f0451afdd" providerId="LiveId" clId="{5F67DF76-91C6-4FBA-872A-787E271BCB09}" dt="2023-08-24T23:23:35.831" v="2294" actId="1076"/>
          <ac:spMkLst>
            <pc:docMk/>
            <pc:sldMk cId="2387413690" sldId="277"/>
            <ac:spMk id="7" creationId="{B0CFBCAB-DEDA-5CD0-3DA7-9B018E0CF26C}"/>
          </ac:spMkLst>
        </pc:spChg>
        <pc:spChg chg="add mod">
          <ac:chgData name="Sergio Lotito" userId="db46ee0f0451afdd" providerId="LiveId" clId="{5F67DF76-91C6-4FBA-872A-787E271BCB09}" dt="2023-08-24T23:00:02.425" v="1448" actId="20577"/>
          <ac:spMkLst>
            <pc:docMk/>
            <pc:sldMk cId="2387413690" sldId="277"/>
            <ac:spMk id="10" creationId="{706918CF-1570-BCF6-A1A0-78CFC52274E5}"/>
          </ac:spMkLst>
        </pc:spChg>
        <pc:spChg chg="add mod">
          <ac:chgData name="Sergio Lotito" userId="db46ee0f0451afdd" providerId="LiveId" clId="{5F67DF76-91C6-4FBA-872A-787E271BCB09}" dt="2023-08-24T23:00:25.727" v="1454" actId="1076"/>
          <ac:spMkLst>
            <pc:docMk/>
            <pc:sldMk cId="2387413690" sldId="277"/>
            <ac:spMk id="11" creationId="{DAF3E039-2B30-BB71-2F60-C8E6B15CF528}"/>
          </ac:spMkLst>
        </pc:spChg>
        <pc:picChg chg="mod">
          <ac:chgData name="Sergio Lotito" userId="db46ee0f0451afdd" providerId="LiveId" clId="{5F67DF76-91C6-4FBA-872A-787E271BCB09}" dt="2023-08-24T22:44:20.725" v="606" actId="1076"/>
          <ac:picMkLst>
            <pc:docMk/>
            <pc:sldMk cId="2387413690" sldId="277"/>
            <ac:picMk id="5" creationId="{14DB0CD5-07EE-7BCA-D63B-212C0472DB80}"/>
          </ac:picMkLst>
        </pc:picChg>
      </pc:sldChg>
      <pc:sldChg chg="addSp delSp modSp add mod delAnim modAnim">
        <pc:chgData name="Sergio Lotito" userId="db46ee0f0451afdd" providerId="LiveId" clId="{5F67DF76-91C6-4FBA-872A-787E271BCB09}" dt="2023-08-24T23:24:50.454" v="2302"/>
        <pc:sldMkLst>
          <pc:docMk/>
          <pc:sldMk cId="2623997674" sldId="278"/>
        </pc:sldMkLst>
        <pc:spChg chg="mod">
          <ac:chgData name="Sergio Lotito" userId="db46ee0f0451afdd" providerId="LiveId" clId="{5F67DF76-91C6-4FBA-872A-787E271BCB09}" dt="2023-08-24T22:54:44.920" v="1257" actId="20577"/>
          <ac:spMkLst>
            <pc:docMk/>
            <pc:sldMk cId="2623997674" sldId="278"/>
            <ac:spMk id="2" creationId="{4D76149D-F2C9-9289-2264-6BF41FF4A257}"/>
          </ac:spMkLst>
        </pc:spChg>
        <pc:spChg chg="del mod">
          <ac:chgData name="Sergio Lotito" userId="db46ee0f0451afdd" providerId="LiveId" clId="{5F67DF76-91C6-4FBA-872A-787E271BCB09}" dt="2023-08-24T23:02:05.622" v="1467" actId="478"/>
          <ac:spMkLst>
            <pc:docMk/>
            <pc:sldMk cId="2623997674" sldId="278"/>
            <ac:spMk id="6" creationId="{07404528-F7BF-6AD3-1067-22BB95035E1E}"/>
          </ac:spMkLst>
        </pc:spChg>
        <pc:spChg chg="del">
          <ac:chgData name="Sergio Lotito" userId="db46ee0f0451afdd" providerId="LiveId" clId="{5F67DF76-91C6-4FBA-872A-787E271BCB09}" dt="2023-08-24T22:51:27.124" v="1210" actId="478"/>
          <ac:spMkLst>
            <pc:docMk/>
            <pc:sldMk cId="2623997674" sldId="278"/>
            <ac:spMk id="7" creationId="{DC29E98C-CDB7-A485-3F20-EB4BB064DB81}"/>
          </ac:spMkLst>
        </pc:spChg>
        <pc:spChg chg="add mod">
          <ac:chgData name="Sergio Lotito" userId="db46ee0f0451afdd" providerId="LiveId" clId="{5F67DF76-91C6-4FBA-872A-787E271BCB09}" dt="2023-08-24T22:55:43.841" v="1321" actId="20577"/>
          <ac:spMkLst>
            <pc:docMk/>
            <pc:sldMk cId="2623997674" sldId="278"/>
            <ac:spMk id="12" creationId="{88A44915-5F39-3168-D664-EE2A3CB0F14D}"/>
          </ac:spMkLst>
        </pc:spChg>
        <pc:spChg chg="add mod">
          <ac:chgData name="Sergio Lotito" userId="db46ee0f0451afdd" providerId="LiveId" clId="{5F67DF76-91C6-4FBA-872A-787E271BCB09}" dt="2023-08-24T23:02:00.367" v="1466" actId="20577"/>
          <ac:spMkLst>
            <pc:docMk/>
            <pc:sldMk cId="2623997674" sldId="278"/>
            <ac:spMk id="13" creationId="{A8EC6FC9-A9E3-31CB-E79A-B245F1E8AB86}"/>
          </ac:spMkLst>
        </pc:spChg>
        <pc:spChg chg="add mod">
          <ac:chgData name="Sergio Lotito" userId="db46ee0f0451afdd" providerId="LiveId" clId="{5F67DF76-91C6-4FBA-872A-787E271BCB09}" dt="2023-08-24T23:02:34.137" v="1473" actId="1076"/>
          <ac:spMkLst>
            <pc:docMk/>
            <pc:sldMk cId="2623997674" sldId="278"/>
            <ac:spMk id="15" creationId="{2A9DE7E5-6F61-555F-DCB8-BA031620C1D9}"/>
          </ac:spMkLst>
        </pc:spChg>
        <pc:picChg chg="del">
          <ac:chgData name="Sergio Lotito" userId="db46ee0f0451afdd" providerId="LiveId" clId="{5F67DF76-91C6-4FBA-872A-787E271BCB09}" dt="2023-08-24T22:51:37.285" v="1211" actId="478"/>
          <ac:picMkLst>
            <pc:docMk/>
            <pc:sldMk cId="2623997674" sldId="278"/>
            <ac:picMk id="5" creationId="{B4AF6E27-4155-4005-2F87-9ACE1E445157}"/>
          </ac:picMkLst>
        </pc:picChg>
        <pc:picChg chg="add mod">
          <ac:chgData name="Sergio Lotito" userId="db46ee0f0451afdd" providerId="LiveId" clId="{5F67DF76-91C6-4FBA-872A-787E271BCB09}" dt="2023-08-24T22:54:19.433" v="1214" actId="1076"/>
          <ac:picMkLst>
            <pc:docMk/>
            <pc:sldMk cId="2623997674" sldId="278"/>
            <ac:picMk id="11" creationId="{D578BB92-3C5E-5683-AC66-C6EC741F7B31}"/>
          </ac:picMkLst>
        </pc:picChg>
      </pc:sldChg>
      <pc:sldChg chg="addSp delSp modSp add mod delAnim modAnim">
        <pc:chgData name="Sergio Lotito" userId="db46ee0f0451afdd" providerId="LiveId" clId="{5F67DF76-91C6-4FBA-872A-787E271BCB09}" dt="2023-08-24T23:26:10.683" v="2314"/>
        <pc:sldMkLst>
          <pc:docMk/>
          <pc:sldMk cId="3052129891" sldId="279"/>
        </pc:sldMkLst>
        <pc:spChg chg="mod">
          <ac:chgData name="Sergio Lotito" userId="db46ee0f0451afdd" providerId="LiveId" clId="{5F67DF76-91C6-4FBA-872A-787E271BCB09}" dt="2023-08-24T23:07:47.758" v="1924" actId="20577"/>
          <ac:spMkLst>
            <pc:docMk/>
            <pc:sldMk cId="3052129891" sldId="279"/>
            <ac:spMk id="2" creationId="{B1B74F7D-129A-0A7F-9851-E758D9380E1D}"/>
          </ac:spMkLst>
        </pc:spChg>
        <pc:spChg chg="add mod">
          <ac:chgData name="Sergio Lotito" userId="db46ee0f0451afdd" providerId="LiveId" clId="{5F67DF76-91C6-4FBA-872A-787E271BCB09}" dt="2023-08-24T23:05:19.880" v="1641" actId="1076"/>
          <ac:spMkLst>
            <pc:docMk/>
            <pc:sldMk cId="3052129891" sldId="279"/>
            <ac:spMk id="5" creationId="{3DBB3851-738B-61D2-1129-77CE703632E0}"/>
          </ac:spMkLst>
        </pc:spChg>
        <pc:spChg chg="mod">
          <ac:chgData name="Sergio Lotito" userId="db46ee0f0451afdd" providerId="LiveId" clId="{5F67DF76-91C6-4FBA-872A-787E271BCB09}" dt="2023-08-24T23:10:29.869" v="2260" actId="20577"/>
          <ac:spMkLst>
            <pc:docMk/>
            <pc:sldMk cId="3052129891" sldId="279"/>
            <ac:spMk id="7" creationId="{33DDEA9F-43CF-451B-877D-6E4236F4B58C}"/>
          </ac:spMkLst>
        </pc:spChg>
        <pc:spChg chg="mod">
          <ac:chgData name="Sergio Lotito" userId="db46ee0f0451afdd" providerId="LiveId" clId="{5F67DF76-91C6-4FBA-872A-787E271BCB09}" dt="2023-08-24T23:05:24.289" v="1643" actId="20577"/>
          <ac:spMkLst>
            <pc:docMk/>
            <pc:sldMk cId="3052129891" sldId="279"/>
            <ac:spMk id="10" creationId="{BB660F7E-8D7C-964A-AB13-D5B77AE11075}"/>
          </ac:spMkLst>
        </pc:spChg>
        <pc:spChg chg="del">
          <ac:chgData name="Sergio Lotito" userId="db46ee0f0451afdd" providerId="LiveId" clId="{5F67DF76-91C6-4FBA-872A-787E271BCB09}" dt="2023-08-24T23:05:04.918" v="1635" actId="478"/>
          <ac:spMkLst>
            <pc:docMk/>
            <pc:sldMk cId="3052129891" sldId="279"/>
            <ac:spMk id="11" creationId="{85F7282B-64FC-1586-149A-6DCEEA37B796}"/>
          </ac:spMkLst>
        </pc:spChg>
        <pc:picChg chg="del">
          <ac:chgData name="Sergio Lotito" userId="db46ee0f0451afdd" providerId="LiveId" clId="{5F67DF76-91C6-4FBA-872A-787E271BCB09}" dt="2023-08-24T23:06:28.774" v="1644" actId="478"/>
          <ac:picMkLst>
            <pc:docMk/>
            <pc:sldMk cId="3052129891" sldId="279"/>
            <ac:picMk id="6" creationId="{93F5BBB9-0458-B1E0-47BC-C3C7C6D43566}"/>
          </ac:picMkLst>
        </pc:picChg>
        <pc:picChg chg="add mod">
          <ac:chgData name="Sergio Lotito" userId="db46ee0f0451afdd" providerId="LiveId" clId="{5F67DF76-91C6-4FBA-872A-787E271BCB09}" dt="2023-08-24T23:06:34.657" v="1648" actId="1076"/>
          <ac:picMkLst>
            <pc:docMk/>
            <pc:sldMk cId="3052129891" sldId="279"/>
            <ac:picMk id="13" creationId="{A750BDC6-254E-A9E7-EDAD-3D752CBC3836}"/>
          </ac:picMkLst>
        </pc:picChg>
      </pc:sldChg>
      <pc:sldChg chg="addSp delSp modSp add mod modAnim">
        <pc:chgData name="Sergio Lotito" userId="db46ee0f0451afdd" providerId="LiveId" clId="{5F67DF76-91C6-4FBA-872A-787E271BCB09}" dt="2023-08-25T03:02:45.995" v="4314"/>
        <pc:sldMkLst>
          <pc:docMk/>
          <pc:sldMk cId="1844941827" sldId="289"/>
        </pc:sldMkLst>
        <pc:spChg chg="mod">
          <ac:chgData name="Sergio Lotito" userId="db46ee0f0451afdd" providerId="LiveId" clId="{5F67DF76-91C6-4FBA-872A-787E271BCB09}" dt="2023-08-25T01:53:37.506" v="2652" actId="20577"/>
          <ac:spMkLst>
            <pc:docMk/>
            <pc:sldMk cId="1844941827" sldId="289"/>
            <ac:spMk id="2" creationId="{75031FE9-9059-4FE8-B4AC-9771F23A1B89}"/>
          </ac:spMkLst>
        </pc:spChg>
        <pc:spChg chg="mod">
          <ac:chgData name="Sergio Lotito" userId="db46ee0f0451afdd" providerId="LiveId" clId="{5F67DF76-91C6-4FBA-872A-787E271BCB09}" dt="2023-08-25T02:10:41.028" v="3574" actId="1076"/>
          <ac:spMkLst>
            <pc:docMk/>
            <pc:sldMk cId="1844941827" sldId="289"/>
            <ac:spMk id="3" creationId="{D4A2EB3F-4D60-451F-8F45-7D6654D2FCD9}"/>
          </ac:spMkLst>
        </pc:spChg>
        <pc:spChg chg="mod">
          <ac:chgData name="Sergio Lotito" userId="db46ee0f0451afdd" providerId="LiveId" clId="{5F67DF76-91C6-4FBA-872A-787E271BCB09}" dt="2023-08-25T03:00:49.830" v="4166" actId="20577"/>
          <ac:spMkLst>
            <pc:docMk/>
            <pc:sldMk cId="1844941827" sldId="289"/>
            <ac:spMk id="4" creationId="{AC1C80FB-53F9-42EE-B1E6-D0F998EC5DFA}"/>
          </ac:spMkLst>
        </pc:spChg>
        <pc:spChg chg="del">
          <ac:chgData name="Sergio Lotito" userId="db46ee0f0451afdd" providerId="LiveId" clId="{5F67DF76-91C6-4FBA-872A-787E271BCB09}" dt="2023-08-25T01:55:07.532" v="2851" actId="478"/>
          <ac:spMkLst>
            <pc:docMk/>
            <pc:sldMk cId="1844941827" sldId="289"/>
            <ac:spMk id="5" creationId="{E81BA2B5-6A90-4204-ABDD-7183FBB03A02}"/>
          </ac:spMkLst>
        </pc:spChg>
        <pc:spChg chg="del">
          <ac:chgData name="Sergio Lotito" userId="db46ee0f0451afdd" providerId="LiveId" clId="{5F67DF76-91C6-4FBA-872A-787E271BCB09}" dt="2023-08-25T01:55:12.014" v="2854" actId="478"/>
          <ac:spMkLst>
            <pc:docMk/>
            <pc:sldMk cId="1844941827" sldId="289"/>
            <ac:spMk id="6" creationId="{7E7D4C34-22A0-4D54-A07D-E1E9A11463E5}"/>
          </ac:spMkLst>
        </pc:spChg>
        <pc:spChg chg="del">
          <ac:chgData name="Sergio Lotito" userId="db46ee0f0451afdd" providerId="LiveId" clId="{5F67DF76-91C6-4FBA-872A-787E271BCB09}" dt="2023-08-25T01:55:17.736" v="2857" actId="478"/>
          <ac:spMkLst>
            <pc:docMk/>
            <pc:sldMk cId="1844941827" sldId="289"/>
            <ac:spMk id="7" creationId="{301D392D-FB66-47A0-B628-5ADE822A2CFF}"/>
          </ac:spMkLst>
        </pc:spChg>
        <pc:spChg chg="del mod">
          <ac:chgData name="Sergio Lotito" userId="db46ee0f0451afdd" providerId="LiveId" clId="{5F67DF76-91C6-4FBA-872A-787E271BCB09}" dt="2023-08-25T01:55:14.727" v="2856" actId="478"/>
          <ac:spMkLst>
            <pc:docMk/>
            <pc:sldMk cId="1844941827" sldId="289"/>
            <ac:spMk id="8" creationId="{51C26CE0-2506-4B44-A26F-C12BFA5B18B5}"/>
          </ac:spMkLst>
        </pc:spChg>
        <pc:spChg chg="del">
          <ac:chgData name="Sergio Lotito" userId="db46ee0f0451afdd" providerId="LiveId" clId="{5F67DF76-91C6-4FBA-872A-787E271BCB09}" dt="2023-08-25T02:00:58.996" v="3268" actId="478"/>
          <ac:spMkLst>
            <pc:docMk/>
            <pc:sldMk cId="1844941827" sldId="289"/>
            <ac:spMk id="9" creationId="{868F40F8-BF35-45E9-B3DD-5436362D746E}"/>
          </ac:spMkLst>
        </pc:spChg>
        <pc:spChg chg="del">
          <ac:chgData name="Sergio Lotito" userId="db46ee0f0451afdd" providerId="LiveId" clId="{5F67DF76-91C6-4FBA-872A-787E271BCB09}" dt="2023-08-25T02:01:03.378" v="3271" actId="478"/>
          <ac:spMkLst>
            <pc:docMk/>
            <pc:sldMk cId="1844941827" sldId="289"/>
            <ac:spMk id="10" creationId="{7F39C97C-2DDC-4706-B96C-B02FAE53A426}"/>
          </ac:spMkLst>
        </pc:spChg>
        <pc:spChg chg="add del mod">
          <ac:chgData name="Sergio Lotito" userId="db46ee0f0451afdd" providerId="LiveId" clId="{5F67DF76-91C6-4FBA-872A-787E271BCB09}" dt="2023-08-25T01:55:10.500" v="2853" actId="478"/>
          <ac:spMkLst>
            <pc:docMk/>
            <pc:sldMk cId="1844941827" sldId="289"/>
            <ac:spMk id="12" creationId="{92FC8325-A568-407C-DE08-65042A626B98}"/>
          </ac:spMkLst>
        </pc:spChg>
        <pc:spChg chg="add del mod">
          <ac:chgData name="Sergio Lotito" userId="db46ee0f0451afdd" providerId="LiveId" clId="{5F67DF76-91C6-4FBA-872A-787E271BCB09}" dt="2023-08-25T01:55:20.157" v="2859" actId="478"/>
          <ac:spMkLst>
            <pc:docMk/>
            <pc:sldMk cId="1844941827" sldId="289"/>
            <ac:spMk id="14" creationId="{B967C83D-9CD0-C94C-95B9-5252B7B7BB45}"/>
          </ac:spMkLst>
        </pc:spChg>
        <pc:spChg chg="add del mod">
          <ac:chgData name="Sergio Lotito" userId="db46ee0f0451afdd" providerId="LiveId" clId="{5F67DF76-91C6-4FBA-872A-787E271BCB09}" dt="2023-08-25T01:55:22.905" v="2861" actId="478"/>
          <ac:spMkLst>
            <pc:docMk/>
            <pc:sldMk cId="1844941827" sldId="289"/>
            <ac:spMk id="16" creationId="{CBEA566E-34B1-9C67-7E2C-70692DACD021}"/>
          </ac:spMkLst>
        </pc:spChg>
        <pc:spChg chg="add del mod">
          <ac:chgData name="Sergio Lotito" userId="db46ee0f0451afdd" providerId="LiveId" clId="{5F67DF76-91C6-4FBA-872A-787E271BCB09}" dt="2023-08-25T01:55:21.635" v="2860" actId="478"/>
          <ac:spMkLst>
            <pc:docMk/>
            <pc:sldMk cId="1844941827" sldId="289"/>
            <ac:spMk id="18" creationId="{2E26B92B-AA80-5978-D938-066F91905CD8}"/>
          </ac:spMkLst>
        </pc:spChg>
        <pc:spChg chg="add mod">
          <ac:chgData name="Sergio Lotito" userId="db46ee0f0451afdd" providerId="LiveId" clId="{5F67DF76-91C6-4FBA-872A-787E271BCB09}" dt="2023-08-25T02:00:55.260" v="3267" actId="20577"/>
          <ac:spMkLst>
            <pc:docMk/>
            <pc:sldMk cId="1844941827" sldId="289"/>
            <ac:spMk id="19" creationId="{10DA26FF-4BB2-9AD1-1554-0CB18EB39DD1}"/>
          </ac:spMkLst>
        </pc:spChg>
        <pc:spChg chg="add del mod">
          <ac:chgData name="Sergio Lotito" userId="db46ee0f0451afdd" providerId="LiveId" clId="{5F67DF76-91C6-4FBA-872A-787E271BCB09}" dt="2023-08-25T02:01:01.525" v="3270" actId="478"/>
          <ac:spMkLst>
            <pc:docMk/>
            <pc:sldMk cId="1844941827" sldId="289"/>
            <ac:spMk id="24" creationId="{3FBCC072-2BBA-05D7-256E-D609E3EEFE8C}"/>
          </ac:spMkLst>
        </pc:spChg>
        <pc:spChg chg="add del mod">
          <ac:chgData name="Sergio Lotito" userId="db46ee0f0451afdd" providerId="LiveId" clId="{5F67DF76-91C6-4FBA-872A-787E271BCB09}" dt="2023-08-25T02:01:04.424" v="3272" actId="478"/>
          <ac:spMkLst>
            <pc:docMk/>
            <pc:sldMk cId="1844941827" sldId="289"/>
            <ac:spMk id="26" creationId="{BB5225DC-0875-541B-FB6E-03EB0B712511}"/>
          </ac:spMkLst>
        </pc:spChg>
        <pc:spChg chg="add mod">
          <ac:chgData name="Sergio Lotito" userId="db46ee0f0451afdd" providerId="LiveId" clId="{5F67DF76-91C6-4FBA-872A-787E271BCB09}" dt="2023-08-25T03:01:59.579" v="4310" actId="20577"/>
          <ac:spMkLst>
            <pc:docMk/>
            <pc:sldMk cId="1844941827" sldId="289"/>
            <ac:spMk id="27" creationId="{0F23281B-37AD-A3A4-30E1-9479CA35C49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rtlCol="0"/>
        <a:lstStyle>
          <a:defPPr>
            <a:defRPr lang="es-ES"/>
          </a:defPPr>
        </a:lstStyle>
        <a:p>
          <a:pPr rtl="0"/>
          <a:endParaRPr lang="es-ES"/>
        </a:p>
      </dgm:t>
    </dgm:pt>
    <dgm:pt modelId="{8FE81FEC-2664-411F-AEB3-065F29F52751}">
      <dgm:prSet custT="1"/>
      <dgm:spPr/>
      <dgm:t>
        <a:bodyPr lIns="182880" tIns="182880" rIns="182880" bIns="182880" rtlCol="0"/>
        <a:lstStyle>
          <a:defPPr>
            <a:defRPr lang="es-ES"/>
          </a:defPPr>
        </a:lstStyle>
        <a:p>
          <a:pPr marL="0" lvl="0" indent="0" algn="l" defTabSz="666750" rtl="0">
            <a:lnSpc>
              <a:spcPct val="100000"/>
            </a:lnSpc>
            <a:spcBef>
              <a:spcPct val="0"/>
            </a:spcBef>
            <a:spcAft>
              <a:spcPct val="35000"/>
            </a:spcAft>
            <a:buNone/>
          </a:pPr>
          <a:r>
            <a:rPr lang="es-ES" sz="1400" kern="1200" spc="50" noProof="0" dirty="0">
              <a:solidFill>
                <a:prstClr val="black">
                  <a:hueOff val="0"/>
                  <a:satOff val="0"/>
                  <a:lumOff val="0"/>
                  <a:alphaOff val="0"/>
                </a:prstClr>
              </a:solidFill>
              <a:latin typeface="Tenorite"/>
              <a:ea typeface="+mn-ea"/>
              <a:cs typeface="+mn-cs"/>
            </a:rPr>
            <a:t>ANCAP: Lista de precios combustibles</a:t>
          </a:r>
        </a:p>
        <a:p>
          <a:pPr marL="0" lvl="0" indent="0" algn="l" defTabSz="666750" rtl="0">
            <a:lnSpc>
              <a:spcPct val="100000"/>
            </a:lnSpc>
            <a:spcBef>
              <a:spcPct val="0"/>
            </a:spcBef>
            <a:spcAft>
              <a:spcPct val="35000"/>
            </a:spcAft>
            <a:buNone/>
          </a:pPr>
          <a:r>
            <a:rPr lang="es-ES" sz="1400" kern="1200" spc="50" noProof="0" dirty="0">
              <a:solidFill>
                <a:prstClr val="black">
                  <a:hueOff val="0"/>
                  <a:satOff val="0"/>
                  <a:lumOff val="0"/>
                  <a:alphaOff val="0"/>
                </a:prstClr>
              </a:solidFill>
              <a:latin typeface="Tenorite"/>
              <a:ea typeface="+mn-ea"/>
              <a:cs typeface="+mn-cs"/>
            </a:rPr>
            <a:t>Banco Central: Tipos de cambio USD/UYU</a:t>
          </a:r>
        </a:p>
      </dgm:t>
    </dgm:pt>
    <dgm:pt modelId="{BCBC007E-0269-421B-9C41-DE26D5C3A822}" type="parTrans" cxnId="{711E093C-AD42-45A4-8D40-A2D39702062E}">
      <dgm:prSet/>
      <dgm:spPr/>
      <dgm:t>
        <a:bodyPr rtlCol="0"/>
        <a:lstStyle>
          <a:defPPr>
            <a:defRPr lang="es-ES"/>
          </a:defPPr>
        </a:lstStyle>
        <a:p>
          <a:pPr rtl="0"/>
          <a:endParaRPr lang="es-ES" noProof="0" dirty="0">
            <a:latin typeface="+mn-lt"/>
          </a:endParaRPr>
        </a:p>
      </dgm:t>
    </dgm:pt>
    <dgm:pt modelId="{80230EB7-7230-4881-A631-309C07417378}" type="sibTrans" cxnId="{711E093C-AD42-45A4-8D40-A2D39702062E}">
      <dgm:prSet/>
      <dgm:spPr/>
      <dgm:t>
        <a:bodyPr rtlCol="0"/>
        <a:lstStyle>
          <a:defPPr>
            <a:defRPr lang="es-ES"/>
          </a:defPPr>
        </a:lstStyle>
        <a:p>
          <a:pPr rtl="0"/>
          <a:endParaRPr lang="es-ES" noProof="0" dirty="0">
            <a:latin typeface="+mn-lt"/>
          </a:endParaRPr>
        </a:p>
      </dgm:t>
    </dgm:pt>
    <dgm:pt modelId="{73D947E0-108F-4D20-A71E-3CF329F97212}">
      <dgm:prSet phldr="0" custT="1"/>
      <dgm:spPr/>
      <dgm:t>
        <a:bodyPr rtlCol="0"/>
        <a:lstStyle>
          <a:defPPr>
            <a:defRPr lang="es-ES"/>
          </a:defPPr>
        </a:lstStyle>
        <a:p>
          <a:pPr marL="0" indent="0" algn="ctr" defTabSz="914400" rtl="0" eaLnBrk="1" latinLnBrk="0" hangingPunct="1">
            <a:lnSpc>
              <a:spcPct val="90000"/>
            </a:lnSpc>
            <a:spcBef>
              <a:spcPts val="1000"/>
            </a:spcBef>
            <a:buFont typeface="Arial" panose="020B0604020202020204" pitchFamily="34" charset="0"/>
            <a:buNone/>
          </a:pPr>
          <a:r>
            <a:rPr lang="es-ES" sz="1600" kern="1200" spc="150" noProof="0" dirty="0">
              <a:solidFill>
                <a:schemeClr val="tx1"/>
              </a:solidFill>
              <a:latin typeface="+mj-lt"/>
              <a:ea typeface="+mj-ea"/>
              <a:cs typeface="+mj-cs"/>
            </a:rPr>
            <a:t>Unidad de Defensa del Consumidor</a:t>
          </a:r>
        </a:p>
      </dgm:t>
    </dgm:pt>
    <dgm:pt modelId="{9D249532-A24D-4D8F-848A-9F42F2E486C9}" type="parTrans" cxnId="{A0077D09-C12C-46D0-8DF7-194B6911362A}">
      <dgm:prSet/>
      <dgm:spPr/>
      <dgm:t>
        <a:bodyPr rtlCol="0"/>
        <a:lstStyle>
          <a:defPPr>
            <a:defRPr lang="es-ES"/>
          </a:defPPr>
        </a:lstStyle>
        <a:p>
          <a:pPr rtl="0"/>
          <a:endParaRPr lang="es-ES" noProof="0" dirty="0">
            <a:latin typeface="+mn-lt"/>
          </a:endParaRPr>
        </a:p>
      </dgm:t>
    </dgm:pt>
    <dgm:pt modelId="{AE813459-65AB-4FA9-B717-330DDA6DFA4E}" type="sibTrans" cxnId="{A0077D09-C12C-46D0-8DF7-194B6911362A}">
      <dgm:prSet/>
      <dgm:spPr/>
      <dgm:t>
        <a:bodyPr rtlCol="0"/>
        <a:lstStyle>
          <a:defPPr>
            <a:defRPr lang="es-ES"/>
          </a:defPPr>
        </a:lstStyle>
        <a:p>
          <a:pPr rtl="0"/>
          <a:endParaRPr lang="es-ES" noProof="0" dirty="0">
            <a:latin typeface="+mn-lt"/>
          </a:endParaRPr>
        </a:p>
      </dgm:t>
    </dgm:pt>
    <dgm:pt modelId="{30A490C8-22B4-4D68-875C-0F0DE2FF864D}">
      <dgm:prSet phldr="0" custT="1"/>
      <dgm:spPr/>
      <dgm:t>
        <a:bodyPr rtlCol="0"/>
        <a:lstStyle>
          <a:defPPr>
            <a:defRPr lang="es-ES"/>
          </a:defPPr>
        </a:lstStyle>
        <a:p>
          <a:pPr marL="0" rtl="0">
            <a:lnSpc>
              <a:spcPct val="100000"/>
            </a:lnSpc>
          </a:pPr>
          <a:r>
            <a:rPr lang="es-ES" sz="1400" spc="50" noProof="0" dirty="0">
              <a:latin typeface="+mn-lt"/>
            </a:rPr>
            <a:t>Catálogo de precios</a:t>
          </a:r>
        </a:p>
      </dgm:t>
    </dgm:pt>
    <dgm:pt modelId="{035C64B0-4F0C-4FD1-BD23-B1D4C9887CBE}" type="parTrans" cxnId="{381FE1CC-8184-4745-8EB3-6DE11655998D}">
      <dgm:prSet/>
      <dgm:spPr/>
      <dgm:t>
        <a:bodyPr rtlCol="0"/>
        <a:lstStyle>
          <a:defPPr>
            <a:defRPr lang="es-ES"/>
          </a:defPPr>
        </a:lstStyle>
        <a:p>
          <a:pPr rtl="0"/>
          <a:endParaRPr lang="es-ES" noProof="0" dirty="0">
            <a:latin typeface="+mn-lt"/>
          </a:endParaRPr>
        </a:p>
      </dgm:t>
    </dgm:pt>
    <dgm:pt modelId="{45495DA8-8707-41E3-A12B-FA5766269C44}" type="sibTrans" cxnId="{381FE1CC-8184-4745-8EB3-6DE11655998D}">
      <dgm:prSet/>
      <dgm:spPr/>
      <dgm:t>
        <a:bodyPr rtlCol="0"/>
        <a:lstStyle>
          <a:defPPr>
            <a:defRPr lang="es-ES"/>
          </a:defPPr>
        </a:lstStyle>
        <a:p>
          <a:pPr rtl="0"/>
          <a:endParaRPr lang="es-ES" noProof="0" dirty="0">
            <a:latin typeface="+mn-lt"/>
          </a:endParaRPr>
        </a:p>
      </dgm:t>
    </dgm:pt>
    <dgm:pt modelId="{B1AFA1AF-0FF8-45B3-A6D0-0E255A2F637D}">
      <dgm:prSet phldr="0" custT="1"/>
      <dgm:spPr/>
      <dgm:t>
        <a:bodyPr rtlCol="0"/>
        <a:lstStyle>
          <a:defPPr>
            <a:defRPr lang="es-ES"/>
          </a:defPPr>
        </a:lstStyle>
        <a:p>
          <a:pPr marL="0" rtl="0"/>
          <a:r>
            <a:rPr lang="es-ES" sz="1600" kern="1200" spc="150" noProof="0" dirty="0">
              <a:solidFill>
                <a:prstClr val="black"/>
              </a:solidFill>
              <a:latin typeface="Tenorite"/>
              <a:ea typeface="+mn-ea"/>
              <a:cs typeface="+mn-cs"/>
            </a:rPr>
            <a:t>Instituto de Estadística</a:t>
          </a:r>
        </a:p>
      </dgm:t>
    </dgm:pt>
    <dgm:pt modelId="{10C68AF5-481C-45AA-A216-8BBBB04515B9}" type="parTrans" cxnId="{F28D7702-2FC3-49BD-BB13-C989E5EE622A}">
      <dgm:prSet/>
      <dgm:spPr/>
      <dgm:t>
        <a:bodyPr rtlCol="0"/>
        <a:lstStyle>
          <a:defPPr>
            <a:defRPr lang="es-ES"/>
          </a:defPPr>
        </a:lstStyle>
        <a:p>
          <a:pPr rtl="0"/>
          <a:endParaRPr lang="es-ES" noProof="0" dirty="0">
            <a:latin typeface="+mn-lt"/>
          </a:endParaRPr>
        </a:p>
      </dgm:t>
    </dgm:pt>
    <dgm:pt modelId="{88649F7A-400B-4056-965D-C9AC0B3AD942}" type="sibTrans" cxnId="{F28D7702-2FC3-49BD-BB13-C989E5EE622A}">
      <dgm:prSet/>
      <dgm:spPr/>
      <dgm:t>
        <a:bodyPr rtlCol="0"/>
        <a:lstStyle>
          <a:defPPr>
            <a:defRPr lang="es-ES"/>
          </a:defPPr>
        </a:lstStyle>
        <a:p>
          <a:pPr rtl="0"/>
          <a:endParaRPr lang="es-ES" noProof="0" dirty="0">
            <a:latin typeface="+mn-lt"/>
          </a:endParaRPr>
        </a:p>
      </dgm:t>
    </dgm:pt>
    <dgm:pt modelId="{50418D2B-9486-42DE-AFDD-1D31420040FF}">
      <dgm:prSet phldr="0" custT="1"/>
      <dgm:spPr/>
      <dgm:t>
        <a:bodyPr rtlCol="0"/>
        <a:lstStyle>
          <a:defPPr>
            <a:defRPr lang="es-ES"/>
          </a:defPPr>
        </a:lstStyle>
        <a:p>
          <a:pPr marL="0" rtl="0">
            <a:lnSpc>
              <a:spcPct val="100000"/>
            </a:lnSpc>
          </a:pPr>
          <a:r>
            <a:rPr lang="es-ES" sz="1400" spc="50" noProof="0" dirty="0">
              <a:latin typeface="+mn-lt"/>
            </a:rPr>
            <a:t>Boletín de inflación</a:t>
          </a:r>
        </a:p>
      </dgm:t>
    </dgm:pt>
    <dgm:pt modelId="{D5A17F6B-93F5-442B-938A-0F38C281BE88}" type="parTrans" cxnId="{5A5BA622-5DEB-48B9-88D9-C1DE36C711E5}">
      <dgm:prSet/>
      <dgm:spPr/>
      <dgm:t>
        <a:bodyPr rtlCol="0"/>
        <a:lstStyle>
          <a:defPPr>
            <a:defRPr lang="es-ES"/>
          </a:defPPr>
        </a:lstStyle>
        <a:p>
          <a:pPr rtl="0"/>
          <a:endParaRPr lang="es-ES" noProof="0" dirty="0">
            <a:latin typeface="+mn-lt"/>
          </a:endParaRPr>
        </a:p>
      </dgm:t>
    </dgm:pt>
    <dgm:pt modelId="{1D87A0A5-8024-4710-846B-D5BFAC785107}" type="sibTrans" cxnId="{5A5BA622-5DEB-48B9-88D9-C1DE36C711E5}">
      <dgm:prSet/>
      <dgm:spPr/>
      <dgm:t>
        <a:bodyPr rtlCol="0"/>
        <a:lstStyle>
          <a:defPPr>
            <a:defRPr lang="es-ES"/>
          </a:defPPr>
        </a:lstStyle>
        <a:p>
          <a:pPr rtl="0"/>
          <a:endParaRPr lang="es-ES" noProof="0" dirty="0">
            <a:latin typeface="+mn-lt"/>
          </a:endParaRPr>
        </a:p>
      </dgm:t>
    </dgm:pt>
    <dgm:pt modelId="{E9682B4F-0217-4B50-923E-C104AA24290F}">
      <dgm:prSet phldr="0" custT="1"/>
      <dgm:spPr/>
      <dgm:t>
        <a:bodyPr rtlCol="0"/>
        <a:lstStyle>
          <a:defPPr>
            <a:defRPr lang="es-ES"/>
          </a:defPPr>
        </a:lstStyle>
        <a:p>
          <a:pPr marL="0" lvl="0" indent="0" algn="ctr" defTabSz="889000" rtl="0">
            <a:lnSpc>
              <a:spcPct val="90000"/>
            </a:lnSpc>
            <a:spcBef>
              <a:spcPct val="0"/>
            </a:spcBef>
            <a:spcAft>
              <a:spcPct val="35000"/>
            </a:spcAft>
            <a:buNone/>
          </a:pPr>
          <a:r>
            <a:rPr lang="es-ES" sz="1600" kern="1200" spc="150" noProof="0" dirty="0">
              <a:solidFill>
                <a:prstClr val="black"/>
              </a:solidFill>
              <a:latin typeface="Tenorite"/>
              <a:ea typeface="+mn-ea"/>
              <a:cs typeface="+mn-cs"/>
            </a:rPr>
            <a:t>Instituto de Estadística</a:t>
          </a:r>
        </a:p>
      </dgm:t>
    </dgm:pt>
    <dgm:pt modelId="{E0F6C4AF-9BBB-4698-91D7-F9AE3EACBD5D}" type="parTrans" cxnId="{6C23D0C9-74B2-4C8B-AB2F-A03B3B0EBE56}">
      <dgm:prSet/>
      <dgm:spPr/>
      <dgm:t>
        <a:bodyPr rtlCol="0"/>
        <a:lstStyle>
          <a:defPPr>
            <a:defRPr lang="es-ES"/>
          </a:defPPr>
        </a:lstStyle>
        <a:p>
          <a:pPr rtl="0"/>
          <a:endParaRPr lang="es-ES" noProof="0" dirty="0">
            <a:latin typeface="+mn-lt"/>
          </a:endParaRPr>
        </a:p>
      </dgm:t>
    </dgm:pt>
    <dgm:pt modelId="{B8632E42-D7EB-4C31-877E-6F1B2801851A}" type="sibTrans" cxnId="{6C23D0C9-74B2-4C8B-AB2F-A03B3B0EBE56}">
      <dgm:prSet/>
      <dgm:spPr/>
      <dgm:t>
        <a:bodyPr rtlCol="0"/>
        <a:lstStyle>
          <a:defPPr>
            <a:defRPr lang="es-ES"/>
          </a:defPPr>
        </a:lstStyle>
        <a:p>
          <a:pPr rtl="0"/>
          <a:endParaRPr lang="es-ES" noProof="0" dirty="0">
            <a:latin typeface="+mn-lt"/>
          </a:endParaRPr>
        </a:p>
      </dgm:t>
    </dgm:pt>
    <dgm:pt modelId="{0EC0C300-11E4-45CF-8418-973585107209}">
      <dgm:prSet phldr="0" custT="1"/>
      <dgm:spPr/>
      <dgm:t>
        <a:bodyPr rtlCol="0"/>
        <a:lstStyle>
          <a:defPPr>
            <a:defRPr lang="es-ES"/>
          </a:defPPr>
        </a:lstStyle>
        <a:p>
          <a:pPr marL="0" lvl="0" indent="0" algn="l" defTabSz="666750" rtl="0">
            <a:lnSpc>
              <a:spcPct val="100000"/>
            </a:lnSpc>
            <a:spcBef>
              <a:spcPct val="0"/>
            </a:spcBef>
            <a:spcAft>
              <a:spcPct val="35000"/>
            </a:spcAft>
            <a:buNone/>
          </a:pPr>
          <a:r>
            <a:rPr lang="es-ES" sz="1400" kern="1200" spc="50" noProof="0" dirty="0">
              <a:solidFill>
                <a:prstClr val="black">
                  <a:hueOff val="0"/>
                  <a:satOff val="0"/>
                  <a:lumOff val="0"/>
                  <a:alphaOff val="0"/>
                </a:prstClr>
              </a:solidFill>
              <a:latin typeface="Tenorite"/>
              <a:ea typeface="+mn-ea"/>
              <a:cs typeface="+mn-cs"/>
            </a:rPr>
            <a:t>Encuesta continua de Hogares</a:t>
          </a:r>
        </a:p>
      </dgm:t>
    </dgm:pt>
    <dgm:pt modelId="{1E4DD98E-100E-46B7-B24A-408BBF69E9FA}" type="parTrans" cxnId="{51563A4F-C0EB-47D6-B5BC-47A4E599AD4B}">
      <dgm:prSet/>
      <dgm:spPr/>
      <dgm:t>
        <a:bodyPr rtlCol="0"/>
        <a:lstStyle>
          <a:defPPr>
            <a:defRPr lang="es-ES"/>
          </a:defPPr>
        </a:lstStyle>
        <a:p>
          <a:pPr rtl="0"/>
          <a:endParaRPr lang="es-ES" noProof="0" dirty="0">
            <a:latin typeface="+mn-lt"/>
          </a:endParaRPr>
        </a:p>
      </dgm:t>
    </dgm:pt>
    <dgm:pt modelId="{90FAB5D1-62B3-4FF6-A07D-EE607F529C32}" type="sibTrans" cxnId="{51563A4F-C0EB-47D6-B5BC-47A4E599AD4B}">
      <dgm:prSet/>
      <dgm:spPr/>
      <dgm:t>
        <a:bodyPr rtlCol="0"/>
        <a:lstStyle>
          <a:defPPr>
            <a:defRPr lang="es-ES"/>
          </a:defPPr>
        </a:lstStyle>
        <a:p>
          <a:pPr rtl="0"/>
          <a:endParaRPr lang="es-ES" noProof="0" dirty="0">
            <a:latin typeface="+mn-lt"/>
          </a:endParaRPr>
        </a:p>
      </dgm:t>
    </dgm:pt>
    <dgm:pt modelId="{FEB4A941-E9FA-4A86-A673-85FF34B35F20}">
      <dgm:prSet phldr="0" custT="1"/>
      <dgm:spPr/>
      <dgm:t>
        <a:bodyPr rtlCol="0"/>
        <a:lstStyle>
          <a:defPPr>
            <a:defRPr lang="es-ES"/>
          </a:defPPr>
        </a:lstStyle>
        <a:p>
          <a:pPr marL="0" lvl="0" indent="0" algn="l" defTabSz="666750" rtl="0">
            <a:lnSpc>
              <a:spcPct val="100000"/>
            </a:lnSpc>
            <a:spcBef>
              <a:spcPct val="0"/>
            </a:spcBef>
            <a:spcAft>
              <a:spcPct val="35000"/>
            </a:spcAft>
            <a:buNone/>
          </a:pPr>
          <a:r>
            <a:rPr lang="es-ES" sz="1400" kern="1200" spc="50" noProof="0" dirty="0">
              <a:solidFill>
                <a:prstClr val="black">
                  <a:hueOff val="0"/>
                  <a:satOff val="0"/>
                  <a:lumOff val="0"/>
                  <a:alphaOff val="0"/>
                </a:prstClr>
              </a:solidFill>
              <a:latin typeface="Tenorite"/>
              <a:ea typeface="+mn-ea"/>
              <a:cs typeface="+mn-cs"/>
            </a:rPr>
            <a:t>API de productos internacionales</a:t>
          </a:r>
        </a:p>
      </dgm:t>
    </dgm:pt>
    <dgm:pt modelId="{39522508-BC4E-4DD5-A744-AFEFFE36DB74}" type="parTrans" cxnId="{F942F56C-9025-4AA1-9B36-C5AE0A93B0F5}">
      <dgm:prSet/>
      <dgm:spPr/>
      <dgm:t>
        <a:bodyPr rtlCol="0"/>
        <a:lstStyle>
          <a:defPPr>
            <a:defRPr lang="es-ES"/>
          </a:defPPr>
        </a:lstStyle>
        <a:p>
          <a:pPr rtl="0"/>
          <a:endParaRPr lang="es-ES" noProof="0" dirty="0">
            <a:latin typeface="+mn-lt"/>
          </a:endParaRPr>
        </a:p>
      </dgm:t>
    </dgm:pt>
    <dgm:pt modelId="{97624CC8-6315-4683-B26C-C30D552DA5A6}" type="sibTrans" cxnId="{F942F56C-9025-4AA1-9B36-C5AE0A93B0F5}">
      <dgm:prSet/>
      <dgm:spPr/>
      <dgm:t>
        <a:bodyPr rtlCol="0"/>
        <a:lstStyle>
          <a:defPPr>
            <a:defRPr lang="es-ES"/>
          </a:defPPr>
        </a:lstStyle>
        <a:p>
          <a:pPr rtl="0"/>
          <a:endParaRPr lang="es-ES" noProof="0" dirty="0">
            <a:latin typeface="+mn-lt"/>
          </a:endParaRPr>
        </a:p>
      </dgm:t>
    </dgm:pt>
    <dgm:pt modelId="{A2322D3A-7AC2-4C5C-9D7E-EAB2313D47D4}">
      <dgm:prSet phldr="0" custT="1"/>
      <dgm:spPr/>
      <dgm:t>
        <a:bodyPr rtlCol="0"/>
        <a:lstStyle>
          <a:defPPr>
            <a:defRPr lang="es-ES"/>
          </a:defPPr>
        </a:lstStyle>
        <a:p>
          <a:pPr marL="0" lvl="0" indent="0" algn="ctr" defTabSz="889000" rtl="0">
            <a:lnSpc>
              <a:spcPct val="90000"/>
            </a:lnSpc>
            <a:spcBef>
              <a:spcPct val="0"/>
            </a:spcBef>
            <a:spcAft>
              <a:spcPct val="35000"/>
            </a:spcAft>
            <a:buNone/>
          </a:pPr>
          <a:r>
            <a:rPr lang="es-ES" sz="1600" kern="1200" spc="150" noProof="0" dirty="0">
              <a:solidFill>
                <a:prstClr val="black"/>
              </a:solidFill>
              <a:latin typeface="Tenorite"/>
              <a:ea typeface="+mn-ea"/>
              <a:cs typeface="+mn-cs"/>
            </a:rPr>
            <a:t>Otros Organismos</a:t>
          </a:r>
        </a:p>
      </dgm:t>
    </dgm:pt>
    <dgm:pt modelId="{4A8C15D4-B36F-4764-B4FF-F2AF790D3E17}" type="parTrans" cxnId="{179FAFCF-F878-464E-A8A6-1185EFA0E380}">
      <dgm:prSet/>
      <dgm:spPr/>
      <dgm:t>
        <a:bodyPr rtlCol="0"/>
        <a:lstStyle>
          <a:defPPr>
            <a:defRPr lang="es-ES"/>
          </a:defPPr>
        </a:lstStyle>
        <a:p>
          <a:pPr rtl="0"/>
          <a:endParaRPr lang="es-ES" noProof="0" dirty="0">
            <a:latin typeface="+mn-lt"/>
          </a:endParaRPr>
        </a:p>
      </dgm:t>
    </dgm:pt>
    <dgm:pt modelId="{84DE1C3A-3FC7-4DB3-88ED-33F65A71557A}" type="sibTrans" cxnId="{179FAFCF-F878-464E-A8A6-1185EFA0E380}">
      <dgm:prSet/>
      <dgm:spPr/>
      <dgm:t>
        <a:bodyPr rtlCol="0"/>
        <a:lstStyle>
          <a:defPPr>
            <a:defRPr lang="es-ES"/>
          </a:defPPr>
        </a:lstStyle>
        <a:p>
          <a:pPr rtl="0"/>
          <a:endParaRPr lang="es-ES" noProof="0" dirty="0">
            <a:latin typeface="+mn-lt"/>
          </a:endParaRPr>
        </a:p>
      </dgm:t>
    </dgm:pt>
    <dgm:pt modelId="{4F85505A-81B6-4FDA-A144-900B71DAD946}">
      <dgm:prSet phldr="0" custT="1"/>
      <dgm:spPr/>
      <dgm:t>
        <a:bodyPr rtlCol="0"/>
        <a:lstStyle>
          <a:defPPr>
            <a:defRPr lang="es-ES"/>
          </a:defPPr>
        </a:lstStyle>
        <a:p>
          <a:pPr marL="0" rtl="0"/>
          <a:r>
            <a:rPr lang="es-ES" sz="1600" kern="1200" spc="150" noProof="0" dirty="0">
              <a:solidFill>
                <a:prstClr val="black"/>
              </a:solidFill>
              <a:latin typeface="Tenorite"/>
              <a:ea typeface="+mn-ea"/>
              <a:cs typeface="+mn-cs"/>
            </a:rPr>
            <a:t>FRED (Reserva Federal EUA)</a:t>
          </a:r>
        </a:p>
      </dgm:t>
    </dgm:pt>
    <dgm:pt modelId="{D9A96E25-7BBE-4DDD-8DDE-B4970D4340A8}" type="parTrans" cxnId="{2D633B56-E147-4EFC-B9EE-6C0413F329B0}">
      <dgm:prSet/>
      <dgm:spPr/>
      <dgm:t>
        <a:bodyPr rtlCol="0"/>
        <a:lstStyle>
          <a:defPPr>
            <a:defRPr lang="es-ES"/>
          </a:defPPr>
        </a:lstStyle>
        <a:p>
          <a:pPr rtl="0"/>
          <a:endParaRPr lang="es-ES" noProof="0" dirty="0">
            <a:latin typeface="+mn-lt"/>
          </a:endParaRPr>
        </a:p>
      </dgm:t>
    </dgm:pt>
    <dgm:pt modelId="{68F74A88-49DC-44B1-BC0D-220A7B97601C}" type="sibTrans" cxnId="{2D633B56-E147-4EFC-B9EE-6C0413F329B0}">
      <dgm:prSet/>
      <dgm:spPr/>
      <dgm:t>
        <a:bodyPr rtlCol="0"/>
        <a:lstStyle>
          <a:defPPr>
            <a:defRPr lang="es-ES"/>
          </a:defPPr>
        </a:lstStyle>
        <a:p>
          <a:pPr rtl="0"/>
          <a:endParaRPr lang="es-ES" noProof="0" dirty="0">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421" y="748982"/>
          <a:ext cx="2123350" cy="637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792" tIns="167792" rIns="167792" bIns="167792" numCol="1" spcCol="1270" rtlCol="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s-ES" sz="1600" kern="1200" spc="150" noProof="0" dirty="0">
              <a:solidFill>
                <a:schemeClr val="tx1"/>
              </a:solidFill>
              <a:latin typeface="+mj-lt"/>
              <a:ea typeface="+mj-ea"/>
              <a:cs typeface="+mj-cs"/>
            </a:rPr>
            <a:t>Unidad de Defensa del Consumidor</a:t>
          </a:r>
        </a:p>
      </dsp:txBody>
      <dsp:txXfrm>
        <a:off x="12421" y="748982"/>
        <a:ext cx="2123350" cy="637005"/>
      </dsp:txXfrm>
    </dsp:sp>
    <dsp:sp modelId="{22359DD7-1BFB-4900-BAE6-6084F2F57988}">
      <dsp:nvSpPr>
        <dsp:cNvPr id="0" name=""/>
        <dsp:cNvSpPr/>
      </dsp:nvSpPr>
      <dsp:spPr>
        <a:xfrm>
          <a:off x="12421" y="1385987"/>
          <a:ext cx="2123350" cy="1609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740" tIns="209740" rIns="209740" bIns="209740" numCol="1" spcCol="1270" rtlCol="0" anchor="t" anchorCtr="0">
          <a:noAutofit/>
        </a:bodyPr>
        <a:lstStyle/>
        <a:p>
          <a:pPr marL="0" lvl="0" indent="0" algn="l" defTabSz="622300" rtl="0">
            <a:lnSpc>
              <a:spcPct val="100000"/>
            </a:lnSpc>
            <a:spcBef>
              <a:spcPct val="0"/>
            </a:spcBef>
            <a:spcAft>
              <a:spcPct val="35000"/>
            </a:spcAft>
            <a:buNone/>
          </a:pPr>
          <a:r>
            <a:rPr lang="es-ES" sz="1400" kern="1200" spc="50" noProof="0" dirty="0">
              <a:latin typeface="+mn-lt"/>
            </a:rPr>
            <a:t>Catálogo de precios</a:t>
          </a:r>
        </a:p>
      </dsp:txBody>
      <dsp:txXfrm>
        <a:off x="12421" y="1385987"/>
        <a:ext cx="2123350" cy="1609942"/>
      </dsp:txXfrm>
    </dsp:sp>
    <dsp:sp modelId="{C4F84DEA-2002-4D32-8E80-70EEE05E345A}">
      <dsp:nvSpPr>
        <dsp:cNvPr id="0" name=""/>
        <dsp:cNvSpPr/>
      </dsp:nvSpPr>
      <dsp:spPr>
        <a:xfrm>
          <a:off x="2243560" y="748982"/>
          <a:ext cx="2123350" cy="637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792" tIns="167792" rIns="167792" bIns="167792" numCol="1" spcCol="1270" rtlCol="0" anchor="ctr" anchorCtr="0">
          <a:noAutofit/>
        </a:bodyPr>
        <a:lstStyle/>
        <a:p>
          <a:pPr marL="0" lvl="0" indent="0" algn="ctr" defTabSz="711200" rtl="0">
            <a:lnSpc>
              <a:spcPct val="90000"/>
            </a:lnSpc>
            <a:spcBef>
              <a:spcPct val="0"/>
            </a:spcBef>
            <a:spcAft>
              <a:spcPct val="35000"/>
            </a:spcAft>
            <a:buNone/>
          </a:pPr>
          <a:r>
            <a:rPr lang="es-ES" sz="1600" kern="1200" spc="150" noProof="0" dirty="0">
              <a:solidFill>
                <a:prstClr val="black"/>
              </a:solidFill>
              <a:latin typeface="Tenorite"/>
              <a:ea typeface="+mn-ea"/>
              <a:cs typeface="+mn-cs"/>
            </a:rPr>
            <a:t>Instituto de Estadística</a:t>
          </a:r>
        </a:p>
      </dsp:txBody>
      <dsp:txXfrm>
        <a:off x="2243560" y="748982"/>
        <a:ext cx="2123350" cy="637005"/>
      </dsp:txXfrm>
    </dsp:sp>
    <dsp:sp modelId="{4FEB85EB-D046-4CDB-8A62-BBCE260C4490}">
      <dsp:nvSpPr>
        <dsp:cNvPr id="0" name=""/>
        <dsp:cNvSpPr/>
      </dsp:nvSpPr>
      <dsp:spPr>
        <a:xfrm>
          <a:off x="2243560" y="1385987"/>
          <a:ext cx="2123350" cy="1609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740" tIns="209740" rIns="209740" bIns="209740" numCol="1" spcCol="1270" rtlCol="0" anchor="t" anchorCtr="0">
          <a:noAutofit/>
        </a:bodyPr>
        <a:lstStyle/>
        <a:p>
          <a:pPr marL="0" lvl="0" indent="0" algn="l" defTabSz="622300" rtl="0">
            <a:lnSpc>
              <a:spcPct val="100000"/>
            </a:lnSpc>
            <a:spcBef>
              <a:spcPct val="0"/>
            </a:spcBef>
            <a:spcAft>
              <a:spcPct val="35000"/>
            </a:spcAft>
            <a:buNone/>
          </a:pPr>
          <a:r>
            <a:rPr lang="es-ES" sz="1400" kern="1200" spc="50" noProof="0" dirty="0">
              <a:latin typeface="+mn-lt"/>
            </a:rPr>
            <a:t>Boletín de inflación</a:t>
          </a:r>
        </a:p>
      </dsp:txBody>
      <dsp:txXfrm>
        <a:off x="2243560" y="1385987"/>
        <a:ext cx="2123350" cy="1609942"/>
      </dsp:txXfrm>
    </dsp:sp>
    <dsp:sp modelId="{49B7F8FA-D256-41EF-9327-52A3551D9A60}">
      <dsp:nvSpPr>
        <dsp:cNvPr id="0" name=""/>
        <dsp:cNvSpPr/>
      </dsp:nvSpPr>
      <dsp:spPr>
        <a:xfrm>
          <a:off x="4474700" y="748982"/>
          <a:ext cx="2123350" cy="637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792" tIns="167792" rIns="167792" bIns="167792" numCol="1" spcCol="1270" rtlCol="0" anchor="ctr" anchorCtr="0">
          <a:noAutofit/>
        </a:bodyPr>
        <a:lstStyle/>
        <a:p>
          <a:pPr marL="0" lvl="0" indent="0" algn="ctr" defTabSz="889000" rtl="0">
            <a:lnSpc>
              <a:spcPct val="90000"/>
            </a:lnSpc>
            <a:spcBef>
              <a:spcPct val="0"/>
            </a:spcBef>
            <a:spcAft>
              <a:spcPct val="35000"/>
            </a:spcAft>
            <a:buNone/>
          </a:pPr>
          <a:r>
            <a:rPr lang="es-ES" sz="1600" kern="1200" spc="150" noProof="0" dirty="0">
              <a:solidFill>
                <a:prstClr val="black"/>
              </a:solidFill>
              <a:latin typeface="Tenorite"/>
              <a:ea typeface="+mn-ea"/>
              <a:cs typeface="+mn-cs"/>
            </a:rPr>
            <a:t>Instituto de Estadística</a:t>
          </a:r>
        </a:p>
      </dsp:txBody>
      <dsp:txXfrm>
        <a:off x="4474700" y="748982"/>
        <a:ext cx="2123350" cy="637005"/>
      </dsp:txXfrm>
    </dsp:sp>
    <dsp:sp modelId="{6B5FE59C-B471-448A-AA7A-B526DCC4D4CA}">
      <dsp:nvSpPr>
        <dsp:cNvPr id="0" name=""/>
        <dsp:cNvSpPr/>
      </dsp:nvSpPr>
      <dsp:spPr>
        <a:xfrm>
          <a:off x="4474700" y="1385987"/>
          <a:ext cx="2123350" cy="1609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740" tIns="209740" rIns="209740" bIns="209740" numCol="1" spcCol="1270" rtlCol="0" anchor="t" anchorCtr="0">
          <a:noAutofit/>
        </a:bodyPr>
        <a:lstStyle/>
        <a:p>
          <a:pPr marL="0" lvl="0" indent="0" algn="l" defTabSz="666750" rtl="0">
            <a:lnSpc>
              <a:spcPct val="100000"/>
            </a:lnSpc>
            <a:spcBef>
              <a:spcPct val="0"/>
            </a:spcBef>
            <a:spcAft>
              <a:spcPct val="35000"/>
            </a:spcAft>
            <a:buNone/>
          </a:pPr>
          <a:r>
            <a:rPr lang="es-ES" sz="1400" kern="1200" spc="50" noProof="0" dirty="0">
              <a:solidFill>
                <a:prstClr val="black">
                  <a:hueOff val="0"/>
                  <a:satOff val="0"/>
                  <a:lumOff val="0"/>
                  <a:alphaOff val="0"/>
                </a:prstClr>
              </a:solidFill>
              <a:latin typeface="Tenorite"/>
              <a:ea typeface="+mn-ea"/>
              <a:cs typeface="+mn-cs"/>
            </a:rPr>
            <a:t>Encuesta continua de Hogares</a:t>
          </a:r>
        </a:p>
      </dsp:txBody>
      <dsp:txXfrm>
        <a:off x="4474700" y="1385987"/>
        <a:ext cx="2123350" cy="1609942"/>
      </dsp:txXfrm>
    </dsp:sp>
    <dsp:sp modelId="{4132ECB1-6BEF-4935-AFA3-B2EAA48FDE7E}">
      <dsp:nvSpPr>
        <dsp:cNvPr id="0" name=""/>
        <dsp:cNvSpPr/>
      </dsp:nvSpPr>
      <dsp:spPr>
        <a:xfrm>
          <a:off x="6705840" y="748982"/>
          <a:ext cx="2123350" cy="637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792" tIns="167792" rIns="167792" bIns="167792" numCol="1" spcCol="1270" rtlCol="0" anchor="ctr" anchorCtr="0">
          <a:noAutofit/>
        </a:bodyPr>
        <a:lstStyle/>
        <a:p>
          <a:pPr marL="0" lvl="0" indent="0" algn="ctr" defTabSz="711200" rtl="0">
            <a:lnSpc>
              <a:spcPct val="90000"/>
            </a:lnSpc>
            <a:spcBef>
              <a:spcPct val="0"/>
            </a:spcBef>
            <a:spcAft>
              <a:spcPct val="35000"/>
            </a:spcAft>
            <a:buNone/>
          </a:pPr>
          <a:r>
            <a:rPr lang="es-ES" sz="1600" kern="1200" spc="150" noProof="0" dirty="0">
              <a:solidFill>
                <a:prstClr val="black"/>
              </a:solidFill>
              <a:latin typeface="Tenorite"/>
              <a:ea typeface="+mn-ea"/>
              <a:cs typeface="+mn-cs"/>
            </a:rPr>
            <a:t>FRED (Reserva Federal EUA)</a:t>
          </a:r>
        </a:p>
      </dsp:txBody>
      <dsp:txXfrm>
        <a:off x="6705840" y="748982"/>
        <a:ext cx="2123350" cy="637005"/>
      </dsp:txXfrm>
    </dsp:sp>
    <dsp:sp modelId="{C42A8BDE-B838-475D-AFDE-17B60D744AB6}">
      <dsp:nvSpPr>
        <dsp:cNvPr id="0" name=""/>
        <dsp:cNvSpPr/>
      </dsp:nvSpPr>
      <dsp:spPr>
        <a:xfrm>
          <a:off x="6705840" y="1385987"/>
          <a:ext cx="2123350" cy="1609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740" tIns="209740" rIns="209740" bIns="209740" numCol="1" spcCol="1270" rtlCol="0" anchor="t" anchorCtr="0">
          <a:noAutofit/>
        </a:bodyPr>
        <a:lstStyle/>
        <a:p>
          <a:pPr marL="0" lvl="0" indent="0" algn="l" defTabSz="666750" rtl="0">
            <a:lnSpc>
              <a:spcPct val="100000"/>
            </a:lnSpc>
            <a:spcBef>
              <a:spcPct val="0"/>
            </a:spcBef>
            <a:spcAft>
              <a:spcPct val="35000"/>
            </a:spcAft>
            <a:buNone/>
          </a:pPr>
          <a:r>
            <a:rPr lang="es-ES" sz="1400" kern="1200" spc="50" noProof="0" dirty="0">
              <a:solidFill>
                <a:prstClr val="black">
                  <a:hueOff val="0"/>
                  <a:satOff val="0"/>
                  <a:lumOff val="0"/>
                  <a:alphaOff val="0"/>
                </a:prstClr>
              </a:solidFill>
              <a:latin typeface="Tenorite"/>
              <a:ea typeface="+mn-ea"/>
              <a:cs typeface="+mn-cs"/>
            </a:rPr>
            <a:t>API de productos internacionales</a:t>
          </a:r>
        </a:p>
      </dsp:txBody>
      <dsp:txXfrm>
        <a:off x="6705840" y="1385987"/>
        <a:ext cx="2123350" cy="1609942"/>
      </dsp:txXfrm>
    </dsp:sp>
    <dsp:sp modelId="{59606EB9-9F10-4D12-A33F-A242FDCC0D0F}">
      <dsp:nvSpPr>
        <dsp:cNvPr id="0" name=""/>
        <dsp:cNvSpPr/>
      </dsp:nvSpPr>
      <dsp:spPr>
        <a:xfrm>
          <a:off x="8936980" y="748982"/>
          <a:ext cx="2123350" cy="637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792" tIns="167792" rIns="167792" bIns="167792" numCol="1" spcCol="1270" rtlCol="0" anchor="ctr" anchorCtr="0">
          <a:noAutofit/>
        </a:bodyPr>
        <a:lstStyle/>
        <a:p>
          <a:pPr marL="0" lvl="0" indent="0" algn="ctr" defTabSz="889000" rtl="0">
            <a:lnSpc>
              <a:spcPct val="90000"/>
            </a:lnSpc>
            <a:spcBef>
              <a:spcPct val="0"/>
            </a:spcBef>
            <a:spcAft>
              <a:spcPct val="35000"/>
            </a:spcAft>
            <a:buNone/>
          </a:pPr>
          <a:r>
            <a:rPr lang="es-ES" sz="1600" kern="1200" spc="150" noProof="0" dirty="0">
              <a:solidFill>
                <a:prstClr val="black"/>
              </a:solidFill>
              <a:latin typeface="Tenorite"/>
              <a:ea typeface="+mn-ea"/>
              <a:cs typeface="+mn-cs"/>
            </a:rPr>
            <a:t>Otros Organismos</a:t>
          </a:r>
        </a:p>
      </dsp:txBody>
      <dsp:txXfrm>
        <a:off x="8936980" y="748982"/>
        <a:ext cx="2123350" cy="637005"/>
      </dsp:txXfrm>
    </dsp:sp>
    <dsp:sp modelId="{C8429E68-36DD-4F6A-A2F4-7CCDADCEFAD1}">
      <dsp:nvSpPr>
        <dsp:cNvPr id="0" name=""/>
        <dsp:cNvSpPr/>
      </dsp:nvSpPr>
      <dsp:spPr>
        <a:xfrm>
          <a:off x="8936980" y="1385987"/>
          <a:ext cx="2123350" cy="1609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rtlCol="0" anchor="t" anchorCtr="0">
          <a:noAutofit/>
        </a:bodyPr>
        <a:lstStyle/>
        <a:p>
          <a:pPr marL="0" lvl="0" indent="0" algn="l" defTabSz="666750" rtl="0">
            <a:lnSpc>
              <a:spcPct val="100000"/>
            </a:lnSpc>
            <a:spcBef>
              <a:spcPct val="0"/>
            </a:spcBef>
            <a:spcAft>
              <a:spcPct val="35000"/>
            </a:spcAft>
            <a:buNone/>
          </a:pPr>
          <a:r>
            <a:rPr lang="es-ES" sz="1400" kern="1200" spc="50" noProof="0" dirty="0">
              <a:solidFill>
                <a:prstClr val="black">
                  <a:hueOff val="0"/>
                  <a:satOff val="0"/>
                  <a:lumOff val="0"/>
                  <a:alphaOff val="0"/>
                </a:prstClr>
              </a:solidFill>
              <a:latin typeface="Tenorite"/>
              <a:ea typeface="+mn-ea"/>
              <a:cs typeface="+mn-cs"/>
            </a:rPr>
            <a:t>ANCAP: Lista de precios combustibles</a:t>
          </a:r>
        </a:p>
        <a:p>
          <a:pPr marL="0" lvl="0" indent="0" algn="l" defTabSz="666750" rtl="0">
            <a:lnSpc>
              <a:spcPct val="100000"/>
            </a:lnSpc>
            <a:spcBef>
              <a:spcPct val="0"/>
            </a:spcBef>
            <a:spcAft>
              <a:spcPct val="35000"/>
            </a:spcAft>
            <a:buNone/>
          </a:pPr>
          <a:r>
            <a:rPr lang="es-ES" sz="1400" kern="1200" spc="50" noProof="0" dirty="0">
              <a:solidFill>
                <a:prstClr val="black">
                  <a:hueOff val="0"/>
                  <a:satOff val="0"/>
                  <a:lumOff val="0"/>
                  <a:alphaOff val="0"/>
                </a:prstClr>
              </a:solidFill>
              <a:latin typeface="Tenorite"/>
              <a:ea typeface="+mn-ea"/>
              <a:cs typeface="+mn-cs"/>
            </a:rPr>
            <a:t>Banco Central: Tipos de cambio USD/UYU</a:t>
          </a:r>
        </a:p>
      </dsp:txBody>
      <dsp:txXfrm>
        <a:off x="8936980" y="1385987"/>
        <a:ext cx="2123350" cy="1609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Lista de acciones horizontal"/>
  <dgm:desc val="Se usa para mostrar listas agrupadas o no secuenciales de información Funciona bien con grandes cantidades de texto. Todo el texto tiene el mismo nivel de énfasis y la dirección no está implícita."/>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73C05029-49FF-4C71-9A35-E8A66CDA7547}" type="datetime1">
              <a:rPr lang="es-ES" smtClean="0"/>
              <a:t>24/08/2023</a:t>
            </a:fld>
            <a:endParaRPr lang="es-ES" dirty="0"/>
          </a:p>
        </p:txBody>
      </p:sp>
      <p:sp>
        <p:nvSpPr>
          <p:cNvPr id="4" name="Marcador de pie de página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posición de número de diapositiva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28EEFA9E-C190-4F5C-8394-BD5F1CD55C02}" type="slidenum">
              <a:rPr lang="es-ES" smtClean="0"/>
              <a:t>‹Nº›</a:t>
            </a:fld>
            <a:endParaRPr lang="es-E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fld id="{D9FAF403-6288-48A7-9D1B-6DD886599154}" type="datetime1">
              <a:rPr lang="es-ES" smtClean="0"/>
              <a:t>24/08/2023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22289C57-55D7-40A4-A101-E74FAC7A092B}" type="slidenum">
              <a:rPr lang="es-ES" noProof="0" smtClean="0"/>
              <a:t>‹Nº›</a:t>
            </a:fld>
            <a:endParaRPr lang="es-ES" noProof="0"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1</a:t>
            </a:fld>
            <a:endParaRPr lang="es-ES" dirty="0"/>
          </a:p>
        </p:txBody>
      </p:sp>
    </p:spTree>
    <p:extLst>
      <p:ext uri="{BB962C8B-B14F-4D97-AF65-F5344CB8AC3E}">
        <p14:creationId xmlns:p14="http://schemas.microsoft.com/office/powerpoint/2010/main" val="42760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10</a:t>
            </a:fld>
            <a:endParaRPr lang="es-ES" dirty="0"/>
          </a:p>
        </p:txBody>
      </p:sp>
    </p:spTree>
    <p:extLst>
      <p:ext uri="{BB962C8B-B14F-4D97-AF65-F5344CB8AC3E}">
        <p14:creationId xmlns:p14="http://schemas.microsoft.com/office/powerpoint/2010/main" val="105385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11</a:t>
            </a:fld>
            <a:endParaRPr lang="es-ES" dirty="0"/>
          </a:p>
        </p:txBody>
      </p:sp>
    </p:spTree>
    <p:extLst>
      <p:ext uri="{BB962C8B-B14F-4D97-AF65-F5344CB8AC3E}">
        <p14:creationId xmlns:p14="http://schemas.microsoft.com/office/powerpoint/2010/main" val="3594944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12</a:t>
            </a:fld>
            <a:endParaRPr lang="es-ES" dirty="0"/>
          </a:p>
        </p:txBody>
      </p:sp>
    </p:spTree>
    <p:extLst>
      <p:ext uri="{BB962C8B-B14F-4D97-AF65-F5344CB8AC3E}">
        <p14:creationId xmlns:p14="http://schemas.microsoft.com/office/powerpoint/2010/main" val="4125621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13</a:t>
            </a:fld>
            <a:endParaRPr lang="es-ES" dirty="0"/>
          </a:p>
        </p:txBody>
      </p:sp>
    </p:spTree>
    <p:extLst>
      <p:ext uri="{BB962C8B-B14F-4D97-AF65-F5344CB8AC3E}">
        <p14:creationId xmlns:p14="http://schemas.microsoft.com/office/powerpoint/2010/main" val="2337647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14</a:t>
            </a:fld>
            <a:endParaRPr lang="es-ES" dirty="0"/>
          </a:p>
        </p:txBody>
      </p:sp>
    </p:spTree>
    <p:extLst>
      <p:ext uri="{BB962C8B-B14F-4D97-AF65-F5344CB8AC3E}">
        <p14:creationId xmlns:p14="http://schemas.microsoft.com/office/powerpoint/2010/main" val="2623987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15</a:t>
            </a:fld>
            <a:endParaRPr lang="es-ES" dirty="0"/>
          </a:p>
        </p:txBody>
      </p:sp>
    </p:spTree>
    <p:extLst>
      <p:ext uri="{BB962C8B-B14F-4D97-AF65-F5344CB8AC3E}">
        <p14:creationId xmlns:p14="http://schemas.microsoft.com/office/powerpoint/2010/main" val="2260813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16</a:t>
            </a:fld>
            <a:endParaRPr lang="es-ES" dirty="0"/>
          </a:p>
        </p:txBody>
      </p:sp>
    </p:spTree>
    <p:extLst>
      <p:ext uri="{BB962C8B-B14F-4D97-AF65-F5344CB8AC3E}">
        <p14:creationId xmlns:p14="http://schemas.microsoft.com/office/powerpoint/2010/main" val="954942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17</a:t>
            </a:fld>
            <a:endParaRPr lang="es-ES" dirty="0"/>
          </a:p>
        </p:txBody>
      </p:sp>
    </p:spTree>
    <p:extLst>
      <p:ext uri="{BB962C8B-B14F-4D97-AF65-F5344CB8AC3E}">
        <p14:creationId xmlns:p14="http://schemas.microsoft.com/office/powerpoint/2010/main" val="413951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2</a:t>
            </a:fld>
            <a:endParaRPr lang="es-ES" dirty="0"/>
          </a:p>
        </p:txBody>
      </p:sp>
    </p:spTree>
    <p:extLst>
      <p:ext uri="{BB962C8B-B14F-4D97-AF65-F5344CB8AC3E}">
        <p14:creationId xmlns:p14="http://schemas.microsoft.com/office/powerpoint/2010/main" val="184306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3</a:t>
            </a:fld>
            <a:endParaRPr lang="es-ES" dirty="0"/>
          </a:p>
        </p:txBody>
      </p:sp>
    </p:spTree>
    <p:extLst>
      <p:ext uri="{BB962C8B-B14F-4D97-AF65-F5344CB8AC3E}">
        <p14:creationId xmlns:p14="http://schemas.microsoft.com/office/powerpoint/2010/main" val="2482224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4</a:t>
            </a:fld>
            <a:endParaRPr lang="es-ES" dirty="0"/>
          </a:p>
        </p:txBody>
      </p:sp>
    </p:spTree>
    <p:extLst>
      <p:ext uri="{BB962C8B-B14F-4D97-AF65-F5344CB8AC3E}">
        <p14:creationId xmlns:p14="http://schemas.microsoft.com/office/powerpoint/2010/main" val="125251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5</a:t>
            </a:fld>
            <a:endParaRPr lang="es-ES" dirty="0"/>
          </a:p>
        </p:txBody>
      </p:sp>
    </p:spTree>
    <p:extLst>
      <p:ext uri="{BB962C8B-B14F-4D97-AF65-F5344CB8AC3E}">
        <p14:creationId xmlns:p14="http://schemas.microsoft.com/office/powerpoint/2010/main" val="304393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289C57-55D7-40A4-A101-E74FAC7A092B}" type="slidenum">
              <a:rPr lang="es-ES" smtClean="0"/>
              <a:t>6</a:t>
            </a:fld>
            <a:endParaRPr lang="es-ES" dirty="0"/>
          </a:p>
        </p:txBody>
      </p:sp>
    </p:spTree>
    <p:extLst>
      <p:ext uri="{BB962C8B-B14F-4D97-AF65-F5344CB8AC3E}">
        <p14:creationId xmlns:p14="http://schemas.microsoft.com/office/powerpoint/2010/main" val="303728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3017039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178236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9</a:t>
            </a:fld>
            <a:endParaRPr lang="es-ES"/>
          </a:p>
        </p:txBody>
      </p:sp>
    </p:spTree>
    <p:extLst>
      <p:ext uri="{BB962C8B-B14F-4D97-AF65-F5344CB8AC3E}">
        <p14:creationId xmlns:p14="http://schemas.microsoft.com/office/powerpoint/2010/main" val="616656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lang="es-ES" sz="3600" spc="150" baseline="0"/>
            </a:lvl1pPr>
          </a:lstStyle>
          <a:p>
            <a:pPr rtl="0"/>
            <a:r>
              <a:rPr lang="es-ES"/>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buNone/>
              <a:defRPr lang="es-ES" sz="1600"/>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rtl="0"/>
            <a:r>
              <a:rPr lang="es-ES"/>
              <a:t>Haga clic para modificar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Conector recto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s-ES" sz="2800" kern="1200" spc="150" baseline="0" dirty="0">
                <a:solidFill>
                  <a:schemeClr val="tx1"/>
                </a:solidFill>
                <a:latin typeface="+mj-lt"/>
                <a:ea typeface="+mj-ea"/>
                <a:cs typeface="+mj-cs"/>
              </a:defRPr>
            </a:lvl1pPr>
          </a:lstStyle>
          <a:p>
            <a:pPr rtl="0"/>
            <a:r>
              <a:rPr lang="es-ES"/>
              <a:t>HAGA CLIC PARA MODIFICAR EL ESTILO DEL TÍTULO MAESTRO</a:t>
            </a:r>
          </a:p>
        </p:txBody>
      </p:sp>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rtlCol="0"/>
          <a:lstStyle>
            <a:defPPr>
              <a:defRPr lang="es-ES"/>
            </a:defPPr>
          </a:lstStyle>
          <a:p>
            <a:pPr rtl="0"/>
            <a:r>
              <a:rPr lang="es-ES"/>
              <a:t>Haga clic en el icono para agregar un elemento gráfico SmartArt</a:t>
            </a:r>
            <a:endParaRPr lang="es-ES" dirty="0"/>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es-ES" sz="900"/>
            </a:lvl1pPr>
          </a:lstStyle>
          <a:p>
            <a:pPr rtl="0"/>
            <a:r>
              <a:rPr lang="es-ES"/>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es-ES" sz="900"/>
            </a:lvl1pPr>
          </a:lstStyle>
          <a:p>
            <a:pPr rtl="0"/>
            <a:r>
              <a:rPr lang="es-ES"/>
              <a:t>TÍTULO DE LA PRESENTACIÓN</a:t>
            </a:r>
          </a:p>
        </p:txBody>
      </p: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es-ES" sz="900"/>
            </a:lvl1pPr>
          </a:lstStyle>
          <a:p>
            <a:pPr rtl="0"/>
            <a:fld id="{A49DFD55-3C28-40EF-9E31-A92D2E4017FF}" type="slidenum">
              <a:rPr lang="es-ES" smtClean="0"/>
              <a:pPr rtl="0"/>
              <a:t>‹Nº›</a:t>
            </a:fld>
            <a:endParaRPr lang="es-E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es-ES"/>
            </a:defPPr>
          </a:lstStyle>
          <a:p>
            <a:pPr rtl="0"/>
            <a:endParaRPr lang="es-ES" noProof="0" dirty="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s-ES" sz="2800" kern="1200" spc="150" baseline="0" dirty="0">
                <a:solidFill>
                  <a:schemeClr val="tx1"/>
                </a:solidFill>
                <a:latin typeface="+mj-lt"/>
                <a:ea typeface="+mj-ea"/>
                <a:cs typeface="+mj-cs"/>
              </a:defRPr>
            </a:lvl1pPr>
          </a:lstStyle>
          <a:p>
            <a:pPr rtl="0"/>
            <a:r>
              <a:rPr lang="es-ES" noProof="0" dirty="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66074" y="1507772"/>
            <a:ext cx="2141764" cy="514350"/>
          </a:xfrm>
        </p:spPr>
        <p:txBody>
          <a:bodyPr rtlCol="0" anchor="ctr">
            <a:normAutofit/>
          </a:bodyPr>
          <a:lstStyle>
            <a:lvl1pPr marL="0" indent="0" algn="r">
              <a:buNone/>
              <a:defRPr lang="es-ES" sz="2000"/>
            </a:lvl1pPr>
          </a:lstStyle>
          <a:p>
            <a:pPr lvl="0" rtl="0"/>
            <a:r>
              <a:rPr lang="es-ES" noProof="0" dirty="0"/>
              <a:t>Haga clic para editar</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32131" y="2584097"/>
            <a:ext cx="2141764" cy="514350"/>
          </a:xfrm>
        </p:spPr>
        <p:txBody>
          <a:bodyPr rtlCol="0" anchor="ctr">
            <a:normAutofit/>
          </a:bodyPr>
          <a:lstStyle>
            <a:lvl1pPr marL="0" indent="0" algn="r">
              <a:buNone/>
              <a:defRPr lang="es-ES" sz="2000"/>
            </a:lvl1pPr>
          </a:lstStyle>
          <a:p>
            <a:pPr lvl="0" rtl="0"/>
            <a:r>
              <a:rPr lang="es-ES" noProof="0" dirty="0"/>
              <a:t>Haga clic para editar</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38556" y="3660422"/>
            <a:ext cx="2141764" cy="514350"/>
          </a:xfrm>
        </p:spPr>
        <p:txBody>
          <a:bodyPr rtlCol="0" anchor="ctr">
            <a:normAutofit/>
          </a:bodyPr>
          <a:lstStyle>
            <a:lvl1pPr marL="0" indent="0" algn="r">
              <a:buNone/>
              <a:defRPr lang="es-ES" sz="2000"/>
            </a:lvl1pPr>
          </a:lstStyle>
          <a:p>
            <a:pPr lvl="0" rtl="0"/>
            <a:r>
              <a:rPr lang="es-ES" noProof="0" dirty="0"/>
              <a:t>Haga clic para editar</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22756" y="4736748"/>
            <a:ext cx="2141764" cy="514350"/>
          </a:xfrm>
        </p:spPr>
        <p:txBody>
          <a:bodyPr rtlCol="0" anchor="ctr">
            <a:normAutofit/>
          </a:bodyPr>
          <a:lstStyle>
            <a:lvl1pPr marL="0" indent="0" algn="r">
              <a:buNone/>
              <a:defRPr lang="es-ES" sz="2000"/>
            </a:lvl1pPr>
          </a:lstStyle>
          <a:p>
            <a:pPr lvl="0" rtl="0"/>
            <a:r>
              <a:rPr lang="es-ES" noProof="0" dirty="0"/>
              <a:t>Haga clic para editar</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es-ES" sz="1400" spc="50" baseline="0"/>
            </a:lvl1pPr>
          </a:lstStyle>
          <a:p>
            <a:pPr lvl="0" rtl="0"/>
            <a:r>
              <a:rPr lang="es-ES" noProof="0" dirty="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es-ES" sz="1400" spc="50" baseline="0"/>
            </a:lvl1pPr>
          </a:lstStyle>
          <a:p>
            <a:pPr lvl="0" rtl="0"/>
            <a:r>
              <a:rPr lang="es-ES" noProof="0" dirty="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es-ES" sz="1400" spc="50" baseline="0"/>
            </a:lvl1pPr>
          </a:lstStyle>
          <a:p>
            <a:pPr lvl="0" rtl="0"/>
            <a:r>
              <a:rPr lang="es-ES" noProof="0" dirty="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es-ES" sz="1400" spc="50" baseline="0"/>
            </a:lvl1pPr>
          </a:lstStyle>
          <a:p>
            <a:pPr lvl="0" rtl="0"/>
            <a:r>
              <a:rPr lang="es-ES" noProof="0" dirty="0"/>
              <a:t>Haga clic para modificar los estilos del texto maestro</a:t>
            </a:r>
          </a:p>
        </p:txBody>
      </p: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lang="es-ES" sz="900">
                <a:solidFill>
                  <a:srgbClr val="898989"/>
                </a:solidFill>
              </a:defRPr>
            </a:lvl1pPr>
          </a:lstStyle>
          <a:p>
            <a:pPr rtl="0"/>
            <a:r>
              <a:rPr lang="es-ES" noProof="0" dirty="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rtlCol="0"/>
          <a:lstStyle>
            <a:lvl1pPr>
              <a:defRPr lang="es-ES" sz="900"/>
            </a:lvl1pPr>
          </a:lstStyle>
          <a:p>
            <a:pPr rtl="0"/>
            <a:r>
              <a:rPr lang="es-ES" noProof="0" dirty="0"/>
              <a:t>TÍTULO DE LA PRESENTACIÓN</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lang="es-ES" sz="900"/>
            </a:lvl1pPr>
          </a:lstStyle>
          <a:p>
            <a:pPr rtl="0"/>
            <a:fld id="{A49DFD55-3C28-40EF-9E31-A92D2E4017FF}" type="slidenum">
              <a:rPr lang="es-ES" noProof="0" smtClean="0"/>
              <a:pPr rtl="0"/>
              <a:t>‹Nº›</a:t>
            </a:fld>
            <a:endParaRPr lang="es-ES" noProof="0" dirty="0"/>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os contenid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s-ES" sz="2800" kern="1200" spc="150" baseline="0" dirty="0">
                <a:solidFill>
                  <a:schemeClr val="tx1"/>
                </a:solidFill>
                <a:latin typeface="+mj-lt"/>
                <a:ea typeface="+mj-ea"/>
                <a:cs typeface="+mj-cs"/>
              </a:defRPr>
            </a:lvl1pPr>
          </a:lstStyle>
          <a:p>
            <a:pPr rtl="0"/>
            <a:r>
              <a:rPr lang="es-ES"/>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s-ES" sz="200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lang="es-ES" sz="1400" spc="50" baseline="0"/>
            </a:lvl1pPr>
            <a:lvl2pPr marL="457200" indent="0">
              <a:lnSpc>
                <a:spcPct val="100000"/>
              </a:lnSpc>
              <a:buNone/>
              <a:defRPr lang="es-ES" sz="1400" spc="50" baseline="0"/>
            </a:lvl2pPr>
            <a:lvl3pPr marL="914400" indent="0">
              <a:lnSpc>
                <a:spcPct val="100000"/>
              </a:lnSpc>
              <a:buNone/>
              <a:defRPr lang="es-ES" sz="1400" spc="50" baseline="0"/>
            </a:lvl3pPr>
            <a:lvl4pPr marL="1371600" indent="0">
              <a:lnSpc>
                <a:spcPct val="100000"/>
              </a:lnSpc>
              <a:buNone/>
              <a:defRPr lang="es-ES" sz="1400" spc="50" baseline="0"/>
            </a:lvl4pPr>
            <a:lvl5pPr marL="1828800" indent="0">
              <a:lnSpc>
                <a:spcPct val="100000"/>
              </a:lnSpc>
              <a:buNone/>
              <a:defRPr lang="es-ES" sz="1400" spc="50" baseline="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s-ES" sz="200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lang="es-ES" sz="1400" spc="50" baseline="0"/>
            </a:lvl1pPr>
            <a:lvl2pPr marL="457200" indent="0">
              <a:lnSpc>
                <a:spcPct val="100000"/>
              </a:lnSpc>
              <a:buNone/>
              <a:defRPr lang="es-ES" sz="1400" spc="50" baseline="0"/>
            </a:lvl2pPr>
            <a:lvl3pPr marL="914400" indent="0">
              <a:lnSpc>
                <a:spcPct val="100000"/>
              </a:lnSpc>
              <a:buNone/>
              <a:defRPr lang="es-ES" sz="1400" spc="50" baseline="0"/>
            </a:lvl3pPr>
            <a:lvl4pPr marL="1371600" indent="0">
              <a:lnSpc>
                <a:spcPct val="100000"/>
              </a:lnSpc>
              <a:buNone/>
              <a:defRPr lang="es-ES" sz="1400" spc="50" baseline="0"/>
            </a:lvl4pPr>
            <a:lvl5pPr marL="1828800" indent="0">
              <a:lnSpc>
                <a:spcPct val="100000"/>
              </a:lnSpc>
              <a:buNone/>
              <a:defRPr lang="es-ES" sz="1400" spc="50" baseline="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es-ES" sz="900"/>
            </a:lvl1pPr>
          </a:lstStyle>
          <a:p>
            <a:pPr rtl="0"/>
            <a:r>
              <a:rPr lang="es-ES"/>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es-ES" sz="900"/>
            </a:lvl1pPr>
          </a:lstStyle>
          <a:p>
            <a:pPr rtl="0"/>
            <a:r>
              <a:rPr lang="es-ES"/>
              <a:t>TÍTULO DE LA PRESENTACIÓN</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es-ES" sz="900"/>
            </a:lvl1pPr>
          </a:lstStyle>
          <a:p>
            <a:pPr rtl="0"/>
            <a:fld id="{A49DFD55-3C28-40EF-9E31-A92D2E4017FF}" type="slidenum">
              <a:rPr lang="es-ES" smtClean="0"/>
              <a:pPr rtl="0"/>
              <a:t>‹Nº›</a:t>
            </a:fld>
            <a:endParaRPr lang="es-ES" dirty="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es contenido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s-ES" sz="2800" kern="1200" spc="150" baseline="0" dirty="0">
                <a:solidFill>
                  <a:schemeClr val="tx1"/>
                </a:solidFill>
                <a:latin typeface="+mj-lt"/>
                <a:ea typeface="+mj-ea"/>
                <a:cs typeface="+mj-cs"/>
              </a:defRPr>
            </a:lvl1pPr>
          </a:lstStyle>
          <a:p>
            <a:pPr rtl="0"/>
            <a:r>
              <a:rPr lang="es-ES"/>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s-ES" sz="200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lang="es-ES" sz="1400" spc="50" baseline="0"/>
            </a:lvl1pPr>
            <a:lvl2pPr marL="457200" indent="0">
              <a:lnSpc>
                <a:spcPct val="100000"/>
              </a:lnSpc>
              <a:buNone/>
              <a:defRPr lang="es-ES" sz="1400" spc="50" baseline="0"/>
            </a:lvl2pPr>
            <a:lvl3pPr marL="914400" indent="0">
              <a:lnSpc>
                <a:spcPct val="100000"/>
              </a:lnSpc>
              <a:buNone/>
              <a:defRPr lang="es-ES" sz="1400" spc="50" baseline="0"/>
            </a:lvl3pPr>
            <a:lvl4pPr marL="1371600" indent="0">
              <a:lnSpc>
                <a:spcPct val="100000"/>
              </a:lnSpc>
              <a:buNone/>
              <a:defRPr lang="es-ES" sz="1400" spc="50" baseline="0"/>
            </a:lvl4pPr>
            <a:lvl5pPr marL="1828800" indent="0">
              <a:lnSpc>
                <a:spcPct val="100000"/>
              </a:lnSpc>
              <a:buNone/>
              <a:defRPr lang="es-ES" sz="1400" spc="50" baseline="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s-ES" sz="200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lang="es-ES" sz="1400" spc="50" baseline="0"/>
            </a:lvl1pPr>
            <a:lvl2pPr marL="457200" indent="0">
              <a:lnSpc>
                <a:spcPct val="100000"/>
              </a:lnSpc>
              <a:buNone/>
              <a:defRPr lang="es-ES" sz="1400" spc="50" baseline="0"/>
            </a:lvl2pPr>
            <a:lvl3pPr marL="914400" indent="0">
              <a:lnSpc>
                <a:spcPct val="100000"/>
              </a:lnSpc>
              <a:buNone/>
              <a:defRPr lang="es-ES" sz="1400" spc="50" baseline="0"/>
            </a:lvl3pPr>
            <a:lvl4pPr marL="1371600" indent="0">
              <a:lnSpc>
                <a:spcPct val="100000"/>
              </a:lnSpc>
              <a:buNone/>
              <a:defRPr lang="es-ES" sz="1400" spc="50" baseline="0"/>
            </a:lvl4pPr>
            <a:lvl5pPr marL="1828800" indent="0">
              <a:lnSpc>
                <a:spcPct val="100000"/>
              </a:lnSpc>
              <a:buNone/>
              <a:defRPr lang="es-ES" sz="1400" spc="50" baseline="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s-ES" sz="200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lang="es-ES" sz="1400" spc="50" baseline="0"/>
            </a:lvl1pPr>
            <a:lvl2pPr marL="457200" indent="0">
              <a:lnSpc>
                <a:spcPct val="100000"/>
              </a:lnSpc>
              <a:buNone/>
              <a:defRPr lang="es-ES" sz="1400" spc="50" baseline="0"/>
            </a:lvl2pPr>
            <a:lvl3pPr marL="914400" indent="0">
              <a:lnSpc>
                <a:spcPct val="100000"/>
              </a:lnSpc>
              <a:buNone/>
              <a:defRPr lang="es-ES" sz="1400" spc="50" baseline="0"/>
            </a:lvl3pPr>
            <a:lvl4pPr marL="1371600" indent="0">
              <a:lnSpc>
                <a:spcPct val="100000"/>
              </a:lnSpc>
              <a:buNone/>
              <a:defRPr lang="es-ES" sz="1400" spc="50" baseline="0"/>
            </a:lvl4pPr>
            <a:lvl5pPr marL="1828800" indent="0">
              <a:lnSpc>
                <a:spcPct val="100000"/>
              </a:lnSpc>
              <a:buNone/>
              <a:defRPr lang="es-ES" sz="1400" spc="50" baseline="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es-ES" sz="900"/>
            </a:lvl1pPr>
          </a:lstStyle>
          <a:p>
            <a:pPr rtl="0"/>
            <a:r>
              <a:rPr lang="es-ES"/>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es-ES" sz="900"/>
            </a:lvl1pPr>
          </a:lstStyle>
          <a:p>
            <a:pPr rtl="0"/>
            <a:r>
              <a:rPr lang="es-ES"/>
              <a:t>TÍTULO DE LA PRESENTACIÓN</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es-ES" sz="900"/>
            </a:lvl1pPr>
          </a:lstStyle>
          <a:p>
            <a:pPr rtl="0"/>
            <a:fld id="{A49DFD55-3C28-40EF-9E31-A92D2E4017FF}" type="slidenum">
              <a:rPr lang="es-ES" smtClean="0"/>
              <a:pPr rtl="0"/>
              <a:t>‹Nº›</a:t>
            </a:fld>
            <a:endParaRPr lang="es-ES" dirty="0"/>
          </a:p>
        </p:txBody>
      </p:sp>
      <p:grpSp>
        <p:nvGrpSpPr>
          <p:cNvPr id="10" name="Grupo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Conector recto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s-ES" sz="2800" kern="1200" spc="150" baseline="0" dirty="0">
                <a:solidFill>
                  <a:schemeClr val="tx1"/>
                </a:solidFill>
                <a:latin typeface="+mj-lt"/>
                <a:ea typeface="+mj-ea"/>
                <a:cs typeface="+mj-cs"/>
              </a:defRPr>
            </a:lvl1pPr>
          </a:lstStyle>
          <a:p>
            <a:pPr rtl="0"/>
            <a:r>
              <a:rPr lang="es-ES"/>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rtlCol="0">
            <a:normAutofit/>
          </a:bodyPr>
          <a:lstStyle>
            <a:lvl1pPr marL="0" indent="0">
              <a:lnSpc>
                <a:spcPct val="100000"/>
              </a:lnSpc>
              <a:buNone/>
              <a:defRPr lang="es-ES" sz="1400" spc="50" baseline="0">
                <a:solidFill>
                  <a:schemeClr val="tx1"/>
                </a:solidFill>
              </a:defRPr>
            </a:lvl1pPr>
            <a:lvl2pPr marL="457200" indent="0">
              <a:buNone/>
              <a:defRPr lang="es-ES" sz="2000">
                <a:solidFill>
                  <a:schemeClr val="tx1">
                    <a:tint val="75000"/>
                  </a:schemeClr>
                </a:solidFill>
              </a:defRPr>
            </a:lvl2pPr>
            <a:lvl3pPr marL="914400" indent="0">
              <a:buNone/>
              <a:defRPr lang="es-ES" sz="1800">
                <a:solidFill>
                  <a:schemeClr val="tx1">
                    <a:tint val="75000"/>
                  </a:schemeClr>
                </a:solidFill>
              </a:defRPr>
            </a:lvl3pPr>
            <a:lvl4pPr marL="1371600" indent="0">
              <a:buNone/>
              <a:defRPr lang="es-ES" sz="1600">
                <a:solidFill>
                  <a:schemeClr val="tx1">
                    <a:tint val="75000"/>
                  </a:schemeClr>
                </a:solidFill>
              </a:defRPr>
            </a:lvl4pPr>
            <a:lvl5pPr marL="1828800" indent="0">
              <a:buNone/>
              <a:defRPr lang="es-ES" sz="1600">
                <a:solidFill>
                  <a:schemeClr val="tx1">
                    <a:tint val="75000"/>
                  </a:schemeClr>
                </a:solidFill>
              </a:defRPr>
            </a:lvl5pPr>
            <a:lvl6pPr marL="2286000" indent="0">
              <a:buNone/>
              <a:defRPr lang="es-ES" sz="1600">
                <a:solidFill>
                  <a:schemeClr val="tx1">
                    <a:tint val="75000"/>
                  </a:schemeClr>
                </a:solidFill>
              </a:defRPr>
            </a:lvl6pPr>
            <a:lvl7pPr marL="2743200" indent="0">
              <a:buNone/>
              <a:defRPr lang="es-ES" sz="1600">
                <a:solidFill>
                  <a:schemeClr val="tx1">
                    <a:tint val="75000"/>
                  </a:schemeClr>
                </a:solidFill>
              </a:defRPr>
            </a:lvl7pPr>
            <a:lvl8pPr marL="3200400" indent="0">
              <a:buNone/>
              <a:defRPr lang="es-ES" sz="1600">
                <a:solidFill>
                  <a:schemeClr val="tx1">
                    <a:tint val="75000"/>
                  </a:schemeClr>
                </a:solidFill>
              </a:defRPr>
            </a:lvl8pPr>
            <a:lvl9pPr marL="3657600" indent="0">
              <a:buNone/>
              <a:defRPr lang="es-ES" sz="1600">
                <a:solidFill>
                  <a:schemeClr val="tx1">
                    <a:tint val="75000"/>
                  </a:schemeClr>
                </a:solidFill>
              </a:defRPr>
            </a:lvl9pPr>
          </a:lstStyle>
          <a:p>
            <a:pPr lvl="0" rtl="0"/>
            <a:r>
              <a:rPr lang="es-ES"/>
              <a:t>Haga clic para modificar los estilos de texto del patrón</a:t>
            </a:r>
          </a:p>
        </p:txBody>
      </p:sp>
      <p:grpSp>
        <p:nvGrpSpPr>
          <p:cNvPr id="4" name="Grupo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Conector recto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lang="es-ES" sz="900"/>
            </a:lvl1pPr>
          </a:lstStyle>
          <a:p>
            <a:pPr rtl="0"/>
            <a:r>
              <a:rPr lang="es-ES"/>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lang="es-ES" sz="900"/>
            </a:lvl1pPr>
          </a:lstStyle>
          <a:p>
            <a:pPr rtl="0"/>
            <a:r>
              <a:rPr lang="es-ES"/>
              <a:t>TÍTULO DE LA PRESENTACIÓN</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lang="es-ES" sz="900"/>
            </a:lvl1pPr>
          </a:lstStyle>
          <a:p>
            <a:pPr rtl="0"/>
            <a:fld id="{A49DFD55-3C28-40EF-9E31-A92D2E4017FF}" type="slidenum">
              <a:rPr lang="es-ES" smtClean="0"/>
              <a:pPr rtl="0"/>
              <a:t>‹Nº›</a:t>
            </a:fld>
            <a:endParaRPr lang="es-E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es-ES" sz="3600" spc="150" baseline="0">
                <a:solidFill>
                  <a:schemeClr val="bg1"/>
                </a:solidFill>
              </a:defRPr>
            </a:lvl1pPr>
          </a:lstStyle>
          <a:p>
            <a:pPr rtl="0"/>
            <a:r>
              <a:rPr lang="es-ES"/>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rtlCol="0">
            <a:normAutofit/>
          </a:bodyPr>
          <a:lstStyle>
            <a:lvl1pPr marL="0" indent="0" algn="l">
              <a:lnSpc>
                <a:spcPct val="150000"/>
              </a:lnSpc>
              <a:buNone/>
              <a:defRPr lang="es-ES" sz="1400" spc="50" baseline="0">
                <a:solidFill>
                  <a:schemeClr val="bg1"/>
                </a:solidFill>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rtl="0"/>
            <a:r>
              <a:rPr lang="es-ES"/>
              <a:t>Haga clic para modificar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lang="es-ES" sz="900"/>
            </a:lvl1pPr>
          </a:lstStyle>
          <a:p>
            <a:pPr rtl="0"/>
            <a:r>
              <a:rPr lang="es-ES"/>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lang="es-ES" sz="900"/>
            </a:lvl1pPr>
          </a:lstStyle>
          <a:p>
            <a:pPr rtl="0"/>
            <a:r>
              <a:rPr lang="es-ES"/>
              <a:t>TÍTULO DE LA PRESENTACIÓN</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es-ES" sz="900"/>
            </a:lvl1pPr>
          </a:lstStyle>
          <a:p>
            <a:pPr rtl="0"/>
            <a:fld id="{A49DFD55-3C28-40EF-9E31-A92D2E4017FF}" type="slidenum">
              <a:rPr lang="es-ES" smtClean="0"/>
              <a:pPr rtl="0"/>
              <a:t>‹Nº›</a:t>
            </a:fld>
            <a:endParaRPr lang="es-ES" dirty="0"/>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lumna de contenido 3">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1055672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ronograma">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s-ES" noProof="0"/>
              <a:t>Presentación de lanzamiento</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9076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es-ES" sz="2800" spc="150" baseline="0">
                <a:solidFill>
                  <a:schemeClr val="bg1"/>
                </a:solidFill>
              </a:defRPr>
            </a:lvl1pPr>
          </a:lstStyle>
          <a:p>
            <a:pPr rtl="0"/>
            <a:r>
              <a:rPr lang="es-ES"/>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rtlCol="0">
            <a:normAutofit/>
          </a:bodyPr>
          <a:lstStyle>
            <a:lvl1pPr marL="0" indent="0">
              <a:lnSpc>
                <a:spcPct val="150000"/>
              </a:lnSpc>
              <a:buNone/>
              <a:defRPr lang="es-ES" sz="1400">
                <a:solidFill>
                  <a:schemeClr val="bg1"/>
                </a:solidFill>
              </a:defRPr>
            </a:lvl1pPr>
            <a:lvl2pPr marL="457200" indent="0">
              <a:lnSpc>
                <a:spcPct val="150000"/>
              </a:lnSpc>
              <a:buNone/>
              <a:defRPr lang="es-ES" sz="1400">
                <a:solidFill>
                  <a:schemeClr val="bg1"/>
                </a:solidFill>
              </a:defRPr>
            </a:lvl2pPr>
            <a:lvl3pPr marL="914400" indent="0">
              <a:lnSpc>
                <a:spcPct val="150000"/>
              </a:lnSpc>
              <a:buNone/>
              <a:defRPr lang="es-ES" sz="1400">
                <a:solidFill>
                  <a:schemeClr val="bg1"/>
                </a:solidFill>
              </a:defRPr>
            </a:lvl3pPr>
            <a:lvl4pPr marL="1371600" indent="0">
              <a:lnSpc>
                <a:spcPct val="150000"/>
              </a:lnSpc>
              <a:buNone/>
              <a:defRPr lang="es-ES" sz="1400">
                <a:solidFill>
                  <a:schemeClr val="bg1"/>
                </a:solidFill>
              </a:defRPr>
            </a:lvl4pPr>
            <a:lvl5pPr marL="1828800" indent="0">
              <a:lnSpc>
                <a:spcPct val="150000"/>
              </a:lnSpc>
              <a:buNone/>
              <a:defRPr lang="es-ES" sz="1400">
                <a:solidFill>
                  <a:schemeClr val="bg1"/>
                </a:solidFill>
              </a:defRPr>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lang="es-ES" sz="900"/>
            </a:lvl1pPr>
          </a:lstStyle>
          <a:p>
            <a:pPr rtl="0"/>
            <a:r>
              <a:rPr lang="es-ES"/>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lang="es-ES" sz="900"/>
            </a:lvl1pPr>
          </a:lstStyle>
          <a:p>
            <a:pPr rtl="0"/>
            <a:r>
              <a:rPr lang="es-ES"/>
              <a:t>TÍTULO DE LA PRESENTACIÓN</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lang="es-ES" sz="900"/>
            </a:lvl1pPr>
          </a:lstStyle>
          <a:p>
            <a:pPr rtl="0"/>
            <a:fld id="{A49DFD55-3C28-40EF-9E31-A92D2E4017FF}" type="slidenum">
              <a:rPr lang="es-ES" smtClean="0"/>
              <a:pPr rtl="0"/>
              <a:t>‹Nº›</a:t>
            </a:fld>
            <a:endParaRPr lang="es-E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s-ES" sz="2800" kern="1200" spc="150" baseline="0" dirty="0">
                <a:solidFill>
                  <a:schemeClr val="tx1"/>
                </a:solidFill>
                <a:latin typeface="+mj-lt"/>
                <a:ea typeface="+mj-ea"/>
                <a:cs typeface="+mj-cs"/>
              </a:defRPr>
            </a:lvl1pPr>
          </a:lstStyle>
          <a:p>
            <a:pPr rtl="0"/>
            <a:r>
              <a:rPr lang="es-ES"/>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lang="es-ES" sz="1400" spc="50" baseline="0">
                <a:solidFill>
                  <a:schemeClr val="tx1"/>
                </a:solidFill>
              </a:defRPr>
            </a:lvl1pPr>
            <a:lvl2pPr marL="457200" indent="0">
              <a:buNone/>
              <a:defRPr lang="es-ES" sz="2000">
                <a:solidFill>
                  <a:schemeClr val="tx1">
                    <a:tint val="75000"/>
                  </a:schemeClr>
                </a:solidFill>
              </a:defRPr>
            </a:lvl2pPr>
            <a:lvl3pPr marL="914400" indent="0">
              <a:buNone/>
              <a:defRPr lang="es-ES" sz="1800">
                <a:solidFill>
                  <a:schemeClr val="tx1">
                    <a:tint val="75000"/>
                  </a:schemeClr>
                </a:solidFill>
              </a:defRPr>
            </a:lvl3pPr>
            <a:lvl4pPr marL="1371600" indent="0">
              <a:buNone/>
              <a:defRPr lang="es-ES" sz="1600">
                <a:solidFill>
                  <a:schemeClr val="tx1">
                    <a:tint val="75000"/>
                  </a:schemeClr>
                </a:solidFill>
              </a:defRPr>
            </a:lvl4pPr>
            <a:lvl5pPr marL="1828800" indent="0">
              <a:buNone/>
              <a:defRPr lang="es-ES" sz="1600">
                <a:solidFill>
                  <a:schemeClr val="tx1">
                    <a:tint val="75000"/>
                  </a:schemeClr>
                </a:solidFill>
              </a:defRPr>
            </a:lvl5pPr>
            <a:lvl6pPr marL="2286000" indent="0">
              <a:buNone/>
              <a:defRPr lang="es-ES" sz="1600">
                <a:solidFill>
                  <a:schemeClr val="tx1">
                    <a:tint val="75000"/>
                  </a:schemeClr>
                </a:solidFill>
              </a:defRPr>
            </a:lvl6pPr>
            <a:lvl7pPr marL="2743200" indent="0">
              <a:buNone/>
              <a:defRPr lang="es-ES" sz="1600">
                <a:solidFill>
                  <a:schemeClr val="tx1">
                    <a:tint val="75000"/>
                  </a:schemeClr>
                </a:solidFill>
              </a:defRPr>
            </a:lvl7pPr>
            <a:lvl8pPr marL="3200400" indent="0">
              <a:buNone/>
              <a:defRPr lang="es-ES" sz="1600">
                <a:solidFill>
                  <a:schemeClr val="tx1">
                    <a:tint val="75000"/>
                  </a:schemeClr>
                </a:solidFill>
              </a:defRPr>
            </a:lvl8pPr>
            <a:lvl9pPr marL="3657600" indent="0">
              <a:buNone/>
              <a:defRPr lang="es-ES" sz="1600">
                <a:solidFill>
                  <a:schemeClr val="tx1">
                    <a:tint val="75000"/>
                  </a:schemeClr>
                </a:solidFill>
              </a:defRPr>
            </a:lvl9pPr>
          </a:lstStyle>
          <a:p>
            <a:pPr lvl="0" rtl="0"/>
            <a:r>
              <a:rPr lang="es-ES"/>
              <a:t>Haga clic para modificar los estilos de texto del patrón</a:t>
            </a:r>
          </a:p>
        </p:txBody>
      </p:sp>
      <p:sp>
        <p:nvSpPr>
          <p:cNvPr id="4" name="Marcador de fecha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rtlCol="0"/>
          <a:lstStyle>
            <a:lvl1pPr>
              <a:defRPr lang="es-ES" sz="900"/>
            </a:lvl1pPr>
          </a:lstStyle>
          <a:p>
            <a:pPr rtl="0"/>
            <a:r>
              <a:rPr lang="es-ES"/>
              <a:t>20XX</a:t>
            </a:r>
          </a:p>
        </p:txBody>
      </p:sp>
      <p:sp>
        <p:nvSpPr>
          <p:cNvPr id="5" name="Marcador de pie de página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rtlCol="0"/>
          <a:lstStyle>
            <a:lvl1pPr>
              <a:defRPr lang="es-ES" sz="900"/>
            </a:lvl1pPr>
          </a:lstStyle>
          <a:p>
            <a:pPr rtl="0"/>
            <a:r>
              <a:rPr lang="es-ES"/>
              <a:t>TÍTULO DE LA PRESENTACIÓN</a:t>
            </a:r>
          </a:p>
        </p:txBody>
      </p:sp>
      <p:sp>
        <p:nvSpPr>
          <p:cNvPr id="6" name="Marcador de número de diapositiva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rtlCol="0"/>
          <a:lstStyle>
            <a:lvl1pPr>
              <a:defRPr lang="es-ES" sz="900"/>
            </a:lvl1pPr>
          </a:lstStyle>
          <a:p>
            <a:pPr rtl="0"/>
            <a:fld id="{A49DFD55-3C28-40EF-9E31-A92D2E4017FF}" type="slidenum">
              <a:rPr lang="es-ES" smtClean="0"/>
              <a:pPr rtl="0"/>
              <a:t>‹Nº›</a:t>
            </a:fld>
            <a:endParaRPr lang="es-ES" dirty="0"/>
          </a:p>
        </p:txBody>
      </p:sp>
      <p:grpSp>
        <p:nvGrpSpPr>
          <p:cNvPr id="7" name="Grupo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Conector recto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alto de sección">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rtlCol="0" anchor="b">
            <a:noAutofit/>
          </a:bodyPr>
          <a:lstStyle>
            <a:lvl1pPr algn="l">
              <a:defRPr lang="es-ES" sz="3600" spc="150" baseline="0">
                <a:solidFill>
                  <a:schemeClr val="bg1"/>
                </a:solidFill>
              </a:defRPr>
            </a:lvl1pPr>
          </a:lstStyle>
          <a:p>
            <a:pPr rtl="0"/>
            <a:r>
              <a:rPr lang="es-ES"/>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rtlCol="0">
            <a:normAutofit/>
          </a:bodyPr>
          <a:lstStyle>
            <a:lvl1pPr marL="0" indent="0" algn="l">
              <a:buNone/>
              <a:defRPr lang="es-ES" sz="1600">
                <a:solidFill>
                  <a:schemeClr val="bg1"/>
                </a:solidFill>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rtl="0"/>
            <a:r>
              <a:rPr lang="es-ES"/>
              <a:t>Haga clic para modificar el estilo de subtítulo del patrón</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s-ES" sz="2800" kern="1200" spc="150" baseline="0" dirty="0">
                <a:solidFill>
                  <a:schemeClr val="tx1"/>
                </a:solidFill>
                <a:latin typeface="+mj-lt"/>
                <a:ea typeface="+mj-ea"/>
                <a:cs typeface="+mj-cs"/>
              </a:defRPr>
            </a:lvl1pPr>
          </a:lstStyle>
          <a:p>
            <a:pPr rtl="0"/>
            <a:r>
              <a:rPr lang="es-ES"/>
              <a:t>HAGA CLIC PARA MODIFICAR EL ESTILO DEL TÍTULO MAESTRO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es-ES" sz="900"/>
            </a:lvl1pPr>
          </a:lstStyle>
          <a:p>
            <a:pPr rtl="0"/>
            <a:r>
              <a:rPr lang="es-ES"/>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es-ES" sz="900"/>
            </a:lvl1pPr>
          </a:lstStyle>
          <a:p>
            <a:pPr rtl="0"/>
            <a:r>
              <a:rPr lang="es-ES"/>
              <a:t>TÍTULO DE LA PRESENTACIÓN</a:t>
            </a:r>
          </a:p>
        </p:txBody>
      </p: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es-ES" sz="900"/>
            </a:lvl1pPr>
          </a:lstStyle>
          <a:p>
            <a:pPr rtl="0"/>
            <a:fld id="{A49DFD55-3C28-40EF-9E31-A92D2E4017FF}" type="slidenum">
              <a:rPr lang="es-ES" smtClean="0"/>
              <a:pPr rtl="0"/>
              <a:t>‹Nº›</a:t>
            </a:fld>
            <a:endParaRPr lang="es-ES" dirty="0"/>
          </a:p>
        </p:txBody>
      </p:sp>
      <p:sp>
        <p:nvSpPr>
          <p:cNvPr id="7" name="Marcador de posición de gráfico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rtlCol="0"/>
          <a:lstStyle>
            <a:defPPr>
              <a:defRPr lang="es-ES"/>
            </a:defPPr>
          </a:lstStyle>
          <a:p>
            <a:pPr rtl="0"/>
            <a:r>
              <a:rPr lang="es-ES"/>
              <a:t>Haga clic en el icono para agregar un gráfico</a:t>
            </a:r>
            <a:endParaRPr lang="es-E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sa">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s-ES" sz="2800" kern="1200" spc="150" baseline="0" dirty="0">
                <a:solidFill>
                  <a:schemeClr val="tx1"/>
                </a:solidFill>
                <a:latin typeface="+mj-lt"/>
                <a:ea typeface="+mj-ea"/>
                <a:cs typeface="+mj-cs"/>
              </a:defRPr>
            </a:lvl1pPr>
          </a:lstStyle>
          <a:p>
            <a:pPr rtl="0"/>
            <a:r>
              <a:rPr lang="es-ES"/>
              <a:t>HAGA CLIC PARA MODIFICAR EL ESTILO DEL TÍTULO MAESTRO</a:t>
            </a:r>
          </a:p>
        </p:txBody>
      </p:sp>
      <p:sp>
        <p:nvSpPr>
          <p:cNvPr id="8" name="Marcador de posición de tabla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defPPr>
              <a:defRPr lang="es-ES"/>
            </a:defPPr>
          </a:lstStyle>
          <a:p>
            <a:pPr rtl="0"/>
            <a:r>
              <a:rPr lang="es-ES"/>
              <a:t>Haga clic en el icono para agregar una tabla</a:t>
            </a:r>
            <a:endParaRPr lang="es-ES" dirty="0"/>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es-ES" sz="900"/>
            </a:lvl1pPr>
          </a:lstStyle>
          <a:p>
            <a:pPr rtl="0"/>
            <a:r>
              <a:rPr lang="es-ES"/>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es-ES" sz="900"/>
            </a:lvl1pPr>
          </a:lstStyle>
          <a:p>
            <a:pPr rtl="0"/>
            <a:r>
              <a:rPr lang="es-ES"/>
              <a:t>TÍTULO DE LA PRESENTACIÓN</a:t>
            </a:r>
          </a:p>
        </p:txBody>
      </p: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es-ES" sz="900"/>
            </a:lvl1pPr>
          </a:lstStyle>
          <a:p>
            <a:pPr rtl="0"/>
            <a:fld id="{A49DFD55-3C28-40EF-9E31-A92D2E4017FF}" type="slidenum">
              <a:rPr lang="es-ES" smtClean="0"/>
              <a:pPr rtl="0"/>
              <a:t>‹Nº›</a:t>
            </a:fld>
            <a:endParaRPr lang="es-E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rtlCol="0" anchor="b">
            <a:normAutofit/>
          </a:bodyPr>
          <a:lstStyle>
            <a:lvl1pPr>
              <a:defRPr lang="es-ES" sz="2800" kern="1200" spc="150" baseline="0" dirty="0">
                <a:solidFill>
                  <a:schemeClr val="tx1"/>
                </a:solidFill>
                <a:latin typeface="+mj-lt"/>
                <a:ea typeface="+mj-ea"/>
                <a:cs typeface="+mj-cs"/>
              </a:defRPr>
            </a:lvl1pPr>
          </a:lstStyle>
          <a:p>
            <a:pPr rtl="0"/>
            <a:r>
              <a:rPr lang="es-ES"/>
              <a:t>HAGA CLIC PARA EDITAR EL ESTILO DEL TÍTULO DEL PATRÓN</a:t>
            </a:r>
          </a:p>
        </p:txBody>
      </p:sp>
      <p:sp>
        <p:nvSpPr>
          <p:cNvPr id="10" name="Subtítulo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rtlCol="0" anchor="b">
            <a:normAutofit/>
          </a:bodyPr>
          <a:lstStyle>
            <a:lvl1pPr marL="0" indent="0" algn="l">
              <a:buNone/>
              <a:defRPr lang="es-ES" sz="1600">
                <a:solidFill>
                  <a:schemeClr val="bg2">
                    <a:lumMod val="50000"/>
                  </a:schemeClr>
                </a:solidFill>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rtl="0"/>
            <a:r>
              <a:rPr lang="es-ES"/>
              <a:t>Haga clic para modificar el estilo de subtítulo del patrón</a:t>
            </a:r>
          </a:p>
        </p:txBody>
      </p:sp>
      <p:sp>
        <p:nvSpPr>
          <p:cNvPr id="3" name="Marcador de fecha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rtlCol="0"/>
          <a:lstStyle>
            <a:lvl1pPr>
              <a:defRPr lang="es-ES" sz="900"/>
            </a:lvl1pPr>
          </a:lstStyle>
          <a:p>
            <a:pPr rtl="0"/>
            <a:r>
              <a:rPr lang="es-ES"/>
              <a:t>20XX</a:t>
            </a:r>
          </a:p>
        </p:txBody>
      </p:sp>
      <p:sp>
        <p:nvSpPr>
          <p:cNvPr id="4" name="Marcador de pie de página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rtlCol="0"/>
          <a:lstStyle>
            <a:lvl1pPr>
              <a:defRPr lang="es-ES" sz="900"/>
            </a:lvl1pPr>
          </a:lstStyle>
          <a:p>
            <a:pPr rtl="0"/>
            <a:r>
              <a:rPr lang="es-ES"/>
              <a:t>TÍTULO DE LA PRESENTACIÓN</a:t>
            </a:r>
          </a:p>
        </p:txBody>
      </p:sp>
      <p:sp>
        <p:nvSpPr>
          <p:cNvPr id="5" name="Marcador de número de diapositiva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rtlCol="0"/>
          <a:lstStyle>
            <a:lvl1pPr>
              <a:defRPr lang="es-ES" sz="900"/>
            </a:lvl1pPr>
          </a:lstStyle>
          <a:p>
            <a:pPr rtl="0"/>
            <a:fld id="{A49DFD55-3C28-40EF-9E31-A92D2E4017FF}" type="slidenum">
              <a:rPr lang="es-ES" smtClean="0"/>
              <a:pPr rtl="0"/>
              <a:t>‹Nº›</a:t>
            </a:fld>
            <a:endParaRPr lang="es-ES" dirty="0"/>
          </a:p>
        </p:txBody>
      </p:sp>
      <p:cxnSp>
        <p:nvCxnSpPr>
          <p:cNvPr id="9" name="Conector recto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s-ES" sz="2800" kern="1200" spc="150" baseline="0" dirty="0">
                <a:solidFill>
                  <a:schemeClr val="tx1"/>
                </a:solidFill>
                <a:latin typeface="+mj-lt"/>
                <a:ea typeface="+mj-ea"/>
                <a:cs typeface="+mj-cs"/>
              </a:defRPr>
            </a:lvl1pPr>
          </a:lstStyle>
          <a:p>
            <a:pPr rtl="0"/>
            <a:r>
              <a:rPr lang="es-ES"/>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defPPr>
              <a:defRPr lang="es-ES"/>
            </a:defPPr>
          </a:lstStyle>
          <a:p>
            <a:pPr rtl="0"/>
            <a:r>
              <a:rPr lang="es-ES"/>
              <a:t>Haga clic en el icono para agregar una imagen</a:t>
            </a:r>
            <a:endParaRPr lang="es-ES" dirty="0"/>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rtlCol="0" anchor="ctr">
            <a:noAutofit/>
          </a:bodyPr>
          <a:lstStyle>
            <a:lvl1pPr marL="0" indent="0" algn="ctr">
              <a:buNone/>
              <a:defRPr lang="es-ES" sz="140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s-ES" sz="1000" kern="1200" spc="150" baseline="0" dirty="0" smtClean="0">
                <a:solidFill>
                  <a:schemeClr val="tx1"/>
                </a:solidFill>
                <a:latin typeface="+mn-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defPPr>
              <a:defRPr lang="es-ES"/>
            </a:defPPr>
          </a:lstStyle>
          <a:p>
            <a:pPr rtl="0"/>
            <a:r>
              <a:rPr lang="es-ES"/>
              <a:t>Haga clic en el icono para agregar una imagen</a:t>
            </a:r>
            <a:endParaRPr lang="es-ES" dirty="0"/>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rtlCol="0" anchor="ctr">
            <a:noAutofit/>
          </a:bodyPr>
          <a:lstStyle>
            <a:lvl1pPr marL="0" indent="0" algn="ctr">
              <a:buNone/>
              <a:defRPr lang="es-ES" sz="140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s-ES" sz="1000" kern="1200" spc="150" baseline="0" dirty="0" smtClean="0">
                <a:solidFill>
                  <a:schemeClr val="tx1"/>
                </a:solidFill>
                <a:latin typeface="+mn-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defPPr>
              <a:defRPr lang="es-ES"/>
            </a:defPPr>
          </a:lstStyle>
          <a:p>
            <a:pPr lvl="1" rtl="0"/>
            <a:r>
              <a:rPr lang="es-ES"/>
              <a:t>Haga clic en el icono para agregar una imagen</a:t>
            </a:r>
            <a:endParaRPr lang="es-ES" dirty="0"/>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rtlCol="0" anchor="ctr">
            <a:noAutofit/>
          </a:bodyPr>
          <a:lstStyle>
            <a:lvl1pPr marL="0" indent="0" algn="ctr">
              <a:buNone/>
              <a:defRPr lang="es-ES" sz="140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s-ES" sz="1000" kern="1200" spc="150" baseline="0" dirty="0" smtClean="0">
                <a:solidFill>
                  <a:schemeClr val="tx1"/>
                </a:solidFill>
                <a:latin typeface="+mn-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defPPr>
              <a:defRPr lang="es-ES"/>
            </a:defPPr>
          </a:lstStyle>
          <a:p>
            <a:pPr rtl="0"/>
            <a:r>
              <a:rPr lang="es-ES"/>
              <a:t>Haga clic en el icono para agregar una imagen</a:t>
            </a:r>
            <a:endParaRPr lang="es-ES" dirty="0"/>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rtlCol="0" anchor="ctr">
            <a:noAutofit/>
          </a:bodyPr>
          <a:lstStyle>
            <a:lvl1pPr marL="0" indent="0" algn="ctr">
              <a:buNone/>
              <a:defRPr lang="es-ES" sz="140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s-ES" sz="1000" kern="1200" spc="150" baseline="0" dirty="0" smtClean="0">
                <a:solidFill>
                  <a:schemeClr val="tx1"/>
                </a:solidFill>
                <a:latin typeface="+mn-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es-ES" sz="900"/>
            </a:lvl1pPr>
          </a:lstStyle>
          <a:p>
            <a:pPr rtl="0"/>
            <a:r>
              <a:rPr lang="es-ES"/>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es-ES" sz="900"/>
            </a:lvl1pPr>
          </a:lstStyle>
          <a:p>
            <a:pPr rtl="0"/>
            <a:r>
              <a:rPr lang="es-ES"/>
              <a:t>TÍTULO DE LA PRESENTACIÓN</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es-ES" sz="900"/>
            </a:lvl1pPr>
          </a:lstStyle>
          <a:p>
            <a:pPr rtl="0"/>
            <a:fld id="{A49DFD55-3C28-40EF-9E31-A92D2E4017FF}" type="slidenum">
              <a:rPr lang="es-ES" smtClean="0"/>
              <a:pPr rtl="0"/>
              <a:t>‹Nº›</a:t>
            </a:fld>
            <a:endParaRPr lang="es-ES" dirty="0"/>
          </a:p>
        </p:txBody>
      </p:sp>
      <p:grpSp>
        <p:nvGrpSpPr>
          <p:cNvPr id="4" name="Grupo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Conector recto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de equipo de 8 personas">
    <p:bg>
      <p:bgPr>
        <a:solidFill>
          <a:schemeClr val="bg1"/>
        </a:soli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áfico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s-ES" sz="2800" kern="1200" spc="150" baseline="0" dirty="0">
                <a:solidFill>
                  <a:schemeClr val="tx1"/>
                </a:solidFill>
                <a:latin typeface="+mj-lt"/>
                <a:ea typeface="+mj-ea"/>
                <a:cs typeface="+mj-cs"/>
              </a:defRPr>
            </a:lvl1pPr>
          </a:lstStyle>
          <a:p>
            <a:pPr rtl="0"/>
            <a:r>
              <a:rPr lang="es-ES" noProof="0" dirty="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es-ES" sz="900">
                <a:solidFill>
                  <a:sysClr val="windowText" lastClr="000000"/>
                </a:solidFill>
              </a:defRPr>
            </a:lvl1pPr>
          </a:lstStyle>
          <a:p>
            <a:pPr rtl="0"/>
            <a:r>
              <a:rPr lang="es-ES" noProof="0"/>
              <a:t>Haga clic en el icono para agregar una imagen</a:t>
            </a:r>
            <a:endParaRPr lang="es-ES" noProof="0" dirty="0"/>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s-ES" sz="105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rtlCol="0" anchor="ctr">
            <a:noAutofit/>
          </a:bodyPr>
          <a:lstStyle>
            <a:lvl1pPr marL="0" indent="0" algn="ctr">
              <a:buNone/>
              <a:defRPr lang="es-ES" sz="900" kern="1200" spc="150" baseline="0" dirty="0" smtClean="0">
                <a:solidFill>
                  <a:schemeClr val="accent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es-ES" sz="900">
                <a:solidFill>
                  <a:sysClr val="windowText" lastClr="000000"/>
                </a:solidFill>
              </a:defRPr>
            </a:lvl1pPr>
          </a:lstStyle>
          <a:p>
            <a:pPr rtl="0"/>
            <a:r>
              <a:rPr lang="es-ES" noProof="0"/>
              <a:t>Haga clic en el icono para agregar una imagen</a:t>
            </a:r>
            <a:endParaRPr lang="es-ES" noProof="0" dirty="0"/>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rtlCol="0" anchor="t">
            <a:noAutofit/>
          </a:bodyPr>
          <a:lstStyle>
            <a:lvl1pPr marL="0" indent="0" algn="ctr">
              <a:buNone/>
              <a:defRPr lang="es-ES" sz="105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rtlCol="0" anchor="ctr">
            <a:noAutofit/>
          </a:bodyPr>
          <a:lstStyle>
            <a:lvl1pPr marL="0" indent="0" algn="ctr">
              <a:buNone/>
              <a:defRPr lang="es-ES" sz="900" kern="1200" spc="150" baseline="0" dirty="0" smtClean="0">
                <a:solidFill>
                  <a:schemeClr val="accent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32" name="Marcador de posición de imagen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es-ES" sz="900">
                <a:solidFill>
                  <a:sysClr val="windowText" lastClr="000000"/>
                </a:solidFill>
              </a:defRPr>
            </a:lvl1pPr>
          </a:lstStyle>
          <a:p>
            <a:pPr rtl="0"/>
            <a:r>
              <a:rPr lang="es-ES" noProof="0"/>
              <a:t>Haga clic en el icono para agregar una imagen</a:t>
            </a:r>
            <a:endParaRPr lang="es-ES" noProof="0" dirty="0"/>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rtlCol="0" anchor="t">
            <a:noAutofit/>
          </a:bodyPr>
          <a:lstStyle>
            <a:lvl1pPr marL="0" indent="0" algn="ctr">
              <a:buNone/>
              <a:defRPr lang="es-ES" sz="105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rtlCol="0" anchor="ctr">
            <a:noAutofit/>
          </a:bodyPr>
          <a:lstStyle>
            <a:lvl1pPr marL="0" indent="0" algn="ctr">
              <a:buNone/>
              <a:defRPr lang="es-ES" sz="900" kern="1200" spc="150" baseline="0" dirty="0" smtClean="0">
                <a:solidFill>
                  <a:schemeClr val="accent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es-ES" sz="900">
                <a:solidFill>
                  <a:sysClr val="windowText" lastClr="000000"/>
                </a:solidFill>
              </a:defRPr>
            </a:lvl1pPr>
          </a:lstStyle>
          <a:p>
            <a:pPr rtl="0"/>
            <a:r>
              <a:rPr lang="es-ES" noProof="0"/>
              <a:t>Haga clic en el icono para agregar una imagen</a:t>
            </a:r>
            <a:endParaRPr lang="es-ES" noProof="0" dirty="0"/>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s-ES" sz="105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rtlCol="0" anchor="ctr">
            <a:noAutofit/>
          </a:bodyPr>
          <a:lstStyle>
            <a:lvl1pPr marL="0" indent="0" algn="ctr">
              <a:buNone/>
              <a:defRPr lang="es-ES" sz="900" kern="1200" spc="150" baseline="0" dirty="0" smtClean="0">
                <a:solidFill>
                  <a:schemeClr val="accent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es-ES" sz="900">
                <a:solidFill>
                  <a:sysClr val="windowText" lastClr="000000"/>
                </a:solidFill>
              </a:defRPr>
            </a:lvl1pPr>
          </a:lstStyle>
          <a:p>
            <a:pPr rtl="0"/>
            <a:r>
              <a:rPr lang="es-ES" noProof="0"/>
              <a:t>Haga clic en el icono para agregar una imagen</a:t>
            </a:r>
            <a:endParaRPr lang="es-ES" noProof="0" dirty="0"/>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s-ES" sz="105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rtlCol="0" anchor="ctr">
            <a:noAutofit/>
          </a:bodyPr>
          <a:lstStyle>
            <a:lvl1pPr marL="0" indent="0" algn="ctr">
              <a:buNone/>
              <a:defRPr lang="es-ES" sz="900" kern="1200" spc="150" baseline="0" dirty="0" smtClean="0">
                <a:solidFill>
                  <a:schemeClr val="accent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es-ES" sz="900">
                <a:solidFill>
                  <a:sysClr val="windowText" lastClr="000000"/>
                </a:solidFill>
              </a:defRPr>
            </a:lvl1pPr>
          </a:lstStyle>
          <a:p>
            <a:pPr rtl="0"/>
            <a:r>
              <a:rPr lang="es-ES" noProof="0"/>
              <a:t>Haga clic en el icono para agregar una imagen</a:t>
            </a:r>
            <a:endParaRPr lang="es-ES" noProof="0" dirty="0"/>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rtlCol="0" anchor="t">
            <a:noAutofit/>
          </a:bodyPr>
          <a:lstStyle>
            <a:lvl1pPr marL="0" indent="0" algn="ctr">
              <a:buNone/>
              <a:defRPr lang="es-ES" sz="105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rtlCol="0" anchor="ctr">
            <a:noAutofit/>
          </a:bodyPr>
          <a:lstStyle>
            <a:lvl1pPr marL="0" indent="0" algn="ctr">
              <a:buNone/>
              <a:defRPr lang="es-ES" sz="900" kern="1200" spc="150" baseline="0" dirty="0" smtClean="0">
                <a:solidFill>
                  <a:schemeClr val="accent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33" name="Marcador de posición de imagen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es-ES" sz="900">
                <a:solidFill>
                  <a:sysClr val="windowText" lastClr="000000"/>
                </a:solidFill>
              </a:defRPr>
            </a:lvl1pPr>
          </a:lstStyle>
          <a:p>
            <a:pPr rtl="0"/>
            <a:r>
              <a:rPr lang="es-ES" noProof="0"/>
              <a:t>Haga clic en el icono para agregar una imagen</a:t>
            </a:r>
            <a:endParaRPr lang="es-ES" noProof="0" dirty="0"/>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rtlCol="0" anchor="t">
            <a:noAutofit/>
          </a:bodyPr>
          <a:lstStyle>
            <a:lvl1pPr marL="0" indent="0" algn="ctr">
              <a:buNone/>
              <a:defRPr lang="es-ES" sz="105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rtlCol="0" anchor="ctr">
            <a:noAutofit/>
          </a:bodyPr>
          <a:lstStyle>
            <a:lvl1pPr marL="0" indent="0" algn="ctr">
              <a:buNone/>
              <a:defRPr lang="es-ES" sz="900" kern="1200" spc="150" baseline="0" dirty="0" smtClean="0">
                <a:solidFill>
                  <a:schemeClr val="accent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es-ES" sz="900">
                <a:solidFill>
                  <a:sysClr val="windowText" lastClr="000000"/>
                </a:solidFill>
              </a:defRPr>
            </a:lvl1pPr>
          </a:lstStyle>
          <a:p>
            <a:pPr rtl="0"/>
            <a:r>
              <a:rPr lang="es-ES" noProof="0"/>
              <a:t>Haga clic en el icono para agregar una imagen</a:t>
            </a:r>
            <a:endParaRPr lang="es-ES" noProof="0" dirty="0"/>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s-ES" sz="1050" kern="1200" spc="150" baseline="0" dirty="0" smtClean="0">
                <a:solidFill>
                  <a:schemeClr val="tx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rtlCol="0" anchor="ctr">
            <a:noAutofit/>
          </a:bodyPr>
          <a:lstStyle>
            <a:lvl1pPr marL="0" indent="0" algn="ctr">
              <a:buNone/>
              <a:defRPr lang="es-ES" sz="900" kern="1200" spc="150" baseline="0" dirty="0" smtClean="0">
                <a:solidFill>
                  <a:schemeClr val="accent1"/>
                </a:solidFill>
                <a:latin typeface="+mj-lt"/>
                <a:ea typeface="+mj-ea"/>
                <a:cs typeface="+mj-cs"/>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dirty="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es-ES" sz="900">
                <a:solidFill>
                  <a:srgbClr val="898989"/>
                </a:solidFill>
              </a:defRPr>
            </a:lvl1pPr>
          </a:lstStyle>
          <a:p>
            <a:pPr rtl="0"/>
            <a:r>
              <a:rPr lang="es-ES" noProof="0" dirty="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es-ES" sz="900">
                <a:solidFill>
                  <a:srgbClr val="898989"/>
                </a:solidFill>
              </a:defRPr>
            </a:lvl1pPr>
          </a:lstStyle>
          <a:p>
            <a:pPr rtl="0"/>
            <a:r>
              <a:rPr lang="es-ES" noProof="0" dirty="0"/>
              <a:t>TÍTULO DE LA PRESENTACIÓN</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es-ES" sz="900">
                <a:solidFill>
                  <a:srgbClr val="898989"/>
                </a:solidFill>
              </a:defRPr>
            </a:lvl1pPr>
          </a:lstStyle>
          <a:p>
            <a:pPr rtl="0"/>
            <a:fld id="{A49DFD55-3C28-40EF-9E31-A92D2E4017FF}" type="slidenum">
              <a:rPr lang="es-ES" noProof="0" smtClean="0"/>
              <a:pPr rtl="0"/>
              <a:t>‹Nº›</a:t>
            </a:fld>
            <a:endParaRPr lang="es-ES" noProof="0"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s-ES" sz="1200">
                <a:solidFill>
                  <a:schemeClr val="tx1">
                    <a:tint val="75000"/>
                  </a:schemeClr>
                </a:solidFill>
              </a:defRPr>
            </a:lvl1pPr>
          </a:lstStyle>
          <a:p>
            <a:pPr rtl="0"/>
            <a:r>
              <a:rPr lang="es-ES"/>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r>
              <a:rPr lang="es-ES"/>
              <a:t>TÍTULO DE LA PRESENTACIÓN</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es-ES" sz="1200">
                <a:solidFill>
                  <a:schemeClr val="tx1">
                    <a:tint val="75000"/>
                  </a:schemeClr>
                </a:solidFill>
              </a:defRPr>
            </a:lvl1pPr>
          </a:lstStyle>
          <a:p>
            <a:pPr rtl="0"/>
            <a:fld id="{A49DFD55-3C28-40EF-9E31-A92D2E4017FF}" type="slidenum">
              <a:rPr lang="es-ES" smtClean="0"/>
              <a:t>‹Nº›</a:t>
            </a:fld>
            <a:endParaRPr lang="es-E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 id="2147483669" r:id="rId16"/>
    <p:sldLayoutId id="2147483670" r:id="rId17"/>
  </p:sldLayoutIdLst>
  <p:hf hdr="0"/>
  <p:txStyles>
    <p:titleStyle>
      <a:lvl1pPr algn="l" defTabSz="914400" rtl="0" eaLnBrk="1" latinLnBrk="0" hangingPunct="1">
        <a:lnSpc>
          <a:spcPct val="90000"/>
        </a:lnSpc>
        <a:spcBef>
          <a:spcPct val="0"/>
        </a:spcBef>
        <a:buNone/>
        <a:defRPr lang="es-ES"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75451-6A4B-484B-9ED1-353CCE25B0F4}"/>
              </a:ext>
            </a:extLst>
          </p:cNvPr>
          <p:cNvSpPr>
            <a:spLocks noGrp="1"/>
          </p:cNvSpPr>
          <p:nvPr>
            <p:ph type="ctrTitle"/>
          </p:nvPr>
        </p:nvSpPr>
        <p:spPr>
          <a:xfrm>
            <a:off x="6680444" y="3988106"/>
            <a:ext cx="4941771" cy="1161312"/>
          </a:xfrm>
        </p:spPr>
        <p:txBody>
          <a:bodyPr rtlCol="0"/>
          <a:lstStyle>
            <a:defPPr>
              <a:defRPr lang="es-ES"/>
            </a:defPPr>
          </a:lstStyle>
          <a:p>
            <a:pPr rtl="0"/>
            <a:r>
              <a:rPr lang="es-ES" dirty="0" err="1"/>
              <a:t>Ipc</a:t>
            </a:r>
            <a:r>
              <a:rPr lang="es-ES"/>
              <a:t> UY vs </a:t>
            </a:r>
            <a:r>
              <a:rPr lang="es-ES" dirty="0"/>
              <a:t>precios </a:t>
            </a:r>
            <a:r>
              <a:rPr lang="es-ES"/>
              <a:t>en comercios</a:t>
            </a:r>
            <a:endParaRPr lang="es-ES" dirty="0"/>
          </a:p>
        </p:txBody>
      </p:sp>
      <p:sp>
        <p:nvSpPr>
          <p:cNvPr id="3" name="Subtítulo 2">
            <a:extLst>
              <a:ext uri="{FF2B5EF4-FFF2-40B4-BE49-F238E27FC236}">
                <a16:creationId xmlns:a16="http://schemas.microsoft.com/office/drawing/2014/main" id="{0236A1B4-B8D1-4A72-8E20-0703F54BF1FE}"/>
              </a:ext>
            </a:extLst>
          </p:cNvPr>
          <p:cNvSpPr>
            <a:spLocks noGrp="1"/>
          </p:cNvSpPr>
          <p:nvPr>
            <p:ph type="subTitle" idx="1"/>
          </p:nvPr>
        </p:nvSpPr>
        <p:spPr>
          <a:xfrm>
            <a:off x="6757564" y="5149418"/>
            <a:ext cx="4941770" cy="744606"/>
          </a:xfrm>
        </p:spPr>
        <p:txBody>
          <a:bodyPr rtlCol="0">
            <a:normAutofit/>
          </a:bodyPr>
          <a:lstStyle>
            <a:defPPr>
              <a:defRPr lang="es-ES"/>
            </a:defPPr>
          </a:lstStyle>
          <a:p>
            <a:pPr rtl="0"/>
            <a:r>
              <a:rPr lang="es-ES" dirty="0"/>
              <a:t>CODERHOUSE – </a:t>
            </a:r>
            <a:r>
              <a:rPr lang="es-ES" dirty="0" err="1"/>
              <a:t>DataScience</a:t>
            </a:r>
            <a:r>
              <a:rPr lang="es-ES" dirty="0"/>
              <a:t> 2023 – Comisión 41875</a:t>
            </a:r>
          </a:p>
          <a:p>
            <a:pPr rtl="0"/>
            <a:r>
              <a:rPr lang="es-ES" dirty="0"/>
              <a:t>Hugo Sergio Lotito</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762301-F83A-4BEA-9D11-E6C99FB574A8}"/>
              </a:ext>
            </a:extLst>
          </p:cNvPr>
          <p:cNvSpPr>
            <a:spLocks noGrp="1"/>
          </p:cNvSpPr>
          <p:nvPr>
            <p:ph type="title"/>
          </p:nvPr>
        </p:nvSpPr>
        <p:spPr>
          <a:xfrm>
            <a:off x="3161461" y="324219"/>
            <a:ext cx="6706934" cy="1325563"/>
          </a:xfrm>
        </p:spPr>
        <p:txBody>
          <a:bodyPr rtlCol="0"/>
          <a:lstStyle>
            <a:defPPr>
              <a:defRPr lang="es-ES"/>
            </a:defPPr>
          </a:lstStyle>
          <a:p>
            <a:r>
              <a:rPr lang="es-ES" dirty="0"/>
              <a:t>Algunas respuestas obtenidas hasta ahora</a:t>
            </a:r>
          </a:p>
        </p:txBody>
      </p:sp>
      <p:sp>
        <p:nvSpPr>
          <p:cNvPr id="8" name="Marcador de número de diapositiva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10</a:t>
            </a:fld>
            <a:endParaRPr lang="es-ES" dirty="0"/>
          </a:p>
        </p:txBody>
      </p:sp>
      <p:sp>
        <p:nvSpPr>
          <p:cNvPr id="9" name="Marcador de texto 2">
            <a:extLst>
              <a:ext uri="{FF2B5EF4-FFF2-40B4-BE49-F238E27FC236}">
                <a16:creationId xmlns:a16="http://schemas.microsoft.com/office/drawing/2014/main" id="{0DC5FD1C-BE88-D807-3733-6AB2062485A0}"/>
              </a:ext>
            </a:extLst>
          </p:cNvPr>
          <p:cNvSpPr txBox="1">
            <a:spLocks/>
          </p:cNvSpPr>
          <p:nvPr/>
        </p:nvSpPr>
        <p:spPr>
          <a:xfrm>
            <a:off x="4131779" y="1315888"/>
            <a:ext cx="5111750" cy="2445878"/>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ES" sz="1400" dirty="0"/>
          </a:p>
        </p:txBody>
      </p:sp>
      <p:sp>
        <p:nvSpPr>
          <p:cNvPr id="14" name="Marcador de fecha 3">
            <a:extLst>
              <a:ext uri="{FF2B5EF4-FFF2-40B4-BE49-F238E27FC236}">
                <a16:creationId xmlns:a16="http://schemas.microsoft.com/office/drawing/2014/main" id="{D9D34FA3-B112-63BD-09B6-E2F9093B5EDA}"/>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
        <p:nvSpPr>
          <p:cNvPr id="4" name="Marcador de pie de página 4">
            <a:extLst>
              <a:ext uri="{FF2B5EF4-FFF2-40B4-BE49-F238E27FC236}">
                <a16:creationId xmlns:a16="http://schemas.microsoft.com/office/drawing/2014/main" id="{0F5E27A2-88AE-DE7A-548A-9B2498AE87F8}"/>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pic>
        <p:nvPicPr>
          <p:cNvPr id="10" name="Imagen 9">
            <a:extLst>
              <a:ext uri="{FF2B5EF4-FFF2-40B4-BE49-F238E27FC236}">
                <a16:creationId xmlns:a16="http://schemas.microsoft.com/office/drawing/2014/main" id="{84991C40-70A2-0F66-17A5-C9C1BD9E0E67}"/>
              </a:ext>
            </a:extLst>
          </p:cNvPr>
          <p:cNvPicPr>
            <a:picLocks noChangeAspect="1"/>
          </p:cNvPicPr>
          <p:nvPr/>
        </p:nvPicPr>
        <p:blipFill>
          <a:blip r:embed="rId3"/>
          <a:stretch>
            <a:fillRect/>
          </a:stretch>
        </p:blipFill>
        <p:spPr>
          <a:xfrm>
            <a:off x="726924" y="1975389"/>
            <a:ext cx="4654758" cy="3761838"/>
          </a:xfrm>
          <a:prstGeom prst="rect">
            <a:avLst/>
          </a:prstGeom>
        </p:spPr>
      </p:pic>
      <p:sp>
        <p:nvSpPr>
          <p:cNvPr id="2" name="CuadroTexto 1">
            <a:extLst>
              <a:ext uri="{FF2B5EF4-FFF2-40B4-BE49-F238E27FC236}">
                <a16:creationId xmlns:a16="http://schemas.microsoft.com/office/drawing/2014/main" id="{F2430E79-7409-DF6D-6889-19BB247DB761}"/>
              </a:ext>
            </a:extLst>
          </p:cNvPr>
          <p:cNvSpPr txBox="1"/>
          <p:nvPr/>
        </p:nvSpPr>
        <p:spPr>
          <a:xfrm>
            <a:off x="6034261" y="3079736"/>
            <a:ext cx="5504552" cy="1477328"/>
          </a:xfrm>
          <a:prstGeom prst="rect">
            <a:avLst/>
          </a:prstGeom>
          <a:noFill/>
        </p:spPr>
        <p:txBody>
          <a:bodyPr wrap="square">
            <a:spAutoFit/>
          </a:bodyPr>
          <a:lstStyle/>
          <a:p>
            <a:r>
              <a:rPr lang="es-ES" dirty="0"/>
              <a:t>Los últimos 3 años del quinquenio se cumple la hipótesis de que la inflación oficial está por debajo del incremento de precios de comercios publicados.</a:t>
            </a:r>
          </a:p>
          <a:p>
            <a:r>
              <a:rPr lang="es-ES" dirty="0"/>
              <a:t>El gráfico corresponde a la inflación y precios acumulados del quinquenio.</a:t>
            </a:r>
          </a:p>
        </p:txBody>
      </p:sp>
      <p:sp>
        <p:nvSpPr>
          <p:cNvPr id="5" name="Heptágono 4">
            <a:extLst>
              <a:ext uri="{FF2B5EF4-FFF2-40B4-BE49-F238E27FC236}">
                <a16:creationId xmlns:a16="http://schemas.microsoft.com/office/drawing/2014/main" id="{6540E553-CA5A-24C9-2475-A95F8E94A6DE}"/>
              </a:ext>
            </a:extLst>
          </p:cNvPr>
          <p:cNvSpPr/>
          <p:nvPr/>
        </p:nvSpPr>
        <p:spPr>
          <a:xfrm>
            <a:off x="5835166" y="1831583"/>
            <a:ext cx="516834" cy="437322"/>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1</a:t>
            </a:r>
            <a:endParaRPr lang="es-UY" dirty="0"/>
          </a:p>
        </p:txBody>
      </p:sp>
      <p:sp>
        <p:nvSpPr>
          <p:cNvPr id="6" name="CuadroTexto 5">
            <a:extLst>
              <a:ext uri="{FF2B5EF4-FFF2-40B4-BE49-F238E27FC236}">
                <a16:creationId xmlns:a16="http://schemas.microsoft.com/office/drawing/2014/main" id="{FC0145EF-F4FE-599C-1651-F9E121D9188B}"/>
              </a:ext>
            </a:extLst>
          </p:cNvPr>
          <p:cNvSpPr txBox="1"/>
          <p:nvPr/>
        </p:nvSpPr>
        <p:spPr>
          <a:xfrm>
            <a:off x="6096000" y="4877237"/>
            <a:ext cx="5504552" cy="1169551"/>
          </a:xfrm>
          <a:prstGeom prst="rect">
            <a:avLst/>
          </a:prstGeom>
          <a:noFill/>
        </p:spPr>
        <p:txBody>
          <a:bodyPr wrap="square">
            <a:spAutoFit/>
          </a:bodyPr>
          <a:lstStyle/>
          <a:p>
            <a:r>
              <a:rPr lang="es-ES" sz="1400" dirty="0"/>
              <a:t>Nota: sin ánimo de agotar el análisis esta conclusión inicial es un resumen de un desglose posterior que se podría hacer como por ejemplo analizar el segmento “alimentos” que es el más publicado por los comercios y excluir otras categorías menos relevantes a fin de quitarles peso relativo.</a:t>
            </a:r>
          </a:p>
        </p:txBody>
      </p:sp>
      <p:sp>
        <p:nvSpPr>
          <p:cNvPr id="7" name="Marcador de texto 2">
            <a:extLst>
              <a:ext uri="{FF2B5EF4-FFF2-40B4-BE49-F238E27FC236}">
                <a16:creationId xmlns:a16="http://schemas.microsoft.com/office/drawing/2014/main" id="{A377FCB6-764E-E3A1-B2BC-E9D97FC9C271}"/>
              </a:ext>
            </a:extLst>
          </p:cNvPr>
          <p:cNvSpPr txBox="1">
            <a:spLocks/>
          </p:cNvSpPr>
          <p:nvPr/>
        </p:nvSpPr>
        <p:spPr>
          <a:xfrm>
            <a:off x="6550162" y="1649781"/>
            <a:ext cx="5111750" cy="1109782"/>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1: Pregunta: Hay una percepción general de que los precios suben más que la inflación oficial, ¿ </a:t>
            </a:r>
            <a:r>
              <a:rPr lang="es-ES" sz="1400" dirty="0" err="1"/>
              <a:t>ésto</a:t>
            </a:r>
            <a:r>
              <a:rPr lang="es-ES" sz="1400" dirty="0"/>
              <a:t> es así ?</a:t>
            </a:r>
          </a:p>
          <a:p>
            <a:pPr marL="742950" lvl="1" indent="-285750">
              <a:buFont typeface="Wingdings" panose="05000000000000000000" pitchFamily="2" charset="2"/>
              <a:buChar char="ü"/>
            </a:pPr>
            <a:r>
              <a:rPr lang="es-ES" sz="1400" dirty="0"/>
              <a:t>Hipótesis: la inflación general está por debajo de la suba de precios en los comercios</a:t>
            </a:r>
            <a:endParaRPr lang="es-ES" sz="1000" dirty="0"/>
          </a:p>
          <a:p>
            <a:pPr marL="742950" lvl="1" indent="-285750">
              <a:buFont typeface="Wingdings" panose="05000000000000000000" pitchFamily="2" charset="2"/>
              <a:buChar char="ü"/>
            </a:pPr>
            <a:endParaRPr lang="es-ES" sz="1400" dirty="0"/>
          </a:p>
        </p:txBody>
      </p:sp>
    </p:spTree>
    <p:extLst>
      <p:ext uri="{BB962C8B-B14F-4D97-AF65-F5344CB8AC3E}">
        <p14:creationId xmlns:p14="http://schemas.microsoft.com/office/powerpoint/2010/main" val="294341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animBg="1"/>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762301-F83A-4BEA-9D11-E6C99FB574A8}"/>
              </a:ext>
            </a:extLst>
          </p:cNvPr>
          <p:cNvSpPr>
            <a:spLocks noGrp="1"/>
          </p:cNvSpPr>
          <p:nvPr>
            <p:ph type="title"/>
          </p:nvPr>
        </p:nvSpPr>
        <p:spPr>
          <a:xfrm>
            <a:off x="3161461" y="324219"/>
            <a:ext cx="6706934" cy="1325563"/>
          </a:xfrm>
        </p:spPr>
        <p:txBody>
          <a:bodyPr rtlCol="0"/>
          <a:lstStyle>
            <a:defPPr>
              <a:defRPr lang="es-ES"/>
            </a:defPPr>
          </a:lstStyle>
          <a:p>
            <a:pPr rtl="0"/>
            <a:r>
              <a:rPr lang="es-ES" dirty="0"/>
              <a:t>Algunas respuestas obtenidas hasta ahora</a:t>
            </a:r>
          </a:p>
        </p:txBody>
      </p:sp>
      <p:sp>
        <p:nvSpPr>
          <p:cNvPr id="8" name="Marcador de número de diapositiva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11</a:t>
            </a:fld>
            <a:endParaRPr lang="es-ES" dirty="0"/>
          </a:p>
        </p:txBody>
      </p:sp>
      <p:sp>
        <p:nvSpPr>
          <p:cNvPr id="9" name="Marcador de texto 2">
            <a:extLst>
              <a:ext uri="{FF2B5EF4-FFF2-40B4-BE49-F238E27FC236}">
                <a16:creationId xmlns:a16="http://schemas.microsoft.com/office/drawing/2014/main" id="{0DC5FD1C-BE88-D807-3733-6AB2062485A0}"/>
              </a:ext>
            </a:extLst>
          </p:cNvPr>
          <p:cNvSpPr txBox="1">
            <a:spLocks/>
          </p:cNvSpPr>
          <p:nvPr/>
        </p:nvSpPr>
        <p:spPr>
          <a:xfrm>
            <a:off x="4131779" y="1315888"/>
            <a:ext cx="5111750" cy="2445878"/>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ES" sz="1400" dirty="0"/>
          </a:p>
        </p:txBody>
      </p:sp>
      <p:sp>
        <p:nvSpPr>
          <p:cNvPr id="14" name="Marcador de fecha 3">
            <a:extLst>
              <a:ext uri="{FF2B5EF4-FFF2-40B4-BE49-F238E27FC236}">
                <a16:creationId xmlns:a16="http://schemas.microsoft.com/office/drawing/2014/main" id="{D9D34FA3-B112-63BD-09B6-E2F9093B5EDA}"/>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
        <p:nvSpPr>
          <p:cNvPr id="4" name="Marcador de pie de página 4">
            <a:extLst>
              <a:ext uri="{FF2B5EF4-FFF2-40B4-BE49-F238E27FC236}">
                <a16:creationId xmlns:a16="http://schemas.microsoft.com/office/drawing/2014/main" id="{0F5E27A2-88AE-DE7A-548A-9B2498AE87F8}"/>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pic>
        <p:nvPicPr>
          <p:cNvPr id="5" name="Imagen 4">
            <a:extLst>
              <a:ext uri="{FF2B5EF4-FFF2-40B4-BE49-F238E27FC236}">
                <a16:creationId xmlns:a16="http://schemas.microsoft.com/office/drawing/2014/main" id="{14DB0CD5-07EE-7BCA-D63B-212C0472DB80}"/>
              </a:ext>
            </a:extLst>
          </p:cNvPr>
          <p:cNvPicPr>
            <a:picLocks noChangeAspect="1"/>
          </p:cNvPicPr>
          <p:nvPr/>
        </p:nvPicPr>
        <p:blipFill>
          <a:blip r:embed="rId3"/>
          <a:stretch>
            <a:fillRect/>
          </a:stretch>
        </p:blipFill>
        <p:spPr>
          <a:xfrm>
            <a:off x="496118" y="1510145"/>
            <a:ext cx="4904705" cy="4743198"/>
          </a:xfrm>
          <a:prstGeom prst="rect">
            <a:avLst/>
          </a:prstGeom>
        </p:spPr>
      </p:pic>
      <p:sp>
        <p:nvSpPr>
          <p:cNvPr id="2" name="CuadroTexto 1">
            <a:extLst>
              <a:ext uri="{FF2B5EF4-FFF2-40B4-BE49-F238E27FC236}">
                <a16:creationId xmlns:a16="http://schemas.microsoft.com/office/drawing/2014/main" id="{BDC294A3-0CCD-2C00-6AC8-49C6166A562F}"/>
              </a:ext>
            </a:extLst>
          </p:cNvPr>
          <p:cNvSpPr txBox="1"/>
          <p:nvPr/>
        </p:nvSpPr>
        <p:spPr>
          <a:xfrm>
            <a:off x="6034261" y="3068763"/>
            <a:ext cx="5504552" cy="1477328"/>
          </a:xfrm>
          <a:prstGeom prst="rect">
            <a:avLst/>
          </a:prstGeom>
          <a:noFill/>
        </p:spPr>
        <p:txBody>
          <a:bodyPr wrap="square">
            <a:spAutoFit/>
          </a:bodyPr>
          <a:lstStyle/>
          <a:p>
            <a:r>
              <a:rPr lang="es-ES" dirty="0"/>
              <a:t>La hipótesis inicial parece cumplirse en la medida que el incremento de precios se es bastante dispar de punta a punta respecto a las ciudades.</a:t>
            </a:r>
            <a:br>
              <a:rPr lang="es-ES" dirty="0"/>
            </a:br>
            <a:r>
              <a:rPr lang="es-ES" dirty="0"/>
              <a:t>El gráfico corresponde a la inflación y precios acumulados del quinquenio.</a:t>
            </a:r>
          </a:p>
        </p:txBody>
      </p:sp>
      <p:sp>
        <p:nvSpPr>
          <p:cNvPr id="7" name="CuadroTexto 6">
            <a:extLst>
              <a:ext uri="{FF2B5EF4-FFF2-40B4-BE49-F238E27FC236}">
                <a16:creationId xmlns:a16="http://schemas.microsoft.com/office/drawing/2014/main" id="{B0CFBCAB-DEDA-5CD0-3DA7-9B018E0CF26C}"/>
              </a:ext>
            </a:extLst>
          </p:cNvPr>
          <p:cNvSpPr txBox="1"/>
          <p:nvPr/>
        </p:nvSpPr>
        <p:spPr>
          <a:xfrm>
            <a:off x="6096000" y="4866264"/>
            <a:ext cx="5504552" cy="1169551"/>
          </a:xfrm>
          <a:prstGeom prst="rect">
            <a:avLst/>
          </a:prstGeom>
          <a:noFill/>
        </p:spPr>
        <p:txBody>
          <a:bodyPr wrap="square">
            <a:spAutoFit/>
          </a:bodyPr>
          <a:lstStyle/>
          <a:p>
            <a:r>
              <a:rPr lang="es-ES" sz="1400" dirty="0"/>
              <a:t>Nota: sin ánimo de agotar el análisis esta conclusión inicial es un resumen de un desglose posterior que se podría hacer como por ejemplo analizar el segmento “alimentos” que es el más publicado por los comercios y excluir otras categorías menos relevantes a fin de quitarles peso relativo.</a:t>
            </a:r>
          </a:p>
        </p:txBody>
      </p:sp>
      <p:sp>
        <p:nvSpPr>
          <p:cNvPr id="10" name="Heptágono 9">
            <a:extLst>
              <a:ext uri="{FF2B5EF4-FFF2-40B4-BE49-F238E27FC236}">
                <a16:creationId xmlns:a16="http://schemas.microsoft.com/office/drawing/2014/main" id="{706918CF-1570-BCF6-A1A0-78CFC52274E5}"/>
              </a:ext>
            </a:extLst>
          </p:cNvPr>
          <p:cNvSpPr/>
          <p:nvPr/>
        </p:nvSpPr>
        <p:spPr>
          <a:xfrm>
            <a:off x="5835166" y="1831583"/>
            <a:ext cx="516834" cy="437322"/>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2</a:t>
            </a:r>
            <a:endParaRPr lang="es-UY" dirty="0"/>
          </a:p>
        </p:txBody>
      </p:sp>
      <p:sp>
        <p:nvSpPr>
          <p:cNvPr id="11" name="Marcador de texto 2">
            <a:extLst>
              <a:ext uri="{FF2B5EF4-FFF2-40B4-BE49-F238E27FC236}">
                <a16:creationId xmlns:a16="http://schemas.microsoft.com/office/drawing/2014/main" id="{DAF3E039-2B30-BB71-2F60-C8E6B15CF528}"/>
              </a:ext>
            </a:extLst>
          </p:cNvPr>
          <p:cNvSpPr txBox="1">
            <a:spLocks/>
          </p:cNvSpPr>
          <p:nvPr/>
        </p:nvSpPr>
        <p:spPr>
          <a:xfrm>
            <a:off x="6514928" y="1579299"/>
            <a:ext cx="5111751" cy="1062152"/>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2: Pregunta: ¿ La suba de los precios se da igual en todos las ciudades y barrios ?</a:t>
            </a:r>
          </a:p>
          <a:p>
            <a:pPr marL="742950" lvl="1" indent="-285750">
              <a:buFont typeface="Wingdings" panose="05000000000000000000" pitchFamily="2" charset="2"/>
              <a:buChar char="ü"/>
            </a:pPr>
            <a:r>
              <a:rPr lang="es-ES" sz="1400" dirty="0"/>
              <a:t>Hipótesis: La suba se da desigual, más alto en los barrios de ciudades de mayor poder adquisitivo</a:t>
            </a:r>
          </a:p>
        </p:txBody>
      </p:sp>
    </p:spTree>
    <p:extLst>
      <p:ext uri="{BB962C8B-B14F-4D97-AF65-F5344CB8AC3E}">
        <p14:creationId xmlns:p14="http://schemas.microsoft.com/office/powerpoint/2010/main" val="238741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7" grpId="0"/>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762301-F83A-4BEA-9D11-E6C99FB574A8}"/>
              </a:ext>
            </a:extLst>
          </p:cNvPr>
          <p:cNvSpPr>
            <a:spLocks noGrp="1"/>
          </p:cNvSpPr>
          <p:nvPr>
            <p:ph type="title"/>
          </p:nvPr>
        </p:nvSpPr>
        <p:spPr>
          <a:xfrm>
            <a:off x="3161461" y="324219"/>
            <a:ext cx="6706934" cy="1325563"/>
          </a:xfrm>
        </p:spPr>
        <p:txBody>
          <a:bodyPr rtlCol="0"/>
          <a:lstStyle>
            <a:defPPr>
              <a:defRPr lang="es-ES"/>
            </a:defPPr>
          </a:lstStyle>
          <a:p>
            <a:pPr rtl="0"/>
            <a:r>
              <a:rPr lang="es-ES" dirty="0"/>
              <a:t>Algunas respuestas obtenidas hasta ahora</a:t>
            </a:r>
          </a:p>
        </p:txBody>
      </p:sp>
      <p:sp>
        <p:nvSpPr>
          <p:cNvPr id="8" name="Marcador de número de diapositiva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12</a:t>
            </a:fld>
            <a:endParaRPr lang="es-ES" dirty="0"/>
          </a:p>
        </p:txBody>
      </p:sp>
      <p:sp>
        <p:nvSpPr>
          <p:cNvPr id="9" name="Marcador de texto 2">
            <a:extLst>
              <a:ext uri="{FF2B5EF4-FFF2-40B4-BE49-F238E27FC236}">
                <a16:creationId xmlns:a16="http://schemas.microsoft.com/office/drawing/2014/main" id="{0DC5FD1C-BE88-D807-3733-6AB2062485A0}"/>
              </a:ext>
            </a:extLst>
          </p:cNvPr>
          <p:cNvSpPr txBox="1">
            <a:spLocks/>
          </p:cNvSpPr>
          <p:nvPr/>
        </p:nvSpPr>
        <p:spPr>
          <a:xfrm>
            <a:off x="4131779" y="1315888"/>
            <a:ext cx="5111750" cy="2445878"/>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ES" sz="1400" dirty="0"/>
          </a:p>
        </p:txBody>
      </p:sp>
      <p:sp>
        <p:nvSpPr>
          <p:cNvPr id="14" name="Marcador de fecha 3">
            <a:extLst>
              <a:ext uri="{FF2B5EF4-FFF2-40B4-BE49-F238E27FC236}">
                <a16:creationId xmlns:a16="http://schemas.microsoft.com/office/drawing/2014/main" id="{D9D34FA3-B112-63BD-09B6-E2F9093B5EDA}"/>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
        <p:nvSpPr>
          <p:cNvPr id="4" name="Marcador de pie de página 4">
            <a:extLst>
              <a:ext uri="{FF2B5EF4-FFF2-40B4-BE49-F238E27FC236}">
                <a16:creationId xmlns:a16="http://schemas.microsoft.com/office/drawing/2014/main" id="{0F5E27A2-88AE-DE7A-548A-9B2498AE87F8}"/>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pic>
        <p:nvPicPr>
          <p:cNvPr id="5" name="Imagen 4">
            <a:extLst>
              <a:ext uri="{FF2B5EF4-FFF2-40B4-BE49-F238E27FC236}">
                <a16:creationId xmlns:a16="http://schemas.microsoft.com/office/drawing/2014/main" id="{B4AF6E27-4155-4005-2F87-9ACE1E445157}"/>
              </a:ext>
            </a:extLst>
          </p:cNvPr>
          <p:cNvPicPr>
            <a:picLocks noChangeAspect="1"/>
          </p:cNvPicPr>
          <p:nvPr/>
        </p:nvPicPr>
        <p:blipFill>
          <a:blip r:embed="rId3"/>
          <a:stretch>
            <a:fillRect/>
          </a:stretch>
        </p:blipFill>
        <p:spPr>
          <a:xfrm>
            <a:off x="838200" y="1524567"/>
            <a:ext cx="5111749" cy="4801183"/>
          </a:xfrm>
          <a:prstGeom prst="rect">
            <a:avLst/>
          </a:prstGeom>
        </p:spPr>
      </p:pic>
      <p:sp>
        <p:nvSpPr>
          <p:cNvPr id="2" name="CuadroTexto 1">
            <a:extLst>
              <a:ext uri="{FF2B5EF4-FFF2-40B4-BE49-F238E27FC236}">
                <a16:creationId xmlns:a16="http://schemas.microsoft.com/office/drawing/2014/main" id="{4D76149D-F2C9-9289-2264-6BF41FF4A257}"/>
              </a:ext>
            </a:extLst>
          </p:cNvPr>
          <p:cNvSpPr txBox="1"/>
          <p:nvPr/>
        </p:nvSpPr>
        <p:spPr>
          <a:xfrm>
            <a:off x="6034261" y="3079736"/>
            <a:ext cx="5504552" cy="1477328"/>
          </a:xfrm>
          <a:prstGeom prst="rect">
            <a:avLst/>
          </a:prstGeom>
          <a:noFill/>
        </p:spPr>
        <p:txBody>
          <a:bodyPr wrap="square">
            <a:spAutoFit/>
          </a:bodyPr>
          <a:lstStyle/>
          <a:p>
            <a:r>
              <a:rPr lang="es-ES" dirty="0"/>
              <a:t>La hipótesis inicial parece cumplirse en la medida que el incremento de precios se es bastante dispar de punta a punta respecto a las cadenas de comercios.</a:t>
            </a:r>
            <a:br>
              <a:rPr lang="es-ES" dirty="0"/>
            </a:br>
            <a:r>
              <a:rPr lang="es-ES" dirty="0"/>
              <a:t>El gráfico corresponde a la inflación y precios acumulados del quinquenio.</a:t>
            </a:r>
          </a:p>
        </p:txBody>
      </p:sp>
      <p:sp>
        <p:nvSpPr>
          <p:cNvPr id="7" name="CuadroTexto 6">
            <a:extLst>
              <a:ext uri="{FF2B5EF4-FFF2-40B4-BE49-F238E27FC236}">
                <a16:creationId xmlns:a16="http://schemas.microsoft.com/office/drawing/2014/main" id="{DC29E98C-CDB7-A485-3F20-EB4BB064DB81}"/>
              </a:ext>
            </a:extLst>
          </p:cNvPr>
          <p:cNvSpPr txBox="1"/>
          <p:nvPr/>
        </p:nvSpPr>
        <p:spPr>
          <a:xfrm>
            <a:off x="6096000" y="4877237"/>
            <a:ext cx="5504552" cy="1169551"/>
          </a:xfrm>
          <a:prstGeom prst="rect">
            <a:avLst/>
          </a:prstGeom>
          <a:noFill/>
        </p:spPr>
        <p:txBody>
          <a:bodyPr wrap="square">
            <a:spAutoFit/>
          </a:bodyPr>
          <a:lstStyle/>
          <a:p>
            <a:r>
              <a:rPr lang="es-ES" sz="1400" dirty="0"/>
              <a:t>Nota: sin ánimo de agotar el análisis esta conclusión inicial es un resumen de un desglose posterior que se podría hacer como por ejemplo analizar el segmento “alimentos” que es el más publicado por los comercios y excluir otras categorías menos relevantes a fin de quitarles peso relativo.</a:t>
            </a:r>
          </a:p>
        </p:txBody>
      </p:sp>
      <p:sp>
        <p:nvSpPr>
          <p:cNvPr id="10" name="Heptágono 9">
            <a:extLst>
              <a:ext uri="{FF2B5EF4-FFF2-40B4-BE49-F238E27FC236}">
                <a16:creationId xmlns:a16="http://schemas.microsoft.com/office/drawing/2014/main" id="{B39C0D8C-12D6-D490-EA0E-6D5DFE4F6FCA}"/>
              </a:ext>
            </a:extLst>
          </p:cNvPr>
          <p:cNvSpPr/>
          <p:nvPr/>
        </p:nvSpPr>
        <p:spPr>
          <a:xfrm>
            <a:off x="5835166" y="1831583"/>
            <a:ext cx="516834" cy="437322"/>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3</a:t>
            </a:r>
            <a:endParaRPr lang="es-UY" dirty="0"/>
          </a:p>
        </p:txBody>
      </p:sp>
      <p:sp>
        <p:nvSpPr>
          <p:cNvPr id="11" name="Marcador de texto 2">
            <a:extLst>
              <a:ext uri="{FF2B5EF4-FFF2-40B4-BE49-F238E27FC236}">
                <a16:creationId xmlns:a16="http://schemas.microsoft.com/office/drawing/2014/main" id="{19B44E5A-53E9-F8F9-07C1-EFC541474ACB}"/>
              </a:ext>
            </a:extLst>
          </p:cNvPr>
          <p:cNvSpPr txBox="1">
            <a:spLocks/>
          </p:cNvSpPr>
          <p:nvPr/>
        </p:nvSpPr>
        <p:spPr>
          <a:xfrm>
            <a:off x="6514928" y="879950"/>
            <a:ext cx="5416547" cy="1539664"/>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3: Pregunta: Las cadenas de comercios suben los precios por igual</a:t>
            </a:r>
          </a:p>
          <a:p>
            <a:pPr marL="742950" lvl="1" indent="-285750">
              <a:buFont typeface="Wingdings" panose="05000000000000000000" pitchFamily="2" charset="2"/>
              <a:buChar char="ü"/>
            </a:pPr>
            <a:r>
              <a:rPr lang="es-ES" sz="1400" dirty="0"/>
              <a:t>Hipótesis: Algunas suben bastante más que la otras</a:t>
            </a:r>
          </a:p>
        </p:txBody>
      </p:sp>
    </p:spTree>
    <p:extLst>
      <p:ext uri="{BB962C8B-B14F-4D97-AF65-F5344CB8AC3E}">
        <p14:creationId xmlns:p14="http://schemas.microsoft.com/office/powerpoint/2010/main" val="119528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7" grpId="0"/>
      <p:bldP spid="10"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762301-F83A-4BEA-9D11-E6C99FB574A8}"/>
              </a:ext>
            </a:extLst>
          </p:cNvPr>
          <p:cNvSpPr>
            <a:spLocks noGrp="1"/>
          </p:cNvSpPr>
          <p:nvPr>
            <p:ph type="title"/>
          </p:nvPr>
        </p:nvSpPr>
        <p:spPr>
          <a:xfrm>
            <a:off x="3161461" y="324219"/>
            <a:ext cx="6706934" cy="1325563"/>
          </a:xfrm>
        </p:spPr>
        <p:txBody>
          <a:bodyPr rtlCol="0"/>
          <a:lstStyle>
            <a:defPPr>
              <a:defRPr lang="es-ES"/>
            </a:defPPr>
          </a:lstStyle>
          <a:p>
            <a:pPr rtl="0"/>
            <a:r>
              <a:rPr lang="es-ES" dirty="0"/>
              <a:t>Algunas respuestas obtenidas hasta ahora</a:t>
            </a:r>
          </a:p>
        </p:txBody>
      </p:sp>
      <p:sp>
        <p:nvSpPr>
          <p:cNvPr id="8" name="Marcador de número de diapositiva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13</a:t>
            </a:fld>
            <a:endParaRPr lang="es-ES" dirty="0"/>
          </a:p>
        </p:txBody>
      </p:sp>
      <p:sp>
        <p:nvSpPr>
          <p:cNvPr id="9" name="Marcador de texto 2">
            <a:extLst>
              <a:ext uri="{FF2B5EF4-FFF2-40B4-BE49-F238E27FC236}">
                <a16:creationId xmlns:a16="http://schemas.microsoft.com/office/drawing/2014/main" id="{0DC5FD1C-BE88-D807-3733-6AB2062485A0}"/>
              </a:ext>
            </a:extLst>
          </p:cNvPr>
          <p:cNvSpPr txBox="1">
            <a:spLocks/>
          </p:cNvSpPr>
          <p:nvPr/>
        </p:nvSpPr>
        <p:spPr>
          <a:xfrm>
            <a:off x="4131779" y="1315888"/>
            <a:ext cx="5111750" cy="2445878"/>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ES" sz="1400" dirty="0"/>
          </a:p>
        </p:txBody>
      </p:sp>
      <p:sp>
        <p:nvSpPr>
          <p:cNvPr id="14" name="Marcador de fecha 3">
            <a:extLst>
              <a:ext uri="{FF2B5EF4-FFF2-40B4-BE49-F238E27FC236}">
                <a16:creationId xmlns:a16="http://schemas.microsoft.com/office/drawing/2014/main" id="{D9D34FA3-B112-63BD-09B6-E2F9093B5EDA}"/>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
        <p:nvSpPr>
          <p:cNvPr id="4" name="Marcador de pie de página 4">
            <a:extLst>
              <a:ext uri="{FF2B5EF4-FFF2-40B4-BE49-F238E27FC236}">
                <a16:creationId xmlns:a16="http://schemas.microsoft.com/office/drawing/2014/main" id="{0F5E27A2-88AE-DE7A-548A-9B2498AE87F8}"/>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sp>
        <p:nvSpPr>
          <p:cNvPr id="2" name="CuadroTexto 1">
            <a:extLst>
              <a:ext uri="{FF2B5EF4-FFF2-40B4-BE49-F238E27FC236}">
                <a16:creationId xmlns:a16="http://schemas.microsoft.com/office/drawing/2014/main" id="{4D76149D-F2C9-9289-2264-6BF41FF4A257}"/>
              </a:ext>
            </a:extLst>
          </p:cNvPr>
          <p:cNvSpPr txBox="1"/>
          <p:nvPr/>
        </p:nvSpPr>
        <p:spPr>
          <a:xfrm>
            <a:off x="6034261" y="3079736"/>
            <a:ext cx="5504552" cy="1200329"/>
          </a:xfrm>
          <a:prstGeom prst="rect">
            <a:avLst/>
          </a:prstGeom>
          <a:noFill/>
        </p:spPr>
        <p:txBody>
          <a:bodyPr wrap="square">
            <a:spAutoFit/>
          </a:bodyPr>
          <a:lstStyle/>
          <a:p>
            <a:r>
              <a:rPr lang="es-ES" dirty="0"/>
              <a:t>Esta pregunta no está respondida, no parece claro la correspondencia (no relación) entre un indicador y la inflación o variación de precios publicadas.</a:t>
            </a:r>
            <a:br>
              <a:rPr lang="es-ES" dirty="0"/>
            </a:br>
            <a:r>
              <a:rPr lang="es-ES" dirty="0"/>
              <a:t>Se sigue analizando este aspecto.</a:t>
            </a:r>
          </a:p>
        </p:txBody>
      </p:sp>
      <p:pic>
        <p:nvPicPr>
          <p:cNvPr id="11" name="Imagen 10">
            <a:extLst>
              <a:ext uri="{FF2B5EF4-FFF2-40B4-BE49-F238E27FC236}">
                <a16:creationId xmlns:a16="http://schemas.microsoft.com/office/drawing/2014/main" id="{D578BB92-3C5E-5683-AC66-C6EC741F7B31}"/>
              </a:ext>
            </a:extLst>
          </p:cNvPr>
          <p:cNvPicPr>
            <a:picLocks noChangeAspect="1"/>
          </p:cNvPicPr>
          <p:nvPr/>
        </p:nvPicPr>
        <p:blipFill>
          <a:blip r:embed="rId3"/>
          <a:stretch>
            <a:fillRect/>
          </a:stretch>
        </p:blipFill>
        <p:spPr>
          <a:xfrm>
            <a:off x="284947" y="1544787"/>
            <a:ext cx="5327047" cy="4916557"/>
          </a:xfrm>
          <a:prstGeom prst="rect">
            <a:avLst/>
          </a:prstGeom>
        </p:spPr>
      </p:pic>
      <p:sp>
        <p:nvSpPr>
          <p:cNvPr id="12" name="CuadroTexto 11">
            <a:extLst>
              <a:ext uri="{FF2B5EF4-FFF2-40B4-BE49-F238E27FC236}">
                <a16:creationId xmlns:a16="http://schemas.microsoft.com/office/drawing/2014/main" id="{88A44915-5F39-3168-D664-EE2A3CB0F14D}"/>
              </a:ext>
            </a:extLst>
          </p:cNvPr>
          <p:cNvSpPr txBox="1"/>
          <p:nvPr/>
        </p:nvSpPr>
        <p:spPr>
          <a:xfrm>
            <a:off x="6096000" y="4877237"/>
            <a:ext cx="5504552" cy="307777"/>
          </a:xfrm>
          <a:prstGeom prst="rect">
            <a:avLst/>
          </a:prstGeom>
          <a:noFill/>
        </p:spPr>
        <p:txBody>
          <a:bodyPr wrap="square">
            <a:spAutoFit/>
          </a:bodyPr>
          <a:lstStyle/>
          <a:p>
            <a:r>
              <a:rPr lang="es-ES" sz="1400" dirty="0"/>
              <a:t>Nota: la tarea del analista de datos </a:t>
            </a:r>
          </a:p>
        </p:txBody>
      </p:sp>
      <p:sp>
        <p:nvSpPr>
          <p:cNvPr id="13" name="Heptágono 12">
            <a:extLst>
              <a:ext uri="{FF2B5EF4-FFF2-40B4-BE49-F238E27FC236}">
                <a16:creationId xmlns:a16="http://schemas.microsoft.com/office/drawing/2014/main" id="{A8EC6FC9-A9E3-31CB-E79A-B245F1E8AB86}"/>
              </a:ext>
            </a:extLst>
          </p:cNvPr>
          <p:cNvSpPr/>
          <p:nvPr/>
        </p:nvSpPr>
        <p:spPr>
          <a:xfrm>
            <a:off x="5835166" y="1831583"/>
            <a:ext cx="516834" cy="437322"/>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4</a:t>
            </a:r>
            <a:endParaRPr lang="es-UY" dirty="0"/>
          </a:p>
        </p:txBody>
      </p:sp>
      <p:sp>
        <p:nvSpPr>
          <p:cNvPr id="15" name="Marcador de texto 2">
            <a:extLst>
              <a:ext uri="{FF2B5EF4-FFF2-40B4-BE49-F238E27FC236}">
                <a16:creationId xmlns:a16="http://schemas.microsoft.com/office/drawing/2014/main" id="{2A9DE7E5-6F61-555F-DCB8-BA031620C1D9}"/>
              </a:ext>
            </a:extLst>
          </p:cNvPr>
          <p:cNvSpPr txBox="1">
            <a:spLocks/>
          </p:cNvSpPr>
          <p:nvPr/>
        </p:nvSpPr>
        <p:spPr>
          <a:xfrm>
            <a:off x="6514928" y="1698588"/>
            <a:ext cx="5248552" cy="885314"/>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4: Pregunta: Hay alguna variable macroeconómica que refleje la suba de precios</a:t>
            </a:r>
          </a:p>
          <a:p>
            <a:pPr marL="742950" lvl="1" indent="-285750">
              <a:buFont typeface="Wingdings" panose="05000000000000000000" pitchFamily="2" charset="2"/>
              <a:buChar char="ü"/>
            </a:pPr>
            <a:r>
              <a:rPr lang="es-ES" sz="1400" dirty="0"/>
              <a:t>Hipótesis: Puede existir, difícil conocerla, si esto es así por lo menos conocer cierta correlación entre ellas.</a:t>
            </a:r>
          </a:p>
        </p:txBody>
      </p:sp>
    </p:spTree>
    <p:extLst>
      <p:ext uri="{BB962C8B-B14F-4D97-AF65-F5344CB8AC3E}">
        <p14:creationId xmlns:p14="http://schemas.microsoft.com/office/powerpoint/2010/main" val="262399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2" grpId="0"/>
      <p:bldP spid="13"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762301-F83A-4BEA-9D11-E6C99FB574A8}"/>
              </a:ext>
            </a:extLst>
          </p:cNvPr>
          <p:cNvSpPr>
            <a:spLocks noGrp="1"/>
          </p:cNvSpPr>
          <p:nvPr>
            <p:ph type="title"/>
          </p:nvPr>
        </p:nvSpPr>
        <p:spPr>
          <a:xfrm>
            <a:off x="3161461" y="324219"/>
            <a:ext cx="6706934" cy="1325563"/>
          </a:xfrm>
        </p:spPr>
        <p:txBody>
          <a:bodyPr rtlCol="0"/>
          <a:lstStyle>
            <a:defPPr>
              <a:defRPr lang="es-ES"/>
            </a:defPPr>
          </a:lstStyle>
          <a:p>
            <a:pPr rtl="0"/>
            <a:r>
              <a:rPr lang="es-ES" dirty="0"/>
              <a:t>Algunas respuestas obtenidas hasta ahora</a:t>
            </a:r>
          </a:p>
        </p:txBody>
      </p:sp>
      <p:sp>
        <p:nvSpPr>
          <p:cNvPr id="8" name="Marcador de número de diapositiva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14</a:t>
            </a:fld>
            <a:endParaRPr lang="es-ES" dirty="0"/>
          </a:p>
        </p:txBody>
      </p:sp>
      <p:sp>
        <p:nvSpPr>
          <p:cNvPr id="9" name="Marcador de texto 2">
            <a:extLst>
              <a:ext uri="{FF2B5EF4-FFF2-40B4-BE49-F238E27FC236}">
                <a16:creationId xmlns:a16="http://schemas.microsoft.com/office/drawing/2014/main" id="{0DC5FD1C-BE88-D807-3733-6AB2062485A0}"/>
              </a:ext>
            </a:extLst>
          </p:cNvPr>
          <p:cNvSpPr txBox="1">
            <a:spLocks/>
          </p:cNvSpPr>
          <p:nvPr/>
        </p:nvSpPr>
        <p:spPr>
          <a:xfrm>
            <a:off x="4131779" y="1315888"/>
            <a:ext cx="5111750" cy="2445878"/>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ES" sz="1400" dirty="0"/>
          </a:p>
        </p:txBody>
      </p:sp>
      <p:sp>
        <p:nvSpPr>
          <p:cNvPr id="14" name="Marcador de fecha 3">
            <a:extLst>
              <a:ext uri="{FF2B5EF4-FFF2-40B4-BE49-F238E27FC236}">
                <a16:creationId xmlns:a16="http://schemas.microsoft.com/office/drawing/2014/main" id="{D9D34FA3-B112-63BD-09B6-E2F9093B5EDA}"/>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
        <p:nvSpPr>
          <p:cNvPr id="4" name="Marcador de pie de página 4">
            <a:extLst>
              <a:ext uri="{FF2B5EF4-FFF2-40B4-BE49-F238E27FC236}">
                <a16:creationId xmlns:a16="http://schemas.microsoft.com/office/drawing/2014/main" id="{0F5E27A2-88AE-DE7A-548A-9B2498AE87F8}"/>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pic>
        <p:nvPicPr>
          <p:cNvPr id="6" name="Imagen 5">
            <a:extLst>
              <a:ext uri="{FF2B5EF4-FFF2-40B4-BE49-F238E27FC236}">
                <a16:creationId xmlns:a16="http://schemas.microsoft.com/office/drawing/2014/main" id="{93F5BBB9-0458-B1E0-47BC-C3C7C6D43566}"/>
              </a:ext>
            </a:extLst>
          </p:cNvPr>
          <p:cNvPicPr>
            <a:picLocks noChangeAspect="1"/>
          </p:cNvPicPr>
          <p:nvPr/>
        </p:nvPicPr>
        <p:blipFill>
          <a:blip r:embed="rId3"/>
          <a:stretch>
            <a:fillRect/>
          </a:stretch>
        </p:blipFill>
        <p:spPr>
          <a:xfrm>
            <a:off x="1091955" y="1649782"/>
            <a:ext cx="4427317" cy="4427317"/>
          </a:xfrm>
          <a:prstGeom prst="rect">
            <a:avLst/>
          </a:prstGeom>
        </p:spPr>
      </p:pic>
      <p:sp>
        <p:nvSpPr>
          <p:cNvPr id="2" name="CuadroTexto 1">
            <a:extLst>
              <a:ext uri="{FF2B5EF4-FFF2-40B4-BE49-F238E27FC236}">
                <a16:creationId xmlns:a16="http://schemas.microsoft.com/office/drawing/2014/main" id="{B1B74F7D-129A-0A7F-9851-E758D9380E1D}"/>
              </a:ext>
            </a:extLst>
          </p:cNvPr>
          <p:cNvSpPr txBox="1"/>
          <p:nvPr/>
        </p:nvSpPr>
        <p:spPr>
          <a:xfrm>
            <a:off x="6034261" y="3079736"/>
            <a:ext cx="5504552" cy="1477328"/>
          </a:xfrm>
          <a:prstGeom prst="rect">
            <a:avLst/>
          </a:prstGeom>
          <a:noFill/>
        </p:spPr>
        <p:txBody>
          <a:bodyPr wrap="square">
            <a:spAutoFit/>
          </a:bodyPr>
          <a:lstStyle/>
          <a:p>
            <a:r>
              <a:rPr lang="es-ES" dirty="0"/>
              <a:t>La hipótesis inicial parece cumplirse relativamente. A priori no parece tan dispar la suba de precios entre </a:t>
            </a:r>
            <a:r>
              <a:rPr lang="es-ES" dirty="0" err="1"/>
              <a:t>categorìas</a:t>
            </a:r>
            <a:r>
              <a:rPr lang="es-ES" dirty="0"/>
              <a:t>.</a:t>
            </a:r>
            <a:br>
              <a:rPr lang="es-ES" dirty="0"/>
            </a:br>
            <a:r>
              <a:rPr lang="es-ES" dirty="0"/>
              <a:t>El gráfico corresponde a la inflación y precios acumulados del quinquenio.</a:t>
            </a:r>
          </a:p>
        </p:txBody>
      </p:sp>
      <p:sp>
        <p:nvSpPr>
          <p:cNvPr id="7" name="CuadroTexto 6">
            <a:extLst>
              <a:ext uri="{FF2B5EF4-FFF2-40B4-BE49-F238E27FC236}">
                <a16:creationId xmlns:a16="http://schemas.microsoft.com/office/drawing/2014/main" id="{33DDEA9F-43CF-451B-877D-6E4236F4B58C}"/>
              </a:ext>
            </a:extLst>
          </p:cNvPr>
          <p:cNvSpPr txBox="1"/>
          <p:nvPr/>
        </p:nvSpPr>
        <p:spPr>
          <a:xfrm>
            <a:off x="6096000" y="4877237"/>
            <a:ext cx="5504552" cy="1169551"/>
          </a:xfrm>
          <a:prstGeom prst="rect">
            <a:avLst/>
          </a:prstGeom>
          <a:noFill/>
        </p:spPr>
        <p:txBody>
          <a:bodyPr wrap="square">
            <a:spAutoFit/>
          </a:bodyPr>
          <a:lstStyle/>
          <a:p>
            <a:r>
              <a:rPr lang="es-ES" sz="1400" dirty="0"/>
              <a:t>Nota: sin ánimo de agotar el análisis esta conclusión inicial es un resumen de un desglose posterior que se podría hacer como por ejemplo analizar dentro segmento “alimentos” que tipo de alimentos presenta mayor o menor disparidad en el incremento de precios vs inflación publicada.</a:t>
            </a:r>
          </a:p>
        </p:txBody>
      </p:sp>
      <p:sp>
        <p:nvSpPr>
          <p:cNvPr id="10" name="Heptágono 9">
            <a:extLst>
              <a:ext uri="{FF2B5EF4-FFF2-40B4-BE49-F238E27FC236}">
                <a16:creationId xmlns:a16="http://schemas.microsoft.com/office/drawing/2014/main" id="{BB660F7E-8D7C-964A-AB13-D5B77AE11075}"/>
              </a:ext>
            </a:extLst>
          </p:cNvPr>
          <p:cNvSpPr/>
          <p:nvPr/>
        </p:nvSpPr>
        <p:spPr>
          <a:xfrm>
            <a:off x="5835166" y="1831583"/>
            <a:ext cx="516834" cy="437322"/>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5</a:t>
            </a:r>
            <a:endParaRPr lang="es-UY" dirty="0"/>
          </a:p>
        </p:txBody>
      </p:sp>
      <p:sp>
        <p:nvSpPr>
          <p:cNvPr id="11" name="Marcador de texto 2">
            <a:extLst>
              <a:ext uri="{FF2B5EF4-FFF2-40B4-BE49-F238E27FC236}">
                <a16:creationId xmlns:a16="http://schemas.microsoft.com/office/drawing/2014/main" id="{85F7282B-64FC-1586-149A-6DCEEA37B796}"/>
              </a:ext>
            </a:extLst>
          </p:cNvPr>
          <p:cNvSpPr txBox="1">
            <a:spLocks/>
          </p:cNvSpPr>
          <p:nvPr/>
        </p:nvSpPr>
        <p:spPr>
          <a:xfrm>
            <a:off x="6687654" y="1649783"/>
            <a:ext cx="4912898" cy="999284"/>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5: Pregunta: Qué productos o tipos de productos suben más de precio</a:t>
            </a:r>
          </a:p>
          <a:p>
            <a:pPr marL="742950" lvl="1" indent="-285750">
              <a:buFont typeface="Wingdings" panose="05000000000000000000" pitchFamily="2" charset="2"/>
              <a:buChar char="ü"/>
            </a:pPr>
            <a:r>
              <a:rPr lang="es-ES" sz="1400" dirty="0"/>
              <a:t>Hipótesis: Alimentos, pero saber cuáles y en qué medida</a:t>
            </a:r>
          </a:p>
        </p:txBody>
      </p:sp>
    </p:spTree>
    <p:extLst>
      <p:ext uri="{BB962C8B-B14F-4D97-AF65-F5344CB8AC3E}">
        <p14:creationId xmlns:p14="http://schemas.microsoft.com/office/powerpoint/2010/main" val="12939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7" grpId="0"/>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762301-F83A-4BEA-9D11-E6C99FB574A8}"/>
              </a:ext>
            </a:extLst>
          </p:cNvPr>
          <p:cNvSpPr>
            <a:spLocks noGrp="1"/>
          </p:cNvSpPr>
          <p:nvPr>
            <p:ph type="title"/>
          </p:nvPr>
        </p:nvSpPr>
        <p:spPr>
          <a:xfrm>
            <a:off x="3161461" y="324219"/>
            <a:ext cx="6706934" cy="1325563"/>
          </a:xfrm>
        </p:spPr>
        <p:txBody>
          <a:bodyPr rtlCol="0"/>
          <a:lstStyle>
            <a:defPPr>
              <a:defRPr lang="es-ES"/>
            </a:defPPr>
          </a:lstStyle>
          <a:p>
            <a:pPr rtl="0"/>
            <a:r>
              <a:rPr lang="es-ES" dirty="0"/>
              <a:t>Algunas respuestas obtenidas hasta ahora</a:t>
            </a:r>
          </a:p>
        </p:txBody>
      </p:sp>
      <p:sp>
        <p:nvSpPr>
          <p:cNvPr id="8" name="Marcador de número de diapositiva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15</a:t>
            </a:fld>
            <a:endParaRPr lang="es-ES" dirty="0"/>
          </a:p>
        </p:txBody>
      </p:sp>
      <p:sp>
        <p:nvSpPr>
          <p:cNvPr id="9" name="Marcador de texto 2">
            <a:extLst>
              <a:ext uri="{FF2B5EF4-FFF2-40B4-BE49-F238E27FC236}">
                <a16:creationId xmlns:a16="http://schemas.microsoft.com/office/drawing/2014/main" id="{0DC5FD1C-BE88-D807-3733-6AB2062485A0}"/>
              </a:ext>
            </a:extLst>
          </p:cNvPr>
          <p:cNvSpPr txBox="1">
            <a:spLocks/>
          </p:cNvSpPr>
          <p:nvPr/>
        </p:nvSpPr>
        <p:spPr>
          <a:xfrm>
            <a:off x="4131779" y="1315888"/>
            <a:ext cx="5111750" cy="2445878"/>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ES" sz="1400" dirty="0"/>
          </a:p>
        </p:txBody>
      </p:sp>
      <p:sp>
        <p:nvSpPr>
          <p:cNvPr id="14" name="Marcador de fecha 3">
            <a:extLst>
              <a:ext uri="{FF2B5EF4-FFF2-40B4-BE49-F238E27FC236}">
                <a16:creationId xmlns:a16="http://schemas.microsoft.com/office/drawing/2014/main" id="{D9D34FA3-B112-63BD-09B6-E2F9093B5EDA}"/>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
        <p:nvSpPr>
          <p:cNvPr id="4" name="Marcador de pie de página 4">
            <a:extLst>
              <a:ext uri="{FF2B5EF4-FFF2-40B4-BE49-F238E27FC236}">
                <a16:creationId xmlns:a16="http://schemas.microsoft.com/office/drawing/2014/main" id="{0F5E27A2-88AE-DE7A-548A-9B2498AE87F8}"/>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sp>
        <p:nvSpPr>
          <p:cNvPr id="2" name="CuadroTexto 1">
            <a:extLst>
              <a:ext uri="{FF2B5EF4-FFF2-40B4-BE49-F238E27FC236}">
                <a16:creationId xmlns:a16="http://schemas.microsoft.com/office/drawing/2014/main" id="{B1B74F7D-129A-0A7F-9851-E758D9380E1D}"/>
              </a:ext>
            </a:extLst>
          </p:cNvPr>
          <p:cNvSpPr txBox="1"/>
          <p:nvPr/>
        </p:nvSpPr>
        <p:spPr>
          <a:xfrm>
            <a:off x="6034261" y="3079736"/>
            <a:ext cx="5504552" cy="1200329"/>
          </a:xfrm>
          <a:prstGeom prst="rect">
            <a:avLst/>
          </a:prstGeom>
          <a:noFill/>
        </p:spPr>
        <p:txBody>
          <a:bodyPr wrap="square">
            <a:spAutoFit/>
          </a:bodyPr>
          <a:lstStyle/>
          <a:p>
            <a:r>
              <a:rPr lang="es-ES" dirty="0"/>
              <a:t>Se trabajará en ello en esta parte final del curso.</a:t>
            </a:r>
          </a:p>
          <a:p>
            <a:r>
              <a:rPr lang="es-ES" dirty="0"/>
              <a:t>Trataremos de enriquecer el modelo agregando más información como por ejemplo de la Encuesta Continua de Hogares del INE.</a:t>
            </a:r>
          </a:p>
        </p:txBody>
      </p:sp>
      <p:sp>
        <p:nvSpPr>
          <p:cNvPr id="7" name="CuadroTexto 6">
            <a:extLst>
              <a:ext uri="{FF2B5EF4-FFF2-40B4-BE49-F238E27FC236}">
                <a16:creationId xmlns:a16="http://schemas.microsoft.com/office/drawing/2014/main" id="{33DDEA9F-43CF-451B-877D-6E4236F4B58C}"/>
              </a:ext>
            </a:extLst>
          </p:cNvPr>
          <p:cNvSpPr txBox="1"/>
          <p:nvPr/>
        </p:nvSpPr>
        <p:spPr>
          <a:xfrm>
            <a:off x="6096000" y="4877237"/>
            <a:ext cx="5504552" cy="954107"/>
          </a:xfrm>
          <a:prstGeom prst="rect">
            <a:avLst/>
          </a:prstGeom>
          <a:noFill/>
        </p:spPr>
        <p:txBody>
          <a:bodyPr wrap="square">
            <a:spAutoFit/>
          </a:bodyPr>
          <a:lstStyle/>
          <a:p>
            <a:r>
              <a:rPr lang="es-ES" sz="1400" dirty="0"/>
              <a:t>Nota: se tratará de usar en principio un modelo de regresión lineal para dada cierta inflación esperada calcular precios futuros de productos. También se intentará aplicar algún modelo de clasificación pensando en alguna clasificación de hogares.</a:t>
            </a:r>
          </a:p>
        </p:txBody>
      </p:sp>
      <p:sp>
        <p:nvSpPr>
          <p:cNvPr id="10" name="Heptágono 9">
            <a:extLst>
              <a:ext uri="{FF2B5EF4-FFF2-40B4-BE49-F238E27FC236}">
                <a16:creationId xmlns:a16="http://schemas.microsoft.com/office/drawing/2014/main" id="{BB660F7E-8D7C-964A-AB13-D5B77AE11075}"/>
              </a:ext>
            </a:extLst>
          </p:cNvPr>
          <p:cNvSpPr/>
          <p:nvPr/>
        </p:nvSpPr>
        <p:spPr>
          <a:xfrm>
            <a:off x="5835166" y="1831583"/>
            <a:ext cx="516834" cy="437322"/>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6</a:t>
            </a:r>
            <a:endParaRPr lang="es-UY" dirty="0"/>
          </a:p>
        </p:txBody>
      </p:sp>
      <p:sp>
        <p:nvSpPr>
          <p:cNvPr id="5" name="Marcador de texto 2">
            <a:extLst>
              <a:ext uri="{FF2B5EF4-FFF2-40B4-BE49-F238E27FC236}">
                <a16:creationId xmlns:a16="http://schemas.microsoft.com/office/drawing/2014/main" id="{3DBB3851-738B-61D2-1129-77CE703632E0}"/>
              </a:ext>
            </a:extLst>
          </p:cNvPr>
          <p:cNvSpPr txBox="1">
            <a:spLocks/>
          </p:cNvSpPr>
          <p:nvPr/>
        </p:nvSpPr>
        <p:spPr>
          <a:xfrm>
            <a:off x="6489590" y="1795939"/>
            <a:ext cx="5186813" cy="976997"/>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6: Pregunta: Dado un contexto inflacionario estimado, es posible proyectar precios para productos o grupo de productos</a:t>
            </a:r>
          </a:p>
          <a:p>
            <a:pPr marL="742950" lvl="1" indent="-285750">
              <a:buFont typeface="Wingdings" panose="05000000000000000000" pitchFamily="2" charset="2"/>
              <a:buChar char="ü"/>
            </a:pPr>
            <a:r>
              <a:rPr lang="es-ES" sz="1400" dirty="0"/>
              <a:t>Hipótesis: Es posible, si bien la respuesta vendrá dada por las próximas publicaciones</a:t>
            </a:r>
          </a:p>
        </p:txBody>
      </p:sp>
      <p:pic>
        <p:nvPicPr>
          <p:cNvPr id="13" name="Imagen 12">
            <a:extLst>
              <a:ext uri="{FF2B5EF4-FFF2-40B4-BE49-F238E27FC236}">
                <a16:creationId xmlns:a16="http://schemas.microsoft.com/office/drawing/2014/main" id="{A750BDC6-254E-A9E7-EDAD-3D752CBC3836}"/>
              </a:ext>
            </a:extLst>
          </p:cNvPr>
          <p:cNvPicPr>
            <a:picLocks noChangeAspect="1"/>
          </p:cNvPicPr>
          <p:nvPr/>
        </p:nvPicPr>
        <p:blipFill>
          <a:blip r:embed="rId3"/>
          <a:stretch>
            <a:fillRect/>
          </a:stretch>
        </p:blipFill>
        <p:spPr>
          <a:xfrm>
            <a:off x="425804" y="1831583"/>
            <a:ext cx="5123298" cy="3706042"/>
          </a:xfrm>
          <a:prstGeom prst="rect">
            <a:avLst/>
          </a:prstGeom>
        </p:spPr>
      </p:pic>
    </p:spTree>
    <p:extLst>
      <p:ext uri="{BB962C8B-B14F-4D97-AF65-F5344CB8AC3E}">
        <p14:creationId xmlns:p14="http://schemas.microsoft.com/office/powerpoint/2010/main" val="305212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7" grpId="0"/>
      <p:bldP spid="10"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rtlCol="0"/>
          <a:lstStyle>
            <a:defPPr>
              <a:defRPr lang="es-ES"/>
            </a:defPPr>
          </a:lstStyle>
          <a:p>
            <a:pPr rtl="0"/>
            <a:r>
              <a:rPr lang="es-ES"/>
              <a:t>RESUMEN</a:t>
            </a:r>
          </a:p>
        </p:txBody>
      </p:sp>
      <p:sp>
        <p:nvSpPr>
          <p:cNvPr id="3" name="Marcador de texto 2">
            <a:extLst>
              <a:ext uri="{FF2B5EF4-FFF2-40B4-BE49-F238E27FC236}">
                <a16:creationId xmlns:a16="http://schemas.microsoft.com/office/drawing/2014/main" id="{FED19BCA-B61F-4EA6-A1FB-CCA3BD8506FB}"/>
              </a:ext>
            </a:extLst>
          </p:cNvPr>
          <p:cNvSpPr>
            <a:spLocks noGrp="1"/>
          </p:cNvSpPr>
          <p:nvPr>
            <p:ph type="body" idx="1"/>
          </p:nvPr>
        </p:nvSpPr>
        <p:spPr>
          <a:xfrm>
            <a:off x="5476874" y="3660774"/>
            <a:ext cx="5495925" cy="2033856"/>
          </a:xfrm>
        </p:spPr>
        <p:txBody>
          <a:bodyPr rtlCol="0">
            <a:normAutofit/>
          </a:bodyPr>
          <a:lstStyle>
            <a:defPPr>
              <a:defRPr lang="es-ES"/>
            </a:defPPr>
          </a:lstStyle>
          <a:p>
            <a:pPr rtl="0"/>
            <a:r>
              <a:rPr lang="es-ES" dirty="0"/>
              <a:t>Este es una breve muestra del análisis posible sobre este set de datos. Las posibilidades son infinitas y sobre el enriquecimiento de información siempre puede agregarse y aportar a nuevas preguntas u otras hipótesis.</a:t>
            </a:r>
          </a:p>
        </p:txBody>
      </p:sp>
      <p:sp>
        <p:nvSpPr>
          <p:cNvPr id="6" name="Marcador de número de diapositiva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16</a:t>
            </a:fld>
            <a:endParaRPr lang="es-ES" dirty="0"/>
          </a:p>
        </p:txBody>
      </p:sp>
      <p:sp>
        <p:nvSpPr>
          <p:cNvPr id="7" name="Marcador de pie de página 4">
            <a:extLst>
              <a:ext uri="{FF2B5EF4-FFF2-40B4-BE49-F238E27FC236}">
                <a16:creationId xmlns:a16="http://schemas.microsoft.com/office/drawing/2014/main" id="{79FE59C2-7B63-F7C3-ECEF-69A27684DA65}"/>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sp>
        <p:nvSpPr>
          <p:cNvPr id="8" name="Marcador de fecha 3">
            <a:extLst>
              <a:ext uri="{FF2B5EF4-FFF2-40B4-BE49-F238E27FC236}">
                <a16:creationId xmlns:a16="http://schemas.microsoft.com/office/drawing/2014/main" id="{8360CFAE-51EA-7F04-38D1-CF6DEA4926C0}"/>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Tree>
    <p:extLst>
      <p:ext uri="{BB962C8B-B14F-4D97-AF65-F5344CB8AC3E}">
        <p14:creationId xmlns:p14="http://schemas.microsoft.com/office/powerpoint/2010/main" val="174286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4523715" cy="1524735"/>
          </a:xfrm>
        </p:spPr>
        <p:txBody>
          <a:bodyPr rtlCol="0"/>
          <a:lstStyle>
            <a:defPPr>
              <a:defRPr lang="es-ES"/>
            </a:defPPr>
          </a:lstStyle>
          <a:p>
            <a:pPr rtl="0"/>
            <a:r>
              <a:rPr lang="es-ES" dirty="0"/>
              <a:t>AGRADECIMIENTOS</a:t>
            </a:r>
          </a:p>
        </p:txBody>
      </p:sp>
      <p:sp>
        <p:nvSpPr>
          <p:cNvPr id="3" name="Subtítulo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697793"/>
          </a:xfrm>
        </p:spPr>
        <p:txBody>
          <a:bodyPr rtlCol="0">
            <a:normAutofit/>
          </a:bodyPr>
          <a:lstStyle>
            <a:defPPr>
              <a:defRPr lang="es-ES"/>
            </a:defPPr>
          </a:lstStyle>
          <a:p>
            <a:pPr rtl="0"/>
            <a:r>
              <a:rPr lang="es-ES" dirty="0"/>
              <a:t>A Profesores y tutores de CODERHOUSE</a:t>
            </a:r>
          </a:p>
        </p:txBody>
      </p:sp>
      <p:sp>
        <p:nvSpPr>
          <p:cNvPr id="6" name="Marcador de número de diapositiva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es-ES"/>
            </a:defPPr>
          </a:lstStyle>
          <a:p>
            <a:pPr rtl="0"/>
            <a:fld id="{A49DFD55-3C28-40EF-9E31-A92D2E4017FF}" type="slidenum">
              <a:rPr lang="es-ES" smtClean="0"/>
              <a:pPr rtl="0"/>
              <a:t>17</a:t>
            </a:fld>
            <a:endParaRPr lang="es-ES" dirty="0"/>
          </a:p>
        </p:txBody>
      </p:sp>
      <p:pic>
        <p:nvPicPr>
          <p:cNvPr id="10" name="Imagen 9" descr="Pulgares hacia arriba">
            <a:extLst>
              <a:ext uri="{FF2B5EF4-FFF2-40B4-BE49-F238E27FC236}">
                <a16:creationId xmlns:a16="http://schemas.microsoft.com/office/drawing/2014/main" id="{F9B18340-3C45-3DE1-4F07-797B19EFD988}"/>
              </a:ext>
            </a:extLst>
          </p:cNvPr>
          <p:cNvPicPr>
            <a:picLocks noChangeAspect="1"/>
          </p:cNvPicPr>
          <p:nvPr/>
        </p:nvPicPr>
        <p:blipFill>
          <a:blip r:embed="rId3"/>
          <a:stretch>
            <a:fillRect/>
          </a:stretch>
        </p:blipFill>
        <p:spPr>
          <a:xfrm>
            <a:off x="5592535" y="3870293"/>
            <a:ext cx="1774371" cy="1774371"/>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rtlCol="0"/>
          <a:lstStyle>
            <a:defPPr>
              <a:defRPr lang="es-ES"/>
            </a:defPPr>
          </a:lstStyle>
          <a:p>
            <a:pPr rtl="0"/>
            <a:r>
              <a:rPr lang="es-ES" dirty="0" err="1"/>
              <a:t>Abstract</a:t>
            </a:r>
            <a:r>
              <a:rPr lang="es-ES" dirty="0"/>
              <a:t>/objetivo</a:t>
            </a:r>
          </a:p>
        </p:txBody>
      </p:sp>
      <p:sp>
        <p:nvSpPr>
          <p:cNvPr id="3" name="Marcador de texto 2">
            <a:extLst>
              <a:ext uri="{FF2B5EF4-FFF2-40B4-BE49-F238E27FC236}">
                <a16:creationId xmlns:a16="http://schemas.microsoft.com/office/drawing/2014/main" id="{9D5232F9-FD00-464A-9F17-619C91AEF8F3}"/>
              </a:ext>
            </a:extLst>
          </p:cNvPr>
          <p:cNvSpPr>
            <a:spLocks noGrp="1"/>
          </p:cNvSpPr>
          <p:nvPr>
            <p:ph type="body" idx="1"/>
          </p:nvPr>
        </p:nvSpPr>
        <p:spPr>
          <a:xfrm>
            <a:off x="1362075" y="3167271"/>
            <a:ext cx="5111750" cy="2445878"/>
          </a:xfrm>
        </p:spPr>
        <p:txBody>
          <a:bodyPr rtlCol="0"/>
          <a:lstStyle>
            <a:defPPr>
              <a:defRPr lang="es-ES"/>
            </a:defPPr>
          </a:lstStyle>
          <a:p>
            <a:pPr rtl="0"/>
            <a:r>
              <a:rPr lang="es-ES" dirty="0"/>
              <a:t>Conocer la variación de precios de los distintos productos publicados por la </a:t>
            </a:r>
            <a:r>
              <a:rPr lang="es-ES" b="1" dirty="0"/>
              <a:t>Unidad de Defensa del Consumidor</a:t>
            </a:r>
            <a:r>
              <a:rPr lang="es-ES" dirty="0"/>
              <a:t> a través de su lista de precio publicados (LPP) en Uruguay. </a:t>
            </a:r>
          </a:p>
          <a:p>
            <a:pPr rtl="0"/>
            <a:r>
              <a:rPr lang="es-ES" dirty="0"/>
              <a:t>Comparar esta información con el IPC General publicado por el Instituto de Estadística (INE) a modo de verificar si hay un desvío o no entre ambos indicadores. </a:t>
            </a:r>
          </a:p>
          <a:p>
            <a:pPr rtl="0"/>
            <a:r>
              <a:rPr lang="es-ES" dirty="0"/>
              <a:t>Conocer esto implica tener un fuerte indicio si el IPC es el reflejo del incremento de precios percibido por el público en general en los comercios</a:t>
            </a:r>
          </a:p>
        </p:txBody>
      </p:sp>
      <p:sp>
        <p:nvSpPr>
          <p:cNvPr id="4" name="Marcador de fecha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
        <p:nvSpPr>
          <p:cNvPr id="5" name="Marcador de pie de página 4">
            <a:extLst>
              <a:ext uri="{FF2B5EF4-FFF2-40B4-BE49-F238E27FC236}">
                <a16:creationId xmlns:a16="http://schemas.microsoft.com/office/drawing/2014/main" id="{8D51ED20-04D4-4894-B0C2-9C541A61A734}"/>
              </a:ext>
            </a:extLst>
          </p:cNvPr>
          <p:cNvSpPr>
            <a:spLocks noGrp="1"/>
          </p:cNvSpPr>
          <p:nvPr>
            <p:ph type="ftr" sz="quarter" idx="11"/>
          </p:nvPr>
        </p:nvSpPr>
        <p:spPr>
          <a:xfrm>
            <a:off x="3431209" y="6372225"/>
            <a:ext cx="3479800" cy="365125"/>
          </a:xfrm>
        </p:spPr>
        <p:txBody>
          <a:bodyPr rtlCol="0"/>
          <a:lstStyle>
            <a:defPPr>
              <a:defRPr lang="es-ES"/>
            </a:defPPr>
          </a:lstStyle>
          <a:p>
            <a:pPr rtl="0"/>
            <a:r>
              <a:rPr lang="es-ES" dirty="0"/>
              <a:t>IPC Uy vs Precios en Comercios</a:t>
            </a:r>
          </a:p>
        </p:txBody>
      </p:sp>
      <p:sp>
        <p:nvSpPr>
          <p:cNvPr id="6" name="Marcador de número de diapositiva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2</a:t>
            </a:fld>
            <a:endParaRPr lang="es-ES" dirty="0"/>
          </a:p>
        </p:txBody>
      </p:sp>
    </p:spTree>
    <p:extLst>
      <p:ext uri="{BB962C8B-B14F-4D97-AF65-F5344CB8AC3E}">
        <p14:creationId xmlns:p14="http://schemas.microsoft.com/office/powerpoint/2010/main" val="35715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762301-F83A-4BEA-9D11-E6C99FB574A8}"/>
              </a:ext>
            </a:extLst>
          </p:cNvPr>
          <p:cNvSpPr>
            <a:spLocks noGrp="1"/>
          </p:cNvSpPr>
          <p:nvPr>
            <p:ph type="title"/>
          </p:nvPr>
        </p:nvSpPr>
        <p:spPr>
          <a:xfrm>
            <a:off x="453887" y="1213264"/>
            <a:ext cx="3836504" cy="1325563"/>
          </a:xfrm>
        </p:spPr>
        <p:txBody>
          <a:bodyPr rtlCol="0"/>
          <a:lstStyle>
            <a:defPPr>
              <a:defRPr lang="es-ES"/>
            </a:defPPr>
          </a:lstStyle>
          <a:p>
            <a:pPr rtl="0"/>
            <a:r>
              <a:rPr lang="es-ES" dirty="0"/>
              <a:t>Contexto comercial</a:t>
            </a:r>
          </a:p>
        </p:txBody>
      </p:sp>
      <p:sp>
        <p:nvSpPr>
          <p:cNvPr id="8" name="Marcador de número de diapositiva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3</a:t>
            </a:fld>
            <a:endParaRPr lang="es-ES" dirty="0"/>
          </a:p>
        </p:txBody>
      </p:sp>
      <p:sp>
        <p:nvSpPr>
          <p:cNvPr id="9" name="Marcador de texto 2">
            <a:extLst>
              <a:ext uri="{FF2B5EF4-FFF2-40B4-BE49-F238E27FC236}">
                <a16:creationId xmlns:a16="http://schemas.microsoft.com/office/drawing/2014/main" id="{0DC5FD1C-BE88-D807-3733-6AB2062485A0}"/>
              </a:ext>
            </a:extLst>
          </p:cNvPr>
          <p:cNvSpPr txBox="1">
            <a:spLocks/>
          </p:cNvSpPr>
          <p:nvPr/>
        </p:nvSpPr>
        <p:spPr>
          <a:xfrm>
            <a:off x="4131779" y="1315888"/>
            <a:ext cx="5111750" cy="2445878"/>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ES" sz="1400" dirty="0"/>
          </a:p>
        </p:txBody>
      </p:sp>
      <p:sp>
        <p:nvSpPr>
          <p:cNvPr id="11" name="CuadroTexto 10">
            <a:extLst>
              <a:ext uri="{FF2B5EF4-FFF2-40B4-BE49-F238E27FC236}">
                <a16:creationId xmlns:a16="http://schemas.microsoft.com/office/drawing/2014/main" id="{BDDF6B99-BB1F-85F5-4BC1-89B59CFD992F}"/>
              </a:ext>
            </a:extLst>
          </p:cNvPr>
          <p:cNvSpPr txBox="1"/>
          <p:nvPr/>
        </p:nvSpPr>
        <p:spPr>
          <a:xfrm>
            <a:off x="4224129" y="1390485"/>
            <a:ext cx="7376423" cy="923330"/>
          </a:xfrm>
          <a:prstGeom prst="rect">
            <a:avLst/>
          </a:prstGeom>
          <a:noFill/>
        </p:spPr>
        <p:txBody>
          <a:bodyPr wrap="square">
            <a:spAutoFit/>
          </a:bodyPr>
          <a:lstStyle/>
          <a:p>
            <a:r>
              <a:rPr lang="es-ES" dirty="0"/>
              <a:t>Siempre ha existido una percepción del público que la inflación no refleja la suba de precios percibida en los comercios en general y que la misma es desigual en el país más allá de lo que indique el índice oficial.</a:t>
            </a:r>
            <a:endParaRPr lang="es-AR" dirty="0"/>
          </a:p>
        </p:txBody>
      </p:sp>
      <p:sp>
        <p:nvSpPr>
          <p:cNvPr id="12" name="Título 2">
            <a:extLst>
              <a:ext uri="{FF2B5EF4-FFF2-40B4-BE49-F238E27FC236}">
                <a16:creationId xmlns:a16="http://schemas.microsoft.com/office/drawing/2014/main" id="{0E654270-281E-F644-316F-494E1FC90623}"/>
              </a:ext>
            </a:extLst>
          </p:cNvPr>
          <p:cNvSpPr txBox="1">
            <a:spLocks/>
          </p:cNvSpPr>
          <p:nvPr/>
        </p:nvSpPr>
        <p:spPr>
          <a:xfrm>
            <a:off x="417996" y="3864390"/>
            <a:ext cx="3836504" cy="1325563"/>
          </a:xfrm>
          <a:prstGeom prst="rect">
            <a:avLst/>
          </a:prstGeom>
        </p:spPr>
        <p:txBody>
          <a:bodyPr vert="horz" lIns="91440" tIns="45720" rIns="91440" bIns="45720" rtlCol="0" anchor="ctr">
            <a:normAutofit/>
          </a:bodyPr>
          <a:lstStyle>
            <a:defPPr>
              <a:defRPr lang="es-ES"/>
            </a:defPPr>
            <a:lvl1pPr algn="ctr" defTabSz="914400" rtl="0" eaLnBrk="1" latinLnBrk="0" hangingPunct="1">
              <a:lnSpc>
                <a:spcPct val="90000"/>
              </a:lnSpc>
              <a:spcBef>
                <a:spcPct val="0"/>
              </a:spcBef>
              <a:buNone/>
              <a:defRPr lang="es-ES" sz="2800" kern="1200" cap="all" spc="150" baseline="0" dirty="0">
                <a:solidFill>
                  <a:schemeClr val="tx1"/>
                </a:solidFill>
                <a:latin typeface="+mj-lt"/>
                <a:ea typeface="+mj-ea"/>
                <a:cs typeface="+mj-cs"/>
              </a:defRPr>
            </a:lvl1pPr>
          </a:lstStyle>
          <a:p>
            <a:r>
              <a:rPr lang="es-AR" dirty="0"/>
              <a:t>Problema comercial</a:t>
            </a:r>
          </a:p>
        </p:txBody>
      </p:sp>
      <p:sp>
        <p:nvSpPr>
          <p:cNvPr id="13" name="CuadroTexto 12">
            <a:extLst>
              <a:ext uri="{FF2B5EF4-FFF2-40B4-BE49-F238E27FC236}">
                <a16:creationId xmlns:a16="http://schemas.microsoft.com/office/drawing/2014/main" id="{B877D169-FBA9-4F95-A06F-426E383CEBDD}"/>
              </a:ext>
            </a:extLst>
          </p:cNvPr>
          <p:cNvSpPr txBox="1"/>
          <p:nvPr/>
        </p:nvSpPr>
        <p:spPr>
          <a:xfrm>
            <a:off x="4224129" y="3511508"/>
            <a:ext cx="7376423" cy="2308324"/>
          </a:xfrm>
          <a:prstGeom prst="rect">
            <a:avLst/>
          </a:prstGeom>
          <a:noFill/>
        </p:spPr>
        <p:txBody>
          <a:bodyPr wrap="square">
            <a:spAutoFit/>
          </a:bodyPr>
          <a:lstStyle/>
          <a:p>
            <a:r>
              <a:rPr lang="es-ES" dirty="0"/>
              <a:t>Desde el año 2017 la Unidad de Defensa del Consumidor (UDC), dependiente del Ministerio de Economía publica mensualmente un boletín con precios diarios proporcionado por comercios </a:t>
            </a:r>
            <a:r>
              <a:rPr lang="es-ES" b="1" u="sng" dirty="0"/>
              <a:t>(precios UDC) </a:t>
            </a:r>
            <a:r>
              <a:rPr lang="es-ES" dirty="0"/>
              <a:t>que hacen parte de las mayores cadenas de supermercados y otros comercios minoristas.</a:t>
            </a:r>
          </a:p>
          <a:p>
            <a:r>
              <a:rPr lang="es-ES" dirty="0"/>
              <a:t>Se analizarán los precios del quinquenio 2018-2022. Ello implica trabajar con una base inicial de unos 100 millones de registros que abarcan de 400 a 600 comercios de unos 300 productos.</a:t>
            </a:r>
            <a:endParaRPr lang="es-AR" dirty="0"/>
          </a:p>
        </p:txBody>
      </p:sp>
      <p:sp>
        <p:nvSpPr>
          <p:cNvPr id="14" name="Marcador de fecha 3">
            <a:extLst>
              <a:ext uri="{FF2B5EF4-FFF2-40B4-BE49-F238E27FC236}">
                <a16:creationId xmlns:a16="http://schemas.microsoft.com/office/drawing/2014/main" id="{D9D34FA3-B112-63BD-09B6-E2F9093B5EDA}"/>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
        <p:nvSpPr>
          <p:cNvPr id="2" name="Marcador de pie de página 4">
            <a:extLst>
              <a:ext uri="{FF2B5EF4-FFF2-40B4-BE49-F238E27FC236}">
                <a16:creationId xmlns:a16="http://schemas.microsoft.com/office/drawing/2014/main" id="{2055F532-B1A2-E1FA-639D-52A6430448CB}"/>
              </a:ext>
            </a:extLst>
          </p:cNvPr>
          <p:cNvSpPr>
            <a:spLocks noGrp="1"/>
          </p:cNvSpPr>
          <p:nvPr>
            <p:ph type="ftr" sz="quarter" idx="11"/>
          </p:nvPr>
        </p:nvSpPr>
        <p:spPr>
          <a:xfrm>
            <a:off x="3431209" y="6372225"/>
            <a:ext cx="3479800" cy="365125"/>
          </a:xfrm>
        </p:spPr>
        <p:txBody>
          <a:bodyPr rtlCol="0"/>
          <a:lstStyle>
            <a:defPPr>
              <a:defRPr lang="es-ES"/>
            </a:defPPr>
          </a:lstStyle>
          <a:p>
            <a:pPr rtl="0"/>
            <a:r>
              <a:rPr lang="es-ES" dirty="0"/>
              <a:t>IPC Uy vs Precios en Comercios</a:t>
            </a:r>
          </a:p>
        </p:txBody>
      </p:sp>
    </p:spTree>
    <p:extLst>
      <p:ext uri="{BB962C8B-B14F-4D97-AF65-F5344CB8AC3E}">
        <p14:creationId xmlns:p14="http://schemas.microsoft.com/office/powerpoint/2010/main" val="289638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25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25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40014-73D5-419B-8867-972BB18D52D4}"/>
              </a:ext>
            </a:extLst>
          </p:cNvPr>
          <p:cNvSpPr>
            <a:spLocks noGrp="1"/>
          </p:cNvSpPr>
          <p:nvPr>
            <p:ph type="title"/>
          </p:nvPr>
        </p:nvSpPr>
        <p:spPr>
          <a:xfrm>
            <a:off x="3082753" y="428352"/>
            <a:ext cx="8421688" cy="823912"/>
          </a:xfrm>
        </p:spPr>
        <p:txBody>
          <a:bodyPr rtlCol="0"/>
          <a:lstStyle>
            <a:defPPr>
              <a:defRPr lang="es-ES"/>
            </a:defPPr>
          </a:lstStyle>
          <a:p>
            <a:pPr rtl="0"/>
            <a:r>
              <a:rPr lang="es-ES" dirty="0"/>
              <a:t>Preguntas e hipótesis generales</a:t>
            </a:r>
          </a:p>
        </p:txBody>
      </p:sp>
      <p:sp>
        <p:nvSpPr>
          <p:cNvPr id="3" name="Marcador de texto 2">
            <a:extLst>
              <a:ext uri="{FF2B5EF4-FFF2-40B4-BE49-F238E27FC236}">
                <a16:creationId xmlns:a16="http://schemas.microsoft.com/office/drawing/2014/main" id="{A45AD8B9-3719-4696-A80F-16A618C5D134}"/>
              </a:ext>
            </a:extLst>
          </p:cNvPr>
          <p:cNvSpPr>
            <a:spLocks noGrp="1"/>
          </p:cNvSpPr>
          <p:nvPr>
            <p:ph type="body" idx="1"/>
          </p:nvPr>
        </p:nvSpPr>
        <p:spPr>
          <a:xfrm>
            <a:off x="2655405" y="1504055"/>
            <a:ext cx="9006508" cy="1000606"/>
          </a:xfrm>
        </p:spPr>
        <p:txBody>
          <a:bodyPr rtlCol="0"/>
          <a:lstStyle>
            <a:defPPr>
              <a:defRPr lang="es-ES"/>
            </a:defPPr>
          </a:lstStyle>
          <a:p>
            <a:pPr marL="285750" indent="-285750" rtl="0">
              <a:buFont typeface="Wingdings" panose="05000000000000000000" pitchFamily="2" charset="2"/>
              <a:buChar char="ü"/>
            </a:pPr>
            <a:r>
              <a:rPr lang="es-ES" sz="1400" dirty="0"/>
              <a:t>1: Pregunta: Hay una percepción general de que los precios suben más que la inflación oficial, ¿ </a:t>
            </a:r>
            <a:r>
              <a:rPr lang="es-ES" sz="1400" dirty="0" err="1"/>
              <a:t>ésto</a:t>
            </a:r>
            <a:r>
              <a:rPr lang="es-ES" sz="1400" dirty="0"/>
              <a:t> es así ?</a:t>
            </a:r>
          </a:p>
          <a:p>
            <a:pPr marL="742950" lvl="1" indent="-285750">
              <a:buFont typeface="Wingdings" panose="05000000000000000000" pitchFamily="2" charset="2"/>
              <a:buChar char="ü"/>
            </a:pPr>
            <a:r>
              <a:rPr lang="es-ES" sz="1400" dirty="0"/>
              <a:t>Hipótesis: la inflación general está por debajo de la suba de precios en los comercios</a:t>
            </a:r>
            <a:endParaRPr lang="es-ES" sz="1000" dirty="0"/>
          </a:p>
          <a:p>
            <a:pPr marL="742950" lvl="1" indent="-285750">
              <a:buFont typeface="Wingdings" panose="05000000000000000000" pitchFamily="2" charset="2"/>
              <a:buChar char="ü"/>
            </a:pPr>
            <a:endParaRPr lang="es-ES" sz="1400" dirty="0"/>
          </a:p>
        </p:txBody>
      </p:sp>
      <p:sp>
        <p:nvSpPr>
          <p:cNvPr id="9" name="Marcador de número de diapositiva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4</a:t>
            </a:fld>
            <a:endParaRPr lang="es-ES" dirty="0"/>
          </a:p>
        </p:txBody>
      </p:sp>
      <p:sp>
        <p:nvSpPr>
          <p:cNvPr id="16" name="Marcador de texto 2">
            <a:extLst>
              <a:ext uri="{FF2B5EF4-FFF2-40B4-BE49-F238E27FC236}">
                <a16:creationId xmlns:a16="http://schemas.microsoft.com/office/drawing/2014/main" id="{D1BC48B4-88AE-4942-8C22-B3C77F5ADA76}"/>
              </a:ext>
            </a:extLst>
          </p:cNvPr>
          <p:cNvSpPr txBox="1">
            <a:spLocks/>
          </p:cNvSpPr>
          <p:nvPr/>
        </p:nvSpPr>
        <p:spPr>
          <a:xfrm>
            <a:off x="2655405" y="2301463"/>
            <a:ext cx="9006508" cy="720033"/>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2: Pregunta: ¿ La suba de los precios se da igual en todos las ciudades y barrios ?</a:t>
            </a:r>
          </a:p>
          <a:p>
            <a:pPr marL="742950" lvl="1" indent="-285750">
              <a:buFont typeface="Wingdings" panose="05000000000000000000" pitchFamily="2" charset="2"/>
              <a:buChar char="ü"/>
            </a:pPr>
            <a:r>
              <a:rPr lang="es-ES" sz="1400" dirty="0"/>
              <a:t>Hipótesis: La suba se da desigual, más alto en los barrios de ciudades de mayor poder adquisitivo</a:t>
            </a:r>
          </a:p>
        </p:txBody>
      </p:sp>
      <p:sp>
        <p:nvSpPr>
          <p:cNvPr id="17" name="Marcador de texto 2">
            <a:extLst>
              <a:ext uri="{FF2B5EF4-FFF2-40B4-BE49-F238E27FC236}">
                <a16:creationId xmlns:a16="http://schemas.microsoft.com/office/drawing/2014/main" id="{F915DAEC-2A8B-7E51-32F3-286FF0F979C5}"/>
              </a:ext>
            </a:extLst>
          </p:cNvPr>
          <p:cNvSpPr txBox="1">
            <a:spLocks/>
          </p:cNvSpPr>
          <p:nvPr/>
        </p:nvSpPr>
        <p:spPr>
          <a:xfrm>
            <a:off x="2652092" y="3048000"/>
            <a:ext cx="9006508" cy="720033"/>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3: Pregunta: Las cadenas de comercios suben los precios por igual</a:t>
            </a:r>
          </a:p>
          <a:p>
            <a:pPr marL="742950" lvl="1" indent="-285750">
              <a:buFont typeface="Wingdings" panose="05000000000000000000" pitchFamily="2" charset="2"/>
              <a:buChar char="ü"/>
            </a:pPr>
            <a:r>
              <a:rPr lang="es-ES" sz="1400" dirty="0"/>
              <a:t>Hipótesis: Algunas suben bastante más que la otras</a:t>
            </a:r>
          </a:p>
        </p:txBody>
      </p:sp>
      <p:sp>
        <p:nvSpPr>
          <p:cNvPr id="18" name="Marcador de texto 2">
            <a:extLst>
              <a:ext uri="{FF2B5EF4-FFF2-40B4-BE49-F238E27FC236}">
                <a16:creationId xmlns:a16="http://schemas.microsoft.com/office/drawing/2014/main" id="{2FEBCC63-6086-4725-EDBB-5E7F1E11C370}"/>
              </a:ext>
            </a:extLst>
          </p:cNvPr>
          <p:cNvSpPr txBox="1">
            <a:spLocks/>
          </p:cNvSpPr>
          <p:nvPr/>
        </p:nvSpPr>
        <p:spPr>
          <a:xfrm>
            <a:off x="2648778" y="3768033"/>
            <a:ext cx="9238421" cy="720033"/>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4: Pregunta: Hay alguna variable macroeconómica que refleje la suba de precios</a:t>
            </a:r>
          </a:p>
          <a:p>
            <a:pPr marL="742950" lvl="1" indent="-285750">
              <a:buFont typeface="Wingdings" panose="05000000000000000000" pitchFamily="2" charset="2"/>
              <a:buChar char="ü"/>
            </a:pPr>
            <a:r>
              <a:rPr lang="es-ES" sz="1400" dirty="0"/>
              <a:t>Hipótesis: Puede existir, difícil conocerla, si esto es así por lo menos conocer cierta correlación entre ellas.</a:t>
            </a:r>
          </a:p>
        </p:txBody>
      </p:sp>
      <p:sp>
        <p:nvSpPr>
          <p:cNvPr id="19" name="Marcador de texto 2">
            <a:extLst>
              <a:ext uri="{FF2B5EF4-FFF2-40B4-BE49-F238E27FC236}">
                <a16:creationId xmlns:a16="http://schemas.microsoft.com/office/drawing/2014/main" id="{1254B84C-2E36-91CC-1E85-5180CC0AD70D}"/>
              </a:ext>
            </a:extLst>
          </p:cNvPr>
          <p:cNvSpPr txBox="1">
            <a:spLocks/>
          </p:cNvSpPr>
          <p:nvPr/>
        </p:nvSpPr>
        <p:spPr>
          <a:xfrm>
            <a:off x="2648779" y="4556267"/>
            <a:ext cx="9006508" cy="720033"/>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5: Pregunta: Qué productos o tipos de productos suben más de precio</a:t>
            </a:r>
          </a:p>
          <a:p>
            <a:pPr marL="742950" lvl="1" indent="-285750">
              <a:buFont typeface="Wingdings" panose="05000000000000000000" pitchFamily="2" charset="2"/>
              <a:buChar char="ü"/>
            </a:pPr>
            <a:r>
              <a:rPr lang="es-ES" sz="1400" dirty="0"/>
              <a:t>Hipótesis: Alimentos, pero saber cuáles y en qué medida</a:t>
            </a:r>
          </a:p>
        </p:txBody>
      </p:sp>
      <p:sp>
        <p:nvSpPr>
          <p:cNvPr id="20" name="Marcador de texto 2">
            <a:extLst>
              <a:ext uri="{FF2B5EF4-FFF2-40B4-BE49-F238E27FC236}">
                <a16:creationId xmlns:a16="http://schemas.microsoft.com/office/drawing/2014/main" id="{FC9A5CBE-1897-0A8B-2211-A410616BAFB4}"/>
              </a:ext>
            </a:extLst>
          </p:cNvPr>
          <p:cNvSpPr txBox="1">
            <a:spLocks/>
          </p:cNvSpPr>
          <p:nvPr/>
        </p:nvSpPr>
        <p:spPr>
          <a:xfrm>
            <a:off x="2655405" y="5371005"/>
            <a:ext cx="9006508" cy="720033"/>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s-E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s-E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s-ES" sz="1600" b="1" kern="1200">
                <a:solidFill>
                  <a:schemeClr val="tx1"/>
                </a:solidFill>
                <a:latin typeface="+mn-lt"/>
                <a:ea typeface="+mn-ea"/>
                <a:cs typeface="+mn-cs"/>
              </a:defRPr>
            </a:lvl9pPr>
          </a:lstStyle>
          <a:p>
            <a:pPr marL="285750" indent="-285750">
              <a:buFont typeface="Wingdings" panose="05000000000000000000" pitchFamily="2" charset="2"/>
              <a:buChar char="ü"/>
            </a:pPr>
            <a:r>
              <a:rPr lang="es-ES" sz="1400" dirty="0"/>
              <a:t>6: Pregunta: Dado un contexto inflacionario estimado, es posible proyectar precios para productos o grupo de productos</a:t>
            </a:r>
          </a:p>
          <a:p>
            <a:pPr marL="742950" lvl="1" indent="-285750">
              <a:buFont typeface="Wingdings" panose="05000000000000000000" pitchFamily="2" charset="2"/>
              <a:buChar char="ü"/>
            </a:pPr>
            <a:r>
              <a:rPr lang="es-ES" sz="1400" dirty="0"/>
              <a:t>Hipótesis: Es posible, si bien la respuesta vendrá dada por las próximas publicaciones</a:t>
            </a:r>
          </a:p>
        </p:txBody>
      </p:sp>
      <p:sp>
        <p:nvSpPr>
          <p:cNvPr id="22" name="Marcador de pie de página 4">
            <a:extLst>
              <a:ext uri="{FF2B5EF4-FFF2-40B4-BE49-F238E27FC236}">
                <a16:creationId xmlns:a16="http://schemas.microsoft.com/office/drawing/2014/main" id="{104D5B57-0CF2-06E3-9720-E54BEBD6291B}"/>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sp>
        <p:nvSpPr>
          <p:cNvPr id="23" name="Marcador de fecha 3">
            <a:extLst>
              <a:ext uri="{FF2B5EF4-FFF2-40B4-BE49-F238E27FC236}">
                <a16:creationId xmlns:a16="http://schemas.microsoft.com/office/drawing/2014/main" id="{1775BFD5-E33C-3A94-A4E8-6F377DA51A21}"/>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Tree>
    <p:extLst>
      <p:ext uri="{BB962C8B-B14F-4D97-AF65-F5344CB8AC3E}">
        <p14:creationId xmlns:p14="http://schemas.microsoft.com/office/powerpoint/2010/main" val="16637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6" grpId="0"/>
      <p:bldP spid="1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949325"/>
          </a:xfrm>
        </p:spPr>
        <p:txBody>
          <a:bodyPr rtlCol="0"/>
          <a:lstStyle>
            <a:defPPr>
              <a:defRPr lang="es-ES"/>
            </a:defPPr>
          </a:lstStyle>
          <a:p>
            <a:pPr rtl="0"/>
            <a:r>
              <a:rPr lang="es-ES" dirty="0"/>
              <a:t>Información utilizada</a:t>
            </a:r>
          </a:p>
        </p:txBody>
      </p:sp>
      <p:graphicFrame>
        <p:nvGraphicFramePr>
          <p:cNvPr id="33" name="Marcador de contenido 3" descr="Marcador de posición de escala de tiempo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695234640"/>
              </p:ext>
            </p:extLst>
          </p:nvPr>
        </p:nvGraphicFramePr>
        <p:xfrm>
          <a:off x="746759" y="2611437"/>
          <a:ext cx="11072752"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fecha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rtlCol="0"/>
          <a:lstStyle>
            <a:defPPr>
              <a:defRPr lang="es-ES"/>
            </a:defPPr>
          </a:lstStyle>
          <a:p>
            <a:pPr rtl="0"/>
            <a:r>
              <a:rPr lang="es-ES"/>
              <a:t>20XX</a:t>
            </a:r>
          </a:p>
        </p:txBody>
      </p:sp>
      <p:sp>
        <p:nvSpPr>
          <p:cNvPr id="7" name="Marcador de pie de página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rtlCol="0"/>
          <a:lstStyle>
            <a:defPPr>
              <a:defRPr lang="es-ES"/>
            </a:defPPr>
          </a:lstStyle>
          <a:p>
            <a:pPr rtl="0"/>
            <a:r>
              <a:rPr lang="es-ES"/>
              <a:t>TÍTULO DE LA PRESENTACIÓN</a:t>
            </a:r>
          </a:p>
        </p:txBody>
      </p:sp>
      <p:sp>
        <p:nvSpPr>
          <p:cNvPr id="8" name="Marcador de número de diapositiva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5</a:t>
            </a:fld>
            <a:endParaRPr lang="es-ES" dirty="0"/>
          </a:p>
        </p:txBody>
      </p:sp>
      <p:sp>
        <p:nvSpPr>
          <p:cNvPr id="4" name="Abrir llave 3">
            <a:extLst>
              <a:ext uri="{FF2B5EF4-FFF2-40B4-BE49-F238E27FC236}">
                <a16:creationId xmlns:a16="http://schemas.microsoft.com/office/drawing/2014/main" id="{A40764D2-A1C5-A451-4D66-D7EB85B4CFDC}"/>
              </a:ext>
            </a:extLst>
          </p:cNvPr>
          <p:cNvSpPr/>
          <p:nvPr/>
        </p:nvSpPr>
        <p:spPr>
          <a:xfrm rot="5400000">
            <a:off x="2733991" y="703579"/>
            <a:ext cx="365125" cy="4339591"/>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5" name="Abrir llave 4">
            <a:extLst>
              <a:ext uri="{FF2B5EF4-FFF2-40B4-BE49-F238E27FC236}">
                <a16:creationId xmlns:a16="http://schemas.microsoft.com/office/drawing/2014/main" id="{F590CA7B-CA3D-E4BE-4C94-1FF438B5A730}"/>
              </a:ext>
            </a:extLst>
          </p:cNvPr>
          <p:cNvSpPr/>
          <p:nvPr/>
        </p:nvSpPr>
        <p:spPr>
          <a:xfrm rot="5400000">
            <a:off x="8344662" y="-418910"/>
            <a:ext cx="365125" cy="6584571"/>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9" name="Título 2">
            <a:extLst>
              <a:ext uri="{FF2B5EF4-FFF2-40B4-BE49-F238E27FC236}">
                <a16:creationId xmlns:a16="http://schemas.microsoft.com/office/drawing/2014/main" id="{A885DA84-C855-4707-56AA-59E1398691BA}"/>
              </a:ext>
            </a:extLst>
          </p:cNvPr>
          <p:cNvSpPr txBox="1">
            <a:spLocks/>
          </p:cNvSpPr>
          <p:nvPr/>
        </p:nvSpPr>
        <p:spPr>
          <a:xfrm>
            <a:off x="1047749" y="1971992"/>
            <a:ext cx="4038600" cy="465138"/>
          </a:xfrm>
          <a:prstGeom prst="rect">
            <a:avLst/>
          </a:prstGeom>
        </p:spPr>
        <p:txBody>
          <a:bodyPr vert="horz" lIns="91440" tIns="45720" rIns="91440" bIns="45720" rtlCol="0" anchor="ctr">
            <a:normAutofit/>
          </a:bodyPr>
          <a:lstStyle>
            <a:defPPr>
              <a:defRPr lang="es-ES"/>
            </a:defPPr>
            <a:lvl1pPr algn="ctr" defTabSz="914400" rtl="0" eaLnBrk="1" latinLnBrk="0" hangingPunct="1">
              <a:lnSpc>
                <a:spcPct val="90000"/>
              </a:lnSpc>
              <a:spcBef>
                <a:spcPct val="0"/>
              </a:spcBef>
              <a:buNone/>
              <a:defRPr lang="es-ES" sz="2800" kern="1200" cap="all" spc="150" baseline="0" dirty="0">
                <a:solidFill>
                  <a:schemeClr val="tx1"/>
                </a:solidFill>
                <a:latin typeface="+mj-lt"/>
                <a:ea typeface="+mj-ea"/>
                <a:cs typeface="+mj-cs"/>
              </a:defRPr>
            </a:lvl1pPr>
          </a:lstStyle>
          <a:p>
            <a:r>
              <a:rPr lang="es-AR" sz="1400" dirty="0" err="1"/>
              <a:t>Dataframes</a:t>
            </a:r>
            <a:r>
              <a:rPr lang="es-AR" sz="1400" dirty="0"/>
              <a:t> principales</a:t>
            </a:r>
          </a:p>
        </p:txBody>
      </p:sp>
      <p:sp>
        <p:nvSpPr>
          <p:cNvPr id="10" name="Título 2">
            <a:extLst>
              <a:ext uri="{FF2B5EF4-FFF2-40B4-BE49-F238E27FC236}">
                <a16:creationId xmlns:a16="http://schemas.microsoft.com/office/drawing/2014/main" id="{C7295A94-FDDD-089D-97D9-F70FAC1290AB}"/>
              </a:ext>
            </a:extLst>
          </p:cNvPr>
          <p:cNvSpPr txBox="1">
            <a:spLocks/>
          </p:cNvSpPr>
          <p:nvPr/>
        </p:nvSpPr>
        <p:spPr>
          <a:xfrm>
            <a:off x="6499860" y="1940718"/>
            <a:ext cx="4038600" cy="465138"/>
          </a:xfrm>
          <a:prstGeom prst="rect">
            <a:avLst/>
          </a:prstGeom>
        </p:spPr>
        <p:txBody>
          <a:bodyPr vert="horz" lIns="91440" tIns="45720" rIns="91440" bIns="45720" rtlCol="0" anchor="ctr">
            <a:normAutofit/>
          </a:bodyPr>
          <a:lstStyle>
            <a:defPPr>
              <a:defRPr lang="es-ES"/>
            </a:defPPr>
            <a:lvl1pPr algn="ctr" defTabSz="914400" rtl="0" eaLnBrk="1" latinLnBrk="0" hangingPunct="1">
              <a:lnSpc>
                <a:spcPct val="90000"/>
              </a:lnSpc>
              <a:spcBef>
                <a:spcPct val="0"/>
              </a:spcBef>
              <a:buNone/>
              <a:defRPr lang="es-ES" sz="2800" kern="1200" cap="all" spc="150" baseline="0" dirty="0">
                <a:solidFill>
                  <a:schemeClr val="tx1"/>
                </a:solidFill>
                <a:latin typeface="+mj-lt"/>
                <a:ea typeface="+mj-ea"/>
                <a:cs typeface="+mj-cs"/>
              </a:defRPr>
            </a:lvl1pPr>
          </a:lstStyle>
          <a:p>
            <a:r>
              <a:rPr lang="es-AR" sz="1400" dirty="0" err="1"/>
              <a:t>Dataframes</a:t>
            </a:r>
            <a:r>
              <a:rPr lang="es-AR" sz="1400" dirty="0"/>
              <a:t> adicionales</a:t>
            </a:r>
          </a:p>
        </p:txBody>
      </p:sp>
      <p:sp>
        <p:nvSpPr>
          <p:cNvPr id="11" name="Título 2">
            <a:extLst>
              <a:ext uri="{FF2B5EF4-FFF2-40B4-BE49-F238E27FC236}">
                <a16:creationId xmlns:a16="http://schemas.microsoft.com/office/drawing/2014/main" id="{FC2BC381-F712-FC49-51F2-3575868D5168}"/>
              </a:ext>
            </a:extLst>
          </p:cNvPr>
          <p:cNvSpPr txBox="1">
            <a:spLocks/>
          </p:cNvSpPr>
          <p:nvPr/>
        </p:nvSpPr>
        <p:spPr>
          <a:xfrm>
            <a:off x="6591300" y="2204561"/>
            <a:ext cx="4038600" cy="465138"/>
          </a:xfrm>
          <a:prstGeom prst="rect">
            <a:avLst/>
          </a:prstGeom>
        </p:spPr>
        <p:txBody>
          <a:bodyPr vert="horz" lIns="91440" tIns="45720" rIns="91440" bIns="45720" rtlCol="0" anchor="ctr">
            <a:normAutofit/>
          </a:bodyPr>
          <a:lstStyle>
            <a:defPPr>
              <a:defRPr lang="es-ES"/>
            </a:defPPr>
            <a:lvl1pPr algn="ctr" defTabSz="914400" rtl="0" eaLnBrk="1" latinLnBrk="0" hangingPunct="1">
              <a:lnSpc>
                <a:spcPct val="90000"/>
              </a:lnSpc>
              <a:spcBef>
                <a:spcPct val="0"/>
              </a:spcBef>
              <a:buNone/>
              <a:defRPr lang="es-ES" sz="2800" kern="1200" cap="all" spc="150" baseline="0" dirty="0">
                <a:solidFill>
                  <a:schemeClr val="tx1"/>
                </a:solidFill>
                <a:latin typeface="+mj-lt"/>
                <a:ea typeface="+mj-ea"/>
                <a:cs typeface="+mj-cs"/>
              </a:defRPr>
            </a:lvl1pPr>
          </a:lstStyle>
          <a:p>
            <a:r>
              <a:rPr lang="es-AR" sz="1000" dirty="0"/>
              <a:t>( a modo de enriquecer el análisis general)</a:t>
            </a:r>
          </a:p>
        </p:txBody>
      </p:sp>
      <p:sp>
        <p:nvSpPr>
          <p:cNvPr id="12" name="Título 2">
            <a:extLst>
              <a:ext uri="{FF2B5EF4-FFF2-40B4-BE49-F238E27FC236}">
                <a16:creationId xmlns:a16="http://schemas.microsoft.com/office/drawing/2014/main" id="{89F05841-B8D2-3154-EB97-B7E7C36A8047}"/>
              </a:ext>
            </a:extLst>
          </p:cNvPr>
          <p:cNvSpPr txBox="1">
            <a:spLocks/>
          </p:cNvSpPr>
          <p:nvPr/>
        </p:nvSpPr>
        <p:spPr>
          <a:xfrm>
            <a:off x="1047748" y="2235834"/>
            <a:ext cx="4038600" cy="465138"/>
          </a:xfrm>
          <a:prstGeom prst="rect">
            <a:avLst/>
          </a:prstGeom>
        </p:spPr>
        <p:txBody>
          <a:bodyPr vert="horz" lIns="91440" tIns="45720" rIns="91440" bIns="45720" rtlCol="0" anchor="ctr">
            <a:normAutofit/>
          </a:bodyPr>
          <a:lstStyle>
            <a:defPPr>
              <a:defRPr lang="es-ES"/>
            </a:defPPr>
            <a:lvl1pPr algn="ctr" defTabSz="914400" rtl="0" eaLnBrk="1" latinLnBrk="0" hangingPunct="1">
              <a:lnSpc>
                <a:spcPct val="90000"/>
              </a:lnSpc>
              <a:spcBef>
                <a:spcPct val="0"/>
              </a:spcBef>
              <a:buNone/>
              <a:defRPr lang="es-ES" sz="2800" kern="1200" cap="all" spc="150" baseline="0" dirty="0">
                <a:solidFill>
                  <a:schemeClr val="tx1"/>
                </a:solidFill>
                <a:latin typeface="+mj-lt"/>
                <a:ea typeface="+mj-ea"/>
                <a:cs typeface="+mj-cs"/>
              </a:defRPr>
            </a:lvl1pPr>
          </a:lstStyle>
          <a:p>
            <a:r>
              <a:rPr lang="es-AR" sz="1000" dirty="0"/>
              <a:t>( Que hacen al tema principal del análisis )</a:t>
            </a:r>
          </a:p>
        </p:txBody>
      </p:sp>
    </p:spTree>
    <p:extLst>
      <p:ext uri="{BB962C8B-B14F-4D97-AF65-F5344CB8AC3E}">
        <p14:creationId xmlns:p14="http://schemas.microsoft.com/office/powerpoint/2010/main" val="71960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randombar(horizontal)">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33" grpId="0">
        <p:bldAsOne/>
      </p:bldGraphic>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762301-F83A-4BEA-9D11-E6C99FB574A8}"/>
              </a:ext>
            </a:extLst>
          </p:cNvPr>
          <p:cNvSpPr>
            <a:spLocks noGrp="1"/>
          </p:cNvSpPr>
          <p:nvPr>
            <p:ph type="title"/>
          </p:nvPr>
        </p:nvSpPr>
        <p:spPr>
          <a:xfrm>
            <a:off x="3161461" y="324219"/>
            <a:ext cx="6706934" cy="1325563"/>
          </a:xfrm>
        </p:spPr>
        <p:txBody>
          <a:bodyPr rtlCol="0"/>
          <a:lstStyle>
            <a:defPPr>
              <a:defRPr lang="es-ES"/>
            </a:defPPr>
          </a:lstStyle>
          <a:p>
            <a:pPr rtl="0"/>
            <a:r>
              <a:rPr lang="es-ES" dirty="0"/>
              <a:t>Esquema general del análisis</a:t>
            </a:r>
          </a:p>
        </p:txBody>
      </p:sp>
      <p:sp>
        <p:nvSpPr>
          <p:cNvPr id="8" name="Marcador de número de diapositiva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rtlCol="0"/>
          <a:lstStyle>
            <a:defPPr>
              <a:defRPr lang="es-ES"/>
            </a:defPPr>
          </a:lstStyle>
          <a:p>
            <a:pPr rtl="0"/>
            <a:fld id="{A49DFD55-3C28-40EF-9E31-A92D2E4017FF}" type="slidenum">
              <a:rPr lang="es-ES" smtClean="0"/>
              <a:pPr rtl="0"/>
              <a:t>6</a:t>
            </a:fld>
            <a:endParaRPr lang="es-ES" dirty="0"/>
          </a:p>
        </p:txBody>
      </p:sp>
      <p:sp>
        <p:nvSpPr>
          <p:cNvPr id="9" name="Marcador de texto 2">
            <a:extLst>
              <a:ext uri="{FF2B5EF4-FFF2-40B4-BE49-F238E27FC236}">
                <a16:creationId xmlns:a16="http://schemas.microsoft.com/office/drawing/2014/main" id="{0DC5FD1C-BE88-D807-3733-6AB2062485A0}"/>
              </a:ext>
            </a:extLst>
          </p:cNvPr>
          <p:cNvSpPr txBox="1">
            <a:spLocks/>
          </p:cNvSpPr>
          <p:nvPr/>
        </p:nvSpPr>
        <p:spPr>
          <a:xfrm>
            <a:off x="4131779" y="1315888"/>
            <a:ext cx="5111750" cy="2445878"/>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ES" sz="1400" dirty="0"/>
          </a:p>
        </p:txBody>
      </p:sp>
      <p:sp>
        <p:nvSpPr>
          <p:cNvPr id="14" name="Marcador de fecha 3">
            <a:extLst>
              <a:ext uri="{FF2B5EF4-FFF2-40B4-BE49-F238E27FC236}">
                <a16:creationId xmlns:a16="http://schemas.microsoft.com/office/drawing/2014/main" id="{D9D34FA3-B112-63BD-09B6-E2F9093B5EDA}"/>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pic>
        <p:nvPicPr>
          <p:cNvPr id="2" name="Imagen 1">
            <a:extLst>
              <a:ext uri="{FF2B5EF4-FFF2-40B4-BE49-F238E27FC236}">
                <a16:creationId xmlns:a16="http://schemas.microsoft.com/office/drawing/2014/main" id="{F7307A73-5407-9BD7-4F8A-1EBA5D8810ED}"/>
              </a:ext>
            </a:extLst>
          </p:cNvPr>
          <p:cNvPicPr>
            <a:picLocks noChangeAspect="1"/>
          </p:cNvPicPr>
          <p:nvPr/>
        </p:nvPicPr>
        <p:blipFill>
          <a:blip r:embed="rId3"/>
          <a:stretch>
            <a:fillRect/>
          </a:stretch>
        </p:blipFill>
        <p:spPr>
          <a:xfrm>
            <a:off x="1786198" y="1649782"/>
            <a:ext cx="8930002" cy="4372674"/>
          </a:xfrm>
          <a:prstGeom prst="rect">
            <a:avLst/>
          </a:prstGeom>
        </p:spPr>
      </p:pic>
      <p:sp>
        <p:nvSpPr>
          <p:cNvPr id="4" name="Marcador de pie de página 4">
            <a:extLst>
              <a:ext uri="{FF2B5EF4-FFF2-40B4-BE49-F238E27FC236}">
                <a16:creationId xmlns:a16="http://schemas.microsoft.com/office/drawing/2014/main" id="{0F5E27A2-88AE-DE7A-548A-9B2498AE87F8}"/>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spTree>
    <p:extLst>
      <p:ext uri="{BB962C8B-B14F-4D97-AF65-F5344CB8AC3E}">
        <p14:creationId xmlns:p14="http://schemas.microsoft.com/office/powerpoint/2010/main" val="240698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es-ES" dirty="0"/>
              <a:t>Propuesta general del análisis</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5208104" y="1005691"/>
            <a:ext cx="5433204" cy="365125"/>
          </a:xfrm>
        </p:spPr>
        <p:txBody>
          <a:bodyPr vert="horz" lIns="91440" tIns="45720" rIns="91440" bIns="45720" rtlCol="0" anchor="t">
            <a:normAutofit lnSpcReduction="10000"/>
          </a:bodyPr>
          <a:lstStyle/>
          <a:p>
            <a:pPr rtl="0"/>
            <a:r>
              <a:rPr lang="es-ES" dirty="0"/>
              <a:t>Marco General</a:t>
            </a:r>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5208104" y="1352966"/>
            <a:ext cx="6145695" cy="1676915"/>
          </a:xfrm>
        </p:spPr>
        <p:txBody>
          <a:bodyPr rtlCol="0">
            <a:normAutofit lnSpcReduction="10000"/>
          </a:bodyPr>
          <a:lstStyle/>
          <a:p>
            <a:pPr rtl="0"/>
            <a:r>
              <a:rPr lang="es-ES" dirty="0"/>
              <a:t>El análisis se hará mediante variación porcentual de “precios UDC” e IPC.</a:t>
            </a:r>
            <a:br>
              <a:rPr lang="es-ES" dirty="0"/>
            </a:br>
            <a:r>
              <a:rPr lang="es-ES" dirty="0"/>
              <a:t>Es decir, por lo general se hará abstracción del valor absoluto del precio de los productos relevados y se analizará la diferencia de variación porcentual respecto al período anterior, que podrá ser mensual, trimestral, semestral o anual, a juicio o necesidad del analista.</a:t>
            </a:r>
          </a:p>
          <a:p>
            <a:pPr rtl="0"/>
            <a:r>
              <a:rPr lang="es-ES" dirty="0"/>
              <a:t>En esta primera entrega el análisis será anual, de diciembre a diciembre de cada año.</a:t>
            </a:r>
          </a:p>
          <a:p>
            <a:pPr rtl="0"/>
            <a:endParaRPr lang="es-ES" dirty="0"/>
          </a:p>
          <a:p>
            <a:pPr rtl="0"/>
            <a:endParaRPr lang="es-ES" dirty="0"/>
          </a:p>
        </p:txBody>
      </p:sp>
      <p:sp>
        <p:nvSpPr>
          <p:cNvPr id="20" name="Marcador de fecha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es-ES"/>
              <a:t>20XX</a:t>
            </a:r>
          </a:p>
        </p:txBody>
      </p:sp>
      <p:sp>
        <p:nvSpPr>
          <p:cNvPr id="21" name="Marcador de pie de página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es-ES"/>
              <a:t>Presentación de lanzamiento</a:t>
            </a:r>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s-ES" smtClean="0"/>
              <a:pPr rtl="0"/>
              <a:t>7</a:t>
            </a:fld>
            <a:endParaRPr lang="es-ES"/>
          </a:p>
        </p:txBody>
      </p:sp>
      <p:sp>
        <p:nvSpPr>
          <p:cNvPr id="19" name="Marcador de contenido 2">
            <a:extLst>
              <a:ext uri="{FF2B5EF4-FFF2-40B4-BE49-F238E27FC236}">
                <a16:creationId xmlns:a16="http://schemas.microsoft.com/office/drawing/2014/main" id="{10DA26FF-4BB2-9AD1-1554-0CB18EB39DD1}"/>
              </a:ext>
            </a:extLst>
          </p:cNvPr>
          <p:cNvSpPr txBox="1">
            <a:spLocks/>
          </p:cNvSpPr>
          <p:nvPr/>
        </p:nvSpPr>
        <p:spPr>
          <a:xfrm>
            <a:off x="5208104" y="3486260"/>
            <a:ext cx="5433204" cy="365125"/>
          </a:xfrm>
          <a:prstGeom prst="rect">
            <a:avLst/>
          </a:prstGeom>
        </p:spPr>
        <p:txBody>
          <a:bodyPr vert="horz" lIns="91440" tIns="45720" rIns="91440" bIns="45720" rtlCol="0" anchor="t">
            <a:normAutofit lnSpcReduction="10000"/>
          </a:bodyPr>
          <a:lstStyle>
            <a:defPPr>
              <a:defRPr lang="es-ES"/>
            </a:defPPr>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ES" dirty="0"/>
              <a:t>Casos Particulares</a:t>
            </a:r>
          </a:p>
        </p:txBody>
      </p:sp>
      <p:sp>
        <p:nvSpPr>
          <p:cNvPr id="27" name="Marcador de texto 3">
            <a:extLst>
              <a:ext uri="{FF2B5EF4-FFF2-40B4-BE49-F238E27FC236}">
                <a16:creationId xmlns:a16="http://schemas.microsoft.com/office/drawing/2014/main" id="{0F23281B-37AD-A3A4-30E1-9479CA35C49B}"/>
              </a:ext>
            </a:extLst>
          </p:cNvPr>
          <p:cNvSpPr txBox="1">
            <a:spLocks/>
          </p:cNvSpPr>
          <p:nvPr/>
        </p:nvSpPr>
        <p:spPr>
          <a:xfrm>
            <a:off x="5208104" y="3908645"/>
            <a:ext cx="6145695" cy="1943664"/>
          </a:xfrm>
          <a:prstGeom prst="rect">
            <a:avLst/>
          </a:prstGeom>
        </p:spPr>
        <p:txBody>
          <a:bodyPr vert="horz" lIns="91440" tIns="45720" rIns="91440" bIns="45720" rtlCol="0">
            <a:normAutofit/>
          </a:bodyPr>
          <a:lstStyle>
            <a:defPPr>
              <a:defRPr lang="es-ES"/>
            </a:defPPr>
            <a:lvl1pPr marL="0" indent="0" algn="l" defTabSz="914400" rtl="0" eaLnBrk="1" latinLnBrk="0" hangingPunct="1">
              <a:lnSpc>
                <a:spcPct val="100000"/>
              </a:lnSpc>
              <a:spcBef>
                <a:spcPts val="1000"/>
              </a:spcBef>
              <a:buFont typeface="Arial" panose="020B0604020202020204" pitchFamily="34" charset="0"/>
              <a:buNone/>
              <a:defRPr lang="es-ES"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ES" dirty="0"/>
              <a:t>Más allá del lineamiento general mencionado en el marco general, en la notebook se analizarán casos particulares de precios según segmento relativo de precios, es decir, se incluirá el precio UDC del producto.</a:t>
            </a:r>
          </a:p>
          <a:p>
            <a:r>
              <a:rPr lang="es-ES" dirty="0"/>
              <a:t>Se harán análisis particulares que si bien no hacen a las cuestiones principales de análisis enriquecen el entendimiento del tema, desglosando la información a veces por año y para </a:t>
            </a:r>
            <a:r>
              <a:rPr lang="es-ES" u="sng" dirty="0"/>
              <a:t>algunos</a:t>
            </a:r>
            <a:r>
              <a:rPr lang="es-ES" dirty="0"/>
              <a:t> puntos se presentará acumulada en el quinquenio.</a:t>
            </a:r>
          </a:p>
          <a:p>
            <a:endParaRPr lang="es-ES" dirty="0"/>
          </a:p>
          <a:p>
            <a:endParaRPr lang="es-ES" dirty="0"/>
          </a:p>
        </p:txBody>
      </p:sp>
    </p:spTree>
    <p:extLst>
      <p:ext uri="{BB962C8B-B14F-4D97-AF65-F5344CB8AC3E}">
        <p14:creationId xmlns:p14="http://schemas.microsoft.com/office/powerpoint/2010/main" val="184494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19"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rtlCol="0"/>
          <a:lstStyle/>
          <a:p>
            <a:pPr rtl="0"/>
            <a:r>
              <a:rPr lang="es-ES" dirty="0"/>
              <a:t>Algunos pasos</a:t>
            </a:r>
          </a:p>
        </p:txBody>
      </p:sp>
      <p:sp>
        <p:nvSpPr>
          <p:cNvPr id="3" name="Marcador de contenido 2">
            <a:extLst>
              <a:ext uri="{FF2B5EF4-FFF2-40B4-BE49-F238E27FC236}">
                <a16:creationId xmlns:a16="http://schemas.microsoft.com/office/drawing/2014/main" id="{7D779DE4-CAEA-4617-897E-FEC9A2AC2D6A}"/>
              </a:ext>
            </a:extLst>
          </p:cNvPr>
          <p:cNvSpPr>
            <a:spLocks noGrp="1"/>
          </p:cNvSpPr>
          <p:nvPr>
            <p:ph type="body" sz="quarter" idx="13"/>
          </p:nvPr>
        </p:nvSpPr>
        <p:spPr>
          <a:xfrm>
            <a:off x="311760" y="1481138"/>
            <a:ext cx="1978321" cy="514350"/>
          </a:xfrm>
        </p:spPr>
        <p:txBody>
          <a:bodyPr vert="horz" lIns="91440" tIns="45720" rIns="91440" bIns="45720" rtlCol="0" anchor="ctr">
            <a:normAutofit lnSpcReduction="10000"/>
          </a:bodyPr>
          <a:lstStyle/>
          <a:p>
            <a:pPr rtl="0"/>
            <a:r>
              <a:rPr lang="es-ES" dirty="0"/>
              <a:t>Recopilación de datos</a:t>
            </a:r>
          </a:p>
        </p:txBody>
      </p:sp>
      <p:sp>
        <p:nvSpPr>
          <p:cNvPr id="4" name="Marcador de texto 3">
            <a:extLst>
              <a:ext uri="{FF2B5EF4-FFF2-40B4-BE49-F238E27FC236}">
                <a16:creationId xmlns:a16="http://schemas.microsoft.com/office/drawing/2014/main" id="{F5FF1291-56EB-4A7B-A198-1D91F9ECC5D3}"/>
              </a:ext>
            </a:extLst>
          </p:cNvPr>
          <p:cNvSpPr>
            <a:spLocks noGrp="1"/>
          </p:cNvSpPr>
          <p:nvPr>
            <p:ph type="body" sz="quarter" idx="14"/>
          </p:nvPr>
        </p:nvSpPr>
        <p:spPr>
          <a:xfrm>
            <a:off x="1484242" y="2557463"/>
            <a:ext cx="1371896" cy="514350"/>
          </a:xfrm>
        </p:spPr>
        <p:txBody>
          <a:bodyPr rtlCol="0"/>
          <a:lstStyle/>
          <a:p>
            <a:pPr rtl="0"/>
            <a:r>
              <a:rPr lang="es-ES" dirty="0"/>
              <a:t>Limpieza de datos</a:t>
            </a:r>
          </a:p>
        </p:txBody>
      </p:sp>
      <p:sp>
        <p:nvSpPr>
          <p:cNvPr id="5" name="Marcador de texto 4">
            <a:extLst>
              <a:ext uri="{FF2B5EF4-FFF2-40B4-BE49-F238E27FC236}">
                <a16:creationId xmlns:a16="http://schemas.microsoft.com/office/drawing/2014/main" id="{6184E21C-7534-4FB5-9709-F7D1A11034F3}"/>
              </a:ext>
            </a:extLst>
          </p:cNvPr>
          <p:cNvSpPr>
            <a:spLocks noGrp="1"/>
          </p:cNvSpPr>
          <p:nvPr>
            <p:ph type="body" sz="quarter" idx="15"/>
          </p:nvPr>
        </p:nvSpPr>
        <p:spPr>
          <a:xfrm>
            <a:off x="1484242" y="3633788"/>
            <a:ext cx="1978321" cy="514350"/>
          </a:xfrm>
        </p:spPr>
        <p:txBody>
          <a:bodyPr rtlCol="0"/>
          <a:lstStyle/>
          <a:p>
            <a:pPr rtl="0"/>
            <a:r>
              <a:rPr lang="es-ES" dirty="0"/>
              <a:t>Exploración de datos</a:t>
            </a:r>
          </a:p>
        </p:txBody>
      </p:sp>
      <p:sp>
        <p:nvSpPr>
          <p:cNvPr id="6" name="Marcador de texto 5">
            <a:extLst>
              <a:ext uri="{FF2B5EF4-FFF2-40B4-BE49-F238E27FC236}">
                <a16:creationId xmlns:a16="http://schemas.microsoft.com/office/drawing/2014/main" id="{5C594564-4FC6-401A-8586-44735EE819EC}"/>
              </a:ext>
            </a:extLst>
          </p:cNvPr>
          <p:cNvSpPr>
            <a:spLocks noGrp="1"/>
          </p:cNvSpPr>
          <p:nvPr>
            <p:ph type="body" sz="quarter" idx="16"/>
          </p:nvPr>
        </p:nvSpPr>
        <p:spPr>
          <a:xfrm>
            <a:off x="1577009" y="4710114"/>
            <a:ext cx="2469755" cy="514350"/>
          </a:xfrm>
        </p:spPr>
        <p:txBody>
          <a:bodyPr rtlCol="0"/>
          <a:lstStyle/>
          <a:p>
            <a:pPr rtl="0"/>
            <a:r>
              <a:rPr lang="es-ES" dirty="0"/>
              <a:t>Transformación de datos</a:t>
            </a:r>
          </a:p>
        </p:txBody>
      </p:sp>
      <p:sp>
        <p:nvSpPr>
          <p:cNvPr id="7" name="Marcador de texto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274063"/>
            <a:ext cx="6409339" cy="1283399"/>
          </a:xfrm>
        </p:spPr>
        <p:txBody>
          <a:bodyPr rtlCol="0">
            <a:normAutofit/>
          </a:bodyPr>
          <a:lstStyle/>
          <a:p>
            <a:pPr rtl="0"/>
            <a:r>
              <a:rPr lang="es-ES" dirty="0"/>
              <a:t>Bajada a disco de archivo .</a:t>
            </a:r>
            <a:r>
              <a:rPr lang="es-ES" dirty="0" err="1"/>
              <a:t>csv</a:t>
            </a:r>
            <a:r>
              <a:rPr lang="es-ES" dirty="0"/>
              <a:t> (UDC) o Excel (INE) según el caso.</a:t>
            </a:r>
          </a:p>
          <a:p>
            <a:pPr rtl="0"/>
            <a:r>
              <a:rPr lang="es-ES" dirty="0"/>
              <a:t>Extracción directa vía web para el caso de FRED.</a:t>
            </a:r>
          </a:p>
          <a:p>
            <a:pPr rtl="0"/>
            <a:r>
              <a:rPr lang="es-ES" dirty="0"/>
              <a:t>Otros organismos: bajada o copiado a mano debido a disponibilidad solamente de imagen</a:t>
            </a:r>
          </a:p>
          <a:p>
            <a:pPr rtl="0"/>
            <a:endParaRPr lang="es-ES" dirty="0"/>
          </a:p>
        </p:txBody>
      </p:sp>
      <p:sp>
        <p:nvSpPr>
          <p:cNvPr id="8" name="Marcador de texto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824846" cy="1010842"/>
          </a:xfrm>
        </p:spPr>
        <p:txBody>
          <a:bodyPr rtlCol="0">
            <a:normAutofit lnSpcReduction="10000"/>
          </a:bodyPr>
          <a:lstStyle/>
          <a:p>
            <a:pPr rtl="0"/>
            <a:r>
              <a:rPr lang="es-ES" dirty="0"/>
              <a:t>Se excluyeron algunos registros OUTSIDERS debido a manifiesto error en el envío de información del comercio (casos marginales).</a:t>
            </a:r>
          </a:p>
          <a:p>
            <a:pPr rtl="0"/>
            <a:r>
              <a:rPr lang="es-ES" dirty="0"/>
              <a:t>Se eliminaron </a:t>
            </a:r>
            <a:r>
              <a:rPr lang="es-ES" dirty="0" err="1"/>
              <a:t>NaN</a:t>
            </a:r>
            <a:r>
              <a:rPr lang="es-ES" dirty="0"/>
              <a:t> de la recolección del INE en la Encuesta Continua de Hogares</a:t>
            </a:r>
          </a:p>
        </p:txBody>
      </p:sp>
      <p:sp>
        <p:nvSpPr>
          <p:cNvPr id="9" name="Marcador de texto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s-ES" dirty="0"/>
              <a:t>Mediante EDA se exponen los </a:t>
            </a:r>
            <a:r>
              <a:rPr lang="es-ES" dirty="0" err="1"/>
              <a:t>datasets</a:t>
            </a:r>
            <a:r>
              <a:rPr lang="es-ES" dirty="0"/>
              <a:t> obtenidos y se constata en términos generales que la información es consistente a nivel de cantidad valida de registros anuales.</a:t>
            </a:r>
          </a:p>
          <a:p>
            <a:pPr rtl="0"/>
            <a:endParaRPr lang="es-ES" dirty="0"/>
          </a:p>
        </p:txBody>
      </p:sp>
      <p:sp>
        <p:nvSpPr>
          <p:cNvPr id="10" name="Marcador de texto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lstStyle/>
          <a:p>
            <a:pPr rtl="0"/>
            <a:r>
              <a:rPr lang="es-ES" dirty="0"/>
              <a:t>Se convierten los atributos de los </a:t>
            </a:r>
            <a:r>
              <a:rPr lang="es-ES" dirty="0" err="1"/>
              <a:t>datasets</a:t>
            </a:r>
            <a:r>
              <a:rPr lang="es-ES" dirty="0"/>
              <a:t> a tipos de datos necesarios para el análisis y se hacen varios </a:t>
            </a:r>
            <a:r>
              <a:rPr lang="es-ES" dirty="0" err="1"/>
              <a:t>joins</a:t>
            </a:r>
            <a:r>
              <a:rPr lang="es-ES" dirty="0"/>
              <a:t> y </a:t>
            </a:r>
            <a:r>
              <a:rPr lang="es-ES" dirty="0" err="1"/>
              <a:t>merge</a:t>
            </a:r>
            <a:r>
              <a:rPr lang="es-ES" dirty="0"/>
              <a:t> a fin de obtener información en un formato adecuado.</a:t>
            </a:r>
          </a:p>
          <a:p>
            <a:pPr rtl="0"/>
            <a:endParaRPr lang="es-ES" dirty="0"/>
          </a:p>
        </p:txBody>
      </p:sp>
      <p:sp>
        <p:nvSpPr>
          <p:cNvPr id="13" name="Marcador de número de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s-ES" smtClean="0"/>
              <a:pPr rtl="0"/>
              <a:t>8</a:t>
            </a:fld>
            <a:endParaRPr lang="es-ES"/>
          </a:p>
        </p:txBody>
      </p:sp>
      <p:sp>
        <p:nvSpPr>
          <p:cNvPr id="12" name="Marcador de fecha 3">
            <a:extLst>
              <a:ext uri="{FF2B5EF4-FFF2-40B4-BE49-F238E27FC236}">
                <a16:creationId xmlns:a16="http://schemas.microsoft.com/office/drawing/2014/main" id="{63FB0ED1-FDAB-1EE8-E8A8-E1F8775499FC}"/>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
        <p:nvSpPr>
          <p:cNvPr id="14" name="Marcador de pie de página 4">
            <a:extLst>
              <a:ext uri="{FF2B5EF4-FFF2-40B4-BE49-F238E27FC236}">
                <a16:creationId xmlns:a16="http://schemas.microsoft.com/office/drawing/2014/main" id="{EC46800A-DA57-F4B3-3517-BC8D4D6A9889}"/>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u="sng" dirty="0"/>
              <a:t>IPC Uy vs Precios en Comercios</a:t>
            </a:r>
          </a:p>
        </p:txBody>
      </p:sp>
    </p:spTree>
    <p:extLst>
      <p:ext uri="{BB962C8B-B14F-4D97-AF65-F5344CB8AC3E}">
        <p14:creationId xmlns:p14="http://schemas.microsoft.com/office/powerpoint/2010/main" val="173856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1000"/>
                                        <p:tgtEl>
                                          <p:spTgt spid="7">
                                            <p:txEl>
                                              <p:pRg st="1" end="1"/>
                                            </p:txEl>
                                          </p:spTgt>
                                        </p:tgtEl>
                                      </p:cBhvr>
                                    </p:animEffect>
                                    <p:anim calcmode="lin" valueType="num">
                                      <p:cBhvr>
                                        <p:cTn id="2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1000"/>
                                        <p:tgtEl>
                                          <p:spTgt spid="7">
                                            <p:txEl>
                                              <p:pRg st="2" end="2"/>
                                            </p:txEl>
                                          </p:spTgt>
                                        </p:tgtEl>
                                      </p:cBhvr>
                                    </p:animEffect>
                                    <p:anim calcmode="lin" valueType="num">
                                      <p:cBhvr>
                                        <p:cTn id="3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1000"/>
                                        <p:tgtEl>
                                          <p:spTgt spid="4">
                                            <p:txEl>
                                              <p:pRg st="0" end="0"/>
                                            </p:txEl>
                                          </p:spTgt>
                                        </p:tgtEl>
                                      </p:cBhvr>
                                    </p:animEffect>
                                    <p:anim calcmode="lin" valueType="num">
                                      <p:cBhvr>
                                        <p:cTn id="3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fade">
                                      <p:cBhvr>
                                        <p:cTn id="41" dur="1000"/>
                                        <p:tgtEl>
                                          <p:spTgt spid="8">
                                            <p:txEl>
                                              <p:pRg st="0" end="0"/>
                                            </p:txEl>
                                          </p:spTgt>
                                        </p:tgtEl>
                                      </p:cBhvr>
                                    </p:animEffect>
                                    <p:anim calcmode="lin" valueType="num">
                                      <p:cBhvr>
                                        <p:cTn id="4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txEl>
                                              <p:pRg st="1" end="1"/>
                                            </p:txEl>
                                          </p:spTgt>
                                        </p:tgtEl>
                                        <p:attrNameLst>
                                          <p:attrName>style.visibility</p:attrName>
                                        </p:attrNameLst>
                                      </p:cBhvr>
                                      <p:to>
                                        <p:strVal val="visible"/>
                                      </p:to>
                                    </p:set>
                                    <p:animEffect transition="in" filter="fade">
                                      <p:cBhvr>
                                        <p:cTn id="46" dur="1000"/>
                                        <p:tgtEl>
                                          <p:spTgt spid="8">
                                            <p:txEl>
                                              <p:pRg st="1" end="1"/>
                                            </p:txEl>
                                          </p:spTgt>
                                        </p:tgtEl>
                                      </p:cBhvr>
                                    </p:animEffect>
                                    <p:anim calcmode="lin" valueType="num">
                                      <p:cBhvr>
                                        <p:cTn id="4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fade">
                                      <p:cBhvr>
                                        <p:cTn id="53" dur="1000"/>
                                        <p:tgtEl>
                                          <p:spTgt spid="5">
                                            <p:txEl>
                                              <p:pRg st="0" end="0"/>
                                            </p:txEl>
                                          </p:spTgt>
                                        </p:tgtEl>
                                      </p:cBhvr>
                                    </p:animEffect>
                                    <p:anim calcmode="lin" valueType="num">
                                      <p:cBhvr>
                                        <p:cTn id="5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fade">
                                      <p:cBhvr>
                                        <p:cTn id="58" dur="1000"/>
                                        <p:tgtEl>
                                          <p:spTgt spid="9">
                                            <p:txEl>
                                              <p:pRg st="0" end="0"/>
                                            </p:txEl>
                                          </p:spTgt>
                                        </p:tgtEl>
                                      </p:cBhvr>
                                    </p:animEffect>
                                    <p:anim calcmode="lin" valueType="num">
                                      <p:cBhvr>
                                        <p:cTn id="5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animEffect transition="in" filter="fade">
                                      <p:cBhvr>
                                        <p:cTn id="65" dur="1000"/>
                                        <p:tgtEl>
                                          <p:spTgt spid="6">
                                            <p:txEl>
                                              <p:pRg st="0" end="0"/>
                                            </p:txEl>
                                          </p:spTgt>
                                        </p:tgtEl>
                                      </p:cBhvr>
                                    </p:animEffect>
                                    <p:anim calcmode="lin" valueType="num">
                                      <p:cBhvr>
                                        <p:cTn id="6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7" dur="1000" fill="hold"/>
                                        <p:tgtEl>
                                          <p:spTgt spid="6">
                                            <p:txEl>
                                              <p:pRg st="0" end="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0">
                                            <p:txEl>
                                              <p:pRg st="0" end="0"/>
                                            </p:txEl>
                                          </p:spTgt>
                                        </p:tgtEl>
                                        <p:attrNameLst>
                                          <p:attrName>style.visibility</p:attrName>
                                        </p:attrNameLst>
                                      </p:cBhvr>
                                      <p:to>
                                        <p:strVal val="visible"/>
                                      </p:to>
                                    </p:set>
                                    <p:animEffect transition="in" filter="fade">
                                      <p:cBhvr>
                                        <p:cTn id="70" dur="1000"/>
                                        <p:tgtEl>
                                          <p:spTgt spid="10">
                                            <p:txEl>
                                              <p:pRg st="0" end="0"/>
                                            </p:txEl>
                                          </p:spTgt>
                                        </p:tgtEl>
                                      </p:cBhvr>
                                    </p:animEffect>
                                    <p:anim calcmode="lin" valueType="num">
                                      <p:cBhvr>
                                        <p:cTn id="7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7" grpId="0" uiExpand="1" build="p"/>
      <p:bldP spid="8" grpId="0" uiExpand="1" build="p"/>
      <p:bldP spid="9" grpId="0" build="p"/>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rtlCol="0"/>
          <a:lstStyle/>
          <a:p>
            <a:pPr rtl="0"/>
            <a:r>
              <a:rPr lang="es-ES" dirty="0"/>
              <a:t>Algunas respuestas</a:t>
            </a:r>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pPr rtl="0"/>
            <a:r>
              <a:rPr lang="es-ES" noProof="1"/>
              <a:t>Dadas las preguntas e hipótesis planteadas anteriormente se pueden exponer a modo de Avant premiere algunas breves conclusiones que se desarrollan más extensamente en la notebook.</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9</a:t>
            </a:fld>
            <a:endParaRPr lang="es-ES" dirty="0"/>
          </a:p>
        </p:txBody>
      </p:sp>
      <p:sp>
        <p:nvSpPr>
          <p:cNvPr id="7" name="Marcador de pie de página 4">
            <a:extLst>
              <a:ext uri="{FF2B5EF4-FFF2-40B4-BE49-F238E27FC236}">
                <a16:creationId xmlns:a16="http://schemas.microsoft.com/office/drawing/2014/main" id="{6FE517BC-6FA0-003A-6634-93EC6939AC7F}"/>
              </a:ext>
            </a:extLst>
          </p:cNvPr>
          <p:cNvSpPr>
            <a:spLocks noGrp="1"/>
          </p:cNvSpPr>
          <p:nvPr>
            <p:ph type="ftr" sz="quarter" idx="11"/>
          </p:nvPr>
        </p:nvSpPr>
        <p:spPr>
          <a:xfrm>
            <a:off x="4356100" y="6356350"/>
            <a:ext cx="3479800" cy="365125"/>
          </a:xfrm>
        </p:spPr>
        <p:txBody>
          <a:bodyPr rtlCol="0"/>
          <a:lstStyle>
            <a:defPPr>
              <a:defRPr lang="es-ES"/>
            </a:defPPr>
          </a:lstStyle>
          <a:p>
            <a:pPr rtl="0"/>
            <a:r>
              <a:rPr lang="es-ES" dirty="0"/>
              <a:t>IPC Uy vs Precios en Comercios</a:t>
            </a:r>
          </a:p>
        </p:txBody>
      </p:sp>
      <p:sp>
        <p:nvSpPr>
          <p:cNvPr id="8" name="Marcador de fecha 3">
            <a:extLst>
              <a:ext uri="{FF2B5EF4-FFF2-40B4-BE49-F238E27FC236}">
                <a16:creationId xmlns:a16="http://schemas.microsoft.com/office/drawing/2014/main" id="{768683C5-6C77-888B-F4BD-BDBE637E53FE}"/>
              </a:ext>
            </a:extLst>
          </p:cNvPr>
          <p:cNvSpPr>
            <a:spLocks noGrp="1"/>
          </p:cNvSpPr>
          <p:nvPr>
            <p:ph type="dt" sz="half" idx="10"/>
          </p:nvPr>
        </p:nvSpPr>
        <p:spPr>
          <a:xfrm>
            <a:off x="838200" y="6356350"/>
            <a:ext cx="1219200" cy="365125"/>
          </a:xfrm>
        </p:spPr>
        <p:txBody>
          <a:bodyPr rtlCol="0"/>
          <a:lstStyle>
            <a:defPPr>
              <a:defRPr lang="es-ES"/>
            </a:defPPr>
          </a:lstStyle>
          <a:p>
            <a:pPr rtl="0"/>
            <a:r>
              <a:rPr lang="es-ES" dirty="0"/>
              <a:t>CODERHOUSE 2023</a:t>
            </a:r>
          </a:p>
        </p:txBody>
      </p:sp>
    </p:spTree>
    <p:extLst>
      <p:ext uri="{BB962C8B-B14F-4D97-AF65-F5344CB8AC3E}">
        <p14:creationId xmlns:p14="http://schemas.microsoft.com/office/powerpoint/2010/main" val="134637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ema d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99608_TF67328976_Win32" id="{D5EDCF28-C96A-41D3-972E-C25DEE2A1381}" vid="{9645DA6E-4F5C-4F75-8DC4-570176E78F7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minimalista</Template>
  <TotalTime>423</TotalTime>
  <Words>1741</Words>
  <Application>Microsoft Office PowerPoint</Application>
  <PresentationFormat>Panorámica</PresentationFormat>
  <Paragraphs>168</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Tenorite</vt:lpstr>
      <vt:lpstr>Wingdings</vt:lpstr>
      <vt:lpstr>Tema de Office</vt:lpstr>
      <vt:lpstr>Ipc UY vs precios en comercios</vt:lpstr>
      <vt:lpstr>Abstract/objetivo</vt:lpstr>
      <vt:lpstr>Contexto comercial</vt:lpstr>
      <vt:lpstr>Preguntas e hipótesis generales</vt:lpstr>
      <vt:lpstr>Información utilizada</vt:lpstr>
      <vt:lpstr>Esquema general del análisis</vt:lpstr>
      <vt:lpstr>Propuesta general del análisis</vt:lpstr>
      <vt:lpstr>Algunos pasos</vt:lpstr>
      <vt:lpstr>Algunas respuestas</vt:lpstr>
      <vt:lpstr>Algunas respuestas obtenidas hasta ahora</vt:lpstr>
      <vt:lpstr>Algunas respuestas obtenidas hasta ahora</vt:lpstr>
      <vt:lpstr>Algunas respuestas obtenidas hasta ahora</vt:lpstr>
      <vt:lpstr>Algunas respuestas obtenidas hasta ahora</vt:lpstr>
      <vt:lpstr>Algunas respuestas obtenidas hasta ahora</vt:lpstr>
      <vt:lpstr>Algunas respuestas obtenidas hasta ahora</vt:lpstr>
      <vt:lpstr>RESUMEN</vt:lpstr>
      <vt:lpstr>AGRADECIMIENTOS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PRESENTACIÓN</dc:title>
  <dc:creator>Sergio Lotito</dc:creator>
  <cp:lastModifiedBy>Sergio Lotito</cp:lastModifiedBy>
  <cp:revision>15</cp:revision>
  <dcterms:created xsi:type="dcterms:W3CDTF">2023-08-24T18:55:17Z</dcterms:created>
  <dcterms:modified xsi:type="dcterms:W3CDTF">2023-08-25T03:53:44Z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