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71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8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9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5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9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7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2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4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0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DB64-A00D-BB4D-83A4-990B5AC71690}" type="datetimeFigureOut">
              <a:rPr lang="es-ES" smtClean="0"/>
              <a:t>24/7/17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6EB9-C96F-2C47-B1BB-E9BADC10572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3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7176" y="2241177"/>
            <a:ext cx="7829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0" b="1" dirty="0" smtClean="0">
                <a:solidFill>
                  <a:srgbClr val="004080"/>
                </a:solidFill>
                <a:latin typeface="Arial"/>
                <a:cs typeface="Arial"/>
              </a:rPr>
              <a:t>Titulo de la presentación</a:t>
            </a:r>
            <a:endParaRPr lang="es-ES" sz="7000" b="1" dirty="0">
              <a:solidFill>
                <a:srgbClr val="004080"/>
              </a:solidFill>
              <a:latin typeface="Arial"/>
              <a:cs typeface="Arial"/>
            </a:endParaRPr>
          </a:p>
        </p:txBody>
      </p:sp>
      <p:pic>
        <p:nvPicPr>
          <p:cNvPr id="6" name="Imagen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16" y="0"/>
            <a:ext cx="2863725" cy="17182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75271" y="5769429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solidFill>
                  <a:srgbClr val="004080"/>
                </a:solidFill>
                <a:latin typeface="Arial"/>
                <a:cs typeface="Arial"/>
              </a:rPr>
              <a:t>p_profesor@alianza.edu.uy</a:t>
            </a:r>
            <a:endParaRPr lang="es-ES" sz="2000" b="1" dirty="0" smtClean="0">
              <a:solidFill>
                <a:srgbClr val="004080"/>
              </a:solidFill>
              <a:latin typeface="Arial"/>
              <a:cs typeface="Arial"/>
            </a:endParaRPr>
          </a:p>
          <a:p>
            <a:r>
              <a:rPr lang="es-ES" sz="2000" dirty="0" err="1" smtClean="0">
                <a:solidFill>
                  <a:srgbClr val="004080"/>
                </a:solidFill>
                <a:latin typeface="Arial"/>
                <a:cs typeface="Arial"/>
              </a:rPr>
              <a:t>alianzapro.alianza.edu.uy</a:t>
            </a:r>
            <a:endParaRPr lang="es-ES" sz="2000" dirty="0">
              <a:solidFill>
                <a:srgbClr val="004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8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6729" y="534337"/>
            <a:ext cx="6699624" cy="730344"/>
          </a:xfrm>
        </p:spPr>
        <p:txBody>
          <a:bodyPr>
            <a:normAutofit fontScale="90000"/>
          </a:bodyPr>
          <a:lstStyle/>
          <a:p>
            <a:pPr algn="r"/>
            <a:r>
              <a:rPr lang="es-ES" b="1" dirty="0" smtClean="0">
                <a:solidFill>
                  <a:srgbClr val="004080"/>
                </a:solidFill>
                <a:latin typeface="Arial"/>
                <a:cs typeface="Arial"/>
              </a:rPr>
              <a:t>Titulo de la </a:t>
            </a:r>
            <a:r>
              <a:rPr lang="es-ES" b="1" dirty="0" err="1" smtClean="0">
                <a:solidFill>
                  <a:srgbClr val="004080"/>
                </a:solidFill>
                <a:latin typeface="Arial"/>
                <a:cs typeface="Arial"/>
              </a:rPr>
              <a:t>diapo</a:t>
            </a:r>
            <a:endParaRPr lang="es-ES" b="1" dirty="0">
              <a:solidFill>
                <a:srgbClr val="004080"/>
              </a:solidFill>
              <a:latin typeface="Arial"/>
              <a:cs typeface="Arial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3349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Contenidos de la </a:t>
            </a:r>
            <a:r>
              <a:rPr lang="es-E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diapo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3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7176" y="3179895"/>
            <a:ext cx="7829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4080"/>
                </a:solidFill>
                <a:latin typeface="Arial"/>
                <a:cs typeface="Arial"/>
              </a:rPr>
              <a:t>¡Muchas gracias!</a:t>
            </a:r>
            <a:endParaRPr lang="es-ES" sz="4000" b="1" dirty="0">
              <a:solidFill>
                <a:srgbClr val="004080"/>
              </a:solidFill>
              <a:latin typeface="Arial"/>
              <a:cs typeface="Arial"/>
            </a:endParaRPr>
          </a:p>
        </p:txBody>
      </p:sp>
      <p:pic>
        <p:nvPicPr>
          <p:cNvPr id="6" name="Imagen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16" y="0"/>
            <a:ext cx="2863725" cy="17182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75271" y="5769429"/>
            <a:ext cx="354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solidFill>
                  <a:srgbClr val="004080"/>
                </a:solidFill>
                <a:latin typeface="Arial"/>
                <a:cs typeface="Arial"/>
              </a:rPr>
              <a:t>p_profesor@alianza.edu.uy</a:t>
            </a:r>
            <a:endParaRPr lang="es-ES" sz="2000" b="1" dirty="0" smtClean="0">
              <a:solidFill>
                <a:srgbClr val="004080"/>
              </a:solidFill>
              <a:latin typeface="Arial"/>
              <a:cs typeface="Arial"/>
            </a:endParaRPr>
          </a:p>
          <a:p>
            <a:r>
              <a:rPr lang="es-ES" sz="2000" dirty="0" err="1" smtClean="0">
                <a:solidFill>
                  <a:srgbClr val="004080"/>
                </a:solidFill>
                <a:latin typeface="Arial"/>
                <a:cs typeface="Arial"/>
              </a:rPr>
              <a:t>alianzapro.alianza.edu.uy</a:t>
            </a:r>
            <a:endParaRPr lang="es-ES" sz="2000" dirty="0">
              <a:solidFill>
                <a:srgbClr val="004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33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Macintosh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Titulo de la diapo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Fernández</dc:creator>
  <cp:lastModifiedBy>María Fernández</cp:lastModifiedBy>
  <cp:revision>2</cp:revision>
  <dcterms:created xsi:type="dcterms:W3CDTF">2017-07-10T03:30:12Z</dcterms:created>
  <dcterms:modified xsi:type="dcterms:W3CDTF">2017-07-24T14:23:14Z</dcterms:modified>
</cp:coreProperties>
</file>