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26E78-B690-495E-B778-A413C6BE4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B34E6C-6F06-4B9D-917E-6ED354F92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66778-4B32-4199-91B1-BE0BA544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1C433-418F-49F8-80A4-88B805BD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604984-B961-486D-8FC8-920E2A5E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07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30881-43A1-4C0F-9E20-346A63B8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0A2A36-854D-4AF2-917F-E6AAB5440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C0A217-57E0-4429-A21F-437ADAA7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FCFD6-07AD-4C94-9F0A-8BEED8D7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31B3C2-45B9-4B4C-B49A-F3D21F5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81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AA9CE2-2CD5-44FB-B5E7-7EE2AB526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F70B9-C98E-4D75-B9C1-F98F8098D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5B246-27A1-4C8C-BA5A-82DB854B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7149F-0D70-4B94-AEA0-55A6B52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7521F-F9C1-4CDF-A24A-F7E64C93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16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0197D-E0D7-48B9-ABD4-D01556F4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7AC31-CCEF-4B63-9ECB-452BE904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65C12B-A6DB-4CFE-9638-E7DA8978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0AFF68-A6DF-4262-975C-BBBED6CE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7B300E-7DEB-4539-B914-33DE8A6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63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232AA-1A1A-4FD7-A4A8-9620841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491F34-F51A-4C08-9537-C607DC12B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F9C8F8-10B3-480B-83EF-A151BA6F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90A6C-6239-47CB-AA82-7F31FF82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C0B51C-4846-41CD-A1F8-767DAA2B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1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C37F4-8033-4255-97A6-553F537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4E971-5705-48D0-AA98-77E4F53FB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1E4A43-E46E-434D-A512-82550779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FAAE3F-5DD3-4DBE-BB66-119AB81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A0DB41-BA79-4710-A786-FF4C849E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64B5E3-D258-47B8-BE57-AB02808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4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E1DEA-6FC2-499A-B8E6-F105DEDF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0A9526-AB14-4C3F-902D-26C51815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2DC809-DF47-4396-84B2-1C3C89D9E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733E62-E4BB-4902-8818-8A213AD9B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5827EE-2659-437D-A9FA-08B085ED0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08C8D5-37A1-4FC1-AA16-5E9E2F94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E1A144-503A-4D10-A5AA-CB7204D3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87A787-648E-4ED7-9C90-31744B28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6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6E26F-6905-4824-9E4D-2FC42615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E6A2A6-587A-4F0F-B347-1A606FBC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8A063E-FAAF-469B-AD1D-879B3442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3EDF36-5FD8-432B-ACBE-E6587AAE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14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CA2887-8109-45C2-A011-4630E512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F55498-FA5B-4106-A0FB-4E0D6A50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88A219-2810-4B9F-96B0-4C614F02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08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4A039-4676-4E18-913B-8AE3D78C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54178B-6735-451A-85D9-7DFB194B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C743F2-CAD3-4189-9C48-101C73CF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00A7B0-7541-421D-90BA-7ECEF4DD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C276FE-54C4-431B-A4EA-CA74246C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0A7896-6302-4229-A763-099F2446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7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A0418-E102-4368-9F55-9C5A04CC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08E353-B4F8-4510-AF8F-40ABCDC24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E9E806-33D2-455C-840F-9FBC36DF0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480F8D-92D1-4AD2-9907-40575B7B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4AD880-38BD-4380-8892-7B8C576C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7AD98D-688D-4B51-A224-B396EF22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54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4AF652-0EB5-49A3-AD0E-1AF642DD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55A693-EBC8-4D87-87DF-473D648FE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06520-080C-493F-8014-76A73EB2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FD0E-12EF-4022-A347-5D949BD91298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638F7B-B75A-40B7-9D84-5369A1A0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4A2B5-AD7A-497E-88C3-E5C8EE79D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2A2E-E40A-4989-91BB-CAAB123A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563D5-6DAB-4D4D-A882-AE4C9256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FCN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4C51CF-7636-4A1B-B86E-D06CCAD2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畳み込み層のみで構成された</a:t>
            </a:r>
            <a:r>
              <a:rPr kumimoji="1" lang="en-US" altLang="ja-JP" dirty="0"/>
              <a:t>CNN</a:t>
            </a:r>
          </a:p>
          <a:p>
            <a:r>
              <a:rPr kumimoji="1" lang="ja-JP" altLang="en-US" dirty="0"/>
              <a:t>入力の画像サイズが任意で良いという特徴がある</a:t>
            </a:r>
            <a:endParaRPr kumimoji="1" lang="en-US" altLang="ja-JP" dirty="0"/>
          </a:p>
          <a:p>
            <a:r>
              <a:rPr kumimoji="1" lang="ja-JP" altLang="en-US" dirty="0"/>
              <a:t>セグメンテーション問題等に利用される。</a:t>
            </a:r>
          </a:p>
        </p:txBody>
      </p:sp>
    </p:spTree>
    <p:extLst>
      <p:ext uri="{BB962C8B-B14F-4D97-AF65-F5344CB8AC3E}">
        <p14:creationId xmlns:p14="http://schemas.microsoft.com/office/powerpoint/2010/main" val="363736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0C552-36D9-4E22-A534-0C8AAC96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7B6EE8-B9A0-484A-B947-055CCC2C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入力：パラメータ</a:t>
            </a:r>
            <a:r>
              <a:rPr kumimoji="1" lang="en-US" altLang="ja-JP" dirty="0"/>
              <a:t>×</a:t>
            </a:r>
            <a:r>
              <a:rPr kumimoji="1" lang="ja-JP" altLang="en-US" dirty="0"/>
              <a:t>頭数の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次元マップ</a:t>
            </a:r>
            <a:endParaRPr kumimoji="1" lang="en-US" altLang="ja-JP" dirty="0"/>
          </a:p>
          <a:p>
            <a:r>
              <a:rPr lang="ja-JP" altLang="en-US" dirty="0"/>
              <a:t>出力：</a:t>
            </a:r>
            <a:r>
              <a:rPr lang="en-US" altLang="ja-JP" dirty="0"/>
              <a:t>1×</a:t>
            </a:r>
            <a:r>
              <a:rPr lang="ja-JP" altLang="en-US" dirty="0"/>
              <a:t>頭数の</a:t>
            </a:r>
            <a:r>
              <a:rPr lang="en-US" altLang="ja-JP" dirty="0"/>
              <a:t>1</a:t>
            </a:r>
            <a:r>
              <a:rPr lang="ja-JP" altLang="en-US" dirty="0"/>
              <a:t>次元マップ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D53472-BC94-4C81-AE2B-500F03C8A080}"/>
              </a:ext>
            </a:extLst>
          </p:cNvPr>
          <p:cNvSpPr/>
          <p:nvPr/>
        </p:nvSpPr>
        <p:spPr>
          <a:xfrm>
            <a:off x="1625599" y="4104986"/>
            <a:ext cx="3362037" cy="1256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レースごとのパラメータ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652375-9F71-405F-BABF-3879AC41A930}"/>
              </a:ext>
            </a:extLst>
          </p:cNvPr>
          <p:cNvSpPr/>
          <p:nvPr/>
        </p:nvSpPr>
        <p:spPr>
          <a:xfrm>
            <a:off x="5652655" y="3429000"/>
            <a:ext cx="3362037" cy="2608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FCN</a:t>
            </a:r>
          </a:p>
          <a:p>
            <a:pPr algn="ctr"/>
            <a:r>
              <a:rPr kumimoji="1" lang="en-US" altLang="ja-JP" dirty="0"/>
              <a:t>(Fully Convolutional</a:t>
            </a:r>
            <a:br>
              <a:rPr kumimoji="1" lang="en-US" altLang="ja-JP" dirty="0"/>
            </a:br>
            <a:r>
              <a:rPr kumimoji="1" lang="en-US" altLang="ja-JP" dirty="0"/>
              <a:t> Neural Networks)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BC3871-D65D-40AF-8C29-3FAD9533D93C}"/>
              </a:ext>
            </a:extLst>
          </p:cNvPr>
          <p:cNvSpPr/>
          <p:nvPr/>
        </p:nvSpPr>
        <p:spPr>
          <a:xfrm>
            <a:off x="9825179" y="4104986"/>
            <a:ext cx="237838" cy="1256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1199215-E8B7-4F21-A9AE-84CF6847BF5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014692" y="4733059"/>
            <a:ext cx="81048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A48A65D-D457-4B89-BE8D-AB5D9ED078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987636" y="4733059"/>
            <a:ext cx="66501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6FF30782-A400-48DE-B69C-00BAA6E0DB87}"/>
              </a:ext>
            </a:extLst>
          </p:cNvPr>
          <p:cNvSpPr/>
          <p:nvPr/>
        </p:nvSpPr>
        <p:spPr>
          <a:xfrm>
            <a:off x="1387761" y="4104986"/>
            <a:ext cx="117766" cy="12561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F09C3F-EE79-49A5-AD9C-C26FF9AD9866}"/>
              </a:ext>
            </a:extLst>
          </p:cNvPr>
          <p:cNvSpPr txBox="1"/>
          <p:nvPr/>
        </p:nvSpPr>
        <p:spPr>
          <a:xfrm>
            <a:off x="539384" y="45981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頭数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EAAB7C5-2081-4AE0-9C3C-E30CAB512222}"/>
              </a:ext>
            </a:extLst>
          </p:cNvPr>
          <p:cNvSpPr txBox="1"/>
          <p:nvPr/>
        </p:nvSpPr>
        <p:spPr>
          <a:xfrm>
            <a:off x="2521787" y="33676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パラメータ数</a:t>
            </a:r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8AF0848E-E899-46AB-B7CA-3BED54565731}"/>
              </a:ext>
            </a:extLst>
          </p:cNvPr>
          <p:cNvSpPr/>
          <p:nvPr/>
        </p:nvSpPr>
        <p:spPr>
          <a:xfrm rot="5400000">
            <a:off x="3223813" y="2206225"/>
            <a:ext cx="165609" cy="33620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B91CF7B7-39D7-468D-AD51-436AA3906B3A}"/>
              </a:ext>
            </a:extLst>
          </p:cNvPr>
          <p:cNvSpPr/>
          <p:nvPr/>
        </p:nvSpPr>
        <p:spPr>
          <a:xfrm flipH="1">
            <a:off x="10204922" y="4104986"/>
            <a:ext cx="117766" cy="12561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6EA986-C8F6-4800-9442-158C3A060E96}"/>
              </a:ext>
            </a:extLst>
          </p:cNvPr>
          <p:cNvSpPr txBox="1"/>
          <p:nvPr/>
        </p:nvSpPr>
        <p:spPr>
          <a:xfrm flipH="1">
            <a:off x="10444340" y="4548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頭数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057D2E-6359-48D1-8281-B8F64034ABE8}"/>
              </a:ext>
            </a:extLst>
          </p:cNvPr>
          <p:cNvSpPr txBox="1"/>
          <p:nvPr/>
        </p:nvSpPr>
        <p:spPr>
          <a:xfrm flipH="1">
            <a:off x="9787645" y="36545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5FE56F-0912-419F-AA06-6D7A8C222BA4}"/>
              </a:ext>
            </a:extLst>
          </p:cNvPr>
          <p:cNvSpPr txBox="1"/>
          <p:nvPr/>
        </p:nvSpPr>
        <p:spPr>
          <a:xfrm flipH="1">
            <a:off x="9307025" y="549611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各馬が</a:t>
            </a:r>
            <a:r>
              <a:rPr lang="en-US" altLang="ja-JP" dirty="0"/>
              <a:t>3</a:t>
            </a:r>
            <a:r>
              <a:rPr lang="ja-JP" altLang="en-US" dirty="0"/>
              <a:t>着以内に</a:t>
            </a:r>
            <a:endParaRPr lang="en-US" altLang="ja-JP" dirty="0"/>
          </a:p>
          <a:p>
            <a:r>
              <a:rPr lang="ja-JP" altLang="en-US" dirty="0"/>
              <a:t>なる確率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88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75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FCNとは</vt:lpstr>
      <vt:lpstr>モデル概要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FCNとは</dc:title>
  <dc:creator>向井 悠人</dc:creator>
  <cp:lastModifiedBy>向井 悠人</cp:lastModifiedBy>
  <cp:revision>3</cp:revision>
  <dcterms:created xsi:type="dcterms:W3CDTF">2020-04-05T03:35:14Z</dcterms:created>
  <dcterms:modified xsi:type="dcterms:W3CDTF">2020-04-05T08:52:46Z</dcterms:modified>
</cp:coreProperties>
</file>