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8B4A2-5246-48F5-ADEE-5F92C6DD7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732FE9-FDC6-4F9A-9977-242FA0AF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4307E-1F78-40AF-A3C1-4B2B2042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066C3-42FB-4902-9B63-008C3CAB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68CED-159A-4CF9-B0AF-D1838CA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66BA1-8305-4E98-977E-36168DAE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DA2B5A-6F0E-491B-9202-1559B623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C3FD1-162E-4F72-A001-9E45C1C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D7C9A-CF44-4202-826D-275DAC02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93986-A44E-4677-B2E1-CC4B7DDC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8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214841-5B9E-466E-AA24-AE55CA3C8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9CB5FF-1A37-4E1D-AEBF-FED4BB96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C90F0C-6B29-42BB-A6FF-2B05BED6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D67C1-3682-454D-8E94-C18D397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F1848-DC21-4F3F-8BE2-902FCBEC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E7811-514A-4477-816E-A57FD06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F7B42-8261-4EB7-9352-466CF8E0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BA647-D23C-4EB7-BB1A-BB7E92B5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82A1B-72BF-4978-9175-159620EC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F74BD-BBC2-4CB1-A607-90E3060A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3AC8F-C563-4858-8EC2-2B9EF8F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ECE79-05C0-4D57-B652-928D26B2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B56FF8-BBA9-40FC-ACC1-8DBCFEAD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5EB96-4338-4B44-8A55-D4DBD6C2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E3323-A898-45AE-9954-8F20AF48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EE4AE-A776-4ED0-BC1D-0C3D632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41AF8-5A10-4728-A4CE-6C762AEF6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ED2E22-A321-460A-AF30-8D12A563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CADE8-412E-442A-84DB-62349801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56A966-7334-4C98-937D-AEF67DB9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31928-828F-4910-8F1D-F15D1165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75B63-8EA8-4F81-BFE8-9089EB7A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86A68C-89D6-42A6-B2DD-E477F38C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2CBB8B-4041-4D17-8774-407AAB2EC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4173B-FB76-43FF-9B3E-0BF2C3131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F120DB-F2B9-471E-9AAA-A53DF9B3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9ADEF4-A08B-452B-ACD2-E34B5BD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A7BBB7-5F61-4277-AF14-75262CB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ED388-369F-48BE-AACF-CF86399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5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0EE71-0676-4C8A-8D34-FA84665F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E874FC-FEE7-4774-BB06-6BE4CF2F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CF5449-A2E6-4990-9CE0-CB5BDB92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9FF0FA-373B-4C80-86B6-A9A9BE4E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8126A9-F6BD-4734-88D2-70AE970B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80A1CB-D2EA-4C86-87B0-C2E99A0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A8D5D-CB13-4D9E-8306-8B83FD5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B8CB8-9CBC-46D2-B563-637043D6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28B60-48A7-432D-9F92-D677F3FD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C30166-C736-488B-A543-2C517A05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C31EAB-AF2C-4F52-BD09-04D48C16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DE01F7-C369-4401-9862-A70CD3A3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78F126-36AF-4C6D-A9D5-19AA934F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E8671-67E0-4A05-89E9-FB72F5C2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A27ECE-ACBE-4977-9D8D-D340A95B7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E9DDC4-6A25-4043-ACEB-AB4EF855F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0237D7-BAC3-4CAF-B447-35C6D09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C5CAE-54B1-4808-AA32-DAEF428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061948-D8CA-4383-8692-7834AFF1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6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937C80-E091-4D06-ABA7-7BB4EFA8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8573A-5DD4-4C62-A1D3-8325719F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147E7-9CCF-4704-97AF-DCE642BD4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9C5-2E8D-4ABD-8587-2CA09DFBD6DD}" type="datetimeFigureOut">
              <a:rPr kumimoji="1" lang="ja-JP" altLang="en-US" smtClean="0"/>
              <a:t>2020/3/28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00CA4-B669-451B-BD4E-80863B10B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927DF-499F-4DB7-ADA6-21BE885C5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CE57-9B58-4C80-8A42-2B6E37CF1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07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51E6-F3D0-4F06-97AD-32ABBE1AB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A0BB63-B230-470E-9357-9F9AF30E4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139FA-F94B-466B-95B2-A6DE20AD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A842F-E4CF-43DA-A86C-E7D86E16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現状</a:t>
            </a:r>
            <a:endParaRPr kumimoji="1" lang="en-US" altLang="ja-JP" b="1" dirty="0"/>
          </a:p>
          <a:p>
            <a:r>
              <a:rPr kumimoji="1" lang="ja-JP" altLang="en-US" dirty="0"/>
              <a:t>３着以内：必ず３つ</a:t>
            </a:r>
            <a:endParaRPr kumimoji="1" lang="en-US" altLang="ja-JP" dirty="0"/>
          </a:p>
          <a:p>
            <a:r>
              <a:rPr lang="ja-JP" altLang="en-US" dirty="0"/>
              <a:t>３着以外：レースによって変わる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理想</a:t>
            </a:r>
            <a:endParaRPr lang="en-US" altLang="ja-JP" b="1" dirty="0"/>
          </a:p>
          <a:p>
            <a:r>
              <a:rPr kumimoji="1" lang="ja-JP" altLang="en-US" dirty="0"/>
              <a:t>３着以内：必ず３つ</a:t>
            </a:r>
            <a:endParaRPr kumimoji="1" lang="en-US" altLang="ja-JP" dirty="0"/>
          </a:p>
          <a:p>
            <a:r>
              <a:rPr lang="ja-JP" altLang="en-US" dirty="0"/>
              <a:t>３着以外：必ず３つ（ランダム抽出）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0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D7E7E80-BBFC-470F-9590-19941DB4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92026"/>
              </p:ext>
            </p:extLst>
          </p:nvPr>
        </p:nvGraphicFramePr>
        <p:xfrm>
          <a:off x="1109825" y="1131146"/>
          <a:ext cx="1106292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501">
                  <a:extLst>
                    <a:ext uri="{9D8B030D-6E8A-4147-A177-3AD203B41FA5}">
                      <a16:colId xmlns:a16="http://schemas.microsoft.com/office/drawing/2014/main" val="1027482595"/>
                    </a:ext>
                  </a:extLst>
                </a:gridCol>
                <a:gridCol w="5323403">
                  <a:extLst>
                    <a:ext uri="{9D8B030D-6E8A-4147-A177-3AD203B41FA5}">
                      <a16:colId xmlns:a16="http://schemas.microsoft.com/office/drawing/2014/main" val="1269564296"/>
                    </a:ext>
                  </a:extLst>
                </a:gridCol>
                <a:gridCol w="3830025">
                  <a:extLst>
                    <a:ext uri="{9D8B030D-6E8A-4147-A177-3AD203B41FA5}">
                      <a16:colId xmlns:a16="http://schemas.microsoft.com/office/drawing/2014/main" val="173125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着内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着外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9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着内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そこそこ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そこそこ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着外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400" dirty="0"/>
                        <a:t>多い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5383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9D2E98-7181-4387-A528-77896F962A52}"/>
              </a:ext>
            </a:extLst>
          </p:cNvPr>
          <p:cNvSpPr/>
          <p:nvPr/>
        </p:nvSpPr>
        <p:spPr>
          <a:xfrm>
            <a:off x="-64008" y="2601544"/>
            <a:ext cx="1003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予想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588E5-5A63-4666-8A6A-CE998E81F723}"/>
              </a:ext>
            </a:extLst>
          </p:cNvPr>
          <p:cNvSpPr/>
          <p:nvPr/>
        </p:nvSpPr>
        <p:spPr>
          <a:xfrm>
            <a:off x="6641290" y="68656"/>
            <a:ext cx="1405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実際</a:t>
            </a:r>
          </a:p>
        </p:txBody>
      </p:sp>
    </p:spTree>
    <p:extLst>
      <p:ext uri="{BB962C8B-B14F-4D97-AF65-F5344CB8AC3E}">
        <p14:creationId xmlns:p14="http://schemas.microsoft.com/office/powerpoint/2010/main" val="60656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D01F2-9509-4FC2-A68E-1D394E4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3E608-E89A-4CC6-BAF0-2D17865B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4494E-C139-462C-9175-2B08DEABA5FA}"/>
              </a:ext>
            </a:extLst>
          </p:cNvPr>
          <p:cNvSpPr/>
          <p:nvPr/>
        </p:nvSpPr>
        <p:spPr>
          <a:xfrm>
            <a:off x="3502152" y="2679192"/>
            <a:ext cx="4791456" cy="288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Web</a:t>
            </a:r>
            <a:r>
              <a:rPr kumimoji="1" lang="ja-JP" altLang="en-US" sz="4400" dirty="0"/>
              <a:t>サイト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1D7FD-9702-41EE-BEC6-02189334037E}"/>
              </a:ext>
            </a:extLst>
          </p:cNvPr>
          <p:cNvSpPr txBox="1"/>
          <p:nvPr/>
        </p:nvSpPr>
        <p:spPr>
          <a:xfrm>
            <a:off x="1069848" y="38239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20201002159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D02EE4-4887-4600-AA27-F68A569A9BA7}"/>
              </a:ext>
            </a:extLst>
          </p:cNvPr>
          <p:cNvSpPr txBox="1"/>
          <p:nvPr/>
        </p:nvSpPr>
        <p:spPr>
          <a:xfrm>
            <a:off x="9062625" y="38239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買い目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BFF9C52-2EC1-42DD-B823-CC3F3406B7D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65157" y="4008644"/>
            <a:ext cx="83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701694-C08E-4422-A729-ABB03DC6DDD2}"/>
              </a:ext>
            </a:extLst>
          </p:cNvPr>
          <p:cNvCxnSpPr>
            <a:cxnSpLocks/>
          </p:cNvCxnSpPr>
          <p:nvPr/>
        </p:nvCxnSpPr>
        <p:spPr>
          <a:xfrm>
            <a:off x="8225630" y="4001294"/>
            <a:ext cx="83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D01F2-9509-4FC2-A68E-1D394E4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3E608-E89A-4CC6-BAF0-2D17865B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42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AI</a:t>
            </a:r>
            <a:r>
              <a:rPr kumimoji="1" lang="ja-JP" altLang="en-US" dirty="0"/>
              <a:t>動かす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に書き込む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DB</a:t>
            </a:r>
            <a:r>
              <a:rPr kumimoji="1" lang="ja-JP" altLang="en-US" dirty="0"/>
              <a:t>から参照する</a:t>
            </a:r>
            <a:r>
              <a:rPr lang="ja-JP" altLang="en-US" dirty="0"/>
              <a:t>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4494E-C139-462C-9175-2B08DEABA5FA}"/>
              </a:ext>
            </a:extLst>
          </p:cNvPr>
          <p:cNvSpPr/>
          <p:nvPr/>
        </p:nvSpPr>
        <p:spPr>
          <a:xfrm>
            <a:off x="3474720" y="4105656"/>
            <a:ext cx="4791456" cy="160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Web</a:t>
            </a:r>
            <a:r>
              <a:rPr kumimoji="1" lang="ja-JP" altLang="en-US" sz="4400" dirty="0"/>
              <a:t>サイト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1D7FD-9702-41EE-BEC6-02189334037E}"/>
              </a:ext>
            </a:extLst>
          </p:cNvPr>
          <p:cNvSpPr txBox="1"/>
          <p:nvPr/>
        </p:nvSpPr>
        <p:spPr>
          <a:xfrm>
            <a:off x="1042416" y="4710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20201002159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D02EE4-4887-4600-AA27-F68A569A9BA7}"/>
              </a:ext>
            </a:extLst>
          </p:cNvPr>
          <p:cNvSpPr txBox="1"/>
          <p:nvPr/>
        </p:nvSpPr>
        <p:spPr>
          <a:xfrm>
            <a:off x="9035193" y="47109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買い目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BFF9C52-2EC1-42DD-B823-CC3F3406B7D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725" y="4895612"/>
            <a:ext cx="83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701694-C08E-4422-A729-ABB03DC6DDD2}"/>
              </a:ext>
            </a:extLst>
          </p:cNvPr>
          <p:cNvCxnSpPr>
            <a:cxnSpLocks/>
          </p:cNvCxnSpPr>
          <p:nvPr/>
        </p:nvCxnSpPr>
        <p:spPr>
          <a:xfrm>
            <a:off x="8198198" y="4888262"/>
            <a:ext cx="83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DF676-161B-4731-8D6C-B04D8F6B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コンテンツ プレースホルダー 7" descr="男性">
            <a:extLst>
              <a:ext uri="{FF2B5EF4-FFF2-40B4-BE49-F238E27FC236}">
                <a16:creationId xmlns:a16="http://schemas.microsoft.com/office/drawing/2014/main" id="{518009C8-0B05-440D-AB39-8AC577C56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154" y="5307656"/>
            <a:ext cx="1550344" cy="1550344"/>
          </a:xfrm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5B7D68E2-E261-4494-B14E-2601D57A3AB0}"/>
              </a:ext>
            </a:extLst>
          </p:cNvPr>
          <p:cNvSpPr/>
          <p:nvPr/>
        </p:nvSpPr>
        <p:spPr>
          <a:xfrm>
            <a:off x="30677" y="2588209"/>
            <a:ext cx="2151888" cy="10877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B6542A-E8CC-4365-AAF7-8D090097D06D}"/>
              </a:ext>
            </a:extLst>
          </p:cNvPr>
          <p:cNvSpPr/>
          <p:nvPr/>
        </p:nvSpPr>
        <p:spPr>
          <a:xfrm>
            <a:off x="4185694" y="2644459"/>
            <a:ext cx="2932176" cy="101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25D626-14F2-42C7-B715-98B4A441EDAC}"/>
              </a:ext>
            </a:extLst>
          </p:cNvPr>
          <p:cNvSpPr/>
          <p:nvPr/>
        </p:nvSpPr>
        <p:spPr>
          <a:xfrm>
            <a:off x="8583958" y="2128210"/>
            <a:ext cx="2932176" cy="214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CB8213-413C-4984-80B3-C1F26D208D54}"/>
              </a:ext>
            </a:extLst>
          </p:cNvPr>
          <p:cNvCxnSpPr>
            <a:cxnSpLocks/>
          </p:cNvCxnSpPr>
          <p:nvPr/>
        </p:nvCxnSpPr>
        <p:spPr>
          <a:xfrm flipV="1">
            <a:off x="5603326" y="3655371"/>
            <a:ext cx="0" cy="1576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49F875-E15B-4429-AEB9-760D44B5A1B6}"/>
              </a:ext>
            </a:extLst>
          </p:cNvPr>
          <p:cNvSpPr txBox="1"/>
          <p:nvPr/>
        </p:nvSpPr>
        <p:spPr>
          <a:xfrm>
            <a:off x="5529152" y="41981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の数字を送信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AEF4B9-5839-43D8-8DDB-6E16FCDD91E6}"/>
              </a:ext>
            </a:extLst>
          </p:cNvPr>
          <p:cNvSpPr txBox="1"/>
          <p:nvPr/>
        </p:nvSpPr>
        <p:spPr>
          <a:xfrm>
            <a:off x="4520703" y="274191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で買い目予想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723BD8-3940-4533-97F8-7167CF85FE33}"/>
              </a:ext>
            </a:extLst>
          </p:cNvPr>
          <p:cNvSpPr txBox="1"/>
          <p:nvPr/>
        </p:nvSpPr>
        <p:spPr>
          <a:xfrm>
            <a:off x="2219652" y="227512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に書き込み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B9D10D3-C3F7-4D85-9A7B-D6F187AA59D8}"/>
              </a:ext>
            </a:extLst>
          </p:cNvPr>
          <p:cNvCxnSpPr>
            <a:cxnSpLocks/>
          </p:cNvCxnSpPr>
          <p:nvPr/>
        </p:nvCxnSpPr>
        <p:spPr>
          <a:xfrm flipH="1">
            <a:off x="2151888" y="2816408"/>
            <a:ext cx="20338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C507127-3769-4EFF-A9EF-E6FFF315138A}"/>
              </a:ext>
            </a:extLst>
          </p:cNvPr>
          <p:cNvCxnSpPr>
            <a:cxnSpLocks/>
          </p:cNvCxnSpPr>
          <p:nvPr/>
        </p:nvCxnSpPr>
        <p:spPr>
          <a:xfrm>
            <a:off x="2151888" y="3529640"/>
            <a:ext cx="2033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049CF3-247B-40EF-A5DF-85DC86858B1D}"/>
              </a:ext>
            </a:extLst>
          </p:cNvPr>
          <p:cNvSpPr txBox="1"/>
          <p:nvPr/>
        </p:nvSpPr>
        <p:spPr>
          <a:xfrm>
            <a:off x="2266911" y="38735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④データを渡す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CE022A-8158-40E5-952E-BBD6400F9B17}"/>
              </a:ext>
            </a:extLst>
          </p:cNvPr>
          <p:cNvSpPr txBox="1"/>
          <p:nvPr/>
        </p:nvSpPr>
        <p:spPr>
          <a:xfrm>
            <a:off x="4520703" y="31603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⑤結果を画面に渡す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C0D1891-7181-485F-9933-5A91F9F0E4E6}"/>
              </a:ext>
            </a:extLst>
          </p:cNvPr>
          <p:cNvCxnSpPr>
            <a:cxnSpLocks/>
          </p:cNvCxnSpPr>
          <p:nvPr/>
        </p:nvCxnSpPr>
        <p:spPr>
          <a:xfrm>
            <a:off x="7117870" y="3202630"/>
            <a:ext cx="14520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F9ECBF-F4F9-4894-9989-777BCEDB199D}"/>
              </a:ext>
            </a:extLst>
          </p:cNvPr>
          <p:cNvSpPr txBox="1"/>
          <p:nvPr/>
        </p:nvSpPr>
        <p:spPr>
          <a:xfrm>
            <a:off x="9165855" y="44230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⑥結果を表示する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8ED41A-577B-4D3B-A901-AE4DD44084D0}"/>
              </a:ext>
            </a:extLst>
          </p:cNvPr>
          <p:cNvSpPr txBox="1"/>
          <p:nvPr/>
        </p:nvSpPr>
        <p:spPr>
          <a:xfrm>
            <a:off x="4910577" y="209046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処理</a:t>
            </a:r>
            <a:r>
              <a:rPr kumimoji="1" lang="en-US" altLang="ja-JP" dirty="0"/>
              <a:t>[View]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7DBDEA-C3F8-471A-B80C-3133A273AD20}"/>
              </a:ext>
            </a:extLst>
          </p:cNvPr>
          <p:cNvSpPr txBox="1"/>
          <p:nvPr/>
        </p:nvSpPr>
        <p:spPr>
          <a:xfrm>
            <a:off x="9265240" y="165199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画面</a:t>
            </a:r>
            <a:r>
              <a:rPr kumimoji="1" lang="en-US" altLang="ja-JP" dirty="0"/>
              <a:t>[Template]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23BB5C7-6704-451B-91B9-1B52570AA039}"/>
              </a:ext>
            </a:extLst>
          </p:cNvPr>
          <p:cNvSpPr txBox="1"/>
          <p:nvPr/>
        </p:nvSpPr>
        <p:spPr>
          <a:xfrm>
            <a:off x="177930" y="1881427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kumimoji="1" lang="en-US" altLang="ja-JP" dirty="0"/>
              <a:t>[Model]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93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103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向井 悠人</dc:creator>
  <cp:lastModifiedBy>向井 悠人</cp:lastModifiedBy>
  <cp:revision>3</cp:revision>
  <dcterms:created xsi:type="dcterms:W3CDTF">2020-03-28T07:39:14Z</dcterms:created>
  <dcterms:modified xsi:type="dcterms:W3CDTF">2020-03-28T13:59:44Z</dcterms:modified>
</cp:coreProperties>
</file>