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4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1843"/>
    <a:srgbClr val="EB1F29"/>
    <a:srgbClr val="FF0000"/>
    <a:srgbClr val="460B6D"/>
    <a:srgbClr val="EC2227"/>
    <a:srgbClr val="BABCBE"/>
    <a:srgbClr val="000000"/>
    <a:srgbClr val="7476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8CCB1-C34F-4DED-A69D-A2CDF396D4CA}" v="61" dt="2025-05-17T14:05:54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93" d="100"/>
          <a:sy n="93" d="100"/>
        </p:scale>
        <p:origin x="115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0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o Lotti" userId="20d82984182d1ed2" providerId="LiveId" clId="{4AC8CCB1-C34F-4DED-A69D-A2CDF396D4CA}"/>
    <pc:docChg chg="undo redo custSel addSld delSld modSld modMainMaster">
      <pc:chgData name="Stefano Lotti" userId="20d82984182d1ed2" providerId="LiveId" clId="{4AC8CCB1-C34F-4DED-A69D-A2CDF396D4CA}" dt="2025-05-17T14:15:48.638" v="3861" actId="115"/>
      <pc:docMkLst>
        <pc:docMk/>
      </pc:docMkLst>
      <pc:sldChg chg="addSp delSp modSp mod">
        <pc:chgData name="Stefano Lotti" userId="20d82984182d1ed2" providerId="LiveId" clId="{4AC8CCB1-C34F-4DED-A69D-A2CDF396D4CA}" dt="2025-05-17T14:14:44.825" v="3857" actId="1037"/>
        <pc:sldMkLst>
          <pc:docMk/>
          <pc:sldMk cId="3829024737" sldId="256"/>
        </pc:sldMkLst>
        <pc:spChg chg="mod">
          <ac:chgData name="Stefano Lotti" userId="20d82984182d1ed2" providerId="LiveId" clId="{4AC8CCB1-C34F-4DED-A69D-A2CDF396D4CA}" dt="2025-05-12T12:29:40.487" v="14" actId="20577"/>
          <ac:spMkLst>
            <pc:docMk/>
            <pc:sldMk cId="3829024737" sldId="256"/>
            <ac:spMk id="2" creationId="{8A690348-283C-4331-AD5E-86DFE5D3C889}"/>
          </ac:spMkLst>
        </pc:spChg>
        <pc:spChg chg="mod">
          <ac:chgData name="Stefano Lotti" userId="20d82984182d1ed2" providerId="LiveId" clId="{4AC8CCB1-C34F-4DED-A69D-A2CDF396D4CA}" dt="2025-05-17T14:14:05.308" v="3852" actId="20577"/>
          <ac:spMkLst>
            <pc:docMk/>
            <pc:sldMk cId="3829024737" sldId="256"/>
            <ac:spMk id="5" creationId="{0B09F39D-85C1-4F2D-B9D1-CAF0936CFA09}"/>
          </ac:spMkLst>
        </pc:spChg>
        <pc:spChg chg="add mod">
          <ac:chgData name="Stefano Lotti" userId="20d82984182d1ed2" providerId="LiveId" clId="{4AC8CCB1-C34F-4DED-A69D-A2CDF396D4CA}" dt="2025-05-13T09:30:13.870" v="3151" actId="2085"/>
          <ac:spMkLst>
            <pc:docMk/>
            <pc:sldMk cId="3829024737" sldId="256"/>
            <ac:spMk id="11" creationId="{29D227E8-C7E7-09FA-E4F2-FC71688B51EF}"/>
          </ac:spMkLst>
        </pc:spChg>
        <pc:picChg chg="add mod ord">
          <ac:chgData name="Stefano Lotti" userId="20d82984182d1ed2" providerId="LiveId" clId="{4AC8CCB1-C34F-4DED-A69D-A2CDF396D4CA}" dt="2025-05-17T14:14:44.825" v="3857" actId="1037"/>
          <ac:picMkLst>
            <pc:docMk/>
            <pc:sldMk cId="3829024737" sldId="256"/>
            <ac:picMk id="10" creationId="{783EDFF0-4597-7DB3-5ACD-006FAFB5F18A}"/>
          </ac:picMkLst>
        </pc:picChg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2001046891" sldId="259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230362025" sldId="260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1858793147" sldId="261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593499660" sldId="262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258733574" sldId="263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406293438" sldId="264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3148981588" sldId="265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136543868" sldId="267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427097694" sldId="268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2698212038" sldId="269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3727240027" sldId="270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2014083234" sldId="271"/>
        </pc:sldMkLst>
      </pc:sldChg>
      <pc:sldChg chg="del">
        <pc:chgData name="Stefano Lotti" userId="20d82984182d1ed2" providerId="LiveId" clId="{4AC8CCB1-C34F-4DED-A69D-A2CDF396D4CA}" dt="2025-05-12T12:26:07.998" v="0" actId="47"/>
        <pc:sldMkLst>
          <pc:docMk/>
          <pc:sldMk cId="2995157759" sldId="272"/>
        </pc:sldMkLst>
      </pc:sldChg>
      <pc:sldChg chg="del">
        <pc:chgData name="Stefano Lotti" userId="20d82984182d1ed2" providerId="LiveId" clId="{4AC8CCB1-C34F-4DED-A69D-A2CDF396D4CA}" dt="2025-05-13T08:35:12.422" v="2467" actId="47"/>
        <pc:sldMkLst>
          <pc:docMk/>
          <pc:sldMk cId="1677957720" sldId="273"/>
        </pc:sldMkLst>
      </pc:sldChg>
      <pc:sldChg chg="addSp delSp modSp new mod">
        <pc:chgData name="Stefano Lotti" userId="20d82984182d1ed2" providerId="LiveId" clId="{4AC8CCB1-C34F-4DED-A69D-A2CDF396D4CA}" dt="2025-05-17T14:15:48.638" v="3861" actId="115"/>
        <pc:sldMkLst>
          <pc:docMk/>
          <pc:sldMk cId="3928860216" sldId="274"/>
        </pc:sldMkLst>
        <pc:spChg chg="mod">
          <ac:chgData name="Stefano Lotti" userId="20d82984182d1ed2" providerId="LiveId" clId="{4AC8CCB1-C34F-4DED-A69D-A2CDF396D4CA}" dt="2025-05-17T14:11:34.901" v="3797" actId="20577"/>
          <ac:spMkLst>
            <pc:docMk/>
            <pc:sldMk cId="3928860216" sldId="274"/>
            <ac:spMk id="2" creationId="{74542586-F9A7-3F2C-08FE-BCC4238734A0}"/>
          </ac:spMkLst>
        </pc:spChg>
        <pc:spChg chg="add del mod">
          <ac:chgData name="Stefano Lotti" userId="20d82984182d1ed2" providerId="LiveId" clId="{4AC8CCB1-C34F-4DED-A69D-A2CDF396D4CA}" dt="2025-05-17T14:15:32.924" v="3860" actId="115"/>
          <ac:spMkLst>
            <pc:docMk/>
            <pc:sldMk cId="3928860216" sldId="274"/>
            <ac:spMk id="3" creationId="{EDD4A0FA-DB56-37F0-EC04-BF85D3B9F751}"/>
          </ac:spMkLst>
        </pc:spChg>
        <pc:spChg chg="add mod">
          <ac:chgData name="Stefano Lotti" userId="20d82984182d1ed2" providerId="LiveId" clId="{4AC8CCB1-C34F-4DED-A69D-A2CDF396D4CA}" dt="2025-05-17T14:15:48.638" v="3861" actId="115"/>
          <ac:spMkLst>
            <pc:docMk/>
            <pc:sldMk cId="3928860216" sldId="274"/>
            <ac:spMk id="9" creationId="{1ADEA735-B6C6-87AC-1147-FB8EF941E52D}"/>
          </ac:spMkLst>
        </pc:spChg>
        <pc:spChg chg="add mod">
          <ac:chgData name="Stefano Lotti" userId="20d82984182d1ed2" providerId="LiveId" clId="{4AC8CCB1-C34F-4DED-A69D-A2CDF396D4CA}" dt="2025-05-17T14:15:11.724" v="3858" actId="115"/>
          <ac:spMkLst>
            <pc:docMk/>
            <pc:sldMk cId="3928860216" sldId="274"/>
            <ac:spMk id="11" creationId="{C6C985CA-C41A-859E-769F-286A12BAC103}"/>
          </ac:spMkLst>
        </pc:spChg>
        <pc:picChg chg="add mod">
          <ac:chgData name="Stefano Lotti" userId="20d82984182d1ed2" providerId="LiveId" clId="{4AC8CCB1-C34F-4DED-A69D-A2CDF396D4CA}" dt="2025-05-14T12:53:55.310" v="3592" actId="14100"/>
          <ac:picMkLst>
            <pc:docMk/>
            <pc:sldMk cId="3928860216" sldId="274"/>
            <ac:picMk id="8" creationId="{05451457-F4D5-0B46-6DFA-600E0E91F786}"/>
          </ac:picMkLst>
        </pc:picChg>
      </pc:sldChg>
      <pc:sldChg chg="addSp delSp modSp new del mod">
        <pc:chgData name="Stefano Lotti" userId="20d82984182d1ed2" providerId="LiveId" clId="{4AC8CCB1-C34F-4DED-A69D-A2CDF396D4CA}" dt="2025-05-13T08:27:56.489" v="2099" actId="47"/>
        <pc:sldMkLst>
          <pc:docMk/>
          <pc:sldMk cId="2429158417" sldId="275"/>
        </pc:sldMkLst>
      </pc:sldChg>
      <pc:sldChg chg="addSp delSp modSp new mod">
        <pc:chgData name="Stefano Lotti" userId="20d82984182d1ed2" providerId="LiveId" clId="{4AC8CCB1-C34F-4DED-A69D-A2CDF396D4CA}" dt="2025-05-17T14:07:03.101" v="3717" actId="1038"/>
        <pc:sldMkLst>
          <pc:docMk/>
          <pc:sldMk cId="4067288272" sldId="276"/>
        </pc:sldMkLst>
        <pc:spChg chg="mod">
          <ac:chgData name="Stefano Lotti" userId="20d82984182d1ed2" providerId="LiveId" clId="{4AC8CCB1-C34F-4DED-A69D-A2CDF396D4CA}" dt="2025-05-13T08:27:43.600" v="2088" actId="20577"/>
          <ac:spMkLst>
            <pc:docMk/>
            <pc:sldMk cId="4067288272" sldId="276"/>
            <ac:spMk id="2" creationId="{33103499-714D-FE56-1A5A-DA9C761BCE44}"/>
          </ac:spMkLst>
        </pc:spChg>
        <pc:spChg chg="mod">
          <ac:chgData name="Stefano Lotti" userId="20d82984182d1ed2" providerId="LiveId" clId="{4AC8CCB1-C34F-4DED-A69D-A2CDF396D4CA}" dt="2025-05-17T13:58:10.666" v="3625" actId="1036"/>
          <ac:spMkLst>
            <pc:docMk/>
            <pc:sldMk cId="4067288272" sldId="276"/>
            <ac:spMk id="3" creationId="{9DEE9519-ECC7-068B-0837-FA2EF34C6474}"/>
          </ac:spMkLst>
        </pc:spChg>
        <pc:spChg chg="add mod">
          <ac:chgData name="Stefano Lotti" userId="20d82984182d1ed2" providerId="LiveId" clId="{4AC8CCB1-C34F-4DED-A69D-A2CDF396D4CA}" dt="2025-05-17T13:56:44.846" v="3607" actId="404"/>
          <ac:spMkLst>
            <pc:docMk/>
            <pc:sldMk cId="4067288272" sldId="276"/>
            <ac:spMk id="7" creationId="{EEF92B2D-144D-8207-2968-65B7FEF0A998}"/>
          </ac:spMkLst>
        </pc:spChg>
        <pc:spChg chg="add mod">
          <ac:chgData name="Stefano Lotti" userId="20d82984182d1ed2" providerId="LiveId" clId="{4AC8CCB1-C34F-4DED-A69D-A2CDF396D4CA}" dt="2025-05-17T14:06:50.302" v="3711" actId="1038"/>
          <ac:spMkLst>
            <pc:docMk/>
            <pc:sldMk cId="4067288272" sldId="276"/>
            <ac:spMk id="9" creationId="{DBB355C4-07C3-2ED0-E3BE-BC0D5E5487FB}"/>
          </ac:spMkLst>
        </pc:spChg>
        <pc:spChg chg="add mod">
          <ac:chgData name="Stefano Lotti" userId="20d82984182d1ed2" providerId="LiveId" clId="{4AC8CCB1-C34F-4DED-A69D-A2CDF396D4CA}" dt="2025-05-17T13:56:54.464" v="3608" actId="404"/>
          <ac:spMkLst>
            <pc:docMk/>
            <pc:sldMk cId="4067288272" sldId="276"/>
            <ac:spMk id="11" creationId="{803D9523-641F-3DBB-ECDB-897A92B637A3}"/>
          </ac:spMkLst>
        </pc:spChg>
        <pc:spChg chg="add mod">
          <ac:chgData name="Stefano Lotti" userId="20d82984182d1ed2" providerId="LiveId" clId="{4AC8CCB1-C34F-4DED-A69D-A2CDF396D4CA}" dt="2025-05-17T13:57:28.586" v="3615" actId="1036"/>
          <ac:spMkLst>
            <pc:docMk/>
            <pc:sldMk cId="4067288272" sldId="276"/>
            <ac:spMk id="15" creationId="{98A7A95B-BE79-A2C8-F5A5-D06B0DD72443}"/>
          </ac:spMkLst>
        </pc:spChg>
        <pc:spChg chg="add mod">
          <ac:chgData name="Stefano Lotti" userId="20d82984182d1ed2" providerId="LiveId" clId="{4AC8CCB1-C34F-4DED-A69D-A2CDF396D4CA}" dt="2025-05-17T13:57:33.548" v="3618" actId="1036"/>
          <ac:spMkLst>
            <pc:docMk/>
            <pc:sldMk cId="4067288272" sldId="276"/>
            <ac:spMk id="17" creationId="{C41A2FC7-D97B-0900-8A13-7903CEEBB533}"/>
          </ac:spMkLst>
        </pc:spChg>
        <pc:spChg chg="add mod">
          <ac:chgData name="Stefano Lotti" userId="20d82984182d1ed2" providerId="LiveId" clId="{4AC8CCB1-C34F-4DED-A69D-A2CDF396D4CA}" dt="2025-05-17T13:56:37.873" v="3606" actId="1037"/>
          <ac:spMkLst>
            <pc:docMk/>
            <pc:sldMk cId="4067288272" sldId="276"/>
            <ac:spMk id="20" creationId="{D19C73D6-4E02-FD07-CC64-122C7495AB2C}"/>
          </ac:spMkLst>
        </pc:spChg>
        <pc:spChg chg="add mod">
          <ac:chgData name="Stefano Lotti" userId="20d82984182d1ed2" providerId="LiveId" clId="{4AC8CCB1-C34F-4DED-A69D-A2CDF396D4CA}" dt="2025-05-17T13:56:37.873" v="3606" actId="1037"/>
          <ac:spMkLst>
            <pc:docMk/>
            <pc:sldMk cId="4067288272" sldId="276"/>
            <ac:spMk id="21" creationId="{ECF0EE2B-0DCC-B3C1-CFB2-382EC3ACAB2D}"/>
          </ac:spMkLst>
        </pc:spChg>
        <pc:spChg chg="add mod">
          <ac:chgData name="Stefano Lotti" userId="20d82984182d1ed2" providerId="LiveId" clId="{4AC8CCB1-C34F-4DED-A69D-A2CDF396D4CA}" dt="2025-05-17T13:56:37.873" v="3606" actId="1037"/>
          <ac:spMkLst>
            <pc:docMk/>
            <pc:sldMk cId="4067288272" sldId="276"/>
            <ac:spMk id="22" creationId="{C3DBC1B7-F6C1-BDF4-DC1E-B5EB79F235FD}"/>
          </ac:spMkLst>
        </pc:spChg>
        <pc:spChg chg="add mod">
          <ac:chgData name="Stefano Lotti" userId="20d82984182d1ed2" providerId="LiveId" clId="{4AC8CCB1-C34F-4DED-A69D-A2CDF396D4CA}" dt="2025-05-17T14:06:58.448" v="3714" actId="1037"/>
          <ac:spMkLst>
            <pc:docMk/>
            <pc:sldMk cId="4067288272" sldId="276"/>
            <ac:spMk id="23" creationId="{7933CBC8-5B3B-929A-6A01-07A98BD6A459}"/>
          </ac:spMkLst>
        </pc:spChg>
        <pc:spChg chg="add mod">
          <ac:chgData name="Stefano Lotti" userId="20d82984182d1ed2" providerId="LiveId" clId="{4AC8CCB1-C34F-4DED-A69D-A2CDF396D4CA}" dt="2025-05-17T14:06:50.302" v="3711" actId="1038"/>
          <ac:spMkLst>
            <pc:docMk/>
            <pc:sldMk cId="4067288272" sldId="276"/>
            <ac:spMk id="26" creationId="{AFB87C85-D745-DEF9-26C6-97792131B1BF}"/>
          </ac:spMkLst>
        </pc:spChg>
        <pc:spChg chg="add mod">
          <ac:chgData name="Stefano Lotti" userId="20d82984182d1ed2" providerId="LiveId" clId="{4AC8CCB1-C34F-4DED-A69D-A2CDF396D4CA}" dt="2025-05-17T14:06:50.302" v="3711" actId="1038"/>
          <ac:spMkLst>
            <pc:docMk/>
            <pc:sldMk cId="4067288272" sldId="276"/>
            <ac:spMk id="29" creationId="{BB48C0CB-2FB7-BA76-BCA1-6AB60BC5E151}"/>
          </ac:spMkLst>
        </pc:spChg>
        <pc:spChg chg="add mod">
          <ac:chgData name="Stefano Lotti" userId="20d82984182d1ed2" providerId="LiveId" clId="{4AC8CCB1-C34F-4DED-A69D-A2CDF396D4CA}" dt="2025-05-17T14:07:03.101" v="3717" actId="1038"/>
          <ac:spMkLst>
            <pc:docMk/>
            <pc:sldMk cId="4067288272" sldId="276"/>
            <ac:spMk id="30" creationId="{0FB92995-C2A4-156D-C3C8-1E0060851EE7}"/>
          </ac:spMkLst>
        </pc:spChg>
        <pc:picChg chg="add mod">
          <ac:chgData name="Stefano Lotti" userId="20d82984182d1ed2" providerId="LiveId" clId="{4AC8CCB1-C34F-4DED-A69D-A2CDF396D4CA}" dt="2025-05-17T13:56:37.873" v="3606" actId="1037"/>
          <ac:picMkLst>
            <pc:docMk/>
            <pc:sldMk cId="4067288272" sldId="276"/>
            <ac:picMk id="6" creationId="{2EB1131C-DA8D-B7A0-D515-AB41DB6D77D8}"/>
          </ac:picMkLst>
        </pc:picChg>
        <pc:picChg chg="add mod">
          <ac:chgData name="Stefano Lotti" userId="20d82984182d1ed2" providerId="LiveId" clId="{4AC8CCB1-C34F-4DED-A69D-A2CDF396D4CA}" dt="2025-05-17T13:56:37.873" v="3606" actId="1037"/>
          <ac:picMkLst>
            <pc:docMk/>
            <pc:sldMk cId="4067288272" sldId="276"/>
            <ac:picMk id="8" creationId="{9E788274-9046-51E5-08F3-E0D6F3D8B1AF}"/>
          </ac:picMkLst>
        </pc:picChg>
        <pc:picChg chg="add mod">
          <ac:chgData name="Stefano Lotti" userId="20d82984182d1ed2" providerId="LiveId" clId="{4AC8CCB1-C34F-4DED-A69D-A2CDF396D4CA}" dt="2025-05-17T13:56:31.260" v="3601" actId="1037"/>
          <ac:picMkLst>
            <pc:docMk/>
            <pc:sldMk cId="4067288272" sldId="276"/>
            <ac:picMk id="12" creationId="{1015CEEB-5AD0-E906-734C-7567DF271CF5}"/>
          </ac:picMkLst>
        </pc:picChg>
        <pc:picChg chg="add mod">
          <ac:chgData name="Stefano Lotti" userId="20d82984182d1ed2" providerId="LiveId" clId="{4AC8CCB1-C34F-4DED-A69D-A2CDF396D4CA}" dt="2025-05-17T13:56:37.873" v="3606" actId="1037"/>
          <ac:picMkLst>
            <pc:docMk/>
            <pc:sldMk cId="4067288272" sldId="276"/>
            <ac:picMk id="16" creationId="{B08566C8-E3C6-E89B-0FD3-B405D8A3D193}"/>
          </ac:picMkLst>
        </pc:picChg>
        <pc:picChg chg="add del mod">
          <ac:chgData name="Stefano Lotti" userId="20d82984182d1ed2" providerId="LiveId" clId="{4AC8CCB1-C34F-4DED-A69D-A2CDF396D4CA}" dt="2025-05-17T13:59:30.044" v="3634" actId="478"/>
          <ac:picMkLst>
            <pc:docMk/>
            <pc:sldMk cId="4067288272" sldId="276"/>
            <ac:picMk id="25" creationId="{5D2756B2-A109-EA19-4373-F5603C7699F9}"/>
          </ac:picMkLst>
        </pc:picChg>
        <pc:picChg chg="add mod modCrop">
          <ac:chgData name="Stefano Lotti" userId="20d82984182d1ed2" providerId="LiveId" clId="{4AC8CCB1-C34F-4DED-A69D-A2CDF396D4CA}" dt="2025-05-17T14:06:50.302" v="3711" actId="1038"/>
          <ac:picMkLst>
            <pc:docMk/>
            <pc:sldMk cId="4067288272" sldId="276"/>
            <ac:picMk id="28" creationId="{09F93766-851B-B84F-55E3-7194E8524970}"/>
          </ac:picMkLst>
        </pc:picChg>
        <pc:picChg chg="add mod">
          <ac:chgData name="Stefano Lotti" userId="20d82984182d1ed2" providerId="LiveId" clId="{4AC8CCB1-C34F-4DED-A69D-A2CDF396D4CA}" dt="2025-05-17T14:06:50.302" v="3711" actId="1038"/>
          <ac:picMkLst>
            <pc:docMk/>
            <pc:sldMk cId="4067288272" sldId="276"/>
            <ac:picMk id="32" creationId="{661E0D0E-9BCD-755F-C8C9-910686356EE8}"/>
          </ac:picMkLst>
        </pc:picChg>
      </pc:sldChg>
      <pc:sldChg chg="addSp delSp modSp new mod">
        <pc:chgData name="Stefano Lotti" userId="20d82984182d1ed2" providerId="LiveId" clId="{4AC8CCB1-C34F-4DED-A69D-A2CDF396D4CA}" dt="2025-05-17T14:02:12.327" v="3663" actId="1038"/>
        <pc:sldMkLst>
          <pc:docMk/>
          <pc:sldMk cId="1966678562" sldId="277"/>
        </pc:sldMkLst>
        <pc:spChg chg="mod">
          <ac:chgData name="Stefano Lotti" userId="20d82984182d1ed2" providerId="LiveId" clId="{4AC8CCB1-C34F-4DED-A69D-A2CDF396D4CA}" dt="2025-05-13T08:27:21.662" v="2087" actId="20577"/>
          <ac:spMkLst>
            <pc:docMk/>
            <pc:sldMk cId="1966678562" sldId="277"/>
            <ac:spMk id="2" creationId="{0B7CEBEC-0CC8-1BE7-A96D-312D8EA13A3E}"/>
          </ac:spMkLst>
        </pc:spChg>
        <pc:spChg chg="add mod">
          <ac:chgData name="Stefano Lotti" userId="20d82984182d1ed2" providerId="LiveId" clId="{4AC8CCB1-C34F-4DED-A69D-A2CDF396D4CA}" dt="2025-05-13T08:47:14.627" v="2637" actId="1036"/>
          <ac:spMkLst>
            <pc:docMk/>
            <pc:sldMk cId="1966678562" sldId="277"/>
            <ac:spMk id="8" creationId="{0AF37E23-2F7F-3946-BD25-8D8CF1A011E4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9" creationId="{3AF32631-03A8-A979-A003-DB28A34144A3}"/>
          </ac:spMkLst>
        </pc:spChg>
        <pc:spChg chg="add mod">
          <ac:chgData name="Stefano Lotti" userId="20d82984182d1ed2" providerId="LiveId" clId="{4AC8CCB1-C34F-4DED-A69D-A2CDF396D4CA}" dt="2025-05-13T09:23:54.637" v="3088" actId="1037"/>
          <ac:spMkLst>
            <pc:docMk/>
            <pc:sldMk cId="1966678562" sldId="277"/>
            <ac:spMk id="10" creationId="{B500926A-8DAA-76DA-BB6B-ECF7A9D00823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12" creationId="{FD9CF1D3-CBFF-D50B-86B5-1DA1EBC7018E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19" creationId="{345D5D30-145B-A01F-1655-ABD761762911}"/>
          </ac:spMkLst>
        </pc:spChg>
        <pc:spChg chg="add mod">
          <ac:chgData name="Stefano Lotti" userId="20d82984182d1ed2" providerId="LiveId" clId="{4AC8CCB1-C34F-4DED-A69D-A2CDF396D4CA}" dt="2025-05-13T08:47:14.627" v="2637" actId="1036"/>
          <ac:spMkLst>
            <pc:docMk/>
            <pc:sldMk cId="1966678562" sldId="277"/>
            <ac:spMk id="22" creationId="{A2069A4E-8BAD-B406-57D2-2D55EDDEFB14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24" creationId="{6F436ECD-11A5-4280-5D97-E7CFE20DC323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27" creationId="{0890D8BB-6FC0-17FF-A217-9D46331BDC93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28" creationId="{3EF06CC2-0515-4123-93E3-3039991BB157}"/>
          </ac:spMkLst>
        </pc:spChg>
        <pc:spChg chg="add mod">
          <ac:chgData name="Stefano Lotti" userId="20d82984182d1ed2" providerId="LiveId" clId="{4AC8CCB1-C34F-4DED-A69D-A2CDF396D4CA}" dt="2025-05-13T08:42:01.300" v="2505" actId="1038"/>
          <ac:spMkLst>
            <pc:docMk/>
            <pc:sldMk cId="1966678562" sldId="277"/>
            <ac:spMk id="29" creationId="{60734E0C-AF3E-AB7A-6932-8EFFE6781C59}"/>
          </ac:spMkLst>
        </pc:spChg>
        <pc:spChg chg="add mod">
          <ac:chgData name="Stefano Lotti" userId="20d82984182d1ed2" providerId="LiveId" clId="{4AC8CCB1-C34F-4DED-A69D-A2CDF396D4CA}" dt="2025-05-17T14:02:12.327" v="3663" actId="1038"/>
          <ac:spMkLst>
            <pc:docMk/>
            <pc:sldMk cId="1966678562" sldId="277"/>
            <ac:spMk id="32" creationId="{AB10E31C-099F-C521-2FA9-7114358965CE}"/>
          </ac:spMkLst>
        </pc:spChg>
        <pc:spChg chg="add mod">
          <ac:chgData name="Stefano Lotti" userId="20d82984182d1ed2" providerId="LiveId" clId="{4AC8CCB1-C34F-4DED-A69D-A2CDF396D4CA}" dt="2025-05-13T08:42:01.300" v="2505" actId="1038"/>
          <ac:spMkLst>
            <pc:docMk/>
            <pc:sldMk cId="1966678562" sldId="277"/>
            <ac:spMk id="35" creationId="{00728D40-D97C-F82D-CA26-095FF048F262}"/>
          </ac:spMkLst>
        </pc:spChg>
        <pc:spChg chg="add mod">
          <ac:chgData name="Stefano Lotti" userId="20d82984182d1ed2" providerId="LiveId" clId="{4AC8CCB1-C34F-4DED-A69D-A2CDF396D4CA}" dt="2025-05-13T09:23:39.996" v="3082" actId="1038"/>
          <ac:spMkLst>
            <pc:docMk/>
            <pc:sldMk cId="1966678562" sldId="277"/>
            <ac:spMk id="36" creationId="{44DDB7BA-755F-3EA9-BAA6-0FCA7B421D97}"/>
          </ac:spMkLst>
        </pc:spChg>
        <pc:spChg chg="add mod">
          <ac:chgData name="Stefano Lotti" userId="20d82984182d1ed2" providerId="LiveId" clId="{4AC8CCB1-C34F-4DED-A69D-A2CDF396D4CA}" dt="2025-05-17T14:01:40.785" v="3662" actId="1076"/>
          <ac:spMkLst>
            <pc:docMk/>
            <pc:sldMk cId="1966678562" sldId="277"/>
            <ac:spMk id="37" creationId="{EE5EE594-E2BA-D196-FA0B-451817687CCD}"/>
          </ac:spMkLst>
        </pc:spChg>
        <pc:spChg chg="add mod">
          <ac:chgData name="Stefano Lotti" userId="20d82984182d1ed2" providerId="LiveId" clId="{4AC8CCB1-C34F-4DED-A69D-A2CDF396D4CA}" dt="2025-05-13T09:24:21.527" v="3094" actId="1036"/>
          <ac:spMkLst>
            <pc:docMk/>
            <pc:sldMk cId="1966678562" sldId="277"/>
            <ac:spMk id="39" creationId="{605F54C6-35C9-286A-87D1-2CD96CC20B0D}"/>
          </ac:spMkLst>
        </pc:spChg>
        <pc:spChg chg="add mod">
          <ac:chgData name="Stefano Lotti" userId="20d82984182d1ed2" providerId="LiveId" clId="{4AC8CCB1-C34F-4DED-A69D-A2CDF396D4CA}" dt="2025-05-13T09:24:44.238" v="3097" actId="1036"/>
          <ac:spMkLst>
            <pc:docMk/>
            <pc:sldMk cId="1966678562" sldId="277"/>
            <ac:spMk id="41" creationId="{F1B63D0E-AD10-2246-2EEB-10D3194EEB62}"/>
          </ac:spMkLst>
        </pc:spChg>
        <pc:spChg chg="add mod">
          <ac:chgData name="Stefano Lotti" userId="20d82984182d1ed2" providerId="LiveId" clId="{4AC8CCB1-C34F-4DED-A69D-A2CDF396D4CA}" dt="2025-05-13T09:24:44.238" v="3097" actId="1036"/>
          <ac:spMkLst>
            <pc:docMk/>
            <pc:sldMk cId="1966678562" sldId="277"/>
            <ac:spMk id="42" creationId="{CF84AFF6-6865-072E-63DD-03A8B9DD4405}"/>
          </ac:spMkLst>
        </pc:spChg>
        <pc:spChg chg="add mod">
          <ac:chgData name="Stefano Lotti" userId="20d82984182d1ed2" providerId="LiveId" clId="{4AC8CCB1-C34F-4DED-A69D-A2CDF396D4CA}" dt="2025-05-13T09:24:44.238" v="3097" actId="1036"/>
          <ac:spMkLst>
            <pc:docMk/>
            <pc:sldMk cId="1966678562" sldId="277"/>
            <ac:spMk id="46" creationId="{BC56FA7C-B563-5B92-3AED-8C0065A3967C}"/>
          </ac:spMkLst>
        </pc:spChg>
        <pc:spChg chg="add mod">
          <ac:chgData name="Stefano Lotti" userId="20d82984182d1ed2" providerId="LiveId" clId="{4AC8CCB1-C34F-4DED-A69D-A2CDF396D4CA}" dt="2025-05-13T09:24:00.483" v="3089" actId="14100"/>
          <ac:spMkLst>
            <pc:docMk/>
            <pc:sldMk cId="1966678562" sldId="277"/>
            <ac:spMk id="47" creationId="{2276866F-BC1B-911C-BEDF-53C1FBA3BD6E}"/>
          </ac:spMkLst>
        </pc:spChg>
        <pc:spChg chg="add mod">
          <ac:chgData name="Stefano Lotti" userId="20d82984182d1ed2" providerId="LiveId" clId="{4AC8CCB1-C34F-4DED-A69D-A2CDF396D4CA}" dt="2025-05-17T14:01:18.579" v="3657" actId="1076"/>
          <ac:spMkLst>
            <pc:docMk/>
            <pc:sldMk cId="1966678562" sldId="277"/>
            <ac:spMk id="49" creationId="{D3746A66-F769-C7C2-E590-37294C94B66F}"/>
          </ac:spMkLst>
        </pc:spChg>
        <pc:picChg chg="add mod">
          <ac:chgData name="Stefano Lotti" userId="20d82984182d1ed2" providerId="LiveId" clId="{4AC8CCB1-C34F-4DED-A69D-A2CDF396D4CA}" dt="2025-05-17T14:01:06.257" v="3655" actId="1076"/>
          <ac:picMkLst>
            <pc:docMk/>
            <pc:sldMk cId="1966678562" sldId="277"/>
            <ac:picMk id="6" creationId="{F4B14EA3-D3A2-80D1-4F00-3A242AE225C2}"/>
          </ac:picMkLst>
        </pc:picChg>
        <pc:picChg chg="add mod">
          <ac:chgData name="Stefano Lotti" userId="20d82984182d1ed2" providerId="LiveId" clId="{4AC8CCB1-C34F-4DED-A69D-A2CDF396D4CA}" dt="2025-05-17T14:01:11.668" v="3656" actId="14100"/>
          <ac:picMkLst>
            <pc:docMk/>
            <pc:sldMk cId="1966678562" sldId="277"/>
            <ac:picMk id="7" creationId="{818B13B7-718A-559E-F03B-14DFBC494D9B}"/>
          </ac:picMkLst>
        </pc:picChg>
        <pc:picChg chg="add mod">
          <ac:chgData name="Stefano Lotti" userId="20d82984182d1ed2" providerId="LiveId" clId="{4AC8CCB1-C34F-4DED-A69D-A2CDF396D4CA}" dt="2025-05-13T08:01:13.329" v="1516" actId="1076"/>
          <ac:picMkLst>
            <pc:docMk/>
            <pc:sldMk cId="1966678562" sldId="277"/>
            <ac:picMk id="11" creationId="{FE270A4C-98AE-8DC5-6769-4DDD9238E8B3}"/>
          </ac:picMkLst>
        </pc:picChg>
        <pc:picChg chg="add mod">
          <ac:chgData name="Stefano Lotti" userId="20d82984182d1ed2" providerId="LiveId" clId="{4AC8CCB1-C34F-4DED-A69D-A2CDF396D4CA}" dt="2025-05-13T08:47:14.627" v="2637" actId="1036"/>
          <ac:picMkLst>
            <pc:docMk/>
            <pc:sldMk cId="1966678562" sldId="277"/>
            <ac:picMk id="16" creationId="{2B9E0400-AB71-B405-8D96-350AFE8F2727}"/>
          </ac:picMkLst>
        </pc:picChg>
        <pc:picChg chg="add mod">
          <ac:chgData name="Stefano Lotti" userId="20d82984182d1ed2" providerId="LiveId" clId="{4AC8CCB1-C34F-4DED-A69D-A2CDF396D4CA}" dt="2025-05-13T08:47:14.627" v="2637" actId="1036"/>
          <ac:picMkLst>
            <pc:docMk/>
            <pc:sldMk cId="1966678562" sldId="277"/>
            <ac:picMk id="21" creationId="{2E075185-CEE4-0BF5-295B-8BE6BD8FD0B1}"/>
          </ac:picMkLst>
        </pc:picChg>
        <pc:picChg chg="add mod">
          <ac:chgData name="Stefano Lotti" userId="20d82984182d1ed2" providerId="LiveId" clId="{4AC8CCB1-C34F-4DED-A69D-A2CDF396D4CA}" dt="2025-05-13T08:13:56.462" v="1675" actId="1076"/>
          <ac:picMkLst>
            <pc:docMk/>
            <pc:sldMk cId="1966678562" sldId="277"/>
            <ac:picMk id="23" creationId="{53CE2215-2B89-9CB4-B064-CD495501FCC5}"/>
          </ac:picMkLst>
        </pc:picChg>
        <pc:picChg chg="add mod">
          <ac:chgData name="Stefano Lotti" userId="20d82984182d1ed2" providerId="LiveId" clId="{4AC8CCB1-C34F-4DED-A69D-A2CDF396D4CA}" dt="2025-05-13T08:42:01.300" v="2505" actId="1038"/>
          <ac:picMkLst>
            <pc:docMk/>
            <pc:sldMk cId="1966678562" sldId="277"/>
            <ac:picMk id="26" creationId="{E277771B-6BA0-A256-95FF-B78B7BF1AA63}"/>
          </ac:picMkLst>
        </pc:picChg>
        <pc:picChg chg="add mod">
          <ac:chgData name="Stefano Lotti" userId="20d82984182d1ed2" providerId="LiveId" clId="{4AC8CCB1-C34F-4DED-A69D-A2CDF396D4CA}" dt="2025-05-17T14:02:12.327" v="3663" actId="1038"/>
          <ac:picMkLst>
            <pc:docMk/>
            <pc:sldMk cId="1966678562" sldId="277"/>
            <ac:picMk id="31" creationId="{FA13C995-A8CF-8553-27CF-45AC09910707}"/>
          </ac:picMkLst>
        </pc:picChg>
        <pc:picChg chg="add mod">
          <ac:chgData name="Stefano Lotti" userId="20d82984182d1ed2" providerId="LiveId" clId="{4AC8CCB1-C34F-4DED-A69D-A2CDF396D4CA}" dt="2025-05-13T08:42:01.300" v="2505" actId="1038"/>
          <ac:picMkLst>
            <pc:docMk/>
            <pc:sldMk cId="1966678562" sldId="277"/>
            <ac:picMk id="34" creationId="{778D52CD-CBBF-6E01-DE43-A77DD11CF890}"/>
          </ac:picMkLst>
        </pc:picChg>
        <pc:picChg chg="add mod">
          <ac:chgData name="Stefano Lotti" userId="20d82984182d1ed2" providerId="LiveId" clId="{4AC8CCB1-C34F-4DED-A69D-A2CDF396D4CA}" dt="2025-05-13T09:24:44.238" v="3097" actId="1036"/>
          <ac:picMkLst>
            <pc:docMk/>
            <pc:sldMk cId="1966678562" sldId="277"/>
            <ac:picMk id="40" creationId="{56C9201D-919D-C947-2691-40B5BFEC20BD}"/>
          </ac:picMkLst>
        </pc:picChg>
        <pc:picChg chg="add mod">
          <ac:chgData name="Stefano Lotti" userId="20d82984182d1ed2" providerId="LiveId" clId="{4AC8CCB1-C34F-4DED-A69D-A2CDF396D4CA}" dt="2025-05-13T09:24:44.238" v="3097" actId="1036"/>
          <ac:picMkLst>
            <pc:docMk/>
            <pc:sldMk cId="1966678562" sldId="277"/>
            <ac:picMk id="44" creationId="{1AA9ADD4-5755-DD85-D819-F630A87CB09B}"/>
          </ac:picMkLst>
        </pc:picChg>
      </pc:sldChg>
      <pc:sldChg chg="modSp new mod">
        <pc:chgData name="Stefano Lotti" userId="20d82984182d1ed2" providerId="LiveId" clId="{4AC8CCB1-C34F-4DED-A69D-A2CDF396D4CA}" dt="2025-05-17T14:06:07.511" v="3707" actId="1076"/>
        <pc:sldMkLst>
          <pc:docMk/>
          <pc:sldMk cId="2891639060" sldId="278"/>
        </pc:sldMkLst>
        <pc:spChg chg="mod">
          <ac:chgData name="Stefano Lotti" userId="20d82984182d1ed2" providerId="LiveId" clId="{4AC8CCB1-C34F-4DED-A69D-A2CDF396D4CA}" dt="2025-05-13T08:28:05.805" v="2110" actId="20577"/>
          <ac:spMkLst>
            <pc:docMk/>
            <pc:sldMk cId="2891639060" sldId="278"/>
            <ac:spMk id="2" creationId="{74D9DCC9-C316-71BA-E085-AAC281DE5678}"/>
          </ac:spMkLst>
        </pc:spChg>
        <pc:spChg chg="mod">
          <ac:chgData name="Stefano Lotti" userId="20d82984182d1ed2" providerId="LiveId" clId="{4AC8CCB1-C34F-4DED-A69D-A2CDF396D4CA}" dt="2025-05-17T14:06:07.511" v="3707" actId="1076"/>
          <ac:spMkLst>
            <pc:docMk/>
            <pc:sldMk cId="2891639060" sldId="278"/>
            <ac:spMk id="3" creationId="{A7B6281B-AE8F-BD46-C454-9501342CD20B}"/>
          </ac:spMkLst>
        </pc:spChg>
      </pc:sldChg>
      <pc:sldChg chg="modSp new mod">
        <pc:chgData name="Stefano Lotti" userId="20d82984182d1ed2" providerId="LiveId" clId="{4AC8CCB1-C34F-4DED-A69D-A2CDF396D4CA}" dt="2025-05-13T09:52:40.244" v="3453" actId="20577"/>
        <pc:sldMkLst>
          <pc:docMk/>
          <pc:sldMk cId="260108056" sldId="279"/>
        </pc:sldMkLst>
        <pc:spChg chg="mod">
          <ac:chgData name="Stefano Lotti" userId="20d82984182d1ed2" providerId="LiveId" clId="{4AC8CCB1-C34F-4DED-A69D-A2CDF396D4CA}" dt="2025-05-13T09:33:07.930" v="3170" actId="20577"/>
          <ac:spMkLst>
            <pc:docMk/>
            <pc:sldMk cId="260108056" sldId="279"/>
            <ac:spMk id="2" creationId="{28CE1193-87FB-623A-0450-262589DFE592}"/>
          </ac:spMkLst>
        </pc:spChg>
        <pc:spChg chg="mod">
          <ac:chgData name="Stefano Lotti" userId="20d82984182d1ed2" providerId="LiveId" clId="{4AC8CCB1-C34F-4DED-A69D-A2CDF396D4CA}" dt="2025-05-13T09:52:40.244" v="3453" actId="20577"/>
          <ac:spMkLst>
            <pc:docMk/>
            <pc:sldMk cId="260108056" sldId="279"/>
            <ac:spMk id="3" creationId="{BB0A2C76-7BC6-1902-CF63-06979FBFD049}"/>
          </ac:spMkLst>
        </pc:spChg>
      </pc:sldChg>
      <pc:sldMasterChg chg="addSp delSp modSp mod">
        <pc:chgData name="Stefano Lotti" userId="20d82984182d1ed2" providerId="LiveId" clId="{4AC8CCB1-C34F-4DED-A69D-A2CDF396D4CA}" dt="2025-05-14T12:53:27.558" v="3589" actId="1076"/>
        <pc:sldMasterMkLst>
          <pc:docMk/>
          <pc:sldMasterMk cId="1318479758" sldId="2147483692"/>
        </pc:sldMasterMkLst>
        <pc:picChg chg="add mod">
          <ac:chgData name="Stefano Lotti" userId="20d82984182d1ed2" providerId="LiveId" clId="{4AC8CCB1-C34F-4DED-A69D-A2CDF396D4CA}" dt="2025-05-14T12:53:27.558" v="3589" actId="1076"/>
          <ac:picMkLst>
            <pc:docMk/>
            <pc:sldMasterMk cId="1318479758" sldId="2147483692"/>
            <ac:picMk id="2" creationId="{607F479E-B824-6230-B270-6A51C3163F7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07A0FF-9403-41B7-98B0-F2A2ABECE8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18FBC-4552-4609-83A1-DA7EA61AF0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FD8E9-7CE8-4EBC-B00B-40EFAA926F0C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1728E-E5AB-4BFE-8C6C-26A4DF3E0E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08D8D-D5AF-4235-B223-76634006D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19902-1CA1-4525-9A7D-1FBF93BFD35A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884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867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219200" y="5562600"/>
            <a:ext cx="1905000" cy="304800"/>
          </a:xfrm>
        </p:spPr>
        <p:txBody>
          <a:bodyPr lIns="0" tIns="0" rIns="0" bIns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096000" cy="1295400"/>
          </a:xfrm>
        </p:spPr>
        <p:txBody>
          <a:bodyPr lIns="0" tIns="0" rIns="0" bIns="0"/>
          <a:lstStyle>
            <a:lvl1pPr marL="0" indent="0" algn="l">
              <a:buFont typeface="Wingdings" pitchFamily="2" charset="2"/>
              <a:buNone/>
              <a:defRPr sz="2500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19200" y="838200"/>
            <a:ext cx="6096000" cy="1981200"/>
          </a:xfrm>
        </p:spPr>
        <p:txBody>
          <a:bodyPr lIns="0" tIns="0" rIns="0" bIns="0" anchor="b"/>
          <a:lstStyle>
            <a:lvl1pPr>
              <a:lnSpc>
                <a:spcPct val="100000"/>
              </a:lnSpc>
              <a:defRPr sz="3800" b="1" spc="11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4086" y="874023"/>
            <a:ext cx="0" cy="3545577"/>
          </a:xfrm>
          <a:prstGeom prst="line">
            <a:avLst/>
          </a:prstGeom>
          <a:ln w="825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4191000"/>
            <a:ext cx="2303182" cy="1254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19200" y="4648200"/>
            <a:ext cx="4800600" cy="762000"/>
          </a:xfrm>
        </p:spPr>
        <p:txBody>
          <a:bodyPr lIns="0" tIns="0" rIns="0" bIns="0" anchor="b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1944885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83B9B5-6566-4AAC-BCE4-1A36912B13BB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215696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57200" y="0"/>
            <a:ext cx="7239000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1219200" y="5562600"/>
            <a:ext cx="1905000" cy="304800"/>
          </a:xfrm>
        </p:spPr>
        <p:txBody>
          <a:bodyPr lIns="0" tIns="0" rIns="0" bIns="0"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096000" cy="1295400"/>
          </a:xfrm>
        </p:spPr>
        <p:txBody>
          <a:bodyPr lIns="0" tIns="0" rIns="0" bIns="0"/>
          <a:lstStyle>
            <a:lvl1pPr marL="0" indent="0" algn="l">
              <a:buFont typeface="Wingdings" pitchFamily="2" charset="2"/>
              <a:buNone/>
              <a:defRPr sz="2500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1219200" y="838200"/>
            <a:ext cx="6096000" cy="1981200"/>
          </a:xfrm>
        </p:spPr>
        <p:txBody>
          <a:bodyPr lIns="0" tIns="0" rIns="0" bIns="0" anchor="b"/>
          <a:lstStyle>
            <a:lvl1pPr>
              <a:lnSpc>
                <a:spcPct val="100000"/>
              </a:lnSpc>
              <a:defRPr sz="3800" b="1" spc="11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4086" y="874023"/>
            <a:ext cx="0" cy="3545577"/>
          </a:xfrm>
          <a:prstGeom prst="line">
            <a:avLst/>
          </a:prstGeom>
          <a:ln w="8255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0" y="1524000"/>
            <a:ext cx="2303182" cy="1254579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219200" y="4648200"/>
            <a:ext cx="4800600" cy="762000"/>
          </a:xfrm>
        </p:spPr>
        <p:txBody>
          <a:bodyPr lIns="0" tIns="0" rIns="0" bIns="0" anchor="b"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21477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371600"/>
            <a:ext cx="12192000" cy="2667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64" y="1371600"/>
            <a:ext cx="11070336" cy="2667001"/>
          </a:xfrm>
        </p:spPr>
        <p:txBody>
          <a:bodyPr anchor="ctr"/>
          <a:lstStyle>
            <a:lvl1pPr algn="l">
              <a:defRPr sz="3800" b="1" cap="all" spc="15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B45A3F-552B-4961-AC9A-06435CED62A6}" type="slidenum">
              <a:rPr lang="en-US"/>
              <a:pPr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4800" y="1638300"/>
            <a:ext cx="0" cy="21336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148180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871200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1176000" cy="381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2428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871200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5486400" cy="3806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5400" y="1828800"/>
            <a:ext cx="5486400" cy="3806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00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8968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0972800" cy="1219200"/>
          </a:xfrm>
        </p:spPr>
        <p:txBody>
          <a:bodyPr/>
          <a:lstStyle>
            <a:lvl1pPr>
              <a:defRPr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63762"/>
            <a:ext cx="5386917" cy="3398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1524000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163762"/>
            <a:ext cx="5389033" cy="3398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93C222-0D39-4811-86B3-D597E417D9CA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304800" y="304800"/>
            <a:ext cx="0" cy="12192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38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8657" y="304800"/>
            <a:ext cx="5903342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810" y="304800"/>
            <a:ext cx="5348987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810" y="1828800"/>
            <a:ext cx="534899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5871" y="304799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CC52BE-78B0-4258-8111-5ACC6F3F5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86308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02707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 w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288657" y="304800"/>
            <a:ext cx="5903342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2810" y="304800"/>
            <a:ext cx="5348987" cy="1219199"/>
          </a:xfrm>
        </p:spPr>
        <p:txBody>
          <a:bodyPr anchor="ctr"/>
          <a:lstStyle>
            <a:lvl1pPr>
              <a:defRPr sz="380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2810" y="1828800"/>
            <a:ext cx="534899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6075871" y="304799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CC52BE-78B0-4258-8111-5ACC6F3F5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586308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642A1-13F5-4460-AD8E-35B7AEC4801B}"/>
              </a:ext>
            </a:extLst>
          </p:cNvPr>
          <p:cNvGrpSpPr/>
          <p:nvPr userDrawn="1"/>
        </p:nvGrpSpPr>
        <p:grpSpPr>
          <a:xfrm>
            <a:off x="6512810" y="6234262"/>
            <a:ext cx="832024" cy="490388"/>
            <a:chOff x="6050420" y="6334125"/>
            <a:chExt cx="832024" cy="490388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BA192BA4-D034-4A7E-A526-C65CC4FC6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420" y="6369050"/>
              <a:ext cx="679624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C5615-BAA5-442E-B835-4A69B4CF0822}"/>
                </a:ext>
              </a:extLst>
            </p:cNvPr>
            <p:cNvCxnSpPr/>
            <p:nvPr userDrawn="1"/>
          </p:nvCxnSpPr>
          <p:spPr>
            <a:xfrm>
              <a:off x="6882444" y="6334125"/>
              <a:ext cx="0" cy="490388"/>
            </a:xfrm>
            <a:prstGeom prst="line">
              <a:avLst/>
            </a:prstGeom>
            <a:ln w="6350">
              <a:solidFill>
                <a:srgbClr val="3D3029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1767A338-A4E4-4356-ABE1-17AA2D7D526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497235" y="6419849"/>
            <a:ext cx="3628762" cy="3048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altLang="en-US" dirty="0"/>
              <a:t>® Health Level Seven and HL7 are registered trademarks of Health Level Seven International, registered with the United States Patent and Trademark Office.</a:t>
            </a:r>
          </a:p>
        </p:txBody>
      </p:sp>
    </p:spTree>
    <p:extLst>
      <p:ext uri="{BB962C8B-B14F-4D97-AF65-F5344CB8AC3E}">
        <p14:creationId xmlns:p14="http://schemas.microsoft.com/office/powerpoint/2010/main" val="174910121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57200" y="304800"/>
            <a:ext cx="11734800" cy="1219200"/>
          </a:xfrm>
          <a:prstGeom prst="rect">
            <a:avLst/>
          </a:prstGeom>
          <a:solidFill>
            <a:srgbClr val="BABCBE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14 August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EBEAC-E249-4FEE-92A7-26150F0D2C77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04800" y="304800"/>
            <a:ext cx="0" cy="12192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96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10871200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11176000" cy="38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87000" y="6477000"/>
            <a:ext cx="111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74767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477000"/>
            <a:ext cx="330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6205" y="6477000"/>
            <a:ext cx="6496195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B008D-63F7-4C25-B01D-C0BD26A3FBEF}"/>
              </a:ext>
            </a:extLst>
          </p:cNvPr>
          <p:cNvCxnSpPr/>
          <p:nvPr userDrawn="1"/>
        </p:nvCxnSpPr>
        <p:spPr>
          <a:xfrm>
            <a:off x="1143000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51C9-0789-437B-AD1E-1888E9141F81}"/>
              </a:ext>
            </a:extLst>
          </p:cNvPr>
          <p:cNvCxnSpPr/>
          <p:nvPr userDrawn="1"/>
        </p:nvCxnSpPr>
        <p:spPr>
          <a:xfrm>
            <a:off x="11430000" y="6477000"/>
            <a:ext cx="34439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Immagine 1" descr="Immagine che contiene Elementi grafici, Carattere, logo, schermata&#10;&#10;Il contenuto generato dall'IA potrebbe non essere corretto.">
            <a:extLst>
              <a:ext uri="{FF2B5EF4-FFF2-40B4-BE49-F238E27FC236}">
                <a16:creationId xmlns:a16="http://schemas.microsoft.com/office/drawing/2014/main" id="{607F479E-B824-6230-B270-6A51C3163F70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4" y="6267450"/>
            <a:ext cx="701909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7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06" r:id="rId3"/>
    <p:sldLayoutId id="2147483695" r:id="rId4"/>
    <p:sldLayoutId id="2147483705" r:id="rId5"/>
    <p:sldLayoutId id="2147483708" r:id="rId6"/>
    <p:sldLayoutId id="2147483703" r:id="rId7"/>
    <p:sldLayoutId id="2147483704" r:id="rId8"/>
    <p:sldLayoutId id="2147483707" r:id="rId9"/>
    <p:sldLayoutId id="2147483709" r:id="rId10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2000"/>
        <a:buFont typeface="Wingdings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0000"/>
        <a:buFont typeface="Lucida Grande"/>
        <a:buChar char="-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58000"/>
        <a:buFont typeface="Wingdings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5000"/>
        <a:buFont typeface="Wingdings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7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otti64/HL7-EU-Common-cancer-concept-model/tree/main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690348-283C-4331-AD5E-86DFE5D3C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3657600"/>
            <a:ext cx="6096000" cy="838200"/>
          </a:xfrm>
        </p:spPr>
        <p:txBody>
          <a:bodyPr/>
          <a:lstStyle/>
          <a:p>
            <a:r>
              <a:rPr lang="en-US" sz="1800" dirty="0"/>
              <a:t>Stefano Lotti, FHL7</a:t>
            </a:r>
          </a:p>
          <a:p>
            <a:r>
              <a:rPr lang="en-US" sz="1400" dirty="0"/>
              <a:t>OSA Co-Chair</a:t>
            </a:r>
          </a:p>
          <a:p>
            <a:r>
              <a:rPr lang="en-US" sz="1400" dirty="0"/>
              <a:t>HL7 Italy Chair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D1B29-E752-48B1-965C-73A6126F8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09A73-3530-48E5-85E6-8A2EBB3CB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09F39D-85C1-4F2D-B9D1-CAF0936C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97" y="838200"/>
            <a:ext cx="6305406" cy="2103120"/>
          </a:xfrm>
        </p:spPr>
        <p:txBody>
          <a:bodyPr/>
          <a:lstStyle/>
          <a:p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Cancer Common Model: Formalize the Conceptual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odel with LLM Assistance</a:t>
            </a:r>
            <a:endParaRPr lang="en-US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6CF2E9-D1E0-4FCB-A86C-D42DD1C6C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67000" y="5212080"/>
            <a:ext cx="4267200" cy="714539"/>
          </a:xfrm>
        </p:spPr>
        <p:txBody>
          <a:bodyPr/>
          <a:lstStyle/>
          <a:p>
            <a:r>
              <a:rPr lang="en-US" sz="1200" b="1" dirty="0"/>
              <a:t>2025 May HL7 Working Group Meeting &amp; </a:t>
            </a:r>
            <a:r>
              <a:rPr lang="en-US" sz="1200" b="1" dirty="0" err="1"/>
              <a:t>Connectaton</a:t>
            </a:r>
            <a:br>
              <a:rPr lang="en-US" sz="1200" b="1" dirty="0"/>
            </a:br>
            <a:r>
              <a:rPr lang="en-US" sz="1200" b="1" dirty="0"/>
              <a:t>Madrid, Spain</a:t>
            </a:r>
            <a:endParaRPr lang="en-US" sz="1200" dirty="0"/>
          </a:p>
        </p:txBody>
      </p:sp>
      <p:pic>
        <p:nvPicPr>
          <p:cNvPr id="9" name="Immagine 8" descr="Immagine che contiene aria aperta, cielo, nuvola, Area urbana&#10;&#10;Il contenuto generato dall'IA potrebbe non essere corretto.">
            <a:extLst>
              <a:ext uri="{FF2B5EF4-FFF2-40B4-BE49-F238E27FC236}">
                <a16:creationId xmlns:a16="http://schemas.microsoft.com/office/drawing/2014/main" id="{54443271-5378-C80D-8AAC-490A409B0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5256059"/>
            <a:ext cx="1676400" cy="67056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29D227E8-C7E7-09FA-E4F2-FC71688B51EF}"/>
              </a:ext>
            </a:extLst>
          </p:cNvPr>
          <p:cNvSpPr/>
          <p:nvPr/>
        </p:nvSpPr>
        <p:spPr bwMode="auto">
          <a:xfrm>
            <a:off x="8839200" y="3733800"/>
            <a:ext cx="2921000" cy="20574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Immagine 9" descr="Immagine che contiene Elementi grafici, Carattere, logo, schermata&#10;&#10;Il contenuto generato dall'IA potrebbe non essere corretto.">
            <a:extLst>
              <a:ext uri="{FF2B5EF4-FFF2-40B4-BE49-F238E27FC236}">
                <a16:creationId xmlns:a16="http://schemas.microsoft.com/office/drawing/2014/main" id="{783EDFF0-4597-7DB3-5ACD-006FAFB5F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4171192"/>
            <a:ext cx="2180256" cy="14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2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542586-F9A7-3F2C-08FE-BCC42387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>
                <a:solidFill>
                  <a:srgbClr val="EC2227"/>
                </a:solidFill>
                <a:effectLst/>
                <a:latin typeface="Arial" panose="020B0604020202020204" pitchFamily="34" charset="0"/>
              </a:rPr>
              <a:t>Formalizing the Cancer Common Concept Model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D4A0FA-DB56-37F0-EC04-BF85D3B9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775" y="1905000"/>
            <a:ext cx="5080000" cy="1022411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next step for the model should involve organizing it into a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formal format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natively includes the glossary.</a:t>
            </a: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127DD0-A4F5-C551-9216-E3568B9B91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77CECB-12FA-80A8-69C4-3C817E808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5451457-F4D5-0B46-6DFA-600E0E91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38" y="1523999"/>
            <a:ext cx="5786997" cy="4824847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ADEA735-B6C6-87AC-1147-FB8EF941E52D}"/>
              </a:ext>
            </a:extLst>
          </p:cNvPr>
          <p:cNvSpPr txBox="1">
            <a:spLocks/>
          </p:cNvSpPr>
          <p:nvPr/>
        </p:nvSpPr>
        <p:spPr bwMode="auto">
          <a:xfrm>
            <a:off x="6818835" y="4958244"/>
            <a:ext cx="5080000" cy="129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2000"/>
              <a:buFont typeface="Wingdings" charset="2"/>
              <a:buChar char="§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0000"/>
              <a:buFont typeface="Lucida Grande"/>
              <a:buChar char="-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58000"/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5000"/>
              <a:buFont typeface="Wingdings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ongoing work, currently at an early stage,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employ formal languages such as OWL2 and UML alongside LLM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formalize and interrogate and map the model.</a:t>
            </a:r>
            <a:endParaRPr lang="it-IT" sz="1800" kern="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C6C985CA-C41A-859E-769F-286A12BAC103}"/>
              </a:ext>
            </a:extLst>
          </p:cNvPr>
          <p:cNvSpPr txBox="1">
            <a:spLocks/>
          </p:cNvSpPr>
          <p:nvPr/>
        </p:nvSpPr>
        <p:spPr bwMode="auto">
          <a:xfrm>
            <a:off x="6818835" y="2966935"/>
            <a:ext cx="5080000" cy="1991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2000"/>
              <a:buFont typeface="Wingdings" charset="2"/>
              <a:buChar char="§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0000"/>
              <a:buFont typeface="Lucida Grande"/>
              <a:buChar char="-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58000"/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5000"/>
              <a:buFont typeface="Wingdings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472" indent="-347472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serves as a resource for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consolidation and integration with the HL7 tool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7472" indent="-347472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Additionally,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formal model can be  computable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(e.g.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FHIR mapping suggestions).</a:t>
            </a:r>
            <a:endParaRPr lang="it-IT" sz="1800" kern="0" dirty="0"/>
          </a:p>
        </p:txBody>
      </p:sp>
    </p:spTree>
    <p:extLst>
      <p:ext uri="{BB962C8B-B14F-4D97-AF65-F5344CB8AC3E}">
        <p14:creationId xmlns:p14="http://schemas.microsoft.com/office/powerpoint/2010/main" val="392886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103499-714D-FE56-1A5A-DA9C761B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steps 1/2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E9519-ECC7-068B-0837-FA2EF34C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597" y="2034156"/>
            <a:ext cx="2408373" cy="4061844"/>
          </a:xfrm>
        </p:spPr>
        <p:txBody>
          <a:bodyPr/>
          <a:lstStyle/>
          <a:p>
            <a:pPr marL="347472" indent="-347472" algn="l" rtl="0" eaLnBrk="1" hangingPunct="1">
              <a:spcBef>
                <a:spcPts val="432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model's image serves as the input for an LLM (Claude 3.7 Sonnet) to convert the model into an OWL2 Ontology.</a:t>
            </a:r>
          </a:p>
          <a:p>
            <a:pPr marL="347472" indent="-347472" algn="l" rtl="0" eaLnBrk="1" hangingPunct="1">
              <a:spcBef>
                <a:spcPts val="432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OWL2 was then imported into a UML tool (3DS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MagicDraw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with Concept Model plugin) for further review and improvement.</a:t>
            </a:r>
            <a:endParaRPr 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30946-95F3-C8A0-4C8B-387833F4D9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46C69D-27A8-62DA-ECBF-BD8EC7AF8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® Health Level Seven and HL7 are registered trademarks of Health Level Seven International, registered with the United States Patent and Trademark Office.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EB1131C-DA8D-B7A0-D515-AB41DB6D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378" y="1893882"/>
            <a:ext cx="927290" cy="77311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F92B2D-144D-8207-2968-65B7FEF0A998}"/>
              </a:ext>
            </a:extLst>
          </p:cNvPr>
          <p:cNvSpPr txBox="1"/>
          <p:nvPr/>
        </p:nvSpPr>
        <p:spPr>
          <a:xfrm>
            <a:off x="4104805" y="2106091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Initial</a:t>
            </a:r>
            <a: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concept model</a:t>
            </a:r>
            <a:endParaRPr lang="it-IT" sz="1400" dirty="0"/>
          </a:p>
        </p:txBody>
      </p:sp>
      <p:pic>
        <p:nvPicPr>
          <p:cNvPr id="8" name="Immagine 7" descr="Immagine che contiene testo, Elementi grafici, grafica, clipart&#10;&#10;Il contenuto generato dall'IA potrebbe non essere corretto.">
            <a:extLst>
              <a:ext uri="{FF2B5EF4-FFF2-40B4-BE49-F238E27FC236}">
                <a16:creationId xmlns:a16="http://schemas.microsoft.com/office/drawing/2014/main" id="{9E788274-9046-51E5-08F3-E0D6F3D8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378" y="3276600"/>
            <a:ext cx="938931" cy="52228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3D9523-641F-3DBB-ECDB-897A92B637A3}"/>
              </a:ext>
            </a:extLst>
          </p:cNvPr>
          <p:cNvSpPr txBox="1"/>
          <p:nvPr/>
        </p:nvSpPr>
        <p:spPr>
          <a:xfrm>
            <a:off x="4107389" y="3225225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Prompt and LLM </a:t>
            </a:r>
            <a:br>
              <a:rPr lang="it-IT" sz="1400" dirty="0"/>
            </a:br>
            <a:r>
              <a:rPr lang="it-IT" sz="1400" dirty="0" err="1"/>
              <a:t>Elaboration</a:t>
            </a:r>
            <a:endParaRPr lang="it-IT" sz="1400" dirty="0"/>
          </a:p>
        </p:txBody>
      </p:sp>
      <p:pic>
        <p:nvPicPr>
          <p:cNvPr id="12" name="Immagine 11" descr="Immagine che contiene Carattere, testo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1015CEEB-5AD0-E906-734C-7567DF271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53224"/>
            <a:ext cx="1175390" cy="371176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8A7A95B-BE79-A2C8-F5A5-D06B0DD72443}"/>
              </a:ext>
            </a:extLst>
          </p:cNvPr>
          <p:cNvSpPr txBox="1"/>
          <p:nvPr/>
        </p:nvSpPr>
        <p:spPr>
          <a:xfrm>
            <a:off x="4099941" y="4138136"/>
            <a:ext cx="19960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Draft OWL2 model </a:t>
            </a:r>
            <a:br>
              <a:rPr lang="it-IT" sz="1400" dirty="0"/>
            </a:br>
            <a:r>
              <a:rPr lang="it-IT" sz="1400" dirty="0" err="1"/>
              <a:t>Generated</a:t>
            </a:r>
            <a:r>
              <a:rPr lang="it-IT" sz="1400" dirty="0"/>
              <a:t> (with a </a:t>
            </a:r>
            <a:r>
              <a:rPr lang="it-IT" sz="1400" dirty="0" err="1"/>
              <a:t>glossary</a:t>
            </a:r>
            <a:r>
              <a:rPr lang="it-IT" sz="1400" dirty="0"/>
              <a:t>)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08566C8-E3C6-E89B-0FD3-B405D8A3D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0514" y="5369023"/>
            <a:ext cx="937016" cy="87937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1A2FC7-D97B-0900-8A13-7903CEEBB533}"/>
              </a:ext>
            </a:extLst>
          </p:cNvPr>
          <p:cNvSpPr txBox="1"/>
          <p:nvPr/>
        </p:nvSpPr>
        <p:spPr>
          <a:xfrm>
            <a:off x="4110322" y="5294293"/>
            <a:ext cx="2450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OWL2 model import</a:t>
            </a:r>
            <a:br>
              <a:rPr lang="it-IT" sz="1400" dirty="0"/>
            </a:br>
            <a:r>
              <a:rPr lang="it-IT" sz="1400" dirty="0"/>
              <a:t>in UML tool with </a:t>
            </a:r>
            <a:r>
              <a:rPr lang="it-IT" sz="1400" dirty="0" err="1"/>
              <a:t>owl</a:t>
            </a:r>
            <a:r>
              <a:rPr lang="it-IT" sz="1400" dirty="0"/>
              <a:t> capability</a:t>
            </a:r>
          </a:p>
          <a:p>
            <a:r>
              <a:rPr lang="it-IT" sz="1400" dirty="0"/>
              <a:t>(3DS </a:t>
            </a:r>
            <a:r>
              <a:rPr lang="it-IT" sz="1400" dirty="0" err="1"/>
              <a:t>MagicDraw</a:t>
            </a:r>
            <a:r>
              <a:rPr lang="it-IT" sz="1400" dirty="0"/>
              <a:t> 2024x)</a:t>
            </a:r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D19C73D6-4E02-FD07-CC64-122C7495AB2C}"/>
              </a:ext>
            </a:extLst>
          </p:cNvPr>
          <p:cNvSpPr/>
          <p:nvPr/>
        </p:nvSpPr>
        <p:spPr bwMode="auto">
          <a:xfrm>
            <a:off x="3168522" y="2831055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ECF0EE2B-0DCC-B3C1-CFB2-382EC3ACAB2D}"/>
              </a:ext>
            </a:extLst>
          </p:cNvPr>
          <p:cNvSpPr/>
          <p:nvPr/>
        </p:nvSpPr>
        <p:spPr bwMode="auto">
          <a:xfrm>
            <a:off x="3168522" y="3936460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C3DBC1B7-F6C1-BDF4-DC1E-B5EB79F235FD}"/>
              </a:ext>
            </a:extLst>
          </p:cNvPr>
          <p:cNvSpPr/>
          <p:nvPr/>
        </p:nvSpPr>
        <p:spPr bwMode="auto">
          <a:xfrm>
            <a:off x="3168522" y="4850860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reccia in giù 22">
            <a:extLst>
              <a:ext uri="{FF2B5EF4-FFF2-40B4-BE49-F238E27FC236}">
                <a16:creationId xmlns:a16="http://schemas.microsoft.com/office/drawing/2014/main" id="{7933CBC8-5B3B-929A-6A01-07A98BD6A459}"/>
              </a:ext>
            </a:extLst>
          </p:cNvPr>
          <p:cNvSpPr/>
          <p:nvPr/>
        </p:nvSpPr>
        <p:spPr bwMode="auto">
          <a:xfrm rot="16200000">
            <a:off x="6375670" y="5599352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FB87C85-D745-DEF9-26C6-97792131B1BF}"/>
              </a:ext>
            </a:extLst>
          </p:cNvPr>
          <p:cNvSpPr txBox="1"/>
          <p:nvPr/>
        </p:nvSpPr>
        <p:spPr>
          <a:xfrm>
            <a:off x="7899400" y="365760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Revised</a:t>
            </a:r>
            <a:r>
              <a:rPr lang="it-IT" dirty="0"/>
              <a:t> Model + </a:t>
            </a:r>
            <a:r>
              <a:rPr lang="it-IT" dirty="0" err="1"/>
              <a:t>Glossary</a:t>
            </a:r>
            <a:endParaRPr lang="it-IT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09F93766-851B-B84F-55E3-7194E85249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6957"/>
          <a:stretch/>
        </p:blipFill>
        <p:spPr>
          <a:xfrm>
            <a:off x="7114282" y="4191000"/>
            <a:ext cx="2066323" cy="204562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B48C0CB-2FB7-BA76-BCA1-6AB60BC5E151}"/>
              </a:ext>
            </a:extLst>
          </p:cNvPr>
          <p:cNvSpPr txBox="1"/>
          <p:nvPr/>
        </p:nvSpPr>
        <p:spPr>
          <a:xfrm>
            <a:off x="9530152" y="4495800"/>
            <a:ext cx="1771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66 entries (merge the generated glossary with the glossary available on the Confluence page)</a:t>
            </a:r>
            <a:endParaRPr lang="it-IT" sz="1400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0FB92995-C2A4-156D-C3C8-1E0060851EE7}"/>
              </a:ext>
            </a:extLst>
          </p:cNvPr>
          <p:cNvSpPr/>
          <p:nvPr/>
        </p:nvSpPr>
        <p:spPr bwMode="auto">
          <a:xfrm rot="16200000">
            <a:off x="11683730" y="3454130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661E0D0E-9BCD-755F-C8C9-910686356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941" y="228600"/>
            <a:ext cx="4466122" cy="335267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DBB355C4-07C3-2ED0-E3BE-BC0D5E5487FB}"/>
              </a:ext>
            </a:extLst>
          </p:cNvPr>
          <p:cNvSpPr/>
          <p:nvPr/>
        </p:nvSpPr>
        <p:spPr bwMode="auto">
          <a:xfrm>
            <a:off x="6945844" y="143850"/>
            <a:ext cx="4636556" cy="625695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7CEBEC-0CC8-1BE7-A96D-312D8EA1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Process</a:t>
            </a:r>
            <a:r>
              <a:rPr lang="it-IT" dirty="0"/>
              <a:t> steps 2/2</a:t>
            </a:r>
          </a:p>
        </p:txBody>
      </p:sp>
      <p:pic>
        <p:nvPicPr>
          <p:cNvPr id="26" name="Segnaposto contenuto 25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277771B-6BA0-A256-95FF-B78B7BF1A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146" y="2569224"/>
            <a:ext cx="1327955" cy="45539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9102C5-64DE-59D9-2722-6DCDD456DB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C343-3244-EE8A-9DE6-84BF07A6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B14EA3-D3A2-80D1-4F00-3A242AE22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97" y="2843574"/>
            <a:ext cx="1270971" cy="95410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18B13B7-718A-559E-F03B-14DFBC494D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957"/>
          <a:stretch/>
        </p:blipFill>
        <p:spPr>
          <a:xfrm>
            <a:off x="3247000" y="4278180"/>
            <a:ext cx="1241762" cy="122932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0AF37E23-2F7F-3946-BD25-8D8CF1A011E4}"/>
              </a:ext>
            </a:extLst>
          </p:cNvPr>
          <p:cNvSpPr/>
          <p:nvPr/>
        </p:nvSpPr>
        <p:spPr bwMode="auto">
          <a:xfrm rot="16200000">
            <a:off x="4857647" y="4933296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AF32631-03A8-A979-A003-DB28A34144A3}"/>
              </a:ext>
            </a:extLst>
          </p:cNvPr>
          <p:cNvSpPr/>
          <p:nvPr/>
        </p:nvSpPr>
        <p:spPr bwMode="auto">
          <a:xfrm rot="14373250">
            <a:off x="4857647" y="2961261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B500926A-8DAA-76DA-BB6B-ECF7A9D00823}"/>
              </a:ext>
            </a:extLst>
          </p:cNvPr>
          <p:cNvSpPr/>
          <p:nvPr/>
        </p:nvSpPr>
        <p:spPr bwMode="auto">
          <a:xfrm rot="17802420">
            <a:off x="4843444" y="5586632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Immagine 10" descr="Immagine che contiene Carattere, testo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FE270A4C-98AE-8DC5-6769-4DDD9238E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453" y="2643395"/>
            <a:ext cx="1175390" cy="37117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9CF1D3-CBFF-D50B-86B5-1DA1EBC7018E}"/>
              </a:ext>
            </a:extLst>
          </p:cNvPr>
          <p:cNvSpPr txBox="1"/>
          <p:nvPr/>
        </p:nvSpPr>
        <p:spPr>
          <a:xfrm>
            <a:off x="6718853" y="2461736"/>
            <a:ext cx="10005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New </a:t>
            </a:r>
            <a:b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Revised</a:t>
            </a:r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b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it-IT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Ontology</a:t>
            </a:r>
            <a:endParaRPr lang="it-IT" sz="1400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B9E0400-AB71-B405-8D96-350AFE8F2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3420" y="4744170"/>
            <a:ext cx="1126767" cy="63730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45D5D30-145B-A01F-1655-ABD761762911}"/>
              </a:ext>
            </a:extLst>
          </p:cNvPr>
          <p:cNvSpPr txBox="1"/>
          <p:nvPr/>
        </p:nvSpPr>
        <p:spPr>
          <a:xfrm>
            <a:off x="6743147" y="4860901"/>
            <a:ext cx="1266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Web </a:t>
            </a:r>
            <a:r>
              <a:rPr lang="it-IT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glossary</a:t>
            </a:r>
            <a:endParaRPr lang="it-IT" sz="140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E075185-CEE4-0BF5-295B-8BE6BD8FD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9634" y="5770438"/>
            <a:ext cx="1110554" cy="63036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2069A4E-8BAD-B406-57D2-2D55EDDEFB14}"/>
              </a:ext>
            </a:extLst>
          </p:cNvPr>
          <p:cNvSpPr txBox="1"/>
          <p:nvPr/>
        </p:nvSpPr>
        <p:spPr>
          <a:xfrm>
            <a:off x="6743147" y="5799346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Excel </a:t>
            </a:r>
            <a:r>
              <a:rPr lang="it-IT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glossary</a:t>
            </a:r>
            <a:endParaRPr lang="it-IT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it-IT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sincronized</a:t>
            </a:r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it-IT" sz="1400" dirty="0"/>
          </a:p>
        </p:txBody>
      </p:sp>
      <p:pic>
        <p:nvPicPr>
          <p:cNvPr id="23" name="Immagine 22" descr="Immagine che contiene testo, Elementi grafici, grafica, clipart&#10;&#10;Il contenuto generato dall'IA potrebbe non essere corretto.">
            <a:extLst>
              <a:ext uri="{FF2B5EF4-FFF2-40B4-BE49-F238E27FC236}">
                <a16:creationId xmlns:a16="http://schemas.microsoft.com/office/drawing/2014/main" id="{53CE2215-2B89-9CB4-B064-CD495501FC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53" y="1574608"/>
            <a:ext cx="938931" cy="52228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F436ECD-11A5-4280-5D97-E7CFE20DC323}"/>
              </a:ext>
            </a:extLst>
          </p:cNvPr>
          <p:cNvSpPr txBox="1"/>
          <p:nvPr/>
        </p:nvSpPr>
        <p:spPr>
          <a:xfrm>
            <a:off x="9490101" y="1469770"/>
            <a:ext cx="1935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Program generation  </a:t>
            </a:r>
            <a:br>
              <a:rPr lang="it-IT" sz="1400" dirty="0"/>
            </a:br>
            <a:r>
              <a:rPr lang="it-IT" sz="1400" dirty="0"/>
              <a:t>to </a:t>
            </a:r>
            <a:r>
              <a:rPr lang="it-IT" sz="1400" dirty="0" err="1"/>
              <a:t>transform</a:t>
            </a:r>
            <a:r>
              <a:rPr lang="it-IT" sz="1400" dirty="0"/>
              <a:t> OWL2 in </a:t>
            </a:r>
            <a:br>
              <a:rPr lang="it-IT" sz="1400" dirty="0"/>
            </a:br>
            <a:r>
              <a:rPr lang="it-IT" sz="1400" dirty="0" err="1"/>
              <a:t>PlantUML</a:t>
            </a:r>
            <a:r>
              <a:rPr lang="it-IT" sz="1400" dirty="0"/>
              <a:t> file</a:t>
            </a:r>
          </a:p>
        </p:txBody>
      </p:sp>
      <p:sp>
        <p:nvSpPr>
          <p:cNvPr id="27" name="Freccia in giù 26">
            <a:extLst>
              <a:ext uri="{FF2B5EF4-FFF2-40B4-BE49-F238E27FC236}">
                <a16:creationId xmlns:a16="http://schemas.microsoft.com/office/drawing/2014/main" id="{0890D8BB-6FC0-17FF-A217-9D46331BDC93}"/>
              </a:ext>
            </a:extLst>
          </p:cNvPr>
          <p:cNvSpPr/>
          <p:nvPr/>
        </p:nvSpPr>
        <p:spPr bwMode="auto">
          <a:xfrm rot="16200000">
            <a:off x="7709725" y="2642087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3EF06CC2-0515-4123-93E3-3039991BB157}"/>
              </a:ext>
            </a:extLst>
          </p:cNvPr>
          <p:cNvSpPr/>
          <p:nvPr/>
        </p:nvSpPr>
        <p:spPr bwMode="auto">
          <a:xfrm>
            <a:off x="8750418" y="2208434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60734E0C-AF3E-AB7A-6932-8EFFE6781C59}"/>
              </a:ext>
            </a:extLst>
          </p:cNvPr>
          <p:cNvSpPr/>
          <p:nvPr/>
        </p:nvSpPr>
        <p:spPr bwMode="auto">
          <a:xfrm rot="16200000">
            <a:off x="9513123" y="2658701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Immagine 30" descr="Immagine che contiene logo, testo, Carattere, simbolo&#10;&#10;Il contenuto generato dall'IA potrebbe non essere corretto.">
            <a:extLst>
              <a:ext uri="{FF2B5EF4-FFF2-40B4-BE49-F238E27FC236}">
                <a16:creationId xmlns:a16="http://schemas.microsoft.com/office/drawing/2014/main" id="{FA13C995-A8CF-8553-27CF-45AC099107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525" y="2209800"/>
            <a:ext cx="1069275" cy="988269"/>
          </a:xfrm>
          <a:prstGeom prst="rect">
            <a:avLst/>
          </a:prstGeom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B10E31C-099F-C521-2FA9-7114358965CE}"/>
              </a:ext>
            </a:extLst>
          </p:cNvPr>
          <p:cNvSpPr txBox="1"/>
          <p:nvPr/>
        </p:nvSpPr>
        <p:spPr>
          <a:xfrm>
            <a:off x="11196444" y="2872284"/>
            <a:ext cx="647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1" dirty="0">
                <a:solidFill>
                  <a:srgbClr val="000000"/>
                </a:solidFill>
                <a:latin typeface="Arial" panose="020B0604020202020204" pitchFamily="34" charset="0"/>
              </a:rPr>
              <a:t>Tools</a:t>
            </a:r>
            <a:endParaRPr lang="it-IT" sz="1400" b="1" dirty="0"/>
          </a:p>
        </p:txBody>
      </p:sp>
      <p:pic>
        <p:nvPicPr>
          <p:cNvPr id="34" name="Immagine 33" descr="Immagine che contiene testo, Elementi grafici, design&#10;&#10;Il contenuto generato dall'IA potrebbe non essere corretto.">
            <a:extLst>
              <a:ext uri="{FF2B5EF4-FFF2-40B4-BE49-F238E27FC236}">
                <a16:creationId xmlns:a16="http://schemas.microsoft.com/office/drawing/2014/main" id="{778D52CD-CBBF-6E01-DE43-A77DD11CF8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253" y="2526668"/>
            <a:ext cx="808065" cy="521332"/>
          </a:xfrm>
          <a:prstGeom prst="rect">
            <a:avLst/>
          </a:prstGeom>
        </p:spPr>
      </p:pic>
      <p:sp>
        <p:nvSpPr>
          <p:cNvPr id="35" name="Freccia in giù 34">
            <a:extLst>
              <a:ext uri="{FF2B5EF4-FFF2-40B4-BE49-F238E27FC236}">
                <a16:creationId xmlns:a16="http://schemas.microsoft.com/office/drawing/2014/main" id="{00728D40-D97C-F82D-CA26-095FF048F262}"/>
              </a:ext>
            </a:extLst>
          </p:cNvPr>
          <p:cNvSpPr/>
          <p:nvPr/>
        </p:nvSpPr>
        <p:spPr bwMode="auto">
          <a:xfrm rot="16200000">
            <a:off x="10752448" y="2658701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44DDB7BA-755F-3EA9-BAA6-0FCA7B421D97}"/>
              </a:ext>
            </a:extLst>
          </p:cNvPr>
          <p:cNvSpPr txBox="1"/>
          <p:nvPr/>
        </p:nvSpPr>
        <p:spPr>
          <a:xfrm>
            <a:off x="10060321" y="296882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latin typeface="Arial" panose="020B0604020202020204" pitchFamily="34" charset="0"/>
              </a:rPr>
              <a:t>File</a:t>
            </a:r>
            <a:endParaRPr lang="it-IT" sz="1400" dirty="0"/>
          </a:p>
        </p:txBody>
      </p:sp>
      <p:sp>
        <p:nvSpPr>
          <p:cNvPr id="37" name="Segnaposto contenuto 2">
            <a:extLst>
              <a:ext uri="{FF2B5EF4-FFF2-40B4-BE49-F238E27FC236}">
                <a16:creationId xmlns:a16="http://schemas.microsoft.com/office/drawing/2014/main" id="{EE5EE594-E2BA-D196-FA0B-451817687CCD}"/>
              </a:ext>
            </a:extLst>
          </p:cNvPr>
          <p:cNvSpPr txBox="1">
            <a:spLocks/>
          </p:cNvSpPr>
          <p:nvPr/>
        </p:nvSpPr>
        <p:spPr bwMode="auto">
          <a:xfrm>
            <a:off x="198840" y="2156016"/>
            <a:ext cx="2404046" cy="3460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2000"/>
              <a:buFont typeface="Wingdings" charset="2"/>
              <a:buChar char="§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0000"/>
              <a:buFont typeface="Lucida Grande"/>
              <a:buChar char="-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58000"/>
              <a:buFont typeface="Wingdings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C2227"/>
              </a:buClr>
              <a:buSzPct val="85000"/>
              <a:buFont typeface="Wingdings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7472" indent="-347472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new model produces:</a:t>
            </a:r>
          </a:p>
          <a:p>
            <a:pPr marL="742950" lvl="1" indent="-285750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updated OWL2 Ontology</a:t>
            </a:r>
          </a:p>
          <a:p>
            <a:pPr marL="742950" lvl="1" indent="-285750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web-based Glossary</a:t>
            </a:r>
          </a:p>
          <a:p>
            <a:pPr marL="742950" lvl="1" indent="-285750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Excel glossary</a:t>
            </a:r>
          </a:p>
          <a:p>
            <a:pPr marL="347472" indent="-347472" algn="l" rtl="0" eaLnBrk="1" hangingPunct="1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revised OWL2 model, along with a generated Python script, creates the Plant UML file.</a:t>
            </a:r>
            <a:endParaRPr lang="it-IT" sz="1600" kern="0" dirty="0"/>
          </a:p>
        </p:txBody>
      </p:sp>
      <p:sp>
        <p:nvSpPr>
          <p:cNvPr id="39" name="Freccia in giù 38">
            <a:extLst>
              <a:ext uri="{FF2B5EF4-FFF2-40B4-BE49-F238E27FC236}">
                <a16:creationId xmlns:a16="http://schemas.microsoft.com/office/drawing/2014/main" id="{605F54C6-35C9-286A-87D1-2CD96CC20B0D}"/>
              </a:ext>
            </a:extLst>
          </p:cNvPr>
          <p:cNvSpPr/>
          <p:nvPr/>
        </p:nvSpPr>
        <p:spPr bwMode="auto">
          <a:xfrm>
            <a:off x="5864411" y="3174460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0" name="Immagine 39" descr="Immagine che contiene testo, Elementi grafici, grafica, clipart&#10;&#10;Il contenuto generato dall'IA potrebbe non essere corretto.">
            <a:extLst>
              <a:ext uri="{FF2B5EF4-FFF2-40B4-BE49-F238E27FC236}">
                <a16:creationId xmlns:a16="http://schemas.microsoft.com/office/drawing/2014/main" id="{56C9201D-919D-C947-2691-40B5BFEC20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853" y="3671085"/>
            <a:ext cx="938931" cy="522281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1B63D0E-AD10-2246-2EEB-10D3194EEB62}"/>
              </a:ext>
            </a:extLst>
          </p:cNvPr>
          <p:cNvSpPr txBox="1"/>
          <p:nvPr/>
        </p:nvSpPr>
        <p:spPr>
          <a:xfrm>
            <a:off x="6563175" y="3402449"/>
            <a:ext cx="141897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rtl="0" eaLnBrk="0" hangingPunc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Prompt for </a:t>
            </a:r>
          </a:p>
          <a:p>
            <a:pPr marL="0" indent="0" algn="l" rtl="0" eaLnBrk="0" hangingPunc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</a:t>
            </a:r>
          </a:p>
          <a:p>
            <a:pPr marL="0" indent="0" algn="l" rtl="0" eaLnBrk="0" hangingPunc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Ontology with</a:t>
            </a:r>
          </a:p>
          <a:p>
            <a:pPr marL="0" indent="0" algn="l" rtl="0" eaLnBrk="0" hangingPunct="0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FHIR Resource</a:t>
            </a:r>
            <a:b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Profiles</a:t>
            </a:r>
            <a:endParaRPr lang="it-IT" sz="1400" dirty="0"/>
          </a:p>
        </p:txBody>
      </p:sp>
      <p:sp>
        <p:nvSpPr>
          <p:cNvPr id="42" name="Freccia in giù 41">
            <a:extLst>
              <a:ext uri="{FF2B5EF4-FFF2-40B4-BE49-F238E27FC236}">
                <a16:creationId xmlns:a16="http://schemas.microsoft.com/office/drawing/2014/main" id="{CF84AFF6-6865-072E-63DD-03A8B9DD4405}"/>
              </a:ext>
            </a:extLst>
          </p:cNvPr>
          <p:cNvSpPr/>
          <p:nvPr/>
        </p:nvSpPr>
        <p:spPr bwMode="auto">
          <a:xfrm rot="16200000">
            <a:off x="8040465" y="3720829"/>
            <a:ext cx="381000" cy="330740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Immagine 43">
            <a:extLst>
              <a:ext uri="{FF2B5EF4-FFF2-40B4-BE49-F238E27FC236}">
                <a16:creationId xmlns:a16="http://schemas.microsoft.com/office/drawing/2014/main" id="{1AA9ADD4-5755-DD85-D819-F630A87CB0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36914" y="3387175"/>
            <a:ext cx="797387" cy="109009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C56FA7C-B563-5B92-3AED-8C0065A3967C}"/>
              </a:ext>
            </a:extLst>
          </p:cNvPr>
          <p:cNvSpPr txBox="1"/>
          <p:nvPr/>
        </p:nvSpPr>
        <p:spPr>
          <a:xfrm>
            <a:off x="9534301" y="3673516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 </a:t>
            </a:r>
            <a:r>
              <a:rPr lang="it-IT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Documentation</a:t>
            </a:r>
            <a:b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it-IT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Experimental</a:t>
            </a:r>
            <a:r>
              <a:rPr lang="it-IT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draft)</a:t>
            </a:r>
            <a:endParaRPr lang="it-IT" sz="1400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2276866F-BC1B-911C-BEDF-53C1FBA3BD6E}"/>
              </a:ext>
            </a:extLst>
          </p:cNvPr>
          <p:cNvSpPr/>
          <p:nvPr/>
        </p:nvSpPr>
        <p:spPr bwMode="auto">
          <a:xfrm>
            <a:off x="2915950" y="1715516"/>
            <a:ext cx="1851563" cy="456996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3746A66-F769-C7C2-E590-37294C94B66F}"/>
              </a:ext>
            </a:extLst>
          </p:cNvPr>
          <p:cNvSpPr txBox="1"/>
          <p:nvPr/>
        </p:nvSpPr>
        <p:spPr>
          <a:xfrm>
            <a:off x="2931683" y="2025629"/>
            <a:ext cx="18565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b="1" dirty="0" err="1"/>
              <a:t>Revised</a:t>
            </a:r>
            <a:r>
              <a:rPr lang="it-IT" sz="1050" b="1" dirty="0"/>
              <a:t> Model + </a:t>
            </a:r>
            <a:r>
              <a:rPr lang="it-IT" sz="1050" b="1" dirty="0" err="1"/>
              <a:t>Glossary</a:t>
            </a:r>
            <a:endParaRPr lang="it-IT" sz="1050" b="1" dirty="0"/>
          </a:p>
        </p:txBody>
      </p:sp>
    </p:spTree>
    <p:extLst>
      <p:ext uri="{BB962C8B-B14F-4D97-AF65-F5344CB8AC3E}">
        <p14:creationId xmlns:p14="http://schemas.microsoft.com/office/powerpoint/2010/main" val="19666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D9DCC9-C316-71BA-E085-AAC281D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B6281B-AE8F-BD46-C454-950134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55" y="2133600"/>
            <a:ext cx="11176000" cy="3505200"/>
          </a:xfrm>
        </p:spPr>
        <p:txBody>
          <a:bodyPr/>
          <a:lstStyle/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was completed in two half-day sessions, and the resulting artifacts (prompt and program) are reusable.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use of formal models with LLM enhance the robustness, aiding in the identification of potential ambiguities and ensuring consistency between the model and the glossary.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final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PlantUML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file is compatible with HL7 tooling.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GitHub: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hlinkClick r:id="rId2"/>
              </a:rPr>
              <a:t>https://github.com/slotti64/HL7-EU-Common-cancer-concept-model/tree/main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029D64-584F-76BE-D53E-99C344892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90369E-3564-AE5F-2EE5-A30E46030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91639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CE1193-87FB-623A-0450-262589DF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Next Step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A2C76-7BC6-1902-CF63-06979FBF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Ensure alignment with the latest version of the model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Verify the derived ontology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Verify/revise the experimental FHIR mapping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the alignment with the FHIR RDF Ontology</a:t>
            </a:r>
          </a:p>
          <a:p>
            <a:pPr marL="347472" indent="-347472" algn="l" rtl="0" eaLnBrk="1" hangingPunct="1">
              <a:spcBef>
                <a:spcPts val="744"/>
              </a:spcBef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8709EF-5883-63F1-9144-C61A2779B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537C03-C57D-E459-3DF8-09230024E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0108056"/>
      </p:ext>
    </p:extLst>
  </p:cSld>
  <p:clrMapOvr>
    <a:masterClrMapping/>
  </p:clrMapOvr>
</p:sld>
</file>

<file path=ppt/theme/theme1.xml><?xml version="1.0" encoding="utf-8"?>
<a:theme xmlns:a="http://schemas.openxmlformats.org/drawingml/2006/main" name="HL7 2019">
  <a:themeElements>
    <a:clrScheme name="HL7 201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EC2227"/>
      </a:accent1>
      <a:accent2>
        <a:srgbClr val="005A8C"/>
      </a:accent2>
      <a:accent3>
        <a:srgbClr val="EA8525"/>
      </a:accent3>
      <a:accent4>
        <a:srgbClr val="FFCC32"/>
      </a:accent4>
      <a:accent5>
        <a:srgbClr val="6EB4CD"/>
      </a:accent5>
      <a:accent6>
        <a:srgbClr val="63619A"/>
      </a:accent6>
      <a:hlink>
        <a:srgbClr val="0070C0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L7 General PPT Template" id="{91879F38-AFC4-463F-A924-8C48DC8DED7E}" vid="{392C9A02-F8B8-436F-B661-94CEF9A67DC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F8848DCE968A499327132D31F96996" ma:contentTypeVersion="13" ma:contentTypeDescription="Create a new document." ma:contentTypeScope="" ma:versionID="b004b2ec227e36d557e740200ac68cb5">
  <xsd:schema xmlns:xsd="http://www.w3.org/2001/XMLSchema" xmlns:xs="http://www.w3.org/2001/XMLSchema" xmlns:p="http://schemas.microsoft.com/office/2006/metadata/properties" xmlns:ns3="f23670c9-74e9-415f-9a1d-f7551f96b262" xmlns:ns4="8778b55b-b4e0-4aed-a3ef-3efff5284ea0" targetNamespace="http://schemas.microsoft.com/office/2006/metadata/properties" ma:root="true" ma:fieldsID="f560488cbf37263ab270c06178fa8808" ns3:_="" ns4:_="">
    <xsd:import namespace="f23670c9-74e9-415f-9a1d-f7551f96b262"/>
    <xsd:import namespace="8778b55b-b4e0-4aed-a3ef-3efff5284e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3670c9-74e9-415f-9a1d-f7551f96b2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8b55b-b4e0-4aed-a3ef-3efff5284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CE408D-5972-4BDC-921D-ECF0F750A96E}">
  <ds:schemaRefs>
    <ds:schemaRef ds:uri="http://schemas.microsoft.com/office/2006/metadata/properties"/>
    <ds:schemaRef ds:uri="f23670c9-74e9-415f-9a1d-f7551f96b262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8778b55b-b4e0-4aed-a3ef-3efff5284ea0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5FAB248-3F70-418E-8FFC-6C2AD7729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3670c9-74e9-415f-9a1d-f7551f96b262"/>
    <ds:schemaRef ds:uri="8778b55b-b4e0-4aed-a3ef-3efff5284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532A1-CBC9-49D1-B467-3107E39FF4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 General PPT Template</Template>
  <TotalTime>23647</TotalTime>
  <Words>569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Lucida Grande</vt:lpstr>
      <vt:lpstr>Verdana</vt:lpstr>
      <vt:lpstr>Wingdings</vt:lpstr>
      <vt:lpstr>HL7 2019</vt:lpstr>
      <vt:lpstr>Cancer Common Model: Formalize the Conceptual Model with LLM Assistance</vt:lpstr>
      <vt:lpstr>Formalizing the Cancer Common Concept Model</vt:lpstr>
      <vt:lpstr>Process steps 1/2</vt:lpstr>
      <vt:lpstr>Process steps 2/2</vt:lpstr>
      <vt:lpstr>Conclusion</vt:lpstr>
      <vt:lpstr>Next Step</vt:lpstr>
    </vt:vector>
  </TitlesOfParts>
  <Company>WellPoint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Attachments Work Group        (AWG)</dc:title>
  <dc:creator>Green, Christol</dc:creator>
  <cp:lastModifiedBy>Stefano Lotti</cp:lastModifiedBy>
  <cp:revision>24</cp:revision>
  <dcterms:created xsi:type="dcterms:W3CDTF">2019-04-27T19:53:51Z</dcterms:created>
  <dcterms:modified xsi:type="dcterms:W3CDTF">2025-05-17T14:15:53Z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0x010100F9F8848DCE968A499327132D31F96996</vt:lpwstr>
  </property>
</Properties>
</file>