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ina lougue" userId="23954009fb702411" providerId="LiveId" clId="{864505FE-221D-4602-BFC8-286692291B91}"/>
    <pc:docChg chg="custSel modSld">
      <pc:chgData name="sakina lougue" userId="23954009fb702411" providerId="LiveId" clId="{864505FE-221D-4602-BFC8-286692291B91}" dt="2022-10-17T22:53:40.129" v="23" actId="14100"/>
      <pc:docMkLst>
        <pc:docMk/>
      </pc:docMkLst>
      <pc:sldChg chg="modSp mod">
        <pc:chgData name="sakina lougue" userId="23954009fb702411" providerId="LiveId" clId="{864505FE-221D-4602-BFC8-286692291B91}" dt="2022-10-17T22:25:33.041" v="7" actId="20577"/>
        <pc:sldMkLst>
          <pc:docMk/>
          <pc:sldMk cId="1328858862" sldId="256"/>
        </pc:sldMkLst>
        <pc:spChg chg="mod">
          <ac:chgData name="sakina lougue" userId="23954009fb702411" providerId="LiveId" clId="{864505FE-221D-4602-BFC8-286692291B91}" dt="2022-10-17T22:25:33.041" v="7" actId="20577"/>
          <ac:spMkLst>
            <pc:docMk/>
            <pc:sldMk cId="1328858862" sldId="256"/>
            <ac:spMk id="2" creationId="{064445DC-5B30-E283-10FA-EBA8610D5A22}"/>
          </ac:spMkLst>
        </pc:spChg>
      </pc:sldChg>
      <pc:sldChg chg="addSp delSp modSp mod">
        <pc:chgData name="sakina lougue" userId="23954009fb702411" providerId="LiveId" clId="{864505FE-221D-4602-BFC8-286692291B91}" dt="2022-10-17T22:52:27.887" v="12" actId="14100"/>
        <pc:sldMkLst>
          <pc:docMk/>
          <pc:sldMk cId="638682557" sldId="264"/>
        </pc:sldMkLst>
        <pc:picChg chg="del mod">
          <ac:chgData name="sakina lougue" userId="23954009fb702411" providerId="LiveId" clId="{864505FE-221D-4602-BFC8-286692291B91}" dt="2022-10-17T22:52:20.115" v="9" actId="478"/>
          <ac:picMkLst>
            <pc:docMk/>
            <pc:sldMk cId="638682557" sldId="264"/>
            <ac:picMk id="3" creationId="{3DDF0A9A-6EA7-E8E2-2C6B-ACB973DFDDDB}"/>
          </ac:picMkLst>
        </pc:picChg>
        <pc:picChg chg="add mod">
          <ac:chgData name="sakina lougue" userId="23954009fb702411" providerId="LiveId" clId="{864505FE-221D-4602-BFC8-286692291B91}" dt="2022-10-17T22:52:27.887" v="12" actId="14100"/>
          <ac:picMkLst>
            <pc:docMk/>
            <pc:sldMk cId="638682557" sldId="264"/>
            <ac:picMk id="4" creationId="{BEF946F2-4630-B563-19FF-1A2428A5D1D3}"/>
          </ac:picMkLst>
        </pc:picChg>
      </pc:sldChg>
      <pc:sldChg chg="addSp delSp modSp mod">
        <pc:chgData name="sakina lougue" userId="23954009fb702411" providerId="LiveId" clId="{864505FE-221D-4602-BFC8-286692291B91}" dt="2022-10-17T22:52:59.444" v="17" actId="14100"/>
        <pc:sldMkLst>
          <pc:docMk/>
          <pc:sldMk cId="789675973" sldId="265"/>
        </pc:sldMkLst>
        <pc:picChg chg="add mod">
          <ac:chgData name="sakina lougue" userId="23954009fb702411" providerId="LiveId" clId="{864505FE-221D-4602-BFC8-286692291B91}" dt="2022-10-17T22:52:59.444" v="17" actId="14100"/>
          <ac:picMkLst>
            <pc:docMk/>
            <pc:sldMk cId="789675973" sldId="265"/>
            <ac:picMk id="3" creationId="{9E5AE0BE-A02C-CB0F-A88C-277093B8D72A}"/>
          </ac:picMkLst>
        </pc:picChg>
        <pc:picChg chg="del mod">
          <ac:chgData name="sakina lougue" userId="23954009fb702411" providerId="LiveId" clId="{864505FE-221D-4602-BFC8-286692291B91}" dt="2022-10-17T22:52:53.180" v="14" actId="478"/>
          <ac:picMkLst>
            <pc:docMk/>
            <pc:sldMk cId="789675973" sldId="265"/>
            <ac:picMk id="7" creationId="{37F2D138-A402-BAF6-33D2-853BFD3C485C}"/>
          </ac:picMkLst>
        </pc:picChg>
      </pc:sldChg>
      <pc:sldChg chg="addSp delSp modSp mod">
        <pc:chgData name="sakina lougue" userId="23954009fb702411" providerId="LiveId" clId="{864505FE-221D-4602-BFC8-286692291B91}" dt="2022-10-17T22:53:40.129" v="23" actId="14100"/>
        <pc:sldMkLst>
          <pc:docMk/>
          <pc:sldMk cId="3273104612" sldId="266"/>
        </pc:sldMkLst>
        <pc:picChg chg="del">
          <ac:chgData name="sakina lougue" userId="23954009fb702411" providerId="LiveId" clId="{864505FE-221D-4602-BFC8-286692291B91}" dt="2022-10-17T22:53:24.979" v="18" actId="478"/>
          <ac:picMkLst>
            <pc:docMk/>
            <pc:sldMk cId="3273104612" sldId="266"/>
            <ac:picMk id="3" creationId="{906648DA-A488-5014-29C6-CBF874F049BA}"/>
          </ac:picMkLst>
        </pc:picChg>
        <pc:picChg chg="add mod">
          <ac:chgData name="sakina lougue" userId="23954009fb702411" providerId="LiveId" clId="{864505FE-221D-4602-BFC8-286692291B91}" dt="2022-10-17T22:53:40.129" v="23" actId="14100"/>
          <ac:picMkLst>
            <pc:docMk/>
            <pc:sldMk cId="3273104612" sldId="266"/>
            <ac:picMk id="4" creationId="{22D7FC5A-9C36-C9EC-513D-0CB99A4E2CA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0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4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44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19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4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10/17/2022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87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8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3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62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17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644DE9-8D09-43E2-BA69-F57482CFC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23C919-B32E-40FF-B3D8-631316E84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06BC3DE6-5A6C-CBCC-E05C-A48DA4224C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25619" b="18143"/>
          <a:stretch/>
        </p:blipFill>
        <p:spPr>
          <a:xfrm>
            <a:off x="20" y="10"/>
            <a:ext cx="12191980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4445DC-5B30-E283-10FA-EBA8610D5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40211"/>
            <a:ext cx="10795000" cy="3163864"/>
          </a:xfrm>
        </p:spPr>
        <p:txBody>
          <a:bodyPr>
            <a:normAutofit/>
          </a:bodyPr>
          <a:lstStyle/>
          <a:p>
            <a:pPr algn="l"/>
            <a:r>
              <a:rPr lang="en-US" sz="5200" dirty="0">
                <a:solidFill>
                  <a:srgbClr val="FFFFFF"/>
                </a:solidFill>
              </a:rPr>
              <a:t>THE NEIKLOTIEN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30D76-900C-26C0-A170-E4B8284FD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By Sakina Lougue</a:t>
            </a:r>
          </a:p>
        </p:txBody>
      </p:sp>
    </p:spTree>
    <p:extLst>
      <p:ext uri="{BB962C8B-B14F-4D97-AF65-F5344CB8AC3E}">
        <p14:creationId xmlns:p14="http://schemas.microsoft.com/office/powerpoint/2010/main" val="1328858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5AE0BE-A02C-CB0F-A88C-277093B8D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57" y="233680"/>
            <a:ext cx="11865087" cy="639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75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2D7FC5A-9C36-C9EC-513D-0CB99A4E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3" y="386080"/>
            <a:ext cx="11782077" cy="618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04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0BFD2D5-5233-4102-FC67-10E5AEE0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9" y="165508"/>
            <a:ext cx="5587302" cy="3263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9A36BE-FFE0-9838-D01F-F22EC2BAB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7" y="165508"/>
            <a:ext cx="5587302" cy="32634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1F26206-C720-2E3E-D932-F029750C8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97" y="3429000"/>
            <a:ext cx="5587302" cy="3263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124B7C-92FB-FDC5-9833-0F30ABA0B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3429000"/>
            <a:ext cx="5587301" cy="326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66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B89E63-7225-A05E-8DF4-4BC3D3D6E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64" y="317908"/>
            <a:ext cx="10135977" cy="5920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4EA707-7936-9FED-DF14-549D5C02A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98" y="165508"/>
            <a:ext cx="11174603" cy="652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54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01D30-BFEC-09AB-70AE-D1A0699B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88" y="281163"/>
            <a:ext cx="8198112" cy="32344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3F80C3-2322-50A2-1FA5-BEE87570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20" y="3522056"/>
            <a:ext cx="8469886" cy="327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529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8C5516-20F4-8FD7-F48E-807AF7D9B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47915"/>
            <a:ext cx="8056879" cy="32537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4D590B-8165-BE14-20B8-A646C0141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560" y="3375794"/>
            <a:ext cx="8453119" cy="325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1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5039CF-5A72-4E6A-4712-8BACA0616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321227"/>
            <a:ext cx="11447827" cy="616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87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DD6A3-CCDF-E2DD-A8D3-4AE14B64D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54" y="325120"/>
            <a:ext cx="11426525" cy="621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13B88D-EEFC-873F-DC78-6EFCE58F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3" y="148940"/>
            <a:ext cx="11864677" cy="656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38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EF946F2-4630-B563-19FF-1A2428A5D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75" y="264161"/>
            <a:ext cx="11926785" cy="6319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82557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LightSeedLeftStep">
      <a:dk1>
        <a:srgbClr val="000000"/>
      </a:dk1>
      <a:lt1>
        <a:srgbClr val="FFFFFF"/>
      </a:lt1>
      <a:dk2>
        <a:srgbClr val="24393F"/>
      </a:dk2>
      <a:lt2>
        <a:srgbClr val="E8E8E2"/>
      </a:lt2>
      <a:accent1>
        <a:srgbClr val="8885D7"/>
      </a:accent1>
      <a:accent2>
        <a:srgbClr val="6A90CE"/>
      </a:accent2>
      <a:accent3>
        <a:srgbClr val="5AAEC3"/>
      </a:accent3>
      <a:accent4>
        <a:srgbClr val="5DB4A2"/>
      </a:accent4>
      <a:accent5>
        <a:srgbClr val="68B484"/>
      </a:accent5>
      <a:accent6>
        <a:srgbClr val="62B65E"/>
      </a:accent6>
      <a:hlink>
        <a:srgbClr val="848651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AvenirNext LT Pro Medium</vt:lpstr>
      <vt:lpstr>Sabon Next LT</vt:lpstr>
      <vt:lpstr>DappledVTI</vt:lpstr>
      <vt:lpstr>THE NEIKLOTIEN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NEIKLOTAIS ANALYSIS</dc:title>
  <dc:creator>sakina lougue</dc:creator>
  <cp:lastModifiedBy>sakina lougue</cp:lastModifiedBy>
  <cp:revision>1</cp:revision>
  <dcterms:created xsi:type="dcterms:W3CDTF">2022-10-17T18:12:59Z</dcterms:created>
  <dcterms:modified xsi:type="dcterms:W3CDTF">2022-10-17T22:53:42Z</dcterms:modified>
</cp:coreProperties>
</file>