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19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555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33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4539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187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718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34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900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07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433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369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11/16/2022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58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EA2E1D56-84C3-66DC-6DB4-D61976C91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7218" r="-1" b="8490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ED85F4-0A82-84BD-9C7E-FF51F7CC2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3797" y="1122363"/>
            <a:ext cx="11463903" cy="2543060"/>
          </a:xfrm>
        </p:spPr>
        <p:txBody>
          <a:bodyPr>
            <a:normAutofit/>
          </a:bodyPr>
          <a:lstStyle/>
          <a:p>
            <a:pPr algn="ctr"/>
            <a:r>
              <a:rPr lang="en-US" sz="6000" b="1" i="0" dirty="0">
                <a:solidFill>
                  <a:schemeClr val="bg1"/>
                </a:solidFill>
              </a:rPr>
              <a:t>IS THE SAMPLE NORMALLY DISTRIBUTED?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785EC-91C0-A32A-DF21-7B3428CEC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8232" y="4209463"/>
            <a:ext cx="7630931" cy="174783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FFFF"/>
                </a:solidFill>
              </a:rPr>
              <a:t>By Sakina Lougue</a:t>
            </a: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12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95A8E2-274B-ACB3-99D8-A38B9F99F4F1}"/>
              </a:ext>
            </a:extLst>
          </p:cNvPr>
          <p:cNvSpPr txBox="1"/>
          <p:nvPr/>
        </p:nvSpPr>
        <p:spPr>
          <a:xfrm>
            <a:off x="467360" y="894080"/>
            <a:ext cx="285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1 : </a:t>
            </a:r>
            <a:r>
              <a:rPr lang="en-US" dirty="0" err="1"/>
              <a:t>qqnorm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D9BB56-F843-3F37-41F3-90043E8FE992}"/>
              </a:ext>
            </a:extLst>
          </p:cNvPr>
          <p:cNvSpPr txBox="1"/>
          <p:nvPr/>
        </p:nvSpPr>
        <p:spPr>
          <a:xfrm>
            <a:off x="111760" y="203200"/>
            <a:ext cx="2702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MEN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42D332-8F04-010B-36C0-381360F67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200" y="1416596"/>
            <a:ext cx="10993120" cy="511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8B247F-6100-DAAA-210A-8D73A0EE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1018548"/>
            <a:ext cx="11541760" cy="56097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56C2F7-CF13-E051-57B1-F7E2A1753E2C}"/>
              </a:ext>
            </a:extLst>
          </p:cNvPr>
          <p:cNvSpPr txBox="1"/>
          <p:nvPr/>
        </p:nvSpPr>
        <p:spPr>
          <a:xfrm>
            <a:off x="152400" y="375920"/>
            <a:ext cx="25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2: Histogram</a:t>
            </a:r>
          </a:p>
        </p:txBody>
      </p:sp>
    </p:spTree>
    <p:extLst>
      <p:ext uri="{BB962C8B-B14F-4D97-AF65-F5344CB8AC3E}">
        <p14:creationId xmlns:p14="http://schemas.microsoft.com/office/powerpoint/2010/main" val="159665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3773AB-E6DB-4CD6-ECCD-C35F9A058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127760"/>
            <a:ext cx="11473420" cy="5201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CBDADC-B3BB-863D-EF0A-48D3005B63EA}"/>
              </a:ext>
            </a:extLst>
          </p:cNvPr>
          <p:cNvSpPr txBox="1"/>
          <p:nvPr/>
        </p:nvSpPr>
        <p:spPr>
          <a:xfrm>
            <a:off x="355600" y="447040"/>
            <a:ext cx="3515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3: Shapiro Test</a:t>
            </a:r>
          </a:p>
        </p:txBody>
      </p:sp>
    </p:spTree>
    <p:extLst>
      <p:ext uri="{BB962C8B-B14F-4D97-AF65-F5344CB8AC3E}">
        <p14:creationId xmlns:p14="http://schemas.microsoft.com/office/powerpoint/2010/main" val="34793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DC5249-07C8-A87E-2D9B-17DB0FA93A2A}"/>
              </a:ext>
            </a:extLst>
          </p:cNvPr>
          <p:cNvSpPr txBox="1"/>
          <p:nvPr/>
        </p:nvSpPr>
        <p:spPr>
          <a:xfrm>
            <a:off x="233680" y="172721"/>
            <a:ext cx="2509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WOMEN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E637C-6145-E9C6-FE4D-3DD71076A3DA}"/>
              </a:ext>
            </a:extLst>
          </p:cNvPr>
          <p:cNvSpPr txBox="1"/>
          <p:nvPr/>
        </p:nvSpPr>
        <p:spPr>
          <a:xfrm>
            <a:off x="812800" y="880607"/>
            <a:ext cx="2316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1: </a:t>
            </a:r>
            <a:r>
              <a:rPr lang="en-US" dirty="0" err="1"/>
              <a:t>qqnom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607AA-9B6F-3BB3-5551-6DCB459B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00351"/>
            <a:ext cx="11236959" cy="535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21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6BC856-6F2B-D83D-3452-2BAEAAE3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57" y="1113574"/>
            <a:ext cx="11013685" cy="5557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D9D34F7-86AB-5953-E750-055B44BC3E50}"/>
              </a:ext>
            </a:extLst>
          </p:cNvPr>
          <p:cNvSpPr txBox="1"/>
          <p:nvPr/>
        </p:nvSpPr>
        <p:spPr>
          <a:xfrm>
            <a:off x="213360" y="406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2: Histogram</a:t>
            </a:r>
          </a:p>
        </p:txBody>
      </p:sp>
    </p:spTree>
    <p:extLst>
      <p:ext uri="{BB962C8B-B14F-4D97-AF65-F5344CB8AC3E}">
        <p14:creationId xmlns:p14="http://schemas.microsoft.com/office/powerpoint/2010/main" val="247293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0C058B-FD8C-9E10-7E74-E8649F4A6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6" y="1158240"/>
            <a:ext cx="11558061" cy="526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86F32D-4E9E-99E7-CB7F-83AE2E94332C}"/>
              </a:ext>
            </a:extLst>
          </p:cNvPr>
          <p:cNvSpPr txBox="1"/>
          <p:nvPr/>
        </p:nvSpPr>
        <p:spPr>
          <a:xfrm>
            <a:off x="272686" y="325120"/>
            <a:ext cx="279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 3: Shapiro Test</a:t>
            </a:r>
          </a:p>
        </p:txBody>
      </p:sp>
    </p:spTree>
    <p:extLst>
      <p:ext uri="{BB962C8B-B14F-4D97-AF65-F5344CB8AC3E}">
        <p14:creationId xmlns:p14="http://schemas.microsoft.com/office/powerpoint/2010/main" val="3254616520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LightSeedRightStep">
      <a:dk1>
        <a:srgbClr val="000000"/>
      </a:dk1>
      <a:lt1>
        <a:srgbClr val="FFFFFF"/>
      </a:lt1>
      <a:dk2>
        <a:srgbClr val="1E362C"/>
      </a:dk2>
      <a:lt2>
        <a:srgbClr val="E2E3E8"/>
      </a:lt2>
      <a:accent1>
        <a:srgbClr val="AAA081"/>
      </a:accent1>
      <a:accent2>
        <a:srgbClr val="9CA671"/>
      </a:accent2>
      <a:accent3>
        <a:srgbClr val="90A87F"/>
      </a:accent3>
      <a:accent4>
        <a:srgbClr val="76AD77"/>
      </a:accent4>
      <a:accent5>
        <a:srgbClr val="81AB93"/>
      </a:accent5>
      <a:accent6>
        <a:srgbClr val="74AAA2"/>
      </a:accent6>
      <a:hlink>
        <a:srgbClr val="6979AE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37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Avenir Next LT Pro</vt:lpstr>
      <vt:lpstr>Avenir Next LT Pro Light</vt:lpstr>
      <vt:lpstr>Georgia Pro Semibold</vt:lpstr>
      <vt:lpstr>RocaVTI</vt:lpstr>
      <vt:lpstr>IS THE SAMPLE NORMALLY DISTRIBUTED?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THE SAMPLE NORMALLY DISTRIBUTED?</dc:title>
  <dc:creator>sakina lougue</dc:creator>
  <cp:lastModifiedBy>sakina lougue</cp:lastModifiedBy>
  <cp:revision>1</cp:revision>
  <dcterms:created xsi:type="dcterms:W3CDTF">2022-11-16T23:39:09Z</dcterms:created>
  <dcterms:modified xsi:type="dcterms:W3CDTF">2022-11-17T01:39:48Z</dcterms:modified>
</cp:coreProperties>
</file>