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311" r:id="rId5"/>
    <p:sldId id="259" r:id="rId6"/>
    <p:sldId id="297" r:id="rId7"/>
    <p:sldId id="312" r:id="rId8"/>
    <p:sldId id="313" r:id="rId9"/>
    <p:sldId id="314" r:id="rId10"/>
    <p:sldId id="31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3" autoAdjust="0"/>
    <p:restoredTop sz="94674"/>
  </p:normalViewPr>
  <p:slideViewPr>
    <p:cSldViewPr snapToGrid="0" snapToObjects="1">
      <p:cViewPr varScale="1">
        <p:scale>
          <a:sx n="111" d="100"/>
          <a:sy n="111" d="100"/>
        </p:scale>
        <p:origin x="654" y="96"/>
      </p:cViewPr>
      <p:guideLst/>
    </p:cSldViewPr>
  </p:slideViewPr>
  <p:notesTextViewPr>
    <p:cViewPr>
      <p:scale>
        <a:sx n="1" d="1"/>
        <a:sy n="1" d="1"/>
      </p:scale>
      <p:origin x="0" y="0"/>
    </p:cViewPr>
  </p:notesTextViewPr>
  <p:notesViewPr>
    <p:cSldViewPr snapToGrid="0" snapToObjects="1" showGuides="1">
      <p:cViewPr varScale="1">
        <p:scale>
          <a:sx n="122" d="100"/>
          <a:sy n="122" d="100"/>
        </p:scale>
        <p:origin x="3864"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67EEBE-B043-9246-8006-83D4473246C1}" type="datetimeFigureOut">
              <a:rPr lang="en-GB" smtClean="0"/>
              <a:t>16/08/2024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9C463-866D-8F4B-A1DC-0C5B5ED256E6}" type="slidenum">
              <a:rPr lang="en-GB" smtClean="0"/>
              <a:t>‹#›</a:t>
            </a:fld>
            <a:endParaRPr lang="en-GB"/>
          </a:p>
        </p:txBody>
      </p:sp>
    </p:spTree>
    <p:extLst>
      <p:ext uri="{BB962C8B-B14F-4D97-AF65-F5344CB8AC3E}">
        <p14:creationId xmlns:p14="http://schemas.microsoft.com/office/powerpoint/2010/main" val="530037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Terminology point : We will call them ‘CHECK INS’. Aka 1:1’s, catch ups, touch points. 60 min session. </a:t>
            </a:r>
          </a:p>
        </p:txBody>
      </p:sp>
      <p:sp>
        <p:nvSpPr>
          <p:cNvPr id="4" name="Slide Number Placeholder 3"/>
          <p:cNvSpPr>
            <a:spLocks noGrp="1"/>
          </p:cNvSpPr>
          <p:nvPr>
            <p:ph type="sldNum" sz="quarter" idx="5"/>
          </p:nvPr>
        </p:nvSpPr>
        <p:spPr/>
        <p:txBody>
          <a:bodyPr/>
          <a:lstStyle/>
          <a:p>
            <a:fld id="{0469C463-866D-8F4B-A1DC-0C5B5ED256E6}" type="slidenum">
              <a:rPr lang="en-GB" smtClean="0"/>
              <a:t>1</a:t>
            </a:fld>
            <a:endParaRPr lang="en-GB"/>
          </a:p>
        </p:txBody>
      </p:sp>
    </p:spTree>
    <p:extLst>
      <p:ext uri="{BB962C8B-B14F-4D97-AF65-F5344CB8AC3E}">
        <p14:creationId xmlns:p14="http://schemas.microsoft.com/office/powerpoint/2010/main" val="870340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193190a5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193190a5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193190a5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193190a5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68693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ITCH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2447005"/>
            <a:ext cx="9144000" cy="1062957"/>
          </a:xfrm>
          <a:prstGeom prst="rect">
            <a:avLst/>
          </a:prstGeom>
        </p:spPr>
        <p:txBody>
          <a:bodyPr anchor="b">
            <a:normAutofit/>
          </a:bodyPr>
          <a:lstStyle>
            <a:lvl1pPr algn="ctr">
              <a:defRPr sz="7200" baseline="0">
                <a:latin typeface="+mn-lt"/>
              </a:defRPr>
            </a:lvl1pPr>
          </a:lstStyle>
          <a:p>
            <a:r>
              <a:rPr lang="en-US" dirty="0"/>
              <a:t>PITCH DECK </a:t>
            </a:r>
            <a:endParaRPr lang="en-GB" dirty="0"/>
          </a:p>
        </p:txBody>
      </p:sp>
      <p:sp>
        <p:nvSpPr>
          <p:cNvPr id="3" name="Subtitle 2"/>
          <p:cNvSpPr>
            <a:spLocks noGrp="1"/>
          </p:cNvSpPr>
          <p:nvPr>
            <p:ph type="subTitle" idx="1" hasCustomPrompt="1"/>
          </p:nvPr>
        </p:nvSpPr>
        <p:spPr>
          <a:xfrm>
            <a:off x="1524000" y="3602560"/>
            <a:ext cx="9144000" cy="610624"/>
          </a:xfrm>
        </p:spPr>
        <p:txBody>
          <a:bodyPr>
            <a:normAutofit/>
          </a:bodyPr>
          <a:lstStyle>
            <a:lvl1pPr marL="0" indent="0" algn="ctr">
              <a:buNone/>
              <a:defRPr sz="32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Template</a:t>
            </a:r>
            <a:endParaRPr lang="en-GB" dirty="0"/>
          </a:p>
        </p:txBody>
      </p:sp>
      <p:sp>
        <p:nvSpPr>
          <p:cNvPr id="13" name="Rectangle 12"/>
          <p:cNvSpPr/>
          <p:nvPr userDrawn="1"/>
        </p:nvSpPr>
        <p:spPr>
          <a:xfrm>
            <a:off x="4174508" y="4432784"/>
            <a:ext cx="3846747" cy="516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1" name="TextBox 10">
            <a:extLst>
              <a:ext uri="{FF2B5EF4-FFF2-40B4-BE49-F238E27FC236}">
                <a16:creationId xmlns:a16="http://schemas.microsoft.com/office/drawing/2014/main" id="{10FED6CB-DE3D-486E-92D5-576922866376}"/>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
        <p:nvSpPr>
          <p:cNvPr id="5" name="Text Placeholder 4">
            <a:extLst>
              <a:ext uri="{FF2B5EF4-FFF2-40B4-BE49-F238E27FC236}">
                <a16:creationId xmlns:a16="http://schemas.microsoft.com/office/drawing/2014/main" id="{E11A3400-9CD4-48DC-B3F0-8F931769A437}"/>
              </a:ext>
            </a:extLst>
          </p:cNvPr>
          <p:cNvSpPr>
            <a:spLocks noGrp="1"/>
          </p:cNvSpPr>
          <p:nvPr>
            <p:ph type="body" sz="quarter" idx="10" hasCustomPrompt="1"/>
          </p:nvPr>
        </p:nvSpPr>
        <p:spPr>
          <a:xfrm>
            <a:off x="1524000" y="4689728"/>
            <a:ext cx="9144000" cy="569912"/>
          </a:xfrm>
        </p:spPr>
        <p:txBody>
          <a:bodyPr anchor="ctr">
            <a:normAutofit/>
          </a:bodyPr>
          <a:lstStyle>
            <a:lvl1pPr marL="0" indent="0" algn="ctr">
              <a:buNone/>
              <a:defRPr sz="2400"/>
            </a:lvl1pPr>
          </a:lstStyle>
          <a:p>
            <a:pPr lvl="0"/>
            <a:r>
              <a:rPr lang="en-GB" dirty="0"/>
              <a:t>[Name] [Surname] | [Month] [Year]</a:t>
            </a:r>
          </a:p>
        </p:txBody>
      </p:sp>
    </p:spTree>
    <p:extLst>
      <p:ext uri="{BB962C8B-B14F-4D97-AF65-F5344CB8AC3E}">
        <p14:creationId xmlns:p14="http://schemas.microsoft.com/office/powerpoint/2010/main" val="651812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PAGE COPY">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5025" y="1484314"/>
            <a:ext cx="10517188" cy="4608512"/>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lvl1pPr>
          </a:lstStyle>
          <a:p>
            <a:r>
              <a:rPr lang="en-GB" dirty="0"/>
              <a:t>FULL PAGE COPY</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5025" y="1484314"/>
            <a:ext cx="5028565" cy="4608512"/>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TWO COLUMNS </a:t>
            </a:r>
          </a:p>
        </p:txBody>
      </p:sp>
      <p:sp>
        <p:nvSpPr>
          <p:cNvPr id="11" name="Content Placeholder 2"/>
          <p:cNvSpPr>
            <a:spLocks noGrp="1"/>
          </p:cNvSpPr>
          <p:nvPr>
            <p:ph idx="13" hasCustomPrompt="1"/>
          </p:nvPr>
        </p:nvSpPr>
        <p:spPr>
          <a:xfrm>
            <a:off x="6323648" y="1484314"/>
            <a:ext cx="5028565" cy="4608512"/>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WITH INFO BOX">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5025" y="1484314"/>
            <a:ext cx="5028565" cy="4608512"/>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TWO COLUMNS </a:t>
            </a:r>
          </a:p>
        </p:txBody>
      </p:sp>
      <p:sp>
        <p:nvSpPr>
          <p:cNvPr id="11" name="Content Placeholder 2"/>
          <p:cNvSpPr>
            <a:spLocks noGrp="1"/>
          </p:cNvSpPr>
          <p:nvPr>
            <p:ph idx="13" hasCustomPrompt="1"/>
          </p:nvPr>
        </p:nvSpPr>
        <p:spPr>
          <a:xfrm>
            <a:off x="6323648" y="1484314"/>
            <a:ext cx="5028565" cy="2687636"/>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p:txBody>
      </p:sp>
      <p:sp>
        <p:nvSpPr>
          <p:cNvPr id="7" name="Text Placeholder 6">
            <a:extLst>
              <a:ext uri="{FF2B5EF4-FFF2-40B4-BE49-F238E27FC236}">
                <a16:creationId xmlns:a16="http://schemas.microsoft.com/office/drawing/2014/main" id="{06D0CEC8-EF7F-4185-95DE-2C32F0BB3EE6}"/>
              </a:ext>
            </a:extLst>
          </p:cNvPr>
          <p:cNvSpPr>
            <a:spLocks noGrp="1"/>
          </p:cNvSpPr>
          <p:nvPr>
            <p:ph type="body" sz="quarter" idx="14"/>
          </p:nvPr>
        </p:nvSpPr>
        <p:spPr>
          <a:xfrm>
            <a:off x="6323013" y="4557713"/>
            <a:ext cx="5029200" cy="1219632"/>
          </a:xfrm>
          <a:solidFill>
            <a:schemeClr val="accent1"/>
          </a:solidFill>
        </p:spPr>
        <p:txBody>
          <a:bodyPr anchor="ctr">
            <a:normAutofit/>
          </a:bodyPr>
          <a:lstStyle>
            <a:lvl1pPr marL="0" indent="0" algn="ctr">
              <a:buNone/>
              <a:defRPr sz="2000">
                <a:solidFill>
                  <a:schemeClr val="bg2"/>
                </a:solidFill>
              </a:defRPr>
            </a:lvl1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ED SLIDE WITH IMAG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OUR APPROACH</a:t>
            </a:r>
          </a:p>
        </p:txBody>
      </p:sp>
      <p:sp>
        <p:nvSpPr>
          <p:cNvPr id="20" name="Text Placeholder 21"/>
          <p:cNvSpPr>
            <a:spLocks noGrp="1"/>
          </p:cNvSpPr>
          <p:nvPr>
            <p:ph type="body" sz="quarter" idx="13" hasCustomPrompt="1"/>
          </p:nvPr>
        </p:nvSpPr>
        <p:spPr>
          <a:xfrm>
            <a:off x="1509479" y="162392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1" name="Text Placeholder 27"/>
          <p:cNvSpPr>
            <a:spLocks noGrp="1"/>
          </p:cNvSpPr>
          <p:nvPr>
            <p:ph type="body" sz="quarter" idx="14" hasCustomPrompt="1"/>
          </p:nvPr>
        </p:nvSpPr>
        <p:spPr>
          <a:xfrm>
            <a:off x="1509553" y="184682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0" name="Text Placeholder 29"/>
          <p:cNvSpPr>
            <a:spLocks noGrp="1"/>
          </p:cNvSpPr>
          <p:nvPr>
            <p:ph type="body" sz="quarter" idx="23" hasCustomPrompt="1"/>
          </p:nvPr>
        </p:nvSpPr>
        <p:spPr>
          <a:xfrm>
            <a:off x="930230" y="1623926"/>
            <a:ext cx="427666" cy="615950"/>
          </a:xfrm>
        </p:spPr>
        <p:txBody>
          <a:bodyPr>
            <a:noAutofit/>
          </a:bodyPr>
          <a:lstStyle>
            <a:lvl1pPr marL="0" indent="0" algn="ctr">
              <a:buNone/>
              <a:defRPr sz="4000" b="0">
                <a:solidFill>
                  <a:schemeClr val="tx1"/>
                </a:solidFill>
              </a:defRPr>
            </a:lvl1pPr>
          </a:lstStyle>
          <a:p>
            <a:pPr lvl="0"/>
            <a:r>
              <a:rPr lang="en-GB" dirty="0"/>
              <a:t>1</a:t>
            </a:r>
          </a:p>
        </p:txBody>
      </p:sp>
      <p:cxnSp>
        <p:nvCxnSpPr>
          <p:cNvPr id="32" name="Straight Connector 31"/>
          <p:cNvCxnSpPr/>
          <p:nvPr userDrawn="1"/>
        </p:nvCxnSpPr>
        <p:spPr>
          <a:xfrm>
            <a:off x="1362219" y="162392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5" name="Text Placeholder 29"/>
          <p:cNvSpPr>
            <a:spLocks noGrp="1"/>
          </p:cNvSpPr>
          <p:nvPr>
            <p:ph type="body" sz="quarter" idx="26" hasCustomPrompt="1"/>
          </p:nvPr>
        </p:nvSpPr>
        <p:spPr>
          <a:xfrm>
            <a:off x="930230" y="2484446"/>
            <a:ext cx="427666" cy="615950"/>
          </a:xfrm>
        </p:spPr>
        <p:txBody>
          <a:bodyPr>
            <a:noAutofit/>
          </a:bodyPr>
          <a:lstStyle>
            <a:lvl1pPr marL="0" indent="0" algn="ctr">
              <a:buNone/>
              <a:defRPr sz="4000" b="0">
                <a:solidFill>
                  <a:schemeClr val="tx1"/>
                </a:solidFill>
              </a:defRPr>
            </a:lvl1pPr>
          </a:lstStyle>
          <a:p>
            <a:pPr lvl="0"/>
            <a:r>
              <a:rPr lang="en-GB" dirty="0"/>
              <a:t>2</a:t>
            </a:r>
          </a:p>
        </p:txBody>
      </p:sp>
      <p:cxnSp>
        <p:nvCxnSpPr>
          <p:cNvPr id="36" name="Straight Connector 35"/>
          <p:cNvCxnSpPr/>
          <p:nvPr userDrawn="1"/>
        </p:nvCxnSpPr>
        <p:spPr>
          <a:xfrm>
            <a:off x="1362219" y="248444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9" name="Text Placeholder 29"/>
          <p:cNvSpPr>
            <a:spLocks noGrp="1"/>
          </p:cNvSpPr>
          <p:nvPr>
            <p:ph type="body" sz="quarter" idx="29" hasCustomPrompt="1"/>
          </p:nvPr>
        </p:nvSpPr>
        <p:spPr>
          <a:xfrm>
            <a:off x="931904" y="3345006"/>
            <a:ext cx="427666" cy="615950"/>
          </a:xfrm>
        </p:spPr>
        <p:txBody>
          <a:bodyPr>
            <a:noAutofit/>
          </a:bodyPr>
          <a:lstStyle>
            <a:lvl1pPr marL="0" indent="0" algn="ctr">
              <a:buNone/>
              <a:defRPr sz="4000" b="0">
                <a:solidFill>
                  <a:schemeClr val="tx1"/>
                </a:solidFill>
              </a:defRPr>
            </a:lvl1pPr>
          </a:lstStyle>
          <a:p>
            <a:pPr lvl="0"/>
            <a:r>
              <a:rPr lang="en-GB" dirty="0"/>
              <a:t>3</a:t>
            </a:r>
          </a:p>
        </p:txBody>
      </p:sp>
      <p:cxnSp>
        <p:nvCxnSpPr>
          <p:cNvPr id="40" name="Straight Connector 39"/>
          <p:cNvCxnSpPr/>
          <p:nvPr userDrawn="1"/>
        </p:nvCxnSpPr>
        <p:spPr>
          <a:xfrm>
            <a:off x="1363893" y="334500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3" name="Text Placeholder 29"/>
          <p:cNvSpPr>
            <a:spLocks noGrp="1"/>
          </p:cNvSpPr>
          <p:nvPr>
            <p:ph type="body" sz="quarter" idx="32" hasCustomPrompt="1"/>
          </p:nvPr>
        </p:nvSpPr>
        <p:spPr>
          <a:xfrm>
            <a:off x="930230" y="4223456"/>
            <a:ext cx="427666" cy="615950"/>
          </a:xfrm>
        </p:spPr>
        <p:txBody>
          <a:bodyPr>
            <a:noAutofit/>
          </a:bodyPr>
          <a:lstStyle>
            <a:lvl1pPr marL="0" indent="0" algn="ctr">
              <a:buNone/>
              <a:defRPr sz="4000" b="0">
                <a:solidFill>
                  <a:schemeClr val="tx1"/>
                </a:solidFill>
              </a:defRPr>
            </a:lvl1pPr>
          </a:lstStyle>
          <a:p>
            <a:pPr lvl="0"/>
            <a:r>
              <a:rPr lang="en-GB" dirty="0"/>
              <a:t>4</a:t>
            </a:r>
          </a:p>
        </p:txBody>
      </p:sp>
      <p:cxnSp>
        <p:nvCxnSpPr>
          <p:cNvPr id="44" name="Straight Connector 43"/>
          <p:cNvCxnSpPr/>
          <p:nvPr userDrawn="1"/>
        </p:nvCxnSpPr>
        <p:spPr>
          <a:xfrm>
            <a:off x="1362219" y="422345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7" name="Text Placeholder 29"/>
          <p:cNvSpPr>
            <a:spLocks noGrp="1"/>
          </p:cNvSpPr>
          <p:nvPr>
            <p:ph type="body" sz="quarter" idx="35" hasCustomPrompt="1"/>
          </p:nvPr>
        </p:nvSpPr>
        <p:spPr>
          <a:xfrm>
            <a:off x="930230" y="5084024"/>
            <a:ext cx="427666" cy="615950"/>
          </a:xfrm>
        </p:spPr>
        <p:txBody>
          <a:bodyPr>
            <a:noAutofit/>
          </a:bodyPr>
          <a:lstStyle>
            <a:lvl1pPr marL="0" indent="0" algn="ctr">
              <a:buNone/>
              <a:defRPr sz="4000" b="0">
                <a:solidFill>
                  <a:schemeClr val="tx1"/>
                </a:solidFill>
              </a:defRPr>
            </a:lvl1pPr>
          </a:lstStyle>
          <a:p>
            <a:pPr lvl="0"/>
            <a:r>
              <a:rPr lang="en-GB" dirty="0"/>
              <a:t>5</a:t>
            </a:r>
          </a:p>
        </p:txBody>
      </p:sp>
      <p:cxnSp>
        <p:nvCxnSpPr>
          <p:cNvPr id="48" name="Straight Connector 47"/>
          <p:cNvCxnSpPr/>
          <p:nvPr userDrawn="1"/>
        </p:nvCxnSpPr>
        <p:spPr>
          <a:xfrm>
            <a:off x="1362219" y="5084024"/>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1" name="Text Placeholder 21"/>
          <p:cNvSpPr>
            <a:spLocks noGrp="1"/>
          </p:cNvSpPr>
          <p:nvPr>
            <p:ph type="body" sz="quarter" idx="36" hasCustomPrompt="1"/>
          </p:nvPr>
        </p:nvSpPr>
        <p:spPr>
          <a:xfrm>
            <a:off x="1509405" y="248444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2" name="Text Placeholder 27"/>
          <p:cNvSpPr>
            <a:spLocks noGrp="1"/>
          </p:cNvSpPr>
          <p:nvPr>
            <p:ph type="body" sz="quarter" idx="37" hasCustomPrompt="1"/>
          </p:nvPr>
        </p:nvSpPr>
        <p:spPr>
          <a:xfrm>
            <a:off x="1509479" y="270734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3" name="Text Placeholder 21"/>
          <p:cNvSpPr>
            <a:spLocks noGrp="1"/>
          </p:cNvSpPr>
          <p:nvPr>
            <p:ph type="body" sz="quarter" idx="38" hasCustomPrompt="1"/>
          </p:nvPr>
        </p:nvSpPr>
        <p:spPr>
          <a:xfrm>
            <a:off x="1509405" y="3345831"/>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4" name="Text Placeholder 27"/>
          <p:cNvSpPr>
            <a:spLocks noGrp="1"/>
          </p:cNvSpPr>
          <p:nvPr>
            <p:ph type="body" sz="quarter" idx="39" hasCustomPrompt="1"/>
          </p:nvPr>
        </p:nvSpPr>
        <p:spPr>
          <a:xfrm>
            <a:off x="1509479" y="3568729"/>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5" name="Text Placeholder 21"/>
          <p:cNvSpPr>
            <a:spLocks noGrp="1"/>
          </p:cNvSpPr>
          <p:nvPr>
            <p:ph type="body" sz="quarter" idx="40" hasCustomPrompt="1"/>
          </p:nvPr>
        </p:nvSpPr>
        <p:spPr>
          <a:xfrm>
            <a:off x="1509331" y="4223909"/>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6" name="Text Placeholder 27"/>
          <p:cNvSpPr>
            <a:spLocks noGrp="1"/>
          </p:cNvSpPr>
          <p:nvPr>
            <p:ph type="body" sz="quarter" idx="41" hasCustomPrompt="1"/>
          </p:nvPr>
        </p:nvSpPr>
        <p:spPr>
          <a:xfrm>
            <a:off x="1509405" y="4446807"/>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7" name="Text Placeholder 21"/>
          <p:cNvSpPr>
            <a:spLocks noGrp="1"/>
          </p:cNvSpPr>
          <p:nvPr>
            <p:ph type="body" sz="quarter" idx="42" hasCustomPrompt="1"/>
          </p:nvPr>
        </p:nvSpPr>
        <p:spPr>
          <a:xfrm>
            <a:off x="1509257" y="5084024"/>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8" name="Text Placeholder 27"/>
          <p:cNvSpPr>
            <a:spLocks noGrp="1"/>
          </p:cNvSpPr>
          <p:nvPr>
            <p:ph type="body" sz="quarter" idx="43" hasCustomPrompt="1"/>
          </p:nvPr>
        </p:nvSpPr>
        <p:spPr>
          <a:xfrm>
            <a:off x="1509331" y="5306922"/>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WITH BULLETS SLIDE">
    <p:spTree>
      <p:nvGrpSpPr>
        <p:cNvPr id="1" name=""/>
        <p:cNvGrpSpPr/>
        <p:nvPr/>
      </p:nvGrpSpPr>
      <p:grpSpPr>
        <a:xfrm>
          <a:off x="0" y="0"/>
          <a:ext cx="0" cy="0"/>
          <a:chOff x="0" y="0"/>
          <a:chExt cx="0" cy="0"/>
        </a:xfrm>
      </p:grpSpPr>
      <p:sp>
        <p:nvSpPr>
          <p:cNvPr id="27" name="Rectangle 26"/>
          <p:cNvSpPr/>
          <p:nvPr userDrawn="1"/>
        </p:nvSpPr>
        <p:spPr>
          <a:xfrm>
            <a:off x="5932967" y="1503591"/>
            <a:ext cx="5419246" cy="335178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5"/>
          <p:cNvSpPr>
            <a:spLocks noGrp="1"/>
          </p:cNvSpPr>
          <p:nvPr>
            <p:ph type="body" sz="quarter" idx="16" hasCustomPrompt="1"/>
          </p:nvPr>
        </p:nvSpPr>
        <p:spPr>
          <a:xfrm>
            <a:off x="835025" y="5303471"/>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OUR PRODUCTS</a:t>
            </a:r>
          </a:p>
        </p:txBody>
      </p:sp>
      <p:sp>
        <p:nvSpPr>
          <p:cNvPr id="5" name="Text Placeholder 4"/>
          <p:cNvSpPr>
            <a:spLocks noGrp="1"/>
          </p:cNvSpPr>
          <p:nvPr>
            <p:ph type="body" sz="quarter" idx="17"/>
          </p:nvPr>
        </p:nvSpPr>
        <p:spPr>
          <a:xfrm>
            <a:off x="5932967" y="1484314"/>
            <a:ext cx="5419246" cy="337185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WITH BULLETS SLIDE TYPE 2">
    <p:spTree>
      <p:nvGrpSpPr>
        <p:cNvPr id="1" name=""/>
        <p:cNvGrpSpPr/>
        <p:nvPr/>
      </p:nvGrpSpPr>
      <p:grpSpPr>
        <a:xfrm>
          <a:off x="0" y="0"/>
          <a:ext cx="0" cy="0"/>
          <a:chOff x="0" y="0"/>
          <a:chExt cx="0" cy="0"/>
        </a:xfrm>
      </p:grpSpPr>
      <p:sp>
        <p:nvSpPr>
          <p:cNvPr id="27" name="Rectangle 26"/>
          <p:cNvSpPr/>
          <p:nvPr userDrawn="1"/>
        </p:nvSpPr>
        <p:spPr>
          <a:xfrm>
            <a:off x="0" y="1488221"/>
            <a:ext cx="4114800" cy="32602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5"/>
          <p:cNvSpPr>
            <a:spLocks noGrp="1"/>
          </p:cNvSpPr>
          <p:nvPr>
            <p:ph type="body" sz="quarter" idx="16" hasCustomPrompt="1"/>
          </p:nvPr>
        </p:nvSpPr>
        <p:spPr>
          <a:xfrm>
            <a:off x="835025" y="5210499"/>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lvl1pPr>
          </a:lstStyle>
          <a:p>
            <a:r>
              <a:rPr lang="en-GB" dirty="0"/>
              <a:t>PRODUCT FEATURES</a:t>
            </a:r>
          </a:p>
        </p:txBody>
      </p:sp>
      <p:sp>
        <p:nvSpPr>
          <p:cNvPr id="16" name="Rectangle 15"/>
          <p:cNvSpPr/>
          <p:nvPr userDrawn="1"/>
        </p:nvSpPr>
        <p:spPr>
          <a:xfrm>
            <a:off x="8077200" y="1488221"/>
            <a:ext cx="4114800" cy="32602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sz="quarter" idx="17"/>
          </p:nvPr>
        </p:nvSpPr>
        <p:spPr>
          <a:xfrm>
            <a:off x="192088" y="1701800"/>
            <a:ext cx="3667531" cy="2848935"/>
          </a:xfrm>
        </p:spPr>
        <p:txBody>
          <a:bodyPr>
            <a:norm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600">
                <a:solidFill>
                  <a:schemeClr val="bg2"/>
                </a:solidFill>
              </a:defRPr>
            </a:lvl4pPr>
            <a:lvl5pP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2"/>
          <p:cNvSpPr>
            <a:spLocks noGrp="1"/>
          </p:cNvSpPr>
          <p:nvPr>
            <p:ph type="body" sz="quarter" idx="18"/>
          </p:nvPr>
        </p:nvSpPr>
        <p:spPr>
          <a:xfrm>
            <a:off x="8300834" y="1701800"/>
            <a:ext cx="3667531" cy="2848935"/>
          </a:xfrm>
        </p:spPr>
        <p:txBody>
          <a:bodyPr>
            <a:norm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600">
                <a:solidFill>
                  <a:schemeClr val="bg2"/>
                </a:solidFill>
              </a:defRPr>
            </a:lvl4pPr>
            <a:lvl5pP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IMAGE WITH BULLETS SLIDE TYPE 3">
    <p:spTree>
      <p:nvGrpSpPr>
        <p:cNvPr id="1" name=""/>
        <p:cNvGrpSpPr/>
        <p:nvPr/>
      </p:nvGrpSpPr>
      <p:grpSpPr>
        <a:xfrm>
          <a:off x="0" y="0"/>
          <a:ext cx="0" cy="0"/>
          <a:chOff x="0" y="0"/>
          <a:chExt cx="0" cy="0"/>
        </a:xfrm>
      </p:grpSpPr>
      <p:sp>
        <p:nvSpPr>
          <p:cNvPr id="12" name="Rectangle 11"/>
          <p:cNvSpPr/>
          <p:nvPr userDrawn="1"/>
        </p:nvSpPr>
        <p:spPr>
          <a:xfrm>
            <a:off x="0" y="0"/>
            <a:ext cx="12192000" cy="3646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3" name="Text Placeholder 15"/>
          <p:cNvSpPr>
            <a:spLocks noGrp="1"/>
          </p:cNvSpPr>
          <p:nvPr>
            <p:ph type="body" sz="quarter" idx="16" hasCustomPrompt="1"/>
          </p:nvPr>
        </p:nvSpPr>
        <p:spPr>
          <a:xfrm>
            <a:off x="835025" y="5303471"/>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solidFill>
                  <a:schemeClr val="bg2"/>
                </a:solidFill>
              </a:defRPr>
            </a:lvl1pPr>
          </a:lstStyle>
          <a:p>
            <a:r>
              <a:rPr lang="en-GB" dirty="0"/>
              <a:t>PRODUCT FEATURES</a:t>
            </a:r>
          </a:p>
        </p:txBody>
      </p:sp>
      <p:sp>
        <p:nvSpPr>
          <p:cNvPr id="14" name="Title Placeholder 1"/>
          <p:cNvSpPr txBox="1">
            <a:spLocks/>
          </p:cNvSpPr>
          <p:nvPr userDrawn="1"/>
        </p:nvSpPr>
        <p:spPr>
          <a:xfrm>
            <a:off x="835025" y="765175"/>
            <a:ext cx="4904678" cy="350838"/>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3200" b="1" kern="1200" baseline="0">
                <a:solidFill>
                  <a:schemeClr val="tx1"/>
                </a:solidFill>
                <a:latin typeface="+mj-lt"/>
                <a:ea typeface="+mj-ea"/>
                <a:cs typeface="+mj-cs"/>
              </a:defRPr>
            </a:lvl1pPr>
          </a:lstStyle>
          <a:p>
            <a:r>
              <a:rPr lang="en-US" sz="2000" b="0" i="1" dirty="0">
                <a:solidFill>
                  <a:schemeClr val="bg2"/>
                </a:solidFill>
              </a:rPr>
              <a:t>Click to edit subtitle</a:t>
            </a:r>
            <a:endParaRPr lang="en-GB" sz="2000" b="0" i="1" dirty="0">
              <a:solidFill>
                <a:schemeClr val="bg2"/>
              </a:solidFill>
            </a:endParaRPr>
          </a:p>
        </p:txBody>
      </p:sp>
      <p:sp>
        <p:nvSpPr>
          <p:cNvPr id="10" name="TextBox 9">
            <a:extLst>
              <a:ext uri="{FF2B5EF4-FFF2-40B4-BE49-F238E27FC236}">
                <a16:creationId xmlns:a16="http://schemas.microsoft.com/office/drawing/2014/main" id="{A7148FA3-9266-40FE-8DAE-01B7DC2B2270}"/>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IMAGE WITH BULLETS SLIDE TYPE 4">
    <p:spTree>
      <p:nvGrpSpPr>
        <p:cNvPr id="1" name=""/>
        <p:cNvGrpSpPr/>
        <p:nvPr/>
      </p:nvGrpSpPr>
      <p:grpSpPr>
        <a:xfrm>
          <a:off x="0" y="0"/>
          <a:ext cx="0" cy="0"/>
          <a:chOff x="0" y="0"/>
          <a:chExt cx="0" cy="0"/>
        </a:xfrm>
      </p:grpSpPr>
      <p:sp>
        <p:nvSpPr>
          <p:cNvPr id="12" name="Rectangle 11"/>
          <p:cNvSpPr/>
          <p:nvPr userDrawn="1"/>
        </p:nvSpPr>
        <p:spPr>
          <a:xfrm>
            <a:off x="0" y="0"/>
            <a:ext cx="12192000" cy="33571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3" name="Text Placeholder 15"/>
          <p:cNvSpPr>
            <a:spLocks noGrp="1"/>
          </p:cNvSpPr>
          <p:nvPr>
            <p:ph type="body" sz="quarter" idx="16" hasCustomPrompt="1"/>
          </p:nvPr>
        </p:nvSpPr>
        <p:spPr>
          <a:xfrm>
            <a:off x="835025" y="5303471"/>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solidFill>
                  <a:schemeClr val="bg2"/>
                </a:solidFill>
              </a:defRPr>
            </a:lvl1pPr>
          </a:lstStyle>
          <a:p>
            <a:r>
              <a:rPr lang="en-GB" dirty="0"/>
              <a:t>PRODUCT FEATURES</a:t>
            </a:r>
          </a:p>
        </p:txBody>
      </p:sp>
      <p:sp>
        <p:nvSpPr>
          <p:cNvPr id="14" name="Title Placeholder 1"/>
          <p:cNvSpPr txBox="1">
            <a:spLocks/>
          </p:cNvSpPr>
          <p:nvPr userDrawn="1"/>
        </p:nvSpPr>
        <p:spPr>
          <a:xfrm>
            <a:off x="835025" y="765175"/>
            <a:ext cx="4904678" cy="350838"/>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3200" b="1" kern="1200" baseline="0">
                <a:solidFill>
                  <a:schemeClr val="tx1"/>
                </a:solidFill>
                <a:latin typeface="+mj-lt"/>
                <a:ea typeface="+mj-ea"/>
                <a:cs typeface="+mj-cs"/>
              </a:defRPr>
            </a:lvl1pPr>
          </a:lstStyle>
          <a:p>
            <a:r>
              <a:rPr lang="en-US" sz="2000" b="0" i="1" dirty="0">
                <a:solidFill>
                  <a:schemeClr val="bg2"/>
                </a:solidFill>
              </a:rPr>
              <a:t>Click to edit subtitle</a:t>
            </a:r>
            <a:endParaRPr lang="en-GB" sz="2000" b="0" i="1" dirty="0">
              <a:solidFill>
                <a:schemeClr val="bg2"/>
              </a:solidFill>
            </a:endParaRPr>
          </a:p>
        </p:txBody>
      </p:sp>
      <p:sp>
        <p:nvSpPr>
          <p:cNvPr id="10" name="Text Placeholder 21"/>
          <p:cNvSpPr>
            <a:spLocks noGrp="1"/>
          </p:cNvSpPr>
          <p:nvPr>
            <p:ph type="body" sz="quarter" idx="13" hasCustomPrompt="1"/>
          </p:nvPr>
        </p:nvSpPr>
        <p:spPr>
          <a:xfrm>
            <a:off x="1643893" y="1689530"/>
            <a:ext cx="2317438" cy="222898"/>
          </a:xfrm>
        </p:spPr>
        <p:txBody>
          <a:bodyPr>
            <a:normAutofit/>
          </a:bodyPr>
          <a:lstStyle>
            <a:lvl1pPr marL="0" indent="0">
              <a:buNone/>
              <a:defRPr sz="1400">
                <a:solidFill>
                  <a:schemeClr val="bg2"/>
                </a:solidFill>
                <a:latin typeface="+mn-lt"/>
              </a:defRPr>
            </a:lvl1pPr>
          </a:lstStyle>
          <a:p>
            <a:pPr lvl="0"/>
            <a:r>
              <a:rPr lang="en-US" dirty="0"/>
              <a:t>Heading</a:t>
            </a:r>
          </a:p>
        </p:txBody>
      </p:sp>
      <p:sp>
        <p:nvSpPr>
          <p:cNvPr id="11" name="Text Placeholder 27"/>
          <p:cNvSpPr>
            <a:spLocks noGrp="1"/>
          </p:cNvSpPr>
          <p:nvPr>
            <p:ph type="body" sz="quarter" idx="14" hasCustomPrompt="1"/>
          </p:nvPr>
        </p:nvSpPr>
        <p:spPr>
          <a:xfrm>
            <a:off x="1643968" y="1912428"/>
            <a:ext cx="2317390" cy="393012"/>
          </a:xfrm>
        </p:spPr>
        <p:txBody>
          <a:bodyPr anchor="t">
            <a:noAutofit/>
          </a:bodyPr>
          <a:lstStyle>
            <a:lvl1pPr marL="0" indent="0">
              <a:lnSpc>
                <a:spcPct val="100000"/>
              </a:lnSpc>
              <a:spcBef>
                <a:spcPts val="0"/>
              </a:spcBef>
              <a:buNone/>
              <a:defRPr sz="1200" i="1" baseline="0">
                <a:solidFill>
                  <a:schemeClr val="bg2"/>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16" name="Text Placeholder 21"/>
          <p:cNvSpPr>
            <a:spLocks noGrp="1"/>
          </p:cNvSpPr>
          <p:nvPr>
            <p:ph type="body" sz="quarter" idx="36" hasCustomPrompt="1"/>
          </p:nvPr>
        </p:nvSpPr>
        <p:spPr>
          <a:xfrm>
            <a:off x="1643819" y="2550050"/>
            <a:ext cx="2317438" cy="222898"/>
          </a:xfrm>
        </p:spPr>
        <p:txBody>
          <a:bodyPr>
            <a:normAutofit/>
          </a:bodyPr>
          <a:lstStyle>
            <a:lvl1pPr marL="0" indent="0">
              <a:buNone/>
              <a:defRPr sz="1400">
                <a:solidFill>
                  <a:schemeClr val="bg2"/>
                </a:solidFill>
                <a:latin typeface="+mn-lt"/>
              </a:defRPr>
            </a:lvl1pPr>
          </a:lstStyle>
          <a:p>
            <a:pPr lvl="0"/>
            <a:r>
              <a:rPr lang="en-US" dirty="0"/>
              <a:t>Heading</a:t>
            </a:r>
          </a:p>
        </p:txBody>
      </p:sp>
      <p:sp>
        <p:nvSpPr>
          <p:cNvPr id="17" name="Text Placeholder 27"/>
          <p:cNvSpPr>
            <a:spLocks noGrp="1"/>
          </p:cNvSpPr>
          <p:nvPr>
            <p:ph type="body" sz="quarter" idx="37" hasCustomPrompt="1"/>
          </p:nvPr>
        </p:nvSpPr>
        <p:spPr>
          <a:xfrm>
            <a:off x="1643894" y="2772948"/>
            <a:ext cx="2317390" cy="393012"/>
          </a:xfrm>
        </p:spPr>
        <p:txBody>
          <a:bodyPr anchor="t">
            <a:noAutofit/>
          </a:bodyPr>
          <a:lstStyle>
            <a:lvl1pPr marL="0" indent="0">
              <a:lnSpc>
                <a:spcPct val="100000"/>
              </a:lnSpc>
              <a:spcBef>
                <a:spcPts val="0"/>
              </a:spcBef>
              <a:buNone/>
              <a:defRPr sz="1200" i="1" baseline="0">
                <a:solidFill>
                  <a:schemeClr val="bg2"/>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18" name="Text Placeholder 21"/>
          <p:cNvSpPr>
            <a:spLocks noGrp="1"/>
          </p:cNvSpPr>
          <p:nvPr>
            <p:ph type="body" sz="quarter" idx="38" hasCustomPrompt="1"/>
          </p:nvPr>
        </p:nvSpPr>
        <p:spPr>
          <a:xfrm>
            <a:off x="1643819" y="3592714"/>
            <a:ext cx="2317438"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19" name="Text Placeholder 27"/>
          <p:cNvSpPr>
            <a:spLocks noGrp="1"/>
          </p:cNvSpPr>
          <p:nvPr>
            <p:ph type="body" sz="quarter" idx="39" hasCustomPrompt="1"/>
          </p:nvPr>
        </p:nvSpPr>
        <p:spPr>
          <a:xfrm>
            <a:off x="1643894" y="3815612"/>
            <a:ext cx="2317390"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0" name="Text Placeholder 21"/>
          <p:cNvSpPr>
            <a:spLocks noGrp="1"/>
          </p:cNvSpPr>
          <p:nvPr>
            <p:ph type="body" sz="quarter" idx="40" hasCustomPrompt="1"/>
          </p:nvPr>
        </p:nvSpPr>
        <p:spPr>
          <a:xfrm>
            <a:off x="1643819" y="4448408"/>
            <a:ext cx="2317438"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1" name="Text Placeholder 27"/>
          <p:cNvSpPr>
            <a:spLocks noGrp="1"/>
          </p:cNvSpPr>
          <p:nvPr>
            <p:ph type="body" sz="quarter" idx="41" hasCustomPrompt="1"/>
          </p:nvPr>
        </p:nvSpPr>
        <p:spPr>
          <a:xfrm>
            <a:off x="1643894" y="4671306"/>
            <a:ext cx="2317390"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4" name="Oval 23"/>
          <p:cNvSpPr/>
          <p:nvPr userDrawn="1"/>
        </p:nvSpPr>
        <p:spPr>
          <a:xfrm>
            <a:off x="835025" y="1592447"/>
            <a:ext cx="625920" cy="62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userDrawn="1"/>
        </p:nvSpPr>
        <p:spPr>
          <a:xfrm>
            <a:off x="835025" y="2452967"/>
            <a:ext cx="625920" cy="62592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userDrawn="1"/>
        </p:nvSpPr>
        <p:spPr>
          <a:xfrm>
            <a:off x="835025" y="3494806"/>
            <a:ext cx="625920" cy="62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endParaRPr>
          </a:p>
        </p:txBody>
      </p:sp>
      <p:sp>
        <p:nvSpPr>
          <p:cNvPr id="27" name="Oval 26"/>
          <p:cNvSpPr/>
          <p:nvPr userDrawn="1"/>
        </p:nvSpPr>
        <p:spPr>
          <a:xfrm>
            <a:off x="835025" y="4355366"/>
            <a:ext cx="625920" cy="62592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 Placeholder 29"/>
          <p:cNvSpPr>
            <a:spLocks noGrp="1"/>
          </p:cNvSpPr>
          <p:nvPr>
            <p:ph type="body" sz="quarter" idx="23" hasCustomPrompt="1"/>
          </p:nvPr>
        </p:nvSpPr>
        <p:spPr>
          <a:xfrm>
            <a:off x="934152" y="1675458"/>
            <a:ext cx="427666" cy="459899"/>
          </a:xfrm>
        </p:spPr>
        <p:txBody>
          <a:bodyPr>
            <a:noAutofit/>
          </a:bodyPr>
          <a:lstStyle>
            <a:lvl1pPr marL="0" indent="0" algn="ctr">
              <a:buNone/>
              <a:defRPr sz="2800" b="0">
                <a:solidFill>
                  <a:schemeClr val="bg2"/>
                </a:solidFill>
              </a:defRPr>
            </a:lvl1pPr>
          </a:lstStyle>
          <a:p>
            <a:pPr lvl="0"/>
            <a:r>
              <a:rPr lang="en-GB" dirty="0"/>
              <a:t>1</a:t>
            </a:r>
          </a:p>
        </p:txBody>
      </p:sp>
      <p:sp>
        <p:nvSpPr>
          <p:cNvPr id="30" name="Text Placeholder 29"/>
          <p:cNvSpPr>
            <a:spLocks noGrp="1"/>
          </p:cNvSpPr>
          <p:nvPr>
            <p:ph type="body" sz="quarter" idx="26" hasCustomPrompt="1"/>
          </p:nvPr>
        </p:nvSpPr>
        <p:spPr>
          <a:xfrm>
            <a:off x="934152" y="2535978"/>
            <a:ext cx="427666" cy="459899"/>
          </a:xfrm>
        </p:spPr>
        <p:txBody>
          <a:bodyPr>
            <a:noAutofit/>
          </a:bodyPr>
          <a:lstStyle>
            <a:lvl1pPr marL="0" indent="0" algn="ctr">
              <a:buNone/>
              <a:defRPr sz="2800" b="0">
                <a:solidFill>
                  <a:schemeClr val="bg2"/>
                </a:solidFill>
              </a:defRPr>
            </a:lvl1pPr>
          </a:lstStyle>
          <a:p>
            <a:pPr lvl="0"/>
            <a:r>
              <a:rPr lang="en-GB" dirty="0"/>
              <a:t>2</a:t>
            </a:r>
          </a:p>
        </p:txBody>
      </p:sp>
      <p:sp>
        <p:nvSpPr>
          <p:cNvPr id="31" name="Text Placeholder 29"/>
          <p:cNvSpPr>
            <a:spLocks noGrp="1"/>
          </p:cNvSpPr>
          <p:nvPr>
            <p:ph type="body" sz="quarter" idx="29" hasCustomPrompt="1"/>
          </p:nvPr>
        </p:nvSpPr>
        <p:spPr>
          <a:xfrm>
            <a:off x="934152" y="3577817"/>
            <a:ext cx="427666" cy="459899"/>
          </a:xfrm>
        </p:spPr>
        <p:txBody>
          <a:bodyPr>
            <a:noAutofit/>
          </a:bodyPr>
          <a:lstStyle>
            <a:lvl1pPr marL="0" indent="0" algn="ctr">
              <a:buNone/>
              <a:defRPr sz="2800" b="0">
                <a:solidFill>
                  <a:schemeClr val="bg2"/>
                </a:solidFill>
              </a:defRPr>
            </a:lvl1pPr>
          </a:lstStyle>
          <a:p>
            <a:pPr lvl="0"/>
            <a:r>
              <a:rPr lang="en-GB" dirty="0"/>
              <a:t>3</a:t>
            </a:r>
          </a:p>
        </p:txBody>
      </p:sp>
      <p:sp>
        <p:nvSpPr>
          <p:cNvPr id="32" name="Text Placeholder 29"/>
          <p:cNvSpPr>
            <a:spLocks noGrp="1"/>
          </p:cNvSpPr>
          <p:nvPr>
            <p:ph type="body" sz="quarter" idx="32" hasCustomPrompt="1"/>
          </p:nvPr>
        </p:nvSpPr>
        <p:spPr>
          <a:xfrm>
            <a:off x="934152" y="4438377"/>
            <a:ext cx="427666" cy="459899"/>
          </a:xfrm>
        </p:spPr>
        <p:txBody>
          <a:bodyPr>
            <a:noAutofit/>
          </a:bodyPr>
          <a:lstStyle>
            <a:lvl1pPr marL="0" indent="0" algn="ctr">
              <a:buNone/>
              <a:defRPr sz="2800" b="0">
                <a:solidFill>
                  <a:schemeClr val="bg2"/>
                </a:solidFill>
              </a:defRPr>
            </a:lvl1pPr>
          </a:lstStyle>
          <a:p>
            <a:pPr lvl="0"/>
            <a:r>
              <a:rPr lang="en-GB" dirty="0"/>
              <a:t>4</a:t>
            </a:r>
          </a:p>
        </p:txBody>
      </p:sp>
      <p:sp>
        <p:nvSpPr>
          <p:cNvPr id="66" name="Text Placeholder 21"/>
          <p:cNvSpPr>
            <a:spLocks noGrp="1"/>
          </p:cNvSpPr>
          <p:nvPr>
            <p:ph type="body" sz="quarter" idx="42" hasCustomPrompt="1"/>
          </p:nvPr>
        </p:nvSpPr>
        <p:spPr>
          <a:xfrm>
            <a:off x="9034747" y="1682969"/>
            <a:ext cx="2317438" cy="222898"/>
          </a:xfrm>
        </p:spPr>
        <p:txBody>
          <a:bodyPr>
            <a:normAutofit/>
          </a:bodyPr>
          <a:lstStyle>
            <a:lvl1pPr marL="0" indent="0">
              <a:buNone/>
              <a:defRPr sz="1400">
                <a:solidFill>
                  <a:schemeClr val="bg2"/>
                </a:solidFill>
                <a:latin typeface="+mn-lt"/>
              </a:defRPr>
            </a:lvl1pPr>
          </a:lstStyle>
          <a:p>
            <a:pPr lvl="0"/>
            <a:r>
              <a:rPr lang="en-US" dirty="0"/>
              <a:t>Heading</a:t>
            </a:r>
          </a:p>
        </p:txBody>
      </p:sp>
      <p:sp>
        <p:nvSpPr>
          <p:cNvPr id="67" name="Text Placeholder 27"/>
          <p:cNvSpPr>
            <a:spLocks noGrp="1"/>
          </p:cNvSpPr>
          <p:nvPr>
            <p:ph type="body" sz="quarter" idx="43" hasCustomPrompt="1"/>
          </p:nvPr>
        </p:nvSpPr>
        <p:spPr>
          <a:xfrm>
            <a:off x="9034822" y="1905867"/>
            <a:ext cx="2317390" cy="393012"/>
          </a:xfrm>
        </p:spPr>
        <p:txBody>
          <a:bodyPr anchor="t">
            <a:noAutofit/>
          </a:bodyPr>
          <a:lstStyle>
            <a:lvl1pPr marL="0" indent="0">
              <a:lnSpc>
                <a:spcPct val="100000"/>
              </a:lnSpc>
              <a:spcBef>
                <a:spcPts val="0"/>
              </a:spcBef>
              <a:buNone/>
              <a:defRPr sz="1200" i="1" baseline="0">
                <a:solidFill>
                  <a:schemeClr val="bg2"/>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68" name="Text Placeholder 21"/>
          <p:cNvSpPr>
            <a:spLocks noGrp="1"/>
          </p:cNvSpPr>
          <p:nvPr>
            <p:ph type="body" sz="quarter" idx="44" hasCustomPrompt="1"/>
          </p:nvPr>
        </p:nvSpPr>
        <p:spPr>
          <a:xfrm>
            <a:off x="9034673" y="2543489"/>
            <a:ext cx="2317438" cy="222898"/>
          </a:xfrm>
        </p:spPr>
        <p:txBody>
          <a:bodyPr>
            <a:normAutofit/>
          </a:bodyPr>
          <a:lstStyle>
            <a:lvl1pPr marL="0" indent="0">
              <a:buNone/>
              <a:defRPr sz="1400">
                <a:solidFill>
                  <a:schemeClr val="bg2"/>
                </a:solidFill>
                <a:latin typeface="+mn-lt"/>
              </a:defRPr>
            </a:lvl1pPr>
          </a:lstStyle>
          <a:p>
            <a:pPr lvl="0"/>
            <a:r>
              <a:rPr lang="en-US" dirty="0"/>
              <a:t>Heading</a:t>
            </a:r>
          </a:p>
        </p:txBody>
      </p:sp>
      <p:sp>
        <p:nvSpPr>
          <p:cNvPr id="69" name="Text Placeholder 27"/>
          <p:cNvSpPr>
            <a:spLocks noGrp="1"/>
          </p:cNvSpPr>
          <p:nvPr>
            <p:ph type="body" sz="quarter" idx="45" hasCustomPrompt="1"/>
          </p:nvPr>
        </p:nvSpPr>
        <p:spPr>
          <a:xfrm>
            <a:off x="9034748" y="2766387"/>
            <a:ext cx="2317390" cy="393012"/>
          </a:xfrm>
        </p:spPr>
        <p:txBody>
          <a:bodyPr anchor="t">
            <a:noAutofit/>
          </a:bodyPr>
          <a:lstStyle>
            <a:lvl1pPr marL="0" indent="0">
              <a:lnSpc>
                <a:spcPct val="100000"/>
              </a:lnSpc>
              <a:spcBef>
                <a:spcPts val="0"/>
              </a:spcBef>
              <a:buNone/>
              <a:defRPr sz="1200" i="1" baseline="0">
                <a:solidFill>
                  <a:schemeClr val="bg2"/>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70" name="Text Placeholder 21"/>
          <p:cNvSpPr>
            <a:spLocks noGrp="1"/>
          </p:cNvSpPr>
          <p:nvPr>
            <p:ph type="body" sz="quarter" idx="46" hasCustomPrompt="1"/>
          </p:nvPr>
        </p:nvSpPr>
        <p:spPr>
          <a:xfrm>
            <a:off x="9034673" y="3586153"/>
            <a:ext cx="2317438"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71" name="Text Placeholder 27"/>
          <p:cNvSpPr>
            <a:spLocks noGrp="1"/>
          </p:cNvSpPr>
          <p:nvPr>
            <p:ph type="body" sz="quarter" idx="47" hasCustomPrompt="1"/>
          </p:nvPr>
        </p:nvSpPr>
        <p:spPr>
          <a:xfrm>
            <a:off x="9034748" y="3809051"/>
            <a:ext cx="2317390"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72" name="Text Placeholder 21"/>
          <p:cNvSpPr>
            <a:spLocks noGrp="1"/>
          </p:cNvSpPr>
          <p:nvPr>
            <p:ph type="body" sz="quarter" idx="48" hasCustomPrompt="1"/>
          </p:nvPr>
        </p:nvSpPr>
        <p:spPr>
          <a:xfrm>
            <a:off x="9034673" y="4441847"/>
            <a:ext cx="2317438"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73" name="Text Placeholder 27"/>
          <p:cNvSpPr>
            <a:spLocks noGrp="1"/>
          </p:cNvSpPr>
          <p:nvPr>
            <p:ph type="body" sz="quarter" idx="49" hasCustomPrompt="1"/>
          </p:nvPr>
        </p:nvSpPr>
        <p:spPr>
          <a:xfrm>
            <a:off x="9034748" y="4664745"/>
            <a:ext cx="2317390"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74" name="Oval 73"/>
          <p:cNvSpPr/>
          <p:nvPr userDrawn="1"/>
        </p:nvSpPr>
        <p:spPr>
          <a:xfrm>
            <a:off x="8225879" y="1585886"/>
            <a:ext cx="625920" cy="62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p:cNvSpPr/>
          <p:nvPr userDrawn="1"/>
        </p:nvSpPr>
        <p:spPr>
          <a:xfrm>
            <a:off x="8225879" y="2446406"/>
            <a:ext cx="625920" cy="62592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p:cNvSpPr/>
          <p:nvPr userDrawn="1"/>
        </p:nvSpPr>
        <p:spPr>
          <a:xfrm>
            <a:off x="8225879" y="3488245"/>
            <a:ext cx="625920" cy="62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endParaRPr>
          </a:p>
        </p:txBody>
      </p:sp>
      <p:sp>
        <p:nvSpPr>
          <p:cNvPr id="77" name="Oval 76"/>
          <p:cNvSpPr/>
          <p:nvPr userDrawn="1"/>
        </p:nvSpPr>
        <p:spPr>
          <a:xfrm>
            <a:off x="8225879" y="4348805"/>
            <a:ext cx="625920" cy="62592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Text Placeholder 29"/>
          <p:cNvSpPr>
            <a:spLocks noGrp="1"/>
          </p:cNvSpPr>
          <p:nvPr>
            <p:ph type="body" sz="quarter" idx="50" hasCustomPrompt="1"/>
          </p:nvPr>
        </p:nvSpPr>
        <p:spPr>
          <a:xfrm>
            <a:off x="8325006" y="1668897"/>
            <a:ext cx="427666" cy="459899"/>
          </a:xfrm>
        </p:spPr>
        <p:txBody>
          <a:bodyPr>
            <a:noAutofit/>
          </a:bodyPr>
          <a:lstStyle>
            <a:lvl1pPr marL="0" indent="0" algn="ctr">
              <a:buNone/>
              <a:defRPr sz="2800" b="0">
                <a:solidFill>
                  <a:schemeClr val="bg2"/>
                </a:solidFill>
              </a:defRPr>
            </a:lvl1pPr>
          </a:lstStyle>
          <a:p>
            <a:pPr lvl="0"/>
            <a:r>
              <a:rPr lang="en-GB" dirty="0"/>
              <a:t>1</a:t>
            </a:r>
          </a:p>
        </p:txBody>
      </p:sp>
      <p:sp>
        <p:nvSpPr>
          <p:cNvPr id="79" name="Text Placeholder 29"/>
          <p:cNvSpPr>
            <a:spLocks noGrp="1"/>
          </p:cNvSpPr>
          <p:nvPr>
            <p:ph type="body" sz="quarter" idx="51" hasCustomPrompt="1"/>
          </p:nvPr>
        </p:nvSpPr>
        <p:spPr>
          <a:xfrm>
            <a:off x="8325006" y="2529417"/>
            <a:ext cx="427666" cy="459899"/>
          </a:xfrm>
        </p:spPr>
        <p:txBody>
          <a:bodyPr>
            <a:noAutofit/>
          </a:bodyPr>
          <a:lstStyle>
            <a:lvl1pPr marL="0" indent="0" algn="ctr">
              <a:buNone/>
              <a:defRPr sz="2800" b="0">
                <a:solidFill>
                  <a:schemeClr val="bg2"/>
                </a:solidFill>
              </a:defRPr>
            </a:lvl1pPr>
          </a:lstStyle>
          <a:p>
            <a:pPr lvl="0"/>
            <a:r>
              <a:rPr lang="en-GB" dirty="0"/>
              <a:t>2</a:t>
            </a:r>
          </a:p>
        </p:txBody>
      </p:sp>
      <p:sp>
        <p:nvSpPr>
          <p:cNvPr id="80" name="Text Placeholder 29"/>
          <p:cNvSpPr>
            <a:spLocks noGrp="1"/>
          </p:cNvSpPr>
          <p:nvPr>
            <p:ph type="body" sz="quarter" idx="52" hasCustomPrompt="1"/>
          </p:nvPr>
        </p:nvSpPr>
        <p:spPr>
          <a:xfrm>
            <a:off x="8325006" y="3571256"/>
            <a:ext cx="427666" cy="459899"/>
          </a:xfrm>
        </p:spPr>
        <p:txBody>
          <a:bodyPr>
            <a:noAutofit/>
          </a:bodyPr>
          <a:lstStyle>
            <a:lvl1pPr marL="0" indent="0" algn="ctr">
              <a:buNone/>
              <a:defRPr sz="2800" b="0">
                <a:solidFill>
                  <a:schemeClr val="bg2"/>
                </a:solidFill>
              </a:defRPr>
            </a:lvl1pPr>
          </a:lstStyle>
          <a:p>
            <a:pPr lvl="0"/>
            <a:r>
              <a:rPr lang="en-GB" dirty="0"/>
              <a:t>3</a:t>
            </a:r>
          </a:p>
        </p:txBody>
      </p:sp>
      <p:sp>
        <p:nvSpPr>
          <p:cNvPr id="81" name="Text Placeholder 29"/>
          <p:cNvSpPr>
            <a:spLocks noGrp="1"/>
          </p:cNvSpPr>
          <p:nvPr>
            <p:ph type="body" sz="quarter" idx="53" hasCustomPrompt="1"/>
          </p:nvPr>
        </p:nvSpPr>
        <p:spPr>
          <a:xfrm>
            <a:off x="8325006" y="4431816"/>
            <a:ext cx="427666" cy="459899"/>
          </a:xfrm>
        </p:spPr>
        <p:txBody>
          <a:bodyPr>
            <a:noAutofit/>
          </a:bodyPr>
          <a:lstStyle>
            <a:lvl1pPr marL="0" indent="0" algn="ctr">
              <a:buNone/>
              <a:defRPr sz="2800" b="0">
                <a:solidFill>
                  <a:schemeClr val="bg2"/>
                </a:solidFill>
              </a:defRPr>
            </a:lvl1pPr>
          </a:lstStyle>
          <a:p>
            <a:pPr lvl="0"/>
            <a:r>
              <a:rPr lang="en-GB" dirty="0"/>
              <a:t>4</a:t>
            </a:r>
          </a:p>
        </p:txBody>
      </p:sp>
      <p:sp>
        <p:nvSpPr>
          <p:cNvPr id="41" name="TextBox 40">
            <a:extLst>
              <a:ext uri="{FF2B5EF4-FFF2-40B4-BE49-F238E27FC236}">
                <a16:creationId xmlns:a16="http://schemas.microsoft.com/office/drawing/2014/main" id="{C05A2D1D-A5ED-4BF7-AE60-28BFBEB842E4}"/>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PAGE NUMBERS SLIDE">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OUR PRODUCTS</a:t>
            </a:r>
          </a:p>
        </p:txBody>
      </p:sp>
      <p:sp>
        <p:nvSpPr>
          <p:cNvPr id="10" name="Text Placeholder 21"/>
          <p:cNvSpPr>
            <a:spLocks noGrp="1"/>
          </p:cNvSpPr>
          <p:nvPr>
            <p:ph type="body" sz="quarter" idx="13" hasCustomPrompt="1"/>
          </p:nvPr>
        </p:nvSpPr>
        <p:spPr>
          <a:xfrm>
            <a:off x="1509479" y="162392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11" name="Text Placeholder 27"/>
          <p:cNvSpPr>
            <a:spLocks noGrp="1"/>
          </p:cNvSpPr>
          <p:nvPr>
            <p:ph type="body" sz="quarter" idx="14" hasCustomPrompt="1"/>
          </p:nvPr>
        </p:nvSpPr>
        <p:spPr>
          <a:xfrm>
            <a:off x="1509553" y="184682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12" name="Text Placeholder 29"/>
          <p:cNvSpPr>
            <a:spLocks noGrp="1"/>
          </p:cNvSpPr>
          <p:nvPr>
            <p:ph type="body" sz="quarter" idx="23" hasCustomPrompt="1"/>
          </p:nvPr>
        </p:nvSpPr>
        <p:spPr>
          <a:xfrm>
            <a:off x="930230" y="1623926"/>
            <a:ext cx="427666" cy="615950"/>
          </a:xfrm>
        </p:spPr>
        <p:txBody>
          <a:bodyPr>
            <a:noAutofit/>
          </a:bodyPr>
          <a:lstStyle>
            <a:lvl1pPr marL="0" indent="0" algn="ctr">
              <a:buNone/>
              <a:defRPr sz="4000" b="0">
                <a:solidFill>
                  <a:schemeClr val="accent3"/>
                </a:solidFill>
              </a:defRPr>
            </a:lvl1pPr>
          </a:lstStyle>
          <a:p>
            <a:pPr lvl="0"/>
            <a:r>
              <a:rPr lang="en-GB" dirty="0"/>
              <a:t>1</a:t>
            </a:r>
          </a:p>
        </p:txBody>
      </p:sp>
      <p:cxnSp>
        <p:nvCxnSpPr>
          <p:cNvPr id="14" name="Straight Connector 13"/>
          <p:cNvCxnSpPr/>
          <p:nvPr userDrawn="1"/>
        </p:nvCxnSpPr>
        <p:spPr>
          <a:xfrm>
            <a:off x="1362219" y="162392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 Placeholder 29"/>
          <p:cNvSpPr>
            <a:spLocks noGrp="1"/>
          </p:cNvSpPr>
          <p:nvPr>
            <p:ph type="body" sz="quarter" idx="26" hasCustomPrompt="1"/>
          </p:nvPr>
        </p:nvSpPr>
        <p:spPr>
          <a:xfrm>
            <a:off x="930230" y="2484446"/>
            <a:ext cx="427666" cy="615950"/>
          </a:xfrm>
        </p:spPr>
        <p:txBody>
          <a:bodyPr>
            <a:noAutofit/>
          </a:bodyPr>
          <a:lstStyle>
            <a:lvl1pPr marL="0" indent="0" algn="ctr">
              <a:buNone/>
              <a:defRPr sz="4000" b="0">
                <a:solidFill>
                  <a:schemeClr val="accent3"/>
                </a:solidFill>
              </a:defRPr>
            </a:lvl1pPr>
          </a:lstStyle>
          <a:p>
            <a:pPr lvl="0"/>
            <a:r>
              <a:rPr lang="en-GB" dirty="0"/>
              <a:t>2</a:t>
            </a:r>
          </a:p>
        </p:txBody>
      </p:sp>
      <p:cxnSp>
        <p:nvCxnSpPr>
          <p:cNvPr id="17" name="Straight Connector 16"/>
          <p:cNvCxnSpPr/>
          <p:nvPr userDrawn="1"/>
        </p:nvCxnSpPr>
        <p:spPr>
          <a:xfrm>
            <a:off x="1362219" y="248444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 Placeholder 29"/>
          <p:cNvSpPr>
            <a:spLocks noGrp="1"/>
          </p:cNvSpPr>
          <p:nvPr>
            <p:ph type="body" sz="quarter" idx="29" hasCustomPrompt="1"/>
          </p:nvPr>
        </p:nvSpPr>
        <p:spPr>
          <a:xfrm>
            <a:off x="931904" y="3345006"/>
            <a:ext cx="427666" cy="615950"/>
          </a:xfrm>
        </p:spPr>
        <p:txBody>
          <a:bodyPr>
            <a:noAutofit/>
          </a:bodyPr>
          <a:lstStyle>
            <a:lvl1pPr marL="0" indent="0" algn="ctr">
              <a:buNone/>
              <a:defRPr sz="4000" b="0">
                <a:solidFill>
                  <a:schemeClr val="accent3"/>
                </a:solidFill>
              </a:defRPr>
            </a:lvl1pPr>
          </a:lstStyle>
          <a:p>
            <a:pPr lvl="0"/>
            <a:r>
              <a:rPr lang="en-GB" dirty="0"/>
              <a:t>3</a:t>
            </a:r>
          </a:p>
        </p:txBody>
      </p:sp>
      <p:cxnSp>
        <p:nvCxnSpPr>
          <p:cNvPr id="19" name="Straight Connector 18"/>
          <p:cNvCxnSpPr/>
          <p:nvPr userDrawn="1"/>
        </p:nvCxnSpPr>
        <p:spPr>
          <a:xfrm>
            <a:off x="1363893" y="334500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Text Placeholder 29"/>
          <p:cNvSpPr>
            <a:spLocks noGrp="1"/>
          </p:cNvSpPr>
          <p:nvPr>
            <p:ph type="body" sz="quarter" idx="32" hasCustomPrompt="1"/>
          </p:nvPr>
        </p:nvSpPr>
        <p:spPr>
          <a:xfrm>
            <a:off x="930230" y="4223456"/>
            <a:ext cx="427666" cy="615950"/>
          </a:xfrm>
        </p:spPr>
        <p:txBody>
          <a:bodyPr>
            <a:noAutofit/>
          </a:bodyPr>
          <a:lstStyle>
            <a:lvl1pPr marL="0" indent="0" algn="ctr">
              <a:buNone/>
              <a:defRPr sz="4000" b="0">
                <a:solidFill>
                  <a:schemeClr val="accent3"/>
                </a:solidFill>
              </a:defRPr>
            </a:lvl1pPr>
          </a:lstStyle>
          <a:p>
            <a:pPr lvl="0"/>
            <a:r>
              <a:rPr lang="en-GB" dirty="0"/>
              <a:t>4</a:t>
            </a:r>
          </a:p>
        </p:txBody>
      </p:sp>
      <p:cxnSp>
        <p:nvCxnSpPr>
          <p:cNvPr id="21" name="Straight Connector 20"/>
          <p:cNvCxnSpPr/>
          <p:nvPr userDrawn="1"/>
        </p:nvCxnSpPr>
        <p:spPr>
          <a:xfrm>
            <a:off x="1362219" y="422345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Text Placeholder 29"/>
          <p:cNvSpPr>
            <a:spLocks noGrp="1"/>
          </p:cNvSpPr>
          <p:nvPr>
            <p:ph type="body" sz="quarter" idx="35" hasCustomPrompt="1"/>
          </p:nvPr>
        </p:nvSpPr>
        <p:spPr>
          <a:xfrm>
            <a:off x="930230" y="5084024"/>
            <a:ext cx="427666" cy="615950"/>
          </a:xfrm>
        </p:spPr>
        <p:txBody>
          <a:bodyPr>
            <a:noAutofit/>
          </a:bodyPr>
          <a:lstStyle>
            <a:lvl1pPr marL="0" indent="0" algn="ctr">
              <a:buNone/>
              <a:defRPr sz="4000" b="0">
                <a:solidFill>
                  <a:schemeClr val="accent3"/>
                </a:solidFill>
              </a:defRPr>
            </a:lvl1pPr>
          </a:lstStyle>
          <a:p>
            <a:pPr lvl="0"/>
            <a:r>
              <a:rPr lang="en-GB" dirty="0"/>
              <a:t>5</a:t>
            </a:r>
          </a:p>
        </p:txBody>
      </p:sp>
      <p:cxnSp>
        <p:nvCxnSpPr>
          <p:cNvPr id="23" name="Straight Connector 22"/>
          <p:cNvCxnSpPr/>
          <p:nvPr userDrawn="1"/>
        </p:nvCxnSpPr>
        <p:spPr>
          <a:xfrm>
            <a:off x="1362219" y="5084024"/>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Text Placeholder 21"/>
          <p:cNvSpPr>
            <a:spLocks noGrp="1"/>
          </p:cNvSpPr>
          <p:nvPr>
            <p:ph type="body" sz="quarter" idx="36" hasCustomPrompt="1"/>
          </p:nvPr>
        </p:nvSpPr>
        <p:spPr>
          <a:xfrm>
            <a:off x="1509405" y="248444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5" name="Text Placeholder 27"/>
          <p:cNvSpPr>
            <a:spLocks noGrp="1"/>
          </p:cNvSpPr>
          <p:nvPr>
            <p:ph type="body" sz="quarter" idx="37" hasCustomPrompt="1"/>
          </p:nvPr>
        </p:nvSpPr>
        <p:spPr>
          <a:xfrm>
            <a:off x="1509479" y="270734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6" name="Text Placeholder 21"/>
          <p:cNvSpPr>
            <a:spLocks noGrp="1"/>
          </p:cNvSpPr>
          <p:nvPr>
            <p:ph type="body" sz="quarter" idx="38" hasCustomPrompt="1"/>
          </p:nvPr>
        </p:nvSpPr>
        <p:spPr>
          <a:xfrm>
            <a:off x="1509405" y="3345831"/>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8" name="Text Placeholder 27"/>
          <p:cNvSpPr>
            <a:spLocks noGrp="1"/>
          </p:cNvSpPr>
          <p:nvPr>
            <p:ph type="body" sz="quarter" idx="39" hasCustomPrompt="1"/>
          </p:nvPr>
        </p:nvSpPr>
        <p:spPr>
          <a:xfrm>
            <a:off x="1509479" y="3568729"/>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9" name="Text Placeholder 21"/>
          <p:cNvSpPr>
            <a:spLocks noGrp="1"/>
          </p:cNvSpPr>
          <p:nvPr>
            <p:ph type="body" sz="quarter" idx="40" hasCustomPrompt="1"/>
          </p:nvPr>
        </p:nvSpPr>
        <p:spPr>
          <a:xfrm>
            <a:off x="1509331" y="4223909"/>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0" name="Text Placeholder 27"/>
          <p:cNvSpPr>
            <a:spLocks noGrp="1"/>
          </p:cNvSpPr>
          <p:nvPr>
            <p:ph type="body" sz="quarter" idx="41" hasCustomPrompt="1"/>
          </p:nvPr>
        </p:nvSpPr>
        <p:spPr>
          <a:xfrm>
            <a:off x="1509405" y="4446807"/>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1" name="Text Placeholder 21"/>
          <p:cNvSpPr>
            <a:spLocks noGrp="1"/>
          </p:cNvSpPr>
          <p:nvPr>
            <p:ph type="body" sz="quarter" idx="42" hasCustomPrompt="1"/>
          </p:nvPr>
        </p:nvSpPr>
        <p:spPr>
          <a:xfrm>
            <a:off x="1509257" y="5084024"/>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2" name="Text Placeholder 27"/>
          <p:cNvSpPr>
            <a:spLocks noGrp="1"/>
          </p:cNvSpPr>
          <p:nvPr>
            <p:ph type="body" sz="quarter" idx="43" hasCustomPrompt="1"/>
          </p:nvPr>
        </p:nvSpPr>
        <p:spPr>
          <a:xfrm>
            <a:off x="1509331" y="5306922"/>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3" name="Text Placeholder 21"/>
          <p:cNvSpPr>
            <a:spLocks noGrp="1"/>
          </p:cNvSpPr>
          <p:nvPr>
            <p:ph type="body" sz="quarter" idx="44" hasCustomPrompt="1"/>
          </p:nvPr>
        </p:nvSpPr>
        <p:spPr>
          <a:xfrm>
            <a:off x="6811788" y="162388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4" name="Text Placeholder 27"/>
          <p:cNvSpPr>
            <a:spLocks noGrp="1"/>
          </p:cNvSpPr>
          <p:nvPr>
            <p:ph type="body" sz="quarter" idx="45" hasCustomPrompt="1"/>
          </p:nvPr>
        </p:nvSpPr>
        <p:spPr>
          <a:xfrm>
            <a:off x="6811862" y="184678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5" name="Text Placeholder 29"/>
          <p:cNvSpPr>
            <a:spLocks noGrp="1"/>
          </p:cNvSpPr>
          <p:nvPr>
            <p:ph type="body" sz="quarter" idx="46" hasCustomPrompt="1"/>
          </p:nvPr>
        </p:nvSpPr>
        <p:spPr>
          <a:xfrm>
            <a:off x="6232539" y="1623886"/>
            <a:ext cx="427666" cy="615950"/>
          </a:xfrm>
        </p:spPr>
        <p:txBody>
          <a:bodyPr>
            <a:noAutofit/>
          </a:bodyPr>
          <a:lstStyle>
            <a:lvl1pPr marL="0" indent="0" algn="ctr">
              <a:buNone/>
              <a:defRPr sz="4000" b="0">
                <a:solidFill>
                  <a:schemeClr val="accent3"/>
                </a:solidFill>
              </a:defRPr>
            </a:lvl1pPr>
          </a:lstStyle>
          <a:p>
            <a:pPr lvl="0"/>
            <a:r>
              <a:rPr lang="en-GB"/>
              <a:t>1</a:t>
            </a:r>
            <a:endParaRPr lang="en-GB" dirty="0"/>
          </a:p>
        </p:txBody>
      </p:sp>
      <p:cxnSp>
        <p:nvCxnSpPr>
          <p:cNvPr id="36" name="Straight Connector 35"/>
          <p:cNvCxnSpPr/>
          <p:nvPr userDrawn="1"/>
        </p:nvCxnSpPr>
        <p:spPr>
          <a:xfrm>
            <a:off x="6664528" y="162388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7" name="Text Placeholder 29"/>
          <p:cNvSpPr>
            <a:spLocks noGrp="1"/>
          </p:cNvSpPr>
          <p:nvPr>
            <p:ph type="body" sz="quarter" idx="47" hasCustomPrompt="1"/>
          </p:nvPr>
        </p:nvSpPr>
        <p:spPr>
          <a:xfrm>
            <a:off x="6232539" y="2484406"/>
            <a:ext cx="427666" cy="615950"/>
          </a:xfrm>
        </p:spPr>
        <p:txBody>
          <a:bodyPr>
            <a:noAutofit/>
          </a:bodyPr>
          <a:lstStyle>
            <a:lvl1pPr marL="0" indent="0" algn="ctr">
              <a:buNone/>
              <a:defRPr sz="4000" b="0">
                <a:solidFill>
                  <a:schemeClr val="accent3"/>
                </a:solidFill>
              </a:defRPr>
            </a:lvl1pPr>
          </a:lstStyle>
          <a:p>
            <a:pPr lvl="0"/>
            <a:r>
              <a:rPr lang="en-GB" dirty="0"/>
              <a:t>2</a:t>
            </a:r>
          </a:p>
        </p:txBody>
      </p:sp>
      <p:cxnSp>
        <p:nvCxnSpPr>
          <p:cNvPr id="38" name="Straight Connector 37"/>
          <p:cNvCxnSpPr/>
          <p:nvPr userDrawn="1"/>
        </p:nvCxnSpPr>
        <p:spPr>
          <a:xfrm>
            <a:off x="6664528" y="248440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9" name="Text Placeholder 29"/>
          <p:cNvSpPr>
            <a:spLocks noGrp="1"/>
          </p:cNvSpPr>
          <p:nvPr>
            <p:ph type="body" sz="quarter" idx="48" hasCustomPrompt="1"/>
          </p:nvPr>
        </p:nvSpPr>
        <p:spPr>
          <a:xfrm>
            <a:off x="6234213" y="3344966"/>
            <a:ext cx="427666" cy="615950"/>
          </a:xfrm>
        </p:spPr>
        <p:txBody>
          <a:bodyPr>
            <a:noAutofit/>
          </a:bodyPr>
          <a:lstStyle>
            <a:lvl1pPr marL="0" indent="0" algn="ctr">
              <a:buNone/>
              <a:defRPr sz="4000" b="0">
                <a:solidFill>
                  <a:schemeClr val="accent3"/>
                </a:solidFill>
              </a:defRPr>
            </a:lvl1pPr>
          </a:lstStyle>
          <a:p>
            <a:pPr lvl="0"/>
            <a:r>
              <a:rPr lang="en-GB" dirty="0"/>
              <a:t>3</a:t>
            </a:r>
          </a:p>
        </p:txBody>
      </p:sp>
      <p:cxnSp>
        <p:nvCxnSpPr>
          <p:cNvPr id="40" name="Straight Connector 39"/>
          <p:cNvCxnSpPr/>
          <p:nvPr userDrawn="1"/>
        </p:nvCxnSpPr>
        <p:spPr>
          <a:xfrm>
            <a:off x="6666202" y="334496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Text Placeholder 29"/>
          <p:cNvSpPr>
            <a:spLocks noGrp="1"/>
          </p:cNvSpPr>
          <p:nvPr>
            <p:ph type="body" sz="quarter" idx="49" hasCustomPrompt="1"/>
          </p:nvPr>
        </p:nvSpPr>
        <p:spPr>
          <a:xfrm>
            <a:off x="6232539" y="4223416"/>
            <a:ext cx="427666" cy="615950"/>
          </a:xfrm>
        </p:spPr>
        <p:txBody>
          <a:bodyPr>
            <a:noAutofit/>
          </a:bodyPr>
          <a:lstStyle>
            <a:lvl1pPr marL="0" indent="0" algn="ctr">
              <a:buNone/>
              <a:defRPr sz="4000" b="0">
                <a:solidFill>
                  <a:schemeClr val="accent3"/>
                </a:solidFill>
              </a:defRPr>
            </a:lvl1pPr>
          </a:lstStyle>
          <a:p>
            <a:pPr lvl="0"/>
            <a:r>
              <a:rPr lang="en-GB" dirty="0"/>
              <a:t>4</a:t>
            </a:r>
          </a:p>
        </p:txBody>
      </p:sp>
      <p:cxnSp>
        <p:nvCxnSpPr>
          <p:cNvPr id="42" name="Straight Connector 41"/>
          <p:cNvCxnSpPr/>
          <p:nvPr userDrawn="1"/>
        </p:nvCxnSpPr>
        <p:spPr>
          <a:xfrm>
            <a:off x="6664528" y="422341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3" name="Text Placeholder 29"/>
          <p:cNvSpPr>
            <a:spLocks noGrp="1"/>
          </p:cNvSpPr>
          <p:nvPr>
            <p:ph type="body" sz="quarter" idx="50" hasCustomPrompt="1"/>
          </p:nvPr>
        </p:nvSpPr>
        <p:spPr>
          <a:xfrm>
            <a:off x="6232539" y="5083984"/>
            <a:ext cx="427666" cy="615950"/>
          </a:xfrm>
        </p:spPr>
        <p:txBody>
          <a:bodyPr>
            <a:noAutofit/>
          </a:bodyPr>
          <a:lstStyle>
            <a:lvl1pPr marL="0" indent="0" algn="ctr">
              <a:buNone/>
              <a:defRPr sz="4000" b="0">
                <a:solidFill>
                  <a:schemeClr val="accent3"/>
                </a:solidFill>
              </a:defRPr>
            </a:lvl1pPr>
          </a:lstStyle>
          <a:p>
            <a:pPr lvl="0"/>
            <a:r>
              <a:rPr lang="en-GB" dirty="0"/>
              <a:t>5</a:t>
            </a:r>
          </a:p>
        </p:txBody>
      </p:sp>
      <p:cxnSp>
        <p:nvCxnSpPr>
          <p:cNvPr id="44" name="Straight Connector 43"/>
          <p:cNvCxnSpPr/>
          <p:nvPr userDrawn="1"/>
        </p:nvCxnSpPr>
        <p:spPr>
          <a:xfrm>
            <a:off x="6664528" y="5083984"/>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5" name="Text Placeholder 21"/>
          <p:cNvSpPr>
            <a:spLocks noGrp="1"/>
          </p:cNvSpPr>
          <p:nvPr>
            <p:ph type="body" sz="quarter" idx="51" hasCustomPrompt="1"/>
          </p:nvPr>
        </p:nvSpPr>
        <p:spPr>
          <a:xfrm>
            <a:off x="6811714" y="248440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6" name="Text Placeholder 27"/>
          <p:cNvSpPr>
            <a:spLocks noGrp="1"/>
          </p:cNvSpPr>
          <p:nvPr>
            <p:ph type="body" sz="quarter" idx="52" hasCustomPrompt="1"/>
          </p:nvPr>
        </p:nvSpPr>
        <p:spPr>
          <a:xfrm>
            <a:off x="6811788" y="270730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7" name="Text Placeholder 21"/>
          <p:cNvSpPr>
            <a:spLocks noGrp="1"/>
          </p:cNvSpPr>
          <p:nvPr>
            <p:ph type="body" sz="quarter" idx="53" hasCustomPrompt="1"/>
          </p:nvPr>
        </p:nvSpPr>
        <p:spPr>
          <a:xfrm>
            <a:off x="6811714" y="3345791"/>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8" name="Text Placeholder 27"/>
          <p:cNvSpPr>
            <a:spLocks noGrp="1"/>
          </p:cNvSpPr>
          <p:nvPr>
            <p:ph type="body" sz="quarter" idx="54" hasCustomPrompt="1"/>
          </p:nvPr>
        </p:nvSpPr>
        <p:spPr>
          <a:xfrm>
            <a:off x="6811788" y="3568689"/>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9" name="Text Placeholder 21"/>
          <p:cNvSpPr>
            <a:spLocks noGrp="1"/>
          </p:cNvSpPr>
          <p:nvPr>
            <p:ph type="body" sz="quarter" idx="55" hasCustomPrompt="1"/>
          </p:nvPr>
        </p:nvSpPr>
        <p:spPr>
          <a:xfrm>
            <a:off x="6811640" y="4223869"/>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0" name="Text Placeholder 27"/>
          <p:cNvSpPr>
            <a:spLocks noGrp="1"/>
          </p:cNvSpPr>
          <p:nvPr>
            <p:ph type="body" sz="quarter" idx="56" hasCustomPrompt="1"/>
          </p:nvPr>
        </p:nvSpPr>
        <p:spPr>
          <a:xfrm>
            <a:off x="6811714" y="4446767"/>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1" name="Text Placeholder 21"/>
          <p:cNvSpPr>
            <a:spLocks noGrp="1"/>
          </p:cNvSpPr>
          <p:nvPr>
            <p:ph type="body" sz="quarter" idx="57" hasCustomPrompt="1"/>
          </p:nvPr>
        </p:nvSpPr>
        <p:spPr>
          <a:xfrm>
            <a:off x="6811566" y="5083984"/>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2" name="Text Placeholder 27"/>
          <p:cNvSpPr>
            <a:spLocks noGrp="1"/>
          </p:cNvSpPr>
          <p:nvPr>
            <p:ph type="body" sz="quarter" idx="58" hasCustomPrompt="1"/>
          </p:nvPr>
        </p:nvSpPr>
        <p:spPr>
          <a:xfrm>
            <a:off x="6811640" y="5306882"/>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PAGE NUMBERED DECRIPTION SLIDE">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OUR PRODUCTS</a:t>
            </a:r>
          </a:p>
        </p:txBody>
      </p:sp>
      <p:sp>
        <p:nvSpPr>
          <p:cNvPr id="10" name="Text Placeholder 21"/>
          <p:cNvSpPr>
            <a:spLocks noGrp="1"/>
          </p:cNvSpPr>
          <p:nvPr>
            <p:ph type="body" sz="quarter" idx="13" hasCustomPrompt="1"/>
          </p:nvPr>
        </p:nvSpPr>
        <p:spPr>
          <a:xfrm>
            <a:off x="1818601" y="1634559"/>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11" name="Text Placeholder 27"/>
          <p:cNvSpPr>
            <a:spLocks noGrp="1"/>
          </p:cNvSpPr>
          <p:nvPr>
            <p:ph type="body" sz="quarter" idx="14" hasCustomPrompt="1"/>
          </p:nvPr>
        </p:nvSpPr>
        <p:spPr>
          <a:xfrm>
            <a:off x="1818675" y="1857457"/>
            <a:ext cx="8963517"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4" name="Text Placeholder 21"/>
          <p:cNvSpPr>
            <a:spLocks noGrp="1"/>
          </p:cNvSpPr>
          <p:nvPr>
            <p:ph type="body" sz="quarter" idx="36" hasCustomPrompt="1"/>
          </p:nvPr>
        </p:nvSpPr>
        <p:spPr>
          <a:xfrm>
            <a:off x="1818527" y="2495079"/>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5" name="Text Placeholder 27"/>
          <p:cNvSpPr>
            <a:spLocks noGrp="1"/>
          </p:cNvSpPr>
          <p:nvPr>
            <p:ph type="body" sz="quarter" idx="37" hasCustomPrompt="1"/>
          </p:nvPr>
        </p:nvSpPr>
        <p:spPr>
          <a:xfrm>
            <a:off x="1818601" y="2717977"/>
            <a:ext cx="8963517"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6" name="Text Placeholder 21"/>
          <p:cNvSpPr>
            <a:spLocks noGrp="1"/>
          </p:cNvSpPr>
          <p:nvPr>
            <p:ph type="body" sz="quarter" idx="38" hasCustomPrompt="1"/>
          </p:nvPr>
        </p:nvSpPr>
        <p:spPr>
          <a:xfrm>
            <a:off x="1818527" y="3356464"/>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8" name="Text Placeholder 27"/>
          <p:cNvSpPr>
            <a:spLocks noGrp="1"/>
          </p:cNvSpPr>
          <p:nvPr>
            <p:ph type="body" sz="quarter" idx="39" hasCustomPrompt="1"/>
          </p:nvPr>
        </p:nvSpPr>
        <p:spPr>
          <a:xfrm>
            <a:off x="1818601" y="3579362"/>
            <a:ext cx="8963517"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9" name="Text Placeholder 21"/>
          <p:cNvSpPr>
            <a:spLocks noGrp="1"/>
          </p:cNvSpPr>
          <p:nvPr>
            <p:ph type="body" sz="quarter" idx="40" hasCustomPrompt="1"/>
          </p:nvPr>
        </p:nvSpPr>
        <p:spPr>
          <a:xfrm>
            <a:off x="1818527" y="4212158"/>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0" name="Text Placeholder 27"/>
          <p:cNvSpPr>
            <a:spLocks noGrp="1"/>
          </p:cNvSpPr>
          <p:nvPr>
            <p:ph type="body" sz="quarter" idx="41" hasCustomPrompt="1"/>
          </p:nvPr>
        </p:nvSpPr>
        <p:spPr>
          <a:xfrm>
            <a:off x="1818601" y="4435056"/>
            <a:ext cx="8963517"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1" name="Text Placeholder 21"/>
          <p:cNvSpPr>
            <a:spLocks noGrp="1"/>
          </p:cNvSpPr>
          <p:nvPr>
            <p:ph type="body" sz="quarter" idx="42" hasCustomPrompt="1"/>
          </p:nvPr>
        </p:nvSpPr>
        <p:spPr>
          <a:xfrm>
            <a:off x="1818453" y="5072273"/>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2" name="Text Placeholder 27"/>
          <p:cNvSpPr>
            <a:spLocks noGrp="1"/>
          </p:cNvSpPr>
          <p:nvPr>
            <p:ph type="body" sz="quarter" idx="43" hasCustomPrompt="1"/>
          </p:nvPr>
        </p:nvSpPr>
        <p:spPr>
          <a:xfrm>
            <a:off x="1818527" y="5295171"/>
            <a:ext cx="8963517"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 name="Oval 2"/>
          <p:cNvSpPr/>
          <p:nvPr userDrawn="1"/>
        </p:nvSpPr>
        <p:spPr>
          <a:xfrm>
            <a:off x="935305" y="1484313"/>
            <a:ext cx="773322" cy="773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p:cNvSpPr/>
          <p:nvPr userDrawn="1"/>
        </p:nvSpPr>
        <p:spPr>
          <a:xfrm>
            <a:off x="935305" y="2344833"/>
            <a:ext cx="773322" cy="773322"/>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p:cNvSpPr/>
          <p:nvPr userDrawn="1"/>
        </p:nvSpPr>
        <p:spPr>
          <a:xfrm>
            <a:off x="935305" y="3205393"/>
            <a:ext cx="773322" cy="773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endParaRPr>
          </a:p>
        </p:txBody>
      </p:sp>
      <p:sp>
        <p:nvSpPr>
          <p:cNvPr id="55" name="Oval 54"/>
          <p:cNvSpPr/>
          <p:nvPr userDrawn="1"/>
        </p:nvSpPr>
        <p:spPr>
          <a:xfrm>
            <a:off x="935305" y="4065953"/>
            <a:ext cx="773322" cy="773322"/>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p:cNvSpPr/>
          <p:nvPr userDrawn="1"/>
        </p:nvSpPr>
        <p:spPr>
          <a:xfrm>
            <a:off x="935305" y="4926513"/>
            <a:ext cx="773322" cy="773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endParaRPr>
          </a:p>
        </p:txBody>
      </p:sp>
      <p:sp>
        <p:nvSpPr>
          <p:cNvPr id="12" name="Text Placeholder 29"/>
          <p:cNvSpPr>
            <a:spLocks noGrp="1"/>
          </p:cNvSpPr>
          <p:nvPr>
            <p:ph type="body" sz="quarter" idx="23" hasCustomPrompt="1"/>
          </p:nvPr>
        </p:nvSpPr>
        <p:spPr>
          <a:xfrm>
            <a:off x="1108133" y="1562999"/>
            <a:ext cx="427666" cy="615950"/>
          </a:xfrm>
        </p:spPr>
        <p:txBody>
          <a:bodyPr>
            <a:noAutofit/>
          </a:bodyPr>
          <a:lstStyle>
            <a:lvl1pPr marL="0" indent="0" algn="ctr">
              <a:buNone/>
              <a:defRPr sz="4000" b="0">
                <a:solidFill>
                  <a:schemeClr val="bg2"/>
                </a:solidFill>
              </a:defRPr>
            </a:lvl1pPr>
          </a:lstStyle>
          <a:p>
            <a:pPr lvl="0"/>
            <a:r>
              <a:rPr lang="en-GB"/>
              <a:t>1</a:t>
            </a:r>
            <a:endParaRPr lang="en-GB" dirty="0"/>
          </a:p>
        </p:txBody>
      </p:sp>
      <p:sp>
        <p:nvSpPr>
          <p:cNvPr id="16" name="Text Placeholder 29"/>
          <p:cNvSpPr>
            <a:spLocks noGrp="1"/>
          </p:cNvSpPr>
          <p:nvPr>
            <p:ph type="body" sz="quarter" idx="26" hasCustomPrompt="1"/>
          </p:nvPr>
        </p:nvSpPr>
        <p:spPr>
          <a:xfrm>
            <a:off x="1108133" y="2423519"/>
            <a:ext cx="427666" cy="615950"/>
          </a:xfrm>
        </p:spPr>
        <p:txBody>
          <a:bodyPr>
            <a:noAutofit/>
          </a:bodyPr>
          <a:lstStyle>
            <a:lvl1pPr marL="0" indent="0" algn="ctr">
              <a:buNone/>
              <a:defRPr sz="4000" b="0">
                <a:solidFill>
                  <a:schemeClr val="bg2"/>
                </a:solidFill>
              </a:defRPr>
            </a:lvl1pPr>
          </a:lstStyle>
          <a:p>
            <a:pPr lvl="0"/>
            <a:r>
              <a:rPr lang="en-GB" dirty="0"/>
              <a:t>2</a:t>
            </a:r>
          </a:p>
        </p:txBody>
      </p:sp>
      <p:sp>
        <p:nvSpPr>
          <p:cNvPr id="18" name="Text Placeholder 29"/>
          <p:cNvSpPr>
            <a:spLocks noGrp="1"/>
          </p:cNvSpPr>
          <p:nvPr>
            <p:ph type="body" sz="quarter" idx="29" hasCustomPrompt="1"/>
          </p:nvPr>
        </p:nvSpPr>
        <p:spPr>
          <a:xfrm>
            <a:off x="1108133" y="3284079"/>
            <a:ext cx="427666" cy="615950"/>
          </a:xfrm>
        </p:spPr>
        <p:txBody>
          <a:bodyPr>
            <a:noAutofit/>
          </a:bodyPr>
          <a:lstStyle>
            <a:lvl1pPr marL="0" indent="0" algn="ctr">
              <a:buNone/>
              <a:defRPr sz="4000" b="0">
                <a:solidFill>
                  <a:schemeClr val="bg2"/>
                </a:solidFill>
              </a:defRPr>
            </a:lvl1pPr>
          </a:lstStyle>
          <a:p>
            <a:pPr lvl="0"/>
            <a:r>
              <a:rPr lang="en-GB" dirty="0"/>
              <a:t>3</a:t>
            </a:r>
          </a:p>
        </p:txBody>
      </p:sp>
      <p:sp>
        <p:nvSpPr>
          <p:cNvPr id="20" name="Text Placeholder 29"/>
          <p:cNvSpPr>
            <a:spLocks noGrp="1"/>
          </p:cNvSpPr>
          <p:nvPr>
            <p:ph type="body" sz="quarter" idx="32" hasCustomPrompt="1"/>
          </p:nvPr>
        </p:nvSpPr>
        <p:spPr>
          <a:xfrm>
            <a:off x="1108133" y="4144639"/>
            <a:ext cx="427666" cy="615950"/>
          </a:xfrm>
        </p:spPr>
        <p:txBody>
          <a:bodyPr>
            <a:noAutofit/>
          </a:bodyPr>
          <a:lstStyle>
            <a:lvl1pPr marL="0" indent="0" algn="ctr">
              <a:buNone/>
              <a:defRPr sz="4000" b="0">
                <a:solidFill>
                  <a:schemeClr val="bg2"/>
                </a:solidFill>
              </a:defRPr>
            </a:lvl1pPr>
          </a:lstStyle>
          <a:p>
            <a:pPr lvl="0"/>
            <a:r>
              <a:rPr lang="en-GB" dirty="0"/>
              <a:t>4</a:t>
            </a:r>
          </a:p>
        </p:txBody>
      </p:sp>
      <p:sp>
        <p:nvSpPr>
          <p:cNvPr id="22" name="Text Placeholder 29"/>
          <p:cNvSpPr>
            <a:spLocks noGrp="1"/>
          </p:cNvSpPr>
          <p:nvPr>
            <p:ph type="body" sz="quarter" idx="35" hasCustomPrompt="1"/>
          </p:nvPr>
        </p:nvSpPr>
        <p:spPr>
          <a:xfrm>
            <a:off x="1108133" y="5005199"/>
            <a:ext cx="427666" cy="615950"/>
          </a:xfrm>
        </p:spPr>
        <p:txBody>
          <a:bodyPr>
            <a:noAutofit/>
          </a:bodyPr>
          <a:lstStyle>
            <a:lvl1pPr marL="0" indent="0" algn="ctr">
              <a:buNone/>
              <a:defRPr sz="4000" b="0">
                <a:solidFill>
                  <a:schemeClr val="bg2"/>
                </a:solidFill>
              </a:defRPr>
            </a:lvl1pPr>
          </a:lstStyle>
          <a:p>
            <a:pPr lvl="0"/>
            <a:r>
              <a:rPr lang="en-GB" dirty="0"/>
              <a:t>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PITCH SLIDE CLIENT LOG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rot="20736890">
            <a:off x="392398" y="744038"/>
            <a:ext cx="4899919" cy="4225543"/>
          </a:xfrm>
          <a:prstGeom prst="rect">
            <a:avLst/>
          </a:prstGeom>
        </p:spPr>
      </p:pic>
      <p:sp>
        <p:nvSpPr>
          <p:cNvPr id="2" name="Title 1"/>
          <p:cNvSpPr>
            <a:spLocks noGrp="1"/>
          </p:cNvSpPr>
          <p:nvPr>
            <p:ph type="ctrTitle" hasCustomPrompt="1"/>
          </p:nvPr>
        </p:nvSpPr>
        <p:spPr>
          <a:xfrm>
            <a:off x="1524000" y="2447005"/>
            <a:ext cx="9144000" cy="1062957"/>
          </a:xfrm>
          <a:prstGeom prst="rect">
            <a:avLst/>
          </a:prstGeom>
        </p:spPr>
        <p:txBody>
          <a:bodyPr anchor="b">
            <a:normAutofit/>
          </a:bodyPr>
          <a:lstStyle>
            <a:lvl1pPr algn="ctr">
              <a:defRPr sz="7200" baseline="0">
                <a:latin typeface="+mn-lt"/>
              </a:defRPr>
            </a:lvl1pPr>
          </a:lstStyle>
          <a:p>
            <a:r>
              <a:rPr lang="en-US" dirty="0"/>
              <a:t>PITCH DECK </a:t>
            </a:r>
            <a:endParaRPr lang="en-GB" dirty="0"/>
          </a:p>
        </p:txBody>
      </p:sp>
      <p:sp>
        <p:nvSpPr>
          <p:cNvPr id="3" name="Subtitle 2"/>
          <p:cNvSpPr>
            <a:spLocks noGrp="1"/>
          </p:cNvSpPr>
          <p:nvPr>
            <p:ph type="subTitle" idx="1" hasCustomPrompt="1"/>
          </p:nvPr>
        </p:nvSpPr>
        <p:spPr>
          <a:xfrm>
            <a:off x="1524000" y="3602560"/>
            <a:ext cx="9144000" cy="610624"/>
          </a:xfrm>
        </p:spPr>
        <p:txBody>
          <a:bodyPr>
            <a:normAutofit/>
          </a:bodyPr>
          <a:lstStyle>
            <a:lvl1pPr marL="0" indent="0" algn="ctr">
              <a:buNone/>
              <a:defRPr sz="32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Template</a:t>
            </a:r>
            <a:endParaRPr lang="en-GB" dirty="0"/>
          </a:p>
        </p:txBody>
      </p:sp>
      <p:sp>
        <p:nvSpPr>
          <p:cNvPr id="13" name="Rectangle 12"/>
          <p:cNvSpPr/>
          <p:nvPr userDrawn="1"/>
        </p:nvSpPr>
        <p:spPr>
          <a:xfrm>
            <a:off x="4174508" y="4432784"/>
            <a:ext cx="3846747" cy="516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8" name="TextBox 7">
            <a:extLst>
              <a:ext uri="{FF2B5EF4-FFF2-40B4-BE49-F238E27FC236}">
                <a16:creationId xmlns:a16="http://schemas.microsoft.com/office/drawing/2014/main" id="{AAC90AEC-FCA1-4D6F-B221-7BAB27FB49A0}"/>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APH OR CHART INFO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lvl1pPr>
          </a:lstStyle>
          <a:p>
            <a:r>
              <a:rPr lang="en-GB" dirty="0"/>
              <a:t>GRAPH INFORMATION</a:t>
            </a:r>
          </a:p>
        </p:txBody>
      </p:sp>
      <p:sp>
        <p:nvSpPr>
          <p:cNvPr id="27" name="Text Placeholder 21"/>
          <p:cNvSpPr>
            <a:spLocks noGrp="1"/>
          </p:cNvSpPr>
          <p:nvPr>
            <p:ph type="body" sz="quarter" idx="44" hasCustomPrompt="1"/>
          </p:nvPr>
        </p:nvSpPr>
        <p:spPr>
          <a:xfrm>
            <a:off x="6811788" y="162388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3" name="Text Placeholder 27"/>
          <p:cNvSpPr>
            <a:spLocks noGrp="1"/>
          </p:cNvSpPr>
          <p:nvPr>
            <p:ph type="body" sz="quarter" idx="45" hasCustomPrompt="1"/>
          </p:nvPr>
        </p:nvSpPr>
        <p:spPr>
          <a:xfrm>
            <a:off x="6811862" y="184678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4" name="Text Placeholder 29"/>
          <p:cNvSpPr>
            <a:spLocks noGrp="1"/>
          </p:cNvSpPr>
          <p:nvPr>
            <p:ph type="body" sz="quarter" idx="46" hasCustomPrompt="1"/>
          </p:nvPr>
        </p:nvSpPr>
        <p:spPr>
          <a:xfrm>
            <a:off x="6232539" y="1623886"/>
            <a:ext cx="427666" cy="615950"/>
          </a:xfrm>
        </p:spPr>
        <p:txBody>
          <a:bodyPr>
            <a:noAutofit/>
          </a:bodyPr>
          <a:lstStyle>
            <a:lvl1pPr marL="0" indent="0" algn="ctr">
              <a:buNone/>
              <a:defRPr sz="4000" b="0">
                <a:solidFill>
                  <a:schemeClr val="accent3"/>
                </a:solidFill>
              </a:defRPr>
            </a:lvl1pPr>
          </a:lstStyle>
          <a:p>
            <a:pPr lvl="0"/>
            <a:r>
              <a:rPr lang="en-GB"/>
              <a:t>1</a:t>
            </a:r>
            <a:endParaRPr lang="en-GB" dirty="0"/>
          </a:p>
        </p:txBody>
      </p:sp>
      <p:cxnSp>
        <p:nvCxnSpPr>
          <p:cNvPr id="35" name="Straight Connector 34"/>
          <p:cNvCxnSpPr/>
          <p:nvPr userDrawn="1"/>
        </p:nvCxnSpPr>
        <p:spPr>
          <a:xfrm>
            <a:off x="6664528" y="162388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6" name="Text Placeholder 29"/>
          <p:cNvSpPr>
            <a:spLocks noGrp="1"/>
          </p:cNvSpPr>
          <p:nvPr>
            <p:ph type="body" sz="quarter" idx="47" hasCustomPrompt="1"/>
          </p:nvPr>
        </p:nvSpPr>
        <p:spPr>
          <a:xfrm>
            <a:off x="6232539" y="2484406"/>
            <a:ext cx="427666" cy="615950"/>
          </a:xfrm>
        </p:spPr>
        <p:txBody>
          <a:bodyPr>
            <a:noAutofit/>
          </a:bodyPr>
          <a:lstStyle>
            <a:lvl1pPr marL="0" indent="0" algn="ctr">
              <a:buNone/>
              <a:defRPr sz="4000" b="0">
                <a:solidFill>
                  <a:schemeClr val="accent3"/>
                </a:solidFill>
              </a:defRPr>
            </a:lvl1pPr>
          </a:lstStyle>
          <a:p>
            <a:pPr lvl="0"/>
            <a:r>
              <a:rPr lang="en-GB" dirty="0"/>
              <a:t>2</a:t>
            </a:r>
          </a:p>
        </p:txBody>
      </p:sp>
      <p:cxnSp>
        <p:nvCxnSpPr>
          <p:cNvPr id="37" name="Straight Connector 36"/>
          <p:cNvCxnSpPr/>
          <p:nvPr userDrawn="1"/>
        </p:nvCxnSpPr>
        <p:spPr>
          <a:xfrm>
            <a:off x="6664528" y="248440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8" name="Text Placeholder 29"/>
          <p:cNvSpPr>
            <a:spLocks noGrp="1"/>
          </p:cNvSpPr>
          <p:nvPr>
            <p:ph type="body" sz="quarter" idx="48" hasCustomPrompt="1"/>
          </p:nvPr>
        </p:nvSpPr>
        <p:spPr>
          <a:xfrm>
            <a:off x="6234213" y="3344966"/>
            <a:ext cx="427666" cy="615950"/>
          </a:xfrm>
        </p:spPr>
        <p:txBody>
          <a:bodyPr>
            <a:noAutofit/>
          </a:bodyPr>
          <a:lstStyle>
            <a:lvl1pPr marL="0" indent="0" algn="ctr">
              <a:buNone/>
              <a:defRPr sz="4000" b="0">
                <a:solidFill>
                  <a:schemeClr val="accent3"/>
                </a:solidFill>
              </a:defRPr>
            </a:lvl1pPr>
          </a:lstStyle>
          <a:p>
            <a:pPr lvl="0"/>
            <a:r>
              <a:rPr lang="en-GB" dirty="0"/>
              <a:t>3</a:t>
            </a:r>
          </a:p>
        </p:txBody>
      </p:sp>
      <p:cxnSp>
        <p:nvCxnSpPr>
          <p:cNvPr id="39" name="Straight Connector 38"/>
          <p:cNvCxnSpPr/>
          <p:nvPr userDrawn="1"/>
        </p:nvCxnSpPr>
        <p:spPr>
          <a:xfrm>
            <a:off x="6666202" y="334496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Text Placeholder 29"/>
          <p:cNvSpPr>
            <a:spLocks noGrp="1"/>
          </p:cNvSpPr>
          <p:nvPr>
            <p:ph type="body" sz="quarter" idx="49" hasCustomPrompt="1"/>
          </p:nvPr>
        </p:nvSpPr>
        <p:spPr>
          <a:xfrm>
            <a:off x="6232539" y="4223416"/>
            <a:ext cx="427666" cy="615950"/>
          </a:xfrm>
        </p:spPr>
        <p:txBody>
          <a:bodyPr>
            <a:noAutofit/>
          </a:bodyPr>
          <a:lstStyle>
            <a:lvl1pPr marL="0" indent="0" algn="ctr">
              <a:buNone/>
              <a:defRPr sz="4000" b="0">
                <a:solidFill>
                  <a:schemeClr val="accent3"/>
                </a:solidFill>
              </a:defRPr>
            </a:lvl1pPr>
          </a:lstStyle>
          <a:p>
            <a:pPr lvl="0"/>
            <a:r>
              <a:rPr lang="en-GB" dirty="0"/>
              <a:t>4</a:t>
            </a:r>
          </a:p>
        </p:txBody>
      </p:sp>
      <p:cxnSp>
        <p:nvCxnSpPr>
          <p:cNvPr id="41" name="Straight Connector 40"/>
          <p:cNvCxnSpPr/>
          <p:nvPr userDrawn="1"/>
        </p:nvCxnSpPr>
        <p:spPr>
          <a:xfrm>
            <a:off x="6664528" y="422341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 Placeholder 29"/>
          <p:cNvSpPr>
            <a:spLocks noGrp="1"/>
          </p:cNvSpPr>
          <p:nvPr>
            <p:ph type="body" sz="quarter" idx="50" hasCustomPrompt="1"/>
          </p:nvPr>
        </p:nvSpPr>
        <p:spPr>
          <a:xfrm>
            <a:off x="6232539" y="5083984"/>
            <a:ext cx="427666" cy="615950"/>
          </a:xfrm>
        </p:spPr>
        <p:txBody>
          <a:bodyPr>
            <a:noAutofit/>
          </a:bodyPr>
          <a:lstStyle>
            <a:lvl1pPr marL="0" indent="0" algn="ctr">
              <a:buNone/>
              <a:defRPr sz="4000" b="0">
                <a:solidFill>
                  <a:schemeClr val="accent3"/>
                </a:solidFill>
              </a:defRPr>
            </a:lvl1pPr>
          </a:lstStyle>
          <a:p>
            <a:pPr lvl="0"/>
            <a:r>
              <a:rPr lang="en-GB" dirty="0"/>
              <a:t>5</a:t>
            </a:r>
          </a:p>
        </p:txBody>
      </p:sp>
      <p:cxnSp>
        <p:nvCxnSpPr>
          <p:cNvPr id="43" name="Straight Connector 42"/>
          <p:cNvCxnSpPr/>
          <p:nvPr userDrawn="1"/>
        </p:nvCxnSpPr>
        <p:spPr>
          <a:xfrm>
            <a:off x="6664528" y="5083984"/>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4" name="Text Placeholder 21"/>
          <p:cNvSpPr>
            <a:spLocks noGrp="1"/>
          </p:cNvSpPr>
          <p:nvPr>
            <p:ph type="body" sz="quarter" idx="51" hasCustomPrompt="1"/>
          </p:nvPr>
        </p:nvSpPr>
        <p:spPr>
          <a:xfrm>
            <a:off x="6811714" y="248440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5" name="Text Placeholder 27"/>
          <p:cNvSpPr>
            <a:spLocks noGrp="1"/>
          </p:cNvSpPr>
          <p:nvPr>
            <p:ph type="body" sz="quarter" idx="52" hasCustomPrompt="1"/>
          </p:nvPr>
        </p:nvSpPr>
        <p:spPr>
          <a:xfrm>
            <a:off x="6811788" y="270730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6" name="Text Placeholder 21"/>
          <p:cNvSpPr>
            <a:spLocks noGrp="1"/>
          </p:cNvSpPr>
          <p:nvPr>
            <p:ph type="body" sz="quarter" idx="53" hasCustomPrompt="1"/>
          </p:nvPr>
        </p:nvSpPr>
        <p:spPr>
          <a:xfrm>
            <a:off x="6811714" y="3345791"/>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7" name="Text Placeholder 27"/>
          <p:cNvSpPr>
            <a:spLocks noGrp="1"/>
          </p:cNvSpPr>
          <p:nvPr>
            <p:ph type="body" sz="quarter" idx="54" hasCustomPrompt="1"/>
          </p:nvPr>
        </p:nvSpPr>
        <p:spPr>
          <a:xfrm>
            <a:off x="6811788" y="3568689"/>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8" name="Text Placeholder 21"/>
          <p:cNvSpPr>
            <a:spLocks noGrp="1"/>
          </p:cNvSpPr>
          <p:nvPr>
            <p:ph type="body" sz="quarter" idx="55" hasCustomPrompt="1"/>
          </p:nvPr>
        </p:nvSpPr>
        <p:spPr>
          <a:xfrm>
            <a:off x="6811640" y="4223869"/>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9" name="Text Placeholder 27"/>
          <p:cNvSpPr>
            <a:spLocks noGrp="1"/>
          </p:cNvSpPr>
          <p:nvPr>
            <p:ph type="body" sz="quarter" idx="56" hasCustomPrompt="1"/>
          </p:nvPr>
        </p:nvSpPr>
        <p:spPr>
          <a:xfrm>
            <a:off x="6811714" y="4446767"/>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0" name="Text Placeholder 21"/>
          <p:cNvSpPr>
            <a:spLocks noGrp="1"/>
          </p:cNvSpPr>
          <p:nvPr>
            <p:ph type="body" sz="quarter" idx="57" hasCustomPrompt="1"/>
          </p:nvPr>
        </p:nvSpPr>
        <p:spPr>
          <a:xfrm>
            <a:off x="6811566" y="5083984"/>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1" name="Text Placeholder 27"/>
          <p:cNvSpPr>
            <a:spLocks noGrp="1"/>
          </p:cNvSpPr>
          <p:nvPr>
            <p:ph type="body" sz="quarter" idx="58" hasCustomPrompt="1"/>
          </p:nvPr>
        </p:nvSpPr>
        <p:spPr>
          <a:xfrm>
            <a:off x="6811640" y="5306882"/>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 name="Chart Placeholder 4"/>
          <p:cNvSpPr>
            <a:spLocks noGrp="1"/>
          </p:cNvSpPr>
          <p:nvPr>
            <p:ph type="chart" sz="quarter" idx="59"/>
          </p:nvPr>
        </p:nvSpPr>
        <p:spPr>
          <a:xfrm>
            <a:off x="838200" y="1484313"/>
            <a:ext cx="4902200" cy="4608512"/>
          </a:xfrm>
        </p:spPr>
        <p:txBody>
          <a:bodyPr/>
          <a:lstStyle/>
          <a:p>
            <a:r>
              <a:rPr lang="en-US"/>
              <a:t>Click icon to add chart</a:t>
            </a:r>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TIER DESCRIPTION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lvl1pPr>
          </a:lstStyle>
          <a:p>
            <a:r>
              <a:rPr lang="en-GB" dirty="0"/>
              <a:t>KEY INFORMATION</a:t>
            </a:r>
          </a:p>
        </p:txBody>
      </p:sp>
      <p:sp>
        <p:nvSpPr>
          <p:cNvPr id="50" name="Text Placeholder 21"/>
          <p:cNvSpPr>
            <a:spLocks noGrp="1"/>
          </p:cNvSpPr>
          <p:nvPr>
            <p:ph type="body" sz="quarter" idx="57" hasCustomPrompt="1"/>
          </p:nvPr>
        </p:nvSpPr>
        <p:spPr>
          <a:xfrm>
            <a:off x="1456647" y="3477658"/>
            <a:ext cx="2721913" cy="475314"/>
          </a:xfrm>
        </p:spPr>
        <p:txBody>
          <a:bodyPr>
            <a:normAutofit/>
          </a:bodyPr>
          <a:lstStyle>
            <a:lvl1pPr marL="0" indent="0">
              <a:buNone/>
              <a:defRPr sz="1400">
                <a:solidFill>
                  <a:schemeClr val="tx1"/>
                </a:solidFill>
                <a:latin typeface="+mj-lt"/>
              </a:defRPr>
            </a:lvl1pPr>
          </a:lstStyle>
          <a:p>
            <a:pPr lvl="0"/>
            <a:r>
              <a:rPr lang="en-US" dirty="0"/>
              <a:t>Heading</a:t>
            </a:r>
          </a:p>
        </p:txBody>
      </p:sp>
      <p:sp>
        <p:nvSpPr>
          <p:cNvPr id="51" name="Text Placeholder 27"/>
          <p:cNvSpPr>
            <a:spLocks noGrp="1"/>
          </p:cNvSpPr>
          <p:nvPr>
            <p:ph type="body" sz="quarter" idx="58" hasCustomPrompt="1"/>
          </p:nvPr>
        </p:nvSpPr>
        <p:spPr>
          <a:xfrm>
            <a:off x="1456704" y="4059252"/>
            <a:ext cx="2721856" cy="1791203"/>
          </a:xfrm>
        </p:spPr>
        <p:txBody>
          <a:bodyPr anchor="t">
            <a:noAutofit/>
          </a:bodyPr>
          <a:lstStyle>
            <a:lvl1pPr marL="0" indent="0">
              <a:lnSpc>
                <a:spcPct val="100000"/>
              </a:lnSpc>
              <a:spcBef>
                <a:spcPts val="0"/>
              </a:spcBef>
              <a:buNone/>
              <a:defRPr sz="1200" b="1" i="0" baseline="0">
                <a:solidFill>
                  <a:schemeClr val="accent3"/>
                </a:solidFill>
                <a:latin typeface="Arial" charset="0"/>
                <a:ea typeface="Arial" charset="0"/>
                <a:cs typeface="Arial" charset="0"/>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8" name="Text Placeholder 21"/>
          <p:cNvSpPr>
            <a:spLocks noGrp="1"/>
          </p:cNvSpPr>
          <p:nvPr>
            <p:ph type="body" sz="quarter" idx="59" hasCustomPrompt="1"/>
          </p:nvPr>
        </p:nvSpPr>
        <p:spPr>
          <a:xfrm>
            <a:off x="4713789" y="3477658"/>
            <a:ext cx="2721913" cy="475314"/>
          </a:xfrm>
        </p:spPr>
        <p:txBody>
          <a:bodyPr>
            <a:normAutofit/>
          </a:bodyPr>
          <a:lstStyle>
            <a:lvl1pPr marL="0" indent="0">
              <a:buNone/>
              <a:defRPr sz="1400">
                <a:solidFill>
                  <a:schemeClr val="tx1"/>
                </a:solidFill>
                <a:latin typeface="+mj-lt"/>
              </a:defRPr>
            </a:lvl1pPr>
          </a:lstStyle>
          <a:p>
            <a:pPr lvl="0"/>
            <a:r>
              <a:rPr lang="en-US" dirty="0"/>
              <a:t>Heading</a:t>
            </a:r>
          </a:p>
        </p:txBody>
      </p:sp>
      <p:sp>
        <p:nvSpPr>
          <p:cNvPr id="29" name="Text Placeholder 27"/>
          <p:cNvSpPr>
            <a:spLocks noGrp="1"/>
          </p:cNvSpPr>
          <p:nvPr>
            <p:ph type="body" sz="quarter" idx="60" hasCustomPrompt="1"/>
          </p:nvPr>
        </p:nvSpPr>
        <p:spPr>
          <a:xfrm>
            <a:off x="4713846" y="4059252"/>
            <a:ext cx="2721856" cy="1791203"/>
          </a:xfrm>
        </p:spPr>
        <p:txBody>
          <a:bodyPr anchor="t">
            <a:noAutofit/>
          </a:bodyPr>
          <a:lstStyle>
            <a:lvl1pPr marL="0" indent="0">
              <a:lnSpc>
                <a:spcPct val="100000"/>
              </a:lnSpc>
              <a:spcBef>
                <a:spcPts val="0"/>
              </a:spcBef>
              <a:buNone/>
              <a:defRPr sz="1200" b="1" i="0" baseline="0">
                <a:solidFill>
                  <a:schemeClr val="accent3"/>
                </a:solidFill>
                <a:latin typeface="Arial" charset="0"/>
                <a:ea typeface="Arial" charset="0"/>
                <a:cs typeface="Arial" charset="0"/>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0" name="Text Placeholder 21"/>
          <p:cNvSpPr>
            <a:spLocks noGrp="1"/>
          </p:cNvSpPr>
          <p:nvPr>
            <p:ph type="body" sz="quarter" idx="61" hasCustomPrompt="1"/>
          </p:nvPr>
        </p:nvSpPr>
        <p:spPr>
          <a:xfrm>
            <a:off x="7970874" y="3477658"/>
            <a:ext cx="2721913" cy="475314"/>
          </a:xfrm>
        </p:spPr>
        <p:txBody>
          <a:bodyPr>
            <a:normAutofit/>
          </a:bodyPr>
          <a:lstStyle>
            <a:lvl1pPr marL="0" indent="0">
              <a:buNone/>
              <a:defRPr sz="1400">
                <a:solidFill>
                  <a:schemeClr val="tx1"/>
                </a:solidFill>
                <a:latin typeface="+mj-lt"/>
              </a:defRPr>
            </a:lvl1pPr>
          </a:lstStyle>
          <a:p>
            <a:pPr lvl="0"/>
            <a:r>
              <a:rPr lang="en-US" dirty="0"/>
              <a:t>Heading</a:t>
            </a:r>
          </a:p>
        </p:txBody>
      </p:sp>
      <p:sp>
        <p:nvSpPr>
          <p:cNvPr id="31" name="Text Placeholder 27"/>
          <p:cNvSpPr>
            <a:spLocks noGrp="1"/>
          </p:cNvSpPr>
          <p:nvPr>
            <p:ph type="body" sz="quarter" idx="62" hasCustomPrompt="1"/>
          </p:nvPr>
        </p:nvSpPr>
        <p:spPr>
          <a:xfrm>
            <a:off x="7970931" y="4059252"/>
            <a:ext cx="2721856" cy="1791203"/>
          </a:xfrm>
        </p:spPr>
        <p:txBody>
          <a:bodyPr anchor="t">
            <a:noAutofit/>
          </a:bodyPr>
          <a:lstStyle>
            <a:lvl1pPr marL="0" indent="0">
              <a:lnSpc>
                <a:spcPct val="100000"/>
              </a:lnSpc>
              <a:spcBef>
                <a:spcPts val="0"/>
              </a:spcBef>
              <a:buNone/>
              <a:defRPr sz="1200" b="1" i="0" baseline="0">
                <a:solidFill>
                  <a:schemeClr val="accent3"/>
                </a:solidFill>
                <a:latin typeface="Arial" charset="0"/>
                <a:ea typeface="Arial" charset="0"/>
                <a:cs typeface="Arial" charset="0"/>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ENERAL SLIDE TYP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PAGE TITLE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secHead" preserve="1">
  <p:cSld name="GENERAL SLIDE TYP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ctr"/>
          <a:lstStyle>
            <a:lvl1pPr algn="ctr">
              <a:defRPr sz="6000"/>
            </a:lvl1pPr>
          </a:lstStyle>
          <a:p>
            <a:r>
              <a:rPr lang="en-US"/>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8" name="Rectangle 7"/>
          <p:cNvSpPr/>
          <p:nvPr userDrawn="1"/>
        </p:nvSpPr>
        <p:spPr>
          <a:xfrm>
            <a:off x="835025" y="-1"/>
            <a:ext cx="4907853" cy="201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0D17A6AD-1D6F-4B1B-9E83-BCD28E226F8A}"/>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extLst>
      <p:ext uri="{BB962C8B-B14F-4D97-AF65-F5344CB8AC3E}">
        <p14:creationId xmlns:p14="http://schemas.microsoft.com/office/powerpoint/2010/main" val="20279147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ENERAL SLIDE TYPE 3">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AGENDA</a:t>
            </a:r>
          </a:p>
        </p:txBody>
      </p:sp>
    </p:spTree>
    <p:extLst>
      <p:ext uri="{BB962C8B-B14F-4D97-AF65-F5344CB8AC3E}">
        <p14:creationId xmlns:p14="http://schemas.microsoft.com/office/powerpoint/2010/main" val="1951314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rgbClr val="F3F3F3"/>
        </a:solidFill>
        <a:effectLst/>
      </p:bgPr>
    </p:bg>
    <p:spTree>
      <p:nvGrpSpPr>
        <p:cNvPr id="1" name="Shape 19"/>
        <p:cNvGrpSpPr/>
        <p:nvPr/>
      </p:nvGrpSpPr>
      <p:grpSpPr>
        <a:xfrm>
          <a:off x="0" y="0"/>
          <a:ext cx="0" cy="0"/>
          <a:chOff x="0" y="0"/>
          <a:chExt cx="0" cy="0"/>
        </a:xfrm>
      </p:grpSpPr>
      <p:sp>
        <p:nvSpPr>
          <p:cNvPr id="20" name="Google Shape;20;p4"/>
          <p:cNvSpPr txBox="1">
            <a:spLocks noGrp="1"/>
          </p:cNvSpPr>
          <p:nvPr>
            <p:ph type="ctrTitle"/>
          </p:nvPr>
        </p:nvSpPr>
        <p:spPr>
          <a:xfrm>
            <a:off x="5510688" y="1512693"/>
            <a:ext cx="2324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1867">
                <a:solidFill>
                  <a:srgbClr val="2F2F2F"/>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endParaRPr/>
          </a:p>
        </p:txBody>
      </p:sp>
      <p:sp>
        <p:nvSpPr>
          <p:cNvPr id="21" name="Google Shape;21;p4"/>
          <p:cNvSpPr txBox="1">
            <a:spLocks noGrp="1"/>
          </p:cNvSpPr>
          <p:nvPr>
            <p:ph type="subTitle" idx="1"/>
          </p:nvPr>
        </p:nvSpPr>
        <p:spPr>
          <a:xfrm>
            <a:off x="5510667" y="2083024"/>
            <a:ext cx="211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solidFill>
                  <a:srgbClr val="2F2F2F"/>
                </a:solidFill>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2" name="Google Shape;22;p4"/>
          <p:cNvSpPr txBox="1">
            <a:spLocks noGrp="1"/>
          </p:cNvSpPr>
          <p:nvPr>
            <p:ph type="title" idx="2" hasCustomPrompt="1"/>
          </p:nvPr>
        </p:nvSpPr>
        <p:spPr>
          <a:xfrm>
            <a:off x="959999" y="1481508"/>
            <a:ext cx="11692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7200"/>
              <a:buNone/>
              <a:defRPr sz="5333">
                <a:solidFill>
                  <a:srgbClr val="2F2F2F"/>
                </a:solidFill>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4"/>
          <p:cNvSpPr txBox="1">
            <a:spLocks noGrp="1"/>
          </p:cNvSpPr>
          <p:nvPr>
            <p:ph type="ctrTitle" idx="3"/>
          </p:nvPr>
        </p:nvSpPr>
        <p:spPr>
          <a:xfrm>
            <a:off x="5503520" y="4112899"/>
            <a:ext cx="2324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1867">
                <a:solidFill>
                  <a:srgbClr val="2F2F2F"/>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endParaRPr/>
          </a:p>
        </p:txBody>
      </p:sp>
      <p:sp>
        <p:nvSpPr>
          <p:cNvPr id="24" name="Google Shape;24;p4"/>
          <p:cNvSpPr txBox="1">
            <a:spLocks noGrp="1"/>
          </p:cNvSpPr>
          <p:nvPr>
            <p:ph type="subTitle" idx="4"/>
          </p:nvPr>
        </p:nvSpPr>
        <p:spPr>
          <a:xfrm>
            <a:off x="5503501" y="4694484"/>
            <a:ext cx="211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solidFill>
                  <a:srgbClr val="2F2F2F"/>
                </a:solidFill>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5" name="Google Shape;25;p4"/>
          <p:cNvSpPr txBox="1">
            <a:spLocks noGrp="1"/>
          </p:cNvSpPr>
          <p:nvPr>
            <p:ph type="title" idx="5" hasCustomPrompt="1"/>
          </p:nvPr>
        </p:nvSpPr>
        <p:spPr>
          <a:xfrm>
            <a:off x="4480849" y="1481508"/>
            <a:ext cx="11692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7200"/>
              <a:buNone/>
              <a:defRPr sz="5333">
                <a:solidFill>
                  <a:srgbClr val="2F2F2F"/>
                </a:solidFill>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4"/>
          <p:cNvSpPr txBox="1">
            <a:spLocks noGrp="1"/>
          </p:cNvSpPr>
          <p:nvPr>
            <p:ph type="ctrTitle" idx="6"/>
          </p:nvPr>
        </p:nvSpPr>
        <p:spPr>
          <a:xfrm>
            <a:off x="1984024" y="1512693"/>
            <a:ext cx="2324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1867">
                <a:solidFill>
                  <a:srgbClr val="2F2F2F"/>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endParaRPr/>
          </a:p>
        </p:txBody>
      </p:sp>
      <p:sp>
        <p:nvSpPr>
          <p:cNvPr id="27" name="Google Shape;27;p4"/>
          <p:cNvSpPr txBox="1">
            <a:spLocks noGrp="1"/>
          </p:cNvSpPr>
          <p:nvPr>
            <p:ph type="title" idx="7" hasCustomPrompt="1"/>
          </p:nvPr>
        </p:nvSpPr>
        <p:spPr>
          <a:xfrm>
            <a:off x="959989" y="4079483"/>
            <a:ext cx="11692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7200"/>
              <a:buNone/>
              <a:defRPr sz="5333">
                <a:solidFill>
                  <a:srgbClr val="2F2F2F"/>
                </a:solidFill>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8" name="Google Shape;28;p4"/>
          <p:cNvSpPr txBox="1">
            <a:spLocks noGrp="1"/>
          </p:cNvSpPr>
          <p:nvPr>
            <p:ph type="ctrTitle" idx="8"/>
          </p:nvPr>
        </p:nvSpPr>
        <p:spPr>
          <a:xfrm>
            <a:off x="2000735" y="4112899"/>
            <a:ext cx="1852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1867">
                <a:solidFill>
                  <a:srgbClr val="2F2F2F"/>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endParaRPr/>
          </a:p>
        </p:txBody>
      </p:sp>
      <p:sp>
        <p:nvSpPr>
          <p:cNvPr id="29" name="Google Shape;29;p4"/>
          <p:cNvSpPr txBox="1">
            <a:spLocks noGrp="1"/>
          </p:cNvSpPr>
          <p:nvPr>
            <p:ph type="title" idx="9" hasCustomPrompt="1"/>
          </p:nvPr>
        </p:nvSpPr>
        <p:spPr>
          <a:xfrm>
            <a:off x="4480849" y="4079483"/>
            <a:ext cx="11692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7200"/>
              <a:buNone/>
              <a:defRPr sz="5333">
                <a:solidFill>
                  <a:srgbClr val="2F2F2F"/>
                </a:solidFill>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4"/>
          <p:cNvSpPr txBox="1">
            <a:spLocks noGrp="1"/>
          </p:cNvSpPr>
          <p:nvPr>
            <p:ph type="subTitle" idx="13"/>
          </p:nvPr>
        </p:nvSpPr>
        <p:spPr>
          <a:xfrm>
            <a:off x="1984001" y="2083024"/>
            <a:ext cx="211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solidFill>
                  <a:srgbClr val="2F2F2F"/>
                </a:solidFill>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1" name="Google Shape;31;p4"/>
          <p:cNvSpPr txBox="1">
            <a:spLocks noGrp="1"/>
          </p:cNvSpPr>
          <p:nvPr>
            <p:ph type="subTitle" idx="14"/>
          </p:nvPr>
        </p:nvSpPr>
        <p:spPr>
          <a:xfrm>
            <a:off x="2000733" y="4694484"/>
            <a:ext cx="211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solidFill>
                  <a:srgbClr val="2F2F2F"/>
                </a:solidFill>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Tree>
    <p:extLst>
      <p:ext uri="{BB962C8B-B14F-4D97-AF65-F5344CB8AC3E}">
        <p14:creationId xmlns:p14="http://schemas.microsoft.com/office/powerpoint/2010/main" val="1932524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OR CONTENT">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838200" y="286745"/>
            <a:ext cx="5659068" cy="493290"/>
          </a:xfrm>
          <a:prstGeom prst="rect">
            <a:avLst/>
          </a:prstGeom>
        </p:spPr>
        <p:txBody>
          <a:bodyPr vert="horz" lIns="91440" tIns="45720" rIns="91440" bIns="45720" rtlCol="0" anchor="t">
            <a:noAutofit/>
          </a:bodyPr>
          <a:lstStyle>
            <a:lvl1pPr>
              <a:defRPr sz="3600"/>
            </a:lvl1pPr>
          </a:lstStyle>
          <a:p>
            <a:r>
              <a:rPr lang="en-GB" dirty="0"/>
              <a:t>AGENDA</a:t>
            </a:r>
          </a:p>
        </p:txBody>
      </p:sp>
      <p:cxnSp>
        <p:nvCxnSpPr>
          <p:cNvPr id="11" name="Straight Connector 10"/>
          <p:cNvCxnSpPr/>
          <p:nvPr userDrawn="1"/>
        </p:nvCxnSpPr>
        <p:spPr>
          <a:xfrm>
            <a:off x="3557439" y="2024601"/>
            <a:ext cx="37570" cy="4833399"/>
          </a:xfrm>
          <a:prstGeom prst="line">
            <a:avLst/>
          </a:prstGeom>
          <a:ln w="19050">
            <a:solidFill>
              <a:schemeClr val="tx2">
                <a:alpha val="2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3463761" y="2024601"/>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 Placeholder 21"/>
          <p:cNvSpPr>
            <a:spLocks noGrp="1"/>
          </p:cNvSpPr>
          <p:nvPr>
            <p:ph type="body" sz="quarter" idx="13" hasCustomPrompt="1"/>
          </p:nvPr>
        </p:nvSpPr>
        <p:spPr>
          <a:xfrm>
            <a:off x="3900764" y="1882815"/>
            <a:ext cx="4390472" cy="366713"/>
          </a:xfrm>
        </p:spPr>
        <p:txBody>
          <a:bodyPr/>
          <a:lstStyle>
            <a:lvl1pPr marL="0" indent="0">
              <a:buNone/>
              <a:defRPr>
                <a:solidFill>
                  <a:schemeClr val="tx1"/>
                </a:solidFill>
                <a:latin typeface="+mn-lt"/>
              </a:defRPr>
            </a:lvl1pPr>
          </a:lstStyle>
          <a:p>
            <a:pPr lvl="0"/>
            <a:r>
              <a:rPr lang="en-US" dirty="0"/>
              <a:t>About Us</a:t>
            </a:r>
          </a:p>
        </p:txBody>
      </p:sp>
      <p:sp>
        <p:nvSpPr>
          <p:cNvPr id="28" name="Text Placeholder 27"/>
          <p:cNvSpPr>
            <a:spLocks noGrp="1"/>
          </p:cNvSpPr>
          <p:nvPr>
            <p:ph type="body" sz="quarter" idx="14" hasCustomPrompt="1"/>
          </p:nvPr>
        </p:nvSpPr>
        <p:spPr>
          <a:xfrm>
            <a:off x="3900838" y="2249488"/>
            <a:ext cx="4390472" cy="249237"/>
          </a:xfrm>
        </p:spPr>
        <p:txBody>
          <a:bodyPr>
            <a:noAutofit/>
          </a:bodyPr>
          <a:lstStyle>
            <a:lvl1pPr marL="0" indent="0">
              <a:buNone/>
              <a:defRPr sz="14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9" name="Oval 28"/>
          <p:cNvSpPr/>
          <p:nvPr userDrawn="1"/>
        </p:nvSpPr>
        <p:spPr>
          <a:xfrm>
            <a:off x="3463761" y="2907160"/>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 Placeholder 21"/>
          <p:cNvSpPr>
            <a:spLocks noGrp="1"/>
          </p:cNvSpPr>
          <p:nvPr>
            <p:ph type="body" sz="quarter" idx="15" hasCustomPrompt="1"/>
          </p:nvPr>
        </p:nvSpPr>
        <p:spPr>
          <a:xfrm>
            <a:off x="3900838" y="2765374"/>
            <a:ext cx="4390472" cy="366713"/>
          </a:xfrm>
        </p:spPr>
        <p:txBody>
          <a:bodyPr/>
          <a:lstStyle>
            <a:lvl1pPr marL="0" indent="0">
              <a:buNone/>
              <a:defRPr baseline="0">
                <a:solidFill>
                  <a:schemeClr val="tx1"/>
                </a:solidFill>
                <a:latin typeface="+mn-lt"/>
              </a:defRPr>
            </a:lvl1pPr>
          </a:lstStyle>
          <a:p>
            <a:pPr lvl="0"/>
            <a:r>
              <a:rPr lang="en-US" dirty="0"/>
              <a:t>Meet Our Team</a:t>
            </a:r>
          </a:p>
        </p:txBody>
      </p:sp>
      <p:sp>
        <p:nvSpPr>
          <p:cNvPr id="32" name="Text Placeholder 27"/>
          <p:cNvSpPr>
            <a:spLocks noGrp="1"/>
          </p:cNvSpPr>
          <p:nvPr>
            <p:ph type="body" sz="quarter" idx="16" hasCustomPrompt="1"/>
          </p:nvPr>
        </p:nvSpPr>
        <p:spPr>
          <a:xfrm>
            <a:off x="3900912" y="3132047"/>
            <a:ext cx="4390472" cy="249237"/>
          </a:xfrm>
        </p:spPr>
        <p:txBody>
          <a:bodyPr>
            <a:noAutofit/>
          </a:bodyPr>
          <a:lstStyle>
            <a:lvl1pPr marL="0" indent="0">
              <a:buNone/>
              <a:defRPr sz="14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3" name="Oval 32"/>
          <p:cNvSpPr/>
          <p:nvPr userDrawn="1"/>
        </p:nvSpPr>
        <p:spPr>
          <a:xfrm>
            <a:off x="3463761" y="3798119"/>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 Placeholder 21"/>
          <p:cNvSpPr>
            <a:spLocks noGrp="1"/>
          </p:cNvSpPr>
          <p:nvPr>
            <p:ph type="body" sz="quarter" idx="17" hasCustomPrompt="1"/>
          </p:nvPr>
        </p:nvSpPr>
        <p:spPr>
          <a:xfrm>
            <a:off x="3900986" y="3656333"/>
            <a:ext cx="4390472" cy="366713"/>
          </a:xfrm>
        </p:spPr>
        <p:txBody>
          <a:bodyPr/>
          <a:lstStyle>
            <a:lvl1pPr marL="0" indent="0">
              <a:buNone/>
              <a:defRPr>
                <a:solidFill>
                  <a:schemeClr val="tx1"/>
                </a:solidFill>
                <a:latin typeface="+mn-lt"/>
              </a:defRPr>
            </a:lvl1pPr>
          </a:lstStyle>
          <a:p>
            <a:pPr lvl="0"/>
            <a:r>
              <a:rPr lang="en-US" dirty="0"/>
              <a:t>The Right Solution</a:t>
            </a:r>
          </a:p>
        </p:txBody>
      </p:sp>
      <p:sp>
        <p:nvSpPr>
          <p:cNvPr id="36" name="Text Placeholder 27"/>
          <p:cNvSpPr>
            <a:spLocks noGrp="1"/>
          </p:cNvSpPr>
          <p:nvPr>
            <p:ph type="body" sz="quarter" idx="18" hasCustomPrompt="1"/>
          </p:nvPr>
        </p:nvSpPr>
        <p:spPr>
          <a:xfrm>
            <a:off x="3901060" y="4023006"/>
            <a:ext cx="4390472" cy="249237"/>
          </a:xfrm>
        </p:spPr>
        <p:txBody>
          <a:bodyPr>
            <a:noAutofit/>
          </a:bodyPr>
          <a:lstStyle>
            <a:lvl1pPr marL="0" indent="0">
              <a:buNone/>
              <a:defRPr sz="14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7" name="Oval 36"/>
          <p:cNvSpPr/>
          <p:nvPr userDrawn="1"/>
        </p:nvSpPr>
        <p:spPr>
          <a:xfrm>
            <a:off x="3463761" y="4673382"/>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ext Placeholder 21"/>
          <p:cNvSpPr>
            <a:spLocks noGrp="1"/>
          </p:cNvSpPr>
          <p:nvPr>
            <p:ph type="body" sz="quarter" idx="19" hasCustomPrompt="1"/>
          </p:nvPr>
        </p:nvSpPr>
        <p:spPr>
          <a:xfrm>
            <a:off x="3900912" y="4531596"/>
            <a:ext cx="4390472" cy="366713"/>
          </a:xfrm>
        </p:spPr>
        <p:txBody>
          <a:bodyPr/>
          <a:lstStyle>
            <a:lvl1pPr marL="0" indent="0">
              <a:buNone/>
              <a:defRPr>
                <a:solidFill>
                  <a:schemeClr val="tx1"/>
                </a:solidFill>
                <a:latin typeface="+mn-lt"/>
              </a:defRPr>
            </a:lvl1pPr>
          </a:lstStyle>
          <a:p>
            <a:pPr lvl="0"/>
            <a:r>
              <a:rPr lang="en-US" dirty="0"/>
              <a:t>Our Products</a:t>
            </a:r>
          </a:p>
        </p:txBody>
      </p:sp>
      <p:sp>
        <p:nvSpPr>
          <p:cNvPr id="40" name="Text Placeholder 27"/>
          <p:cNvSpPr>
            <a:spLocks noGrp="1"/>
          </p:cNvSpPr>
          <p:nvPr>
            <p:ph type="body" sz="quarter" idx="20" hasCustomPrompt="1"/>
          </p:nvPr>
        </p:nvSpPr>
        <p:spPr>
          <a:xfrm>
            <a:off x="3900986" y="4898269"/>
            <a:ext cx="4390472" cy="249237"/>
          </a:xfrm>
        </p:spPr>
        <p:txBody>
          <a:bodyPr>
            <a:noAutofit/>
          </a:bodyPr>
          <a:lstStyle>
            <a:lvl1pPr marL="0" indent="0">
              <a:buNone/>
              <a:defRPr sz="14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1" name="Oval 40"/>
          <p:cNvSpPr/>
          <p:nvPr userDrawn="1"/>
        </p:nvSpPr>
        <p:spPr>
          <a:xfrm>
            <a:off x="3463761" y="5507091"/>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 Placeholder 21"/>
          <p:cNvSpPr>
            <a:spLocks noGrp="1"/>
          </p:cNvSpPr>
          <p:nvPr>
            <p:ph type="body" sz="quarter" idx="21" hasCustomPrompt="1"/>
          </p:nvPr>
        </p:nvSpPr>
        <p:spPr>
          <a:xfrm>
            <a:off x="3900912" y="5365305"/>
            <a:ext cx="4390472" cy="366713"/>
          </a:xfrm>
        </p:spPr>
        <p:txBody>
          <a:bodyPr/>
          <a:lstStyle>
            <a:lvl1pPr marL="0" indent="0">
              <a:buNone/>
              <a:defRPr>
                <a:solidFill>
                  <a:schemeClr val="tx1"/>
                </a:solidFill>
                <a:latin typeface="+mn-lt"/>
              </a:defRPr>
            </a:lvl1pPr>
          </a:lstStyle>
          <a:p>
            <a:pPr lvl="0"/>
            <a:r>
              <a:rPr lang="en-US" dirty="0"/>
              <a:t>Projections</a:t>
            </a:r>
          </a:p>
        </p:txBody>
      </p:sp>
      <p:sp>
        <p:nvSpPr>
          <p:cNvPr id="44" name="Text Placeholder 27"/>
          <p:cNvSpPr>
            <a:spLocks noGrp="1"/>
          </p:cNvSpPr>
          <p:nvPr>
            <p:ph type="body" sz="quarter" idx="22" hasCustomPrompt="1"/>
          </p:nvPr>
        </p:nvSpPr>
        <p:spPr>
          <a:xfrm>
            <a:off x="3900986" y="5731978"/>
            <a:ext cx="4390472" cy="249237"/>
          </a:xfrm>
        </p:spPr>
        <p:txBody>
          <a:bodyPr>
            <a:noAutofit/>
          </a:bodyPr>
          <a:lstStyle>
            <a:lvl1pPr marL="0" indent="0">
              <a:buNone/>
              <a:defRPr sz="14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Tree>
    <p:extLst>
      <p:ext uri="{BB962C8B-B14F-4D97-AF65-F5344CB8AC3E}">
        <p14:creationId xmlns:p14="http://schemas.microsoft.com/office/powerpoint/2010/main" val="69226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grpSp>
        <p:nvGrpSpPr>
          <p:cNvPr id="21" name="Group 20"/>
          <p:cNvGrpSpPr/>
          <p:nvPr userDrawn="1"/>
        </p:nvGrpSpPr>
        <p:grpSpPr>
          <a:xfrm>
            <a:off x="-2" y="2480152"/>
            <a:ext cx="5912287" cy="2743199"/>
            <a:chOff x="-2" y="2480152"/>
            <a:chExt cx="5912287" cy="2743199"/>
          </a:xfrm>
        </p:grpSpPr>
        <p:sp>
          <p:nvSpPr>
            <p:cNvPr id="14" name="Rectangle 13"/>
            <p:cNvSpPr/>
            <p:nvPr userDrawn="1"/>
          </p:nvSpPr>
          <p:spPr>
            <a:xfrm>
              <a:off x="-2" y="2480152"/>
              <a:ext cx="5740400" cy="2743199"/>
            </a:xfrm>
            <a:prstGeom prst="rect">
              <a:avLst/>
            </a:prstGeom>
            <a:solidFill>
              <a:schemeClr val="tx2">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userDrawn="1"/>
          </p:nvSpPr>
          <p:spPr>
            <a:xfrm>
              <a:off x="5740400" y="2480152"/>
              <a:ext cx="171885" cy="2743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Text Placeholder 16"/>
          <p:cNvSpPr>
            <a:spLocks noGrp="1"/>
          </p:cNvSpPr>
          <p:nvPr>
            <p:ph type="body" sz="quarter" idx="11" hasCustomPrompt="1"/>
          </p:nvPr>
        </p:nvSpPr>
        <p:spPr>
          <a:xfrm>
            <a:off x="835025" y="2794000"/>
            <a:ext cx="3559175" cy="532524"/>
          </a:xfrm>
        </p:spPr>
        <p:txBody>
          <a:bodyPr anchor="t">
            <a:normAutofit/>
          </a:bodyPr>
          <a:lstStyle>
            <a:lvl1pPr marL="0" indent="0">
              <a:buNone/>
              <a:defRPr sz="3600" b="1">
                <a:solidFill>
                  <a:schemeClr val="bg1"/>
                </a:solidFill>
                <a:latin typeface="+mn-lt"/>
              </a:defRPr>
            </a:lvl1pPr>
            <a:lvl2pPr marL="284162" indent="0">
              <a:buNone/>
              <a:defRPr>
                <a:latin typeface="+mn-lt"/>
              </a:defRPr>
            </a:lvl2pPr>
            <a:lvl3pPr marL="688975" indent="0">
              <a:buNone/>
              <a:defRPr>
                <a:solidFill>
                  <a:schemeClr val="bg1"/>
                </a:solidFill>
                <a:latin typeface="+mn-lt"/>
              </a:defRPr>
            </a:lvl3pPr>
            <a:lvl4pPr marL="1062037" indent="0">
              <a:buNone/>
              <a:defRPr>
                <a:solidFill>
                  <a:schemeClr val="bg1"/>
                </a:solidFill>
                <a:latin typeface="+mn-lt"/>
              </a:defRPr>
            </a:lvl4pPr>
            <a:lvl5pPr marL="1436687" indent="0">
              <a:buNone/>
              <a:defRPr>
                <a:solidFill>
                  <a:schemeClr val="bg1"/>
                </a:solidFill>
                <a:latin typeface="+mn-lt"/>
              </a:defRPr>
            </a:lvl5pPr>
          </a:lstStyle>
          <a:p>
            <a:pPr lvl="0"/>
            <a:r>
              <a:rPr lang="en-US" dirty="0"/>
              <a:t>ABOUT US</a:t>
            </a:r>
          </a:p>
        </p:txBody>
      </p:sp>
      <p:sp>
        <p:nvSpPr>
          <p:cNvPr id="19" name="Text Placeholder 76"/>
          <p:cNvSpPr>
            <a:spLocks noGrp="1" noChangeAspect="1"/>
          </p:cNvSpPr>
          <p:nvPr>
            <p:ph type="body" sz="quarter" idx="23" hasCustomPrompt="1"/>
          </p:nvPr>
        </p:nvSpPr>
        <p:spPr>
          <a:xfrm>
            <a:off x="835025" y="3332923"/>
            <a:ext cx="3559175" cy="336550"/>
          </a:xfrm>
        </p:spPr>
        <p:txBody>
          <a:bodyPr>
            <a:noAutofit/>
          </a:bodyPr>
          <a:lstStyle>
            <a:lvl1pPr marL="0" indent="0">
              <a:buNone/>
              <a:defRPr sz="2000" i="1" baseline="0">
                <a:solidFill>
                  <a:schemeClr val="bg1"/>
                </a:solidFill>
                <a:latin typeface="+mj-lt"/>
              </a:defRPr>
            </a:lvl1pPr>
          </a:lstStyle>
          <a:p>
            <a:pPr lvl="0"/>
            <a:r>
              <a:rPr lang="en-GB" dirty="0"/>
              <a:t>Click here to add subtitle</a:t>
            </a:r>
          </a:p>
        </p:txBody>
      </p:sp>
      <p:cxnSp>
        <p:nvCxnSpPr>
          <p:cNvPr id="20" name="Straight Connector 19"/>
          <p:cNvCxnSpPr/>
          <p:nvPr userDrawn="1"/>
        </p:nvCxnSpPr>
        <p:spPr>
          <a:xfrm>
            <a:off x="835025" y="3740356"/>
            <a:ext cx="355917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 Placeholder 76"/>
          <p:cNvSpPr>
            <a:spLocks noGrp="1"/>
          </p:cNvSpPr>
          <p:nvPr>
            <p:ph type="body" sz="quarter" idx="24" hasCustomPrompt="1"/>
          </p:nvPr>
        </p:nvSpPr>
        <p:spPr>
          <a:xfrm>
            <a:off x="835025" y="3906144"/>
            <a:ext cx="4388485" cy="997695"/>
          </a:xfrm>
        </p:spPr>
        <p:txBody>
          <a:bodyPr>
            <a:noAutofit/>
          </a:bodyPr>
          <a:lstStyle>
            <a:lvl1pPr marL="0" indent="0">
              <a:buNone/>
              <a:defRPr sz="1600" i="1" baseline="0">
                <a:solidFill>
                  <a:schemeClr val="bg1"/>
                </a:solidFill>
                <a:latin typeface="+mn-lt"/>
              </a:defRPr>
            </a:lvl1pPr>
          </a:lstStyle>
          <a:p>
            <a:pPr lvl="0"/>
            <a:r>
              <a:rPr lang="en-GB" dirty="0"/>
              <a:t>Click here to add copy</a:t>
            </a:r>
          </a:p>
        </p:txBody>
      </p:sp>
      <p:sp>
        <p:nvSpPr>
          <p:cNvPr id="9" name="TextBox 8">
            <a:extLst>
              <a:ext uri="{FF2B5EF4-FFF2-40B4-BE49-F238E27FC236}">
                <a16:creationId xmlns:a16="http://schemas.microsoft.com/office/drawing/2014/main" id="{2E1CD26B-6BB4-43BA-81BA-42576E66D1A7}"/>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BREAK TYPE 2">
    <p:spTree>
      <p:nvGrpSpPr>
        <p:cNvPr id="1" name=""/>
        <p:cNvGrpSpPr/>
        <p:nvPr/>
      </p:nvGrpSpPr>
      <p:grpSpPr>
        <a:xfrm>
          <a:off x="0" y="0"/>
          <a:ext cx="0" cy="0"/>
          <a:chOff x="0" y="0"/>
          <a:chExt cx="0" cy="0"/>
        </a:xfrm>
      </p:grpSpPr>
      <p:grpSp>
        <p:nvGrpSpPr>
          <p:cNvPr id="21" name="Group 20"/>
          <p:cNvGrpSpPr/>
          <p:nvPr userDrawn="1"/>
        </p:nvGrpSpPr>
        <p:grpSpPr>
          <a:xfrm>
            <a:off x="-2" y="2480152"/>
            <a:ext cx="5912287" cy="2743199"/>
            <a:chOff x="-2" y="2480152"/>
            <a:chExt cx="5912287" cy="2743199"/>
          </a:xfrm>
        </p:grpSpPr>
        <p:sp>
          <p:nvSpPr>
            <p:cNvPr id="14" name="Rectangle 13"/>
            <p:cNvSpPr/>
            <p:nvPr userDrawn="1"/>
          </p:nvSpPr>
          <p:spPr>
            <a:xfrm>
              <a:off x="-2" y="2480152"/>
              <a:ext cx="5740400" cy="2743199"/>
            </a:xfrm>
            <a:prstGeom prst="rect">
              <a:avLst/>
            </a:prstGeom>
            <a:solidFill>
              <a:schemeClr val="tx2">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userDrawn="1"/>
          </p:nvSpPr>
          <p:spPr>
            <a:xfrm>
              <a:off x="5740400" y="2480152"/>
              <a:ext cx="171885" cy="2743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Text Placeholder 16"/>
          <p:cNvSpPr>
            <a:spLocks noGrp="1"/>
          </p:cNvSpPr>
          <p:nvPr>
            <p:ph type="body" sz="quarter" idx="11" hasCustomPrompt="1"/>
          </p:nvPr>
        </p:nvSpPr>
        <p:spPr>
          <a:xfrm>
            <a:off x="835025" y="2794000"/>
            <a:ext cx="4388485" cy="532524"/>
          </a:xfrm>
        </p:spPr>
        <p:txBody>
          <a:bodyPr anchor="t">
            <a:normAutofit/>
          </a:bodyPr>
          <a:lstStyle>
            <a:lvl1pPr marL="0" indent="0">
              <a:buNone/>
              <a:defRPr sz="3600" b="1">
                <a:solidFill>
                  <a:schemeClr val="bg1"/>
                </a:solidFill>
                <a:latin typeface="+mn-lt"/>
              </a:defRPr>
            </a:lvl1pPr>
            <a:lvl2pPr marL="284162" indent="0">
              <a:buNone/>
              <a:defRPr>
                <a:latin typeface="+mn-lt"/>
              </a:defRPr>
            </a:lvl2pPr>
            <a:lvl3pPr marL="688975" indent="0">
              <a:buNone/>
              <a:defRPr>
                <a:solidFill>
                  <a:schemeClr val="bg1"/>
                </a:solidFill>
                <a:latin typeface="+mn-lt"/>
              </a:defRPr>
            </a:lvl3pPr>
            <a:lvl4pPr marL="1062037" indent="0">
              <a:buNone/>
              <a:defRPr>
                <a:solidFill>
                  <a:schemeClr val="bg1"/>
                </a:solidFill>
                <a:latin typeface="+mn-lt"/>
              </a:defRPr>
            </a:lvl4pPr>
            <a:lvl5pPr marL="1436687" indent="0">
              <a:buNone/>
              <a:defRPr>
                <a:solidFill>
                  <a:schemeClr val="bg1"/>
                </a:solidFill>
                <a:latin typeface="+mn-lt"/>
              </a:defRPr>
            </a:lvl5pPr>
          </a:lstStyle>
          <a:p>
            <a:pPr lvl="0"/>
            <a:r>
              <a:rPr lang="en-US" dirty="0"/>
              <a:t>OUR PRODUCTS</a:t>
            </a:r>
          </a:p>
        </p:txBody>
      </p:sp>
      <p:sp>
        <p:nvSpPr>
          <p:cNvPr id="19" name="Text Placeholder 76"/>
          <p:cNvSpPr>
            <a:spLocks noGrp="1" noChangeAspect="1"/>
          </p:cNvSpPr>
          <p:nvPr>
            <p:ph type="body" sz="quarter" idx="23" hasCustomPrompt="1"/>
          </p:nvPr>
        </p:nvSpPr>
        <p:spPr>
          <a:xfrm>
            <a:off x="835025" y="3332923"/>
            <a:ext cx="4388485" cy="336550"/>
          </a:xfrm>
        </p:spPr>
        <p:txBody>
          <a:bodyPr>
            <a:noAutofit/>
          </a:bodyPr>
          <a:lstStyle>
            <a:lvl1pPr marL="0" indent="0">
              <a:buNone/>
              <a:defRPr sz="2000" i="1" baseline="0">
                <a:solidFill>
                  <a:schemeClr val="bg1"/>
                </a:solidFill>
                <a:latin typeface="+mj-lt"/>
              </a:defRPr>
            </a:lvl1pPr>
          </a:lstStyle>
          <a:p>
            <a:pPr lvl="0"/>
            <a:r>
              <a:rPr lang="en-GB" dirty="0"/>
              <a:t>Click here to add subtitle</a:t>
            </a:r>
          </a:p>
        </p:txBody>
      </p:sp>
      <p:cxnSp>
        <p:nvCxnSpPr>
          <p:cNvPr id="20" name="Straight Connector 19"/>
          <p:cNvCxnSpPr/>
          <p:nvPr userDrawn="1"/>
        </p:nvCxnSpPr>
        <p:spPr>
          <a:xfrm>
            <a:off x="835025" y="3740356"/>
            <a:ext cx="355917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 Placeholder 76"/>
          <p:cNvSpPr>
            <a:spLocks noGrp="1"/>
          </p:cNvSpPr>
          <p:nvPr>
            <p:ph type="body" sz="quarter" idx="24" hasCustomPrompt="1"/>
          </p:nvPr>
        </p:nvSpPr>
        <p:spPr>
          <a:xfrm>
            <a:off x="835025" y="3906144"/>
            <a:ext cx="4388485" cy="997695"/>
          </a:xfrm>
        </p:spPr>
        <p:txBody>
          <a:bodyPr>
            <a:noAutofit/>
          </a:bodyPr>
          <a:lstStyle>
            <a:lvl1pPr marL="0" indent="0">
              <a:buNone/>
              <a:defRPr sz="1600" i="1" baseline="0">
                <a:solidFill>
                  <a:schemeClr val="bg1"/>
                </a:solidFill>
                <a:latin typeface="+mn-lt"/>
              </a:defRPr>
            </a:lvl1pPr>
          </a:lstStyle>
          <a:p>
            <a:pPr lvl="0"/>
            <a:r>
              <a:rPr lang="en-GB" dirty="0"/>
              <a:t>Click here to add copy</a:t>
            </a:r>
          </a:p>
        </p:txBody>
      </p:sp>
      <p:sp>
        <p:nvSpPr>
          <p:cNvPr id="9" name="TextBox 8">
            <a:extLst>
              <a:ext uri="{FF2B5EF4-FFF2-40B4-BE49-F238E27FC236}">
                <a16:creationId xmlns:a16="http://schemas.microsoft.com/office/drawing/2014/main" id="{7CE138BB-2D56-48B7-B1A6-90A2E738A4F4}"/>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27" name="Rectangle 26"/>
          <p:cNvSpPr/>
          <p:nvPr userDrawn="1"/>
        </p:nvSpPr>
        <p:spPr>
          <a:xfrm>
            <a:off x="1239352" y="0"/>
            <a:ext cx="3586649" cy="609282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 Placeholder 9"/>
          <p:cNvSpPr>
            <a:spLocks noGrp="1"/>
          </p:cNvSpPr>
          <p:nvPr>
            <p:ph type="body" sz="quarter" idx="13" hasCustomPrompt="1"/>
          </p:nvPr>
        </p:nvSpPr>
        <p:spPr>
          <a:xfrm>
            <a:off x="1533525" y="296863"/>
            <a:ext cx="2978150" cy="3360737"/>
          </a:xfrm>
        </p:spPr>
        <p:txBody>
          <a:bodyPr/>
          <a:lstStyle>
            <a:lvl1pPr marL="0" indent="0" algn="ctr">
              <a:buNone/>
              <a:defRPr sz="4800" b="1" baseline="0">
                <a:solidFill>
                  <a:schemeClr val="bg1"/>
                </a:solidFill>
                <a:latin typeface="+mn-lt"/>
              </a:defRPr>
            </a:lvl1pPr>
            <a:lvl2pPr marL="284162" indent="0">
              <a:buNone/>
              <a:defRPr/>
            </a:lvl2pPr>
            <a:lvl3pPr marL="688975" indent="0">
              <a:buNone/>
              <a:defRPr/>
            </a:lvl3pPr>
            <a:lvl4pPr marL="1062037" indent="0">
              <a:buNone/>
              <a:defRPr/>
            </a:lvl4pPr>
            <a:lvl5pPr marL="1436687" indent="0">
              <a:buNone/>
              <a:defRPr/>
            </a:lvl5pPr>
          </a:lstStyle>
          <a:p>
            <a:pPr lvl="0"/>
            <a:r>
              <a:rPr lang="en-US" dirty="0"/>
              <a:t>“Client Quote, section heading or key point included here”</a:t>
            </a:r>
          </a:p>
          <a:p>
            <a:pPr lvl="0"/>
            <a:endParaRPr lang="en-GB" dirty="0"/>
          </a:p>
        </p:txBody>
      </p:sp>
      <p:sp>
        <p:nvSpPr>
          <p:cNvPr id="14" name="Text Placeholder 13"/>
          <p:cNvSpPr>
            <a:spLocks noGrp="1"/>
          </p:cNvSpPr>
          <p:nvPr>
            <p:ph type="body" sz="quarter" idx="14" hasCustomPrompt="1"/>
          </p:nvPr>
        </p:nvSpPr>
        <p:spPr>
          <a:xfrm>
            <a:off x="1533525" y="5705316"/>
            <a:ext cx="2978150" cy="387509"/>
          </a:xfrm>
        </p:spPr>
        <p:txBody>
          <a:bodyPr/>
          <a:lstStyle>
            <a:lvl1pPr marL="0" indent="0" algn="ctr">
              <a:buNone/>
              <a:defRPr sz="1800">
                <a:solidFill>
                  <a:schemeClr val="bg1"/>
                </a:solidFill>
              </a:defRPr>
            </a:lvl1pPr>
            <a:lvl2pPr marL="284162" indent="0">
              <a:buNone/>
              <a:defRPr>
                <a:solidFill>
                  <a:schemeClr val="bg1"/>
                </a:solidFill>
              </a:defRPr>
            </a:lvl2pPr>
            <a:lvl3pPr marL="688975" indent="0">
              <a:buNone/>
              <a:defRPr>
                <a:solidFill>
                  <a:schemeClr val="bg1"/>
                </a:solidFill>
              </a:defRPr>
            </a:lvl3pPr>
            <a:lvl4pPr marL="1062037" indent="0">
              <a:buNone/>
              <a:defRPr>
                <a:solidFill>
                  <a:schemeClr val="bg1"/>
                </a:solidFill>
              </a:defRPr>
            </a:lvl4pPr>
            <a:lvl5pPr marL="1436687" indent="0">
              <a:buNone/>
              <a:defRPr>
                <a:solidFill>
                  <a:schemeClr val="bg1"/>
                </a:solidFill>
              </a:defRPr>
            </a:lvl5pPr>
          </a:lstStyle>
          <a:p>
            <a:pPr lvl="0"/>
            <a:r>
              <a:rPr lang="en-US" dirty="0"/>
              <a:t>Author</a:t>
            </a:r>
            <a:endParaRPr lang="en-GB" dirty="0"/>
          </a:p>
        </p:txBody>
      </p:sp>
      <p:sp>
        <p:nvSpPr>
          <p:cNvPr id="16" name="Text Placeholder 15"/>
          <p:cNvSpPr>
            <a:spLocks noGrp="1"/>
          </p:cNvSpPr>
          <p:nvPr>
            <p:ph type="body" sz="quarter" idx="15" hasCustomPrompt="1"/>
          </p:nvPr>
        </p:nvSpPr>
        <p:spPr>
          <a:xfrm>
            <a:off x="5740400" y="4886325"/>
            <a:ext cx="4013200" cy="326293"/>
          </a:xfrm>
        </p:spPr>
        <p:txBody>
          <a:bodyPr>
            <a:noAutofit/>
          </a:bodyPr>
          <a:lstStyle>
            <a:lvl1pPr marL="0" indent="0">
              <a:buNone/>
              <a:defRPr sz="1800" b="1">
                <a:solidFill>
                  <a:schemeClr val="tx2"/>
                </a:solidFill>
                <a:latin typeface="+mn-lt"/>
              </a:defRPr>
            </a:lvl1pPr>
          </a:lstStyle>
          <a:p>
            <a:pPr lvl="0"/>
            <a:r>
              <a:rPr lang="en-US" dirty="0"/>
              <a:t>Subheading here</a:t>
            </a:r>
            <a:endParaRPr lang="en-GB" dirty="0"/>
          </a:p>
        </p:txBody>
      </p:sp>
      <p:sp>
        <p:nvSpPr>
          <p:cNvPr id="41" name="Text Placeholder 15"/>
          <p:cNvSpPr>
            <a:spLocks noGrp="1"/>
          </p:cNvSpPr>
          <p:nvPr>
            <p:ph type="body" sz="quarter" idx="16" hasCustomPrompt="1"/>
          </p:nvPr>
        </p:nvSpPr>
        <p:spPr>
          <a:xfrm>
            <a:off x="5740399" y="5303471"/>
            <a:ext cx="5611813" cy="789354"/>
          </a:xfrm>
        </p:spPr>
        <p:txBody>
          <a:bodyPr>
            <a:noAutofit/>
          </a:bodyPr>
          <a:lstStyle>
            <a:lvl1pPr marL="0" indent="0">
              <a:buNone/>
              <a:defRPr sz="12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1" name="TextBox 10">
            <a:extLst>
              <a:ext uri="{FF2B5EF4-FFF2-40B4-BE49-F238E27FC236}">
                <a16:creationId xmlns:a16="http://schemas.microsoft.com/office/drawing/2014/main" id="{2E720C78-B8C1-417C-ADCF-33FD122404F6}"/>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TYPE 2">
    <p:spTree>
      <p:nvGrpSpPr>
        <p:cNvPr id="1" name=""/>
        <p:cNvGrpSpPr/>
        <p:nvPr/>
      </p:nvGrpSpPr>
      <p:grpSpPr>
        <a:xfrm>
          <a:off x="0" y="0"/>
          <a:ext cx="0" cy="0"/>
          <a:chOff x="0" y="0"/>
          <a:chExt cx="0" cy="0"/>
        </a:xfrm>
      </p:grpSpPr>
      <p:sp>
        <p:nvSpPr>
          <p:cNvPr id="27" name="Rectangle 26"/>
          <p:cNvSpPr/>
          <p:nvPr userDrawn="1"/>
        </p:nvSpPr>
        <p:spPr>
          <a:xfrm>
            <a:off x="0" y="1488221"/>
            <a:ext cx="3886200" cy="32602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9"/>
          <p:cNvSpPr>
            <a:spLocks noGrp="1"/>
          </p:cNvSpPr>
          <p:nvPr>
            <p:ph type="body" sz="quarter" idx="13" hasCustomPrompt="1"/>
          </p:nvPr>
        </p:nvSpPr>
        <p:spPr>
          <a:xfrm>
            <a:off x="192087" y="1572771"/>
            <a:ext cx="3476145" cy="1999770"/>
          </a:xfrm>
        </p:spPr>
        <p:txBody>
          <a:bodyPr>
            <a:noAutofit/>
          </a:bodyPr>
          <a:lstStyle>
            <a:lvl1pPr marL="0" indent="0" algn="ctr">
              <a:buNone/>
              <a:defRPr sz="3600" b="1" baseline="0">
                <a:solidFill>
                  <a:schemeClr val="bg1"/>
                </a:solidFill>
                <a:latin typeface="+mn-lt"/>
              </a:defRPr>
            </a:lvl1pPr>
            <a:lvl2pPr marL="284162" indent="0">
              <a:buNone/>
              <a:defRPr/>
            </a:lvl2pPr>
            <a:lvl3pPr marL="688975" indent="0">
              <a:buNone/>
              <a:defRPr/>
            </a:lvl3pPr>
            <a:lvl4pPr marL="1062037" indent="0">
              <a:buNone/>
              <a:defRPr/>
            </a:lvl4pPr>
            <a:lvl5pPr marL="1436687" indent="0">
              <a:buNone/>
              <a:defRPr/>
            </a:lvl5pPr>
          </a:lstStyle>
          <a:p>
            <a:pPr lvl="0"/>
            <a:r>
              <a:rPr lang="en-US" dirty="0"/>
              <a:t>“Client Quote, section heading or key point included here”</a:t>
            </a:r>
          </a:p>
          <a:p>
            <a:pPr lvl="0"/>
            <a:endParaRPr lang="en-GB" dirty="0"/>
          </a:p>
        </p:txBody>
      </p:sp>
      <p:sp>
        <p:nvSpPr>
          <p:cNvPr id="12" name="Text Placeholder 13"/>
          <p:cNvSpPr>
            <a:spLocks noGrp="1"/>
          </p:cNvSpPr>
          <p:nvPr>
            <p:ph type="body" sz="quarter" idx="14" hasCustomPrompt="1"/>
          </p:nvPr>
        </p:nvSpPr>
        <p:spPr>
          <a:xfrm>
            <a:off x="192086" y="4275834"/>
            <a:ext cx="3476145" cy="365159"/>
          </a:xfrm>
        </p:spPr>
        <p:txBody>
          <a:bodyPr/>
          <a:lstStyle>
            <a:lvl1pPr marL="0" indent="0" algn="ctr">
              <a:buNone/>
              <a:defRPr sz="1800">
                <a:solidFill>
                  <a:schemeClr val="bg1"/>
                </a:solidFill>
              </a:defRPr>
            </a:lvl1pPr>
            <a:lvl2pPr marL="284162" indent="0">
              <a:buNone/>
              <a:defRPr>
                <a:solidFill>
                  <a:schemeClr val="bg1"/>
                </a:solidFill>
              </a:defRPr>
            </a:lvl2pPr>
            <a:lvl3pPr marL="688975" indent="0">
              <a:buNone/>
              <a:defRPr>
                <a:solidFill>
                  <a:schemeClr val="bg1"/>
                </a:solidFill>
              </a:defRPr>
            </a:lvl3pPr>
            <a:lvl4pPr marL="1062037" indent="0">
              <a:buNone/>
              <a:defRPr>
                <a:solidFill>
                  <a:schemeClr val="bg1"/>
                </a:solidFill>
              </a:defRPr>
            </a:lvl4pPr>
            <a:lvl5pPr marL="1436687" indent="0">
              <a:buNone/>
              <a:defRPr>
                <a:solidFill>
                  <a:schemeClr val="bg1"/>
                </a:solidFill>
              </a:defRPr>
            </a:lvl5pPr>
          </a:lstStyle>
          <a:p>
            <a:pPr lvl="0"/>
            <a:r>
              <a:rPr lang="en-US" dirty="0"/>
              <a:t>Author</a:t>
            </a:r>
            <a:endParaRPr lang="en-GB" dirty="0"/>
          </a:p>
        </p:txBody>
      </p:sp>
      <p:sp>
        <p:nvSpPr>
          <p:cNvPr id="13" name="Text Placeholder 15"/>
          <p:cNvSpPr>
            <a:spLocks noGrp="1"/>
          </p:cNvSpPr>
          <p:nvPr>
            <p:ph type="body" sz="quarter" idx="16" hasCustomPrompt="1"/>
          </p:nvPr>
        </p:nvSpPr>
        <p:spPr>
          <a:xfrm>
            <a:off x="835025" y="5210499"/>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OUR PRODUCTS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HEADLINE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11930"/>
            <a:ext cx="10514013" cy="1898016"/>
          </a:xfrm>
        </p:spPr>
        <p:txBody>
          <a:bodyPr>
            <a:normAutofit/>
          </a:bodyPr>
          <a:lstStyle>
            <a:lvl1pPr marL="0" indent="0">
              <a:buNone/>
              <a:defRPr sz="2400" i="1">
                <a:solidFill>
                  <a:schemeClr val="tx2"/>
                </a:solidFill>
                <a:latin typeface="+mj-lt"/>
              </a:defRPr>
            </a:lvl1pPr>
          </a:lstStyle>
          <a:p>
            <a:pPr lvl="0"/>
            <a:r>
              <a:rPr lang="en-US"/>
              <a:t>Click to edit Master text styles</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3" name="Rectangle 12"/>
          <p:cNvSpPr/>
          <p:nvPr userDrawn="1"/>
        </p:nvSpPr>
        <p:spPr>
          <a:xfrm>
            <a:off x="835025" y="-1"/>
            <a:ext cx="4907853" cy="201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1"/>
          <p:cNvSpPr>
            <a:spLocks noGrp="1"/>
          </p:cNvSpPr>
          <p:nvPr>
            <p:ph type="ctrTitle" hasCustomPrompt="1"/>
          </p:nvPr>
        </p:nvSpPr>
        <p:spPr>
          <a:xfrm>
            <a:off x="1440180" y="3011363"/>
            <a:ext cx="9144000" cy="783398"/>
          </a:xfrm>
          <a:prstGeom prst="rect">
            <a:avLst/>
          </a:prstGeom>
        </p:spPr>
        <p:txBody>
          <a:bodyPr anchor="t">
            <a:normAutofit/>
          </a:bodyPr>
          <a:lstStyle>
            <a:lvl1pPr algn="ctr">
              <a:defRPr sz="5400" baseline="0">
                <a:latin typeface="+mn-lt"/>
              </a:defRPr>
            </a:lvl1pPr>
          </a:lstStyle>
          <a:p>
            <a:r>
              <a:rPr lang="en-US"/>
              <a:t>WHAT WE DO</a:t>
            </a:r>
            <a:endParaRPr lang="en-GB" dirty="0"/>
          </a:p>
        </p:txBody>
      </p:sp>
      <p:sp>
        <p:nvSpPr>
          <p:cNvPr id="8" name="TextBox 7">
            <a:extLst>
              <a:ext uri="{FF2B5EF4-FFF2-40B4-BE49-F238E27FC236}">
                <a16:creationId xmlns:a16="http://schemas.microsoft.com/office/drawing/2014/main" id="{B3E8BDD8-90FB-4245-9366-69A544A9B502}"/>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COLUMN WITH IMAG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5025" y="1484314"/>
            <a:ext cx="5028565" cy="4608512"/>
          </a:xfrm>
        </p:spPr>
        <p:txBody>
          <a:bodyPr>
            <a:normAutofit/>
          </a:bodyPr>
          <a:lstStyle>
            <a:lvl1pPr marL="0" indent="0">
              <a:buNone/>
              <a:defRPr sz="16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HOW WE DO IT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5025" y="1484314"/>
            <a:ext cx="10514013" cy="46085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10" name="Picture 9"/>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9" name="Rectangle 18"/>
          <p:cNvSpPr/>
          <p:nvPr userDrawn="1"/>
        </p:nvSpPr>
        <p:spPr>
          <a:xfrm>
            <a:off x="835025" y="-1"/>
            <a:ext cx="4907853" cy="201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itle Placeholder 1"/>
          <p:cNvSpPr>
            <a:spLocks noGrp="1"/>
          </p:cNvSpPr>
          <p:nvPr>
            <p:ph type="title"/>
          </p:nvPr>
        </p:nvSpPr>
        <p:spPr>
          <a:xfrm>
            <a:off x="838200" y="296863"/>
            <a:ext cx="5658293" cy="468312"/>
          </a:xfrm>
          <a:prstGeom prst="rect">
            <a:avLst/>
          </a:prstGeom>
        </p:spPr>
        <p:txBody>
          <a:bodyPr vert="horz" lIns="91440" tIns="45720" rIns="91440" bIns="45720" rtlCol="0" anchor="t">
            <a:noAutofit/>
          </a:bodyPr>
          <a:lstStyle/>
          <a:p>
            <a:r>
              <a:rPr lang="en-US" dirty="0"/>
              <a:t>CLICK TO EDIT MASTER</a:t>
            </a:r>
            <a:endParaRPr lang="en-GB" dirty="0"/>
          </a:p>
        </p:txBody>
      </p:sp>
      <p:sp>
        <p:nvSpPr>
          <p:cNvPr id="9" name="TextBox 8">
            <a:extLst>
              <a:ext uri="{FF2B5EF4-FFF2-40B4-BE49-F238E27FC236}">
                <a16:creationId xmlns:a16="http://schemas.microsoft.com/office/drawing/2014/main" id="{93553BDB-F5D7-481E-AB0B-4C3C9745B8CE}"/>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extLst>
      <p:ext uri="{BB962C8B-B14F-4D97-AF65-F5344CB8AC3E}">
        <p14:creationId xmlns:p14="http://schemas.microsoft.com/office/powerpoint/2010/main" val="1334885076"/>
      </p:ext>
    </p:extLst>
  </p:cSld>
  <p:clrMap bg1="lt1" tx1="dk1" bg2="lt2" tx2="dk2" accent1="accent1" accent2="accent2" accent3="accent3" accent4="accent4" accent5="accent5" accent6="accent6" hlink="hlink" folHlink="folHlink"/>
  <p:sldLayoutIdLst>
    <p:sldLayoutId id="2147483649" r:id="rId1"/>
    <p:sldLayoutId id="2147483683" r:id="rId2"/>
    <p:sldLayoutId id="2147483650" r:id="rId3"/>
    <p:sldLayoutId id="2147483660" r:id="rId4"/>
    <p:sldLayoutId id="2147483671" r:id="rId5"/>
    <p:sldLayoutId id="2147483670" r:id="rId6"/>
    <p:sldLayoutId id="2147483673" r:id="rId7"/>
    <p:sldLayoutId id="2147483662" r:id="rId8"/>
    <p:sldLayoutId id="2147483661" r:id="rId9"/>
    <p:sldLayoutId id="2147483664" r:id="rId10"/>
    <p:sldLayoutId id="2147483665" r:id="rId11"/>
    <p:sldLayoutId id="2147483668" r:id="rId12"/>
    <p:sldLayoutId id="2147483669" r:id="rId13"/>
    <p:sldLayoutId id="2147483674" r:id="rId14"/>
    <p:sldLayoutId id="2147483678" r:id="rId15"/>
    <p:sldLayoutId id="2147483679" r:id="rId16"/>
    <p:sldLayoutId id="2147483680" r:id="rId17"/>
    <p:sldLayoutId id="2147483675" r:id="rId18"/>
    <p:sldLayoutId id="2147483676" r:id="rId19"/>
    <p:sldLayoutId id="2147483681" r:id="rId20"/>
    <p:sldLayoutId id="2147483682" r:id="rId21"/>
    <p:sldLayoutId id="2147483663" r:id="rId22"/>
    <p:sldLayoutId id="2147483651" r:id="rId23"/>
    <p:sldLayoutId id="2147483655" r:id="rId24"/>
    <p:sldLayoutId id="2147483688" r:id="rId25"/>
  </p:sldLayoutIdLst>
  <p:txStyles>
    <p:titleStyle>
      <a:lvl1pPr algn="l" defTabSz="914400" rtl="0" eaLnBrk="1" latinLnBrk="0" hangingPunct="1">
        <a:lnSpc>
          <a:spcPct val="90000"/>
        </a:lnSpc>
        <a:spcBef>
          <a:spcPct val="0"/>
        </a:spcBef>
        <a:buNone/>
        <a:defRPr sz="3600" b="1" i="0" kern="1200" baseline="0">
          <a:solidFill>
            <a:schemeClr val="tx1"/>
          </a:solidFill>
          <a:latin typeface="Arial" charset="0"/>
          <a:ea typeface="Arial" charset="0"/>
          <a:cs typeface="Arial" charset="0"/>
        </a:defRPr>
      </a:lvl1pPr>
    </p:titleStyle>
    <p:bodyStyle>
      <a:lvl1pPr marL="225425" indent="-225425" algn="l" defTabSz="914400" rtl="0" eaLnBrk="1" latinLnBrk="0" hangingPunct="1">
        <a:lnSpc>
          <a:spcPct val="90000"/>
        </a:lnSpc>
        <a:spcBef>
          <a:spcPts val="1000"/>
        </a:spcBef>
        <a:buFont typeface="Arial"/>
        <a:buChar char="•"/>
        <a:tabLst/>
        <a:defRPr sz="2800" kern="1200">
          <a:solidFill>
            <a:schemeClr val="tx2"/>
          </a:solidFill>
          <a:latin typeface="+mn-lt"/>
          <a:ea typeface="+mn-ea"/>
          <a:cs typeface="+mn-cs"/>
        </a:defRPr>
      </a:lvl1pPr>
      <a:lvl2pPr marL="492125" indent="-207963" algn="l" defTabSz="914400" rtl="0" eaLnBrk="1" latinLnBrk="0" hangingPunct="1">
        <a:lnSpc>
          <a:spcPct val="90000"/>
        </a:lnSpc>
        <a:spcBef>
          <a:spcPts val="500"/>
        </a:spcBef>
        <a:buFont typeface="Arial"/>
        <a:buChar char="•"/>
        <a:tabLst/>
        <a:defRPr sz="2400" kern="1200">
          <a:solidFill>
            <a:schemeClr val="tx2"/>
          </a:solidFill>
          <a:latin typeface="+mn-lt"/>
          <a:ea typeface="+mn-ea"/>
          <a:cs typeface="+mn-cs"/>
        </a:defRPr>
      </a:lvl2pPr>
      <a:lvl3pPr marL="846138" indent="-157163" algn="l" defTabSz="914400" rtl="0" eaLnBrk="1" latinLnBrk="0" hangingPunct="1">
        <a:lnSpc>
          <a:spcPct val="90000"/>
        </a:lnSpc>
        <a:spcBef>
          <a:spcPts val="500"/>
        </a:spcBef>
        <a:buFont typeface="Arial"/>
        <a:buChar char="•"/>
        <a:tabLst/>
        <a:defRPr sz="2000" kern="1200">
          <a:solidFill>
            <a:schemeClr val="tx2"/>
          </a:solidFill>
          <a:latin typeface="+mn-lt"/>
          <a:ea typeface="+mn-ea"/>
          <a:cs typeface="+mn-cs"/>
        </a:defRPr>
      </a:lvl3pPr>
      <a:lvl4pPr marL="1200150" indent="-138113" algn="l" defTabSz="914400" rtl="0" eaLnBrk="1" latinLnBrk="0" hangingPunct="1">
        <a:lnSpc>
          <a:spcPct val="90000"/>
        </a:lnSpc>
        <a:spcBef>
          <a:spcPts val="500"/>
        </a:spcBef>
        <a:buFont typeface="Arial"/>
        <a:buChar char="•"/>
        <a:tabLst/>
        <a:defRPr sz="1800" kern="1200">
          <a:solidFill>
            <a:schemeClr val="tx2"/>
          </a:solidFill>
          <a:latin typeface="+mn-lt"/>
          <a:ea typeface="+mn-ea"/>
          <a:cs typeface="+mn-cs"/>
        </a:defRPr>
      </a:lvl4pPr>
      <a:lvl5pPr marL="1565275" indent="-128588" algn="l" defTabSz="914400" rtl="0" eaLnBrk="1" latinLnBrk="0" hangingPunct="1">
        <a:lnSpc>
          <a:spcPct val="90000"/>
        </a:lnSpc>
        <a:spcBef>
          <a:spcPts val="500"/>
        </a:spcBef>
        <a:buFont typeface="Arial"/>
        <a:buChar char="•"/>
        <a:tabLst/>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3" userDrawn="1">
          <p15:clr>
            <a:srgbClr val="F26B43"/>
          </p15:clr>
        </p15:guide>
        <p15:guide id="2" pos="121" userDrawn="1">
          <p15:clr>
            <a:srgbClr val="F26B43"/>
          </p15:clr>
        </p15:guide>
        <p15:guide id="3" orient="horz" pos="4224" userDrawn="1">
          <p15:clr>
            <a:srgbClr val="F26B43"/>
          </p15:clr>
        </p15:guide>
        <p15:guide id="4" pos="7559" userDrawn="1">
          <p15:clr>
            <a:srgbClr val="F26B43"/>
          </p15:clr>
        </p15:guide>
        <p15:guide id="5" orient="horz" pos="187" userDrawn="1">
          <p15:clr>
            <a:srgbClr val="F26B43"/>
          </p15:clr>
        </p15:guide>
        <p15:guide id="6" orient="horz" pos="482" userDrawn="1">
          <p15:clr>
            <a:srgbClr val="F26B43"/>
          </p15:clr>
        </p15:guide>
        <p15:guide id="7" pos="526" userDrawn="1">
          <p15:clr>
            <a:srgbClr val="F26B43"/>
          </p15:clr>
        </p15:guide>
        <p15:guide id="8" pos="3613" userDrawn="1">
          <p15:clr>
            <a:srgbClr val="F26B43"/>
          </p15:clr>
        </p15:guide>
        <p15:guide id="9" pos="7151" userDrawn="1">
          <p15:clr>
            <a:srgbClr val="F26B43"/>
          </p15:clr>
        </p15:guide>
        <p15:guide id="10" orient="horz" pos="935" userDrawn="1">
          <p15:clr>
            <a:srgbClr val="F26B43"/>
          </p15:clr>
        </p15:guide>
        <p15:guide id="12" orient="horz" pos="3838" userDrawn="1">
          <p15:clr>
            <a:srgbClr val="F26B43"/>
          </p15:clr>
        </p15:guide>
        <p15:guide id="13" orient="horz" pos="127" userDrawn="1">
          <p15:clr>
            <a:srgbClr val="F26B43"/>
          </p15:clr>
        </p15:guide>
        <p15:guide id="14" pos="408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70000"/>
          </a:schemeClr>
        </a:solidFill>
        <a:effectLst/>
      </p:bgPr>
    </p:bg>
    <p:spTree>
      <p:nvGrpSpPr>
        <p:cNvPr id="1" name=""/>
        <p:cNvGrpSpPr/>
        <p:nvPr/>
      </p:nvGrpSpPr>
      <p:grpSpPr>
        <a:xfrm>
          <a:off x="0" y="0"/>
          <a:ext cx="0" cy="0"/>
          <a:chOff x="0" y="0"/>
          <a:chExt cx="0" cy="0"/>
        </a:xfrm>
      </p:grpSpPr>
      <p:pic>
        <p:nvPicPr>
          <p:cNvPr id="2" name="Picture Placeholder 2">
            <a:extLst>
              <a:ext uri="{FF2B5EF4-FFF2-40B4-BE49-F238E27FC236}">
                <a16:creationId xmlns:a16="http://schemas.microsoft.com/office/drawing/2014/main" id="{CF33C57C-4FFF-481B-979D-5DE509922693}"/>
              </a:ext>
            </a:extLst>
          </p:cNvPr>
          <p:cNvPicPr>
            <a:picLocks noChangeAspect="1"/>
          </p:cNvPicPr>
          <p:nvPr/>
        </p:nvPicPr>
        <p:blipFill>
          <a:blip r:embed="rId3">
            <a:alphaModFix amt="50000"/>
          </a:blip>
          <a:srcRect/>
          <a:stretch/>
        </p:blipFill>
        <p:spPr>
          <a:xfrm>
            <a:off x="0" y="-43689"/>
            <a:ext cx="12192000" cy="7698289"/>
          </a:xfrm>
          <a:prstGeom prst="rect">
            <a:avLst/>
          </a:prstGeom>
        </p:spPr>
      </p:pic>
      <p:sp>
        <p:nvSpPr>
          <p:cNvPr id="11" name="Rectangle 10">
            <a:extLst>
              <a:ext uri="{FF2B5EF4-FFF2-40B4-BE49-F238E27FC236}">
                <a16:creationId xmlns:a16="http://schemas.microsoft.com/office/drawing/2014/main" id="{009F04C8-44DA-4037-A73C-DD3655A72A7D}"/>
              </a:ext>
            </a:extLst>
          </p:cNvPr>
          <p:cNvSpPr/>
          <p:nvPr/>
        </p:nvSpPr>
        <p:spPr>
          <a:xfrm>
            <a:off x="300037" y="490624"/>
            <a:ext cx="11591925" cy="6350907"/>
          </a:xfrm>
          <a:prstGeom prst="rect">
            <a:avLst/>
          </a:prstGeom>
          <a:solidFill>
            <a:srgbClr val="FFFFFF">
              <a:alpha val="50000"/>
            </a:srgbClr>
          </a:solidFill>
          <a:ln w="6350">
            <a:noFill/>
          </a:ln>
        </p:spPr>
        <p:style>
          <a:lnRef idx="1">
            <a:schemeClr val="accent1"/>
          </a:lnRef>
          <a:fillRef idx="1">
            <a:schemeClr val="accent1"/>
          </a:fillRef>
          <a:effectRef idx="1">
            <a:schemeClr val="accent1"/>
          </a:effectRef>
          <a:fontRef idx="minor">
            <a:schemeClr val="lt1"/>
          </a:fontRef>
        </p:style>
        <p:txBody>
          <a:bodyPr vert="horz" wrap="square" lIns="121920" tIns="60960" rIns="121920" bIns="60960" rtlCol="0" anchor="ctr">
            <a:noAutofit/>
          </a:bodyPr>
          <a:lstStyle/>
          <a:p>
            <a:pPr algn="ctr"/>
            <a:endParaRPr lang="en-US" sz="2400" dirty="0"/>
          </a:p>
        </p:txBody>
      </p:sp>
      <p:sp>
        <p:nvSpPr>
          <p:cNvPr id="8" name="Content Placeholder 15">
            <a:extLst>
              <a:ext uri="{FF2B5EF4-FFF2-40B4-BE49-F238E27FC236}">
                <a16:creationId xmlns:a16="http://schemas.microsoft.com/office/drawing/2014/main" id="{46051A3F-787A-4103-A582-6722C66CEA0D}"/>
              </a:ext>
            </a:extLst>
          </p:cNvPr>
          <p:cNvSpPr txBox="1">
            <a:spLocks/>
          </p:cNvSpPr>
          <p:nvPr/>
        </p:nvSpPr>
        <p:spPr>
          <a:xfrm>
            <a:off x="1389522" y="589144"/>
            <a:ext cx="9923488" cy="2462213"/>
          </a:xfrm>
          <a:prstGeom prst="rect">
            <a:avLst/>
          </a:prstGeom>
        </p:spPr>
        <p:txBody>
          <a:bodyPr wrap="square" lIns="0" tIns="0" rIns="0" bIns="0">
            <a:spAutoFit/>
          </a:bodyPr>
          <a:lstStyle>
            <a:lvl1pPr marL="0" indent="0" algn="ctr" defTabSz="848899" rtl="0" eaLnBrk="1" latinLnBrk="0" hangingPunct="1">
              <a:lnSpc>
                <a:spcPct val="100000"/>
              </a:lnSpc>
              <a:spcBef>
                <a:spcPct val="0"/>
              </a:spcBef>
              <a:buFont typeface="Arial" panose="020B0604020202020204" pitchFamily="34" charset="0"/>
              <a:buNone/>
              <a:defRPr lang="pl-PL" sz="6000" b="0" i="0" kern="1200" cap="all" baseline="0" dirty="0" smtClean="0">
                <a:solidFill>
                  <a:srgbClr val="1A2530"/>
                </a:solidFill>
                <a:uFillTx/>
                <a:latin typeface="Source Sans Pro Black" panose="020B08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8000" dirty="0">
                <a:solidFill>
                  <a:schemeClr val="accent1"/>
                </a:solidFill>
              </a:rPr>
              <a:t>ENSEK REMOTE TECHNICAL TEST</a:t>
            </a:r>
          </a:p>
        </p:txBody>
      </p:sp>
      <p:sp>
        <p:nvSpPr>
          <p:cNvPr id="9" name="Content Placeholder 15">
            <a:extLst>
              <a:ext uri="{FF2B5EF4-FFF2-40B4-BE49-F238E27FC236}">
                <a16:creationId xmlns:a16="http://schemas.microsoft.com/office/drawing/2014/main" id="{4073864D-4C48-47A6-85AA-81FA43750F80}"/>
              </a:ext>
            </a:extLst>
          </p:cNvPr>
          <p:cNvSpPr txBox="1">
            <a:spLocks/>
          </p:cNvSpPr>
          <p:nvPr/>
        </p:nvSpPr>
        <p:spPr>
          <a:xfrm>
            <a:off x="563900" y="3456225"/>
            <a:ext cx="11282658" cy="419704"/>
          </a:xfrm>
          <a:prstGeom prst="rect">
            <a:avLst/>
          </a:prstGeom>
        </p:spPr>
        <p:txBody>
          <a:bodyPr lIns="0" tIns="0" rIns="0" bIns="0">
            <a:noAutofit/>
          </a:bodyPr>
          <a:lstStyle>
            <a:lvl1pPr marL="0" indent="0" algn="ctr" defTabSz="848899" rtl="0" eaLnBrk="1" latinLnBrk="0" hangingPunct="1">
              <a:lnSpc>
                <a:spcPct val="100000"/>
              </a:lnSpc>
              <a:spcBef>
                <a:spcPct val="0"/>
              </a:spcBef>
              <a:buFont typeface="Arial" panose="020B0604020202020204" pitchFamily="34" charset="0"/>
              <a:buNone/>
              <a:defRPr lang="pl-PL" sz="2800" b="0" i="0" kern="1200" spc="-30" baseline="0" dirty="0" smtClean="0">
                <a:solidFill>
                  <a:schemeClr val="tx1"/>
                </a:solidFill>
                <a:uFillTx/>
                <a:latin typeface="Source Sans Pro Light" panose="020B04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Source Sans Pro Black" panose="020B0803030403020204" pitchFamily="34" charset="0"/>
              </a:rPr>
              <a:t>Thanks for agreeing to do our remote technical test</a:t>
            </a:r>
          </a:p>
          <a:p>
            <a:r>
              <a:rPr lang="en-US" b="1" dirty="0">
                <a:latin typeface="Source Sans Pro Black" panose="020B0803030403020204" pitchFamily="34" charset="0"/>
              </a:rPr>
              <a:t>The brief, plus two data files should be included in your pack</a:t>
            </a:r>
          </a:p>
          <a:p>
            <a:endParaRPr lang="en-US" b="1" dirty="0">
              <a:latin typeface="Source Sans Pro Black" panose="020B0803030403020204" pitchFamily="34" charset="0"/>
            </a:endParaRPr>
          </a:p>
          <a:p>
            <a:r>
              <a:rPr lang="en-US" dirty="0">
                <a:latin typeface="Source Sans Pro Black" panose="020B0803030403020204" pitchFamily="34" charset="0"/>
              </a:rPr>
              <a:t>We hope you enjoy it. Good Luck</a:t>
            </a:r>
          </a:p>
        </p:txBody>
      </p:sp>
    </p:spTree>
    <p:extLst>
      <p:ext uri="{BB962C8B-B14F-4D97-AF65-F5344CB8AC3E}">
        <p14:creationId xmlns:p14="http://schemas.microsoft.com/office/powerpoint/2010/main" val="2811597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61" name="Google Shape;161;p27"/>
          <p:cNvSpPr txBox="1">
            <a:spLocks noGrp="1"/>
          </p:cNvSpPr>
          <p:nvPr>
            <p:ph type="title" idx="2"/>
          </p:nvPr>
        </p:nvSpPr>
        <p:spPr>
          <a:xfrm>
            <a:off x="267613" y="1078662"/>
            <a:ext cx="1169200" cy="770400"/>
          </a:xfrm>
          <a:prstGeom prst="rect">
            <a:avLst/>
          </a:prstGeom>
        </p:spPr>
        <p:txBody>
          <a:bodyPr spcFirstLastPara="1" vert="horz" wrap="square" lIns="121900" tIns="121900" rIns="121900" bIns="121900" rtlCol="0" anchor="ctr" anchorCtr="0">
            <a:noAutofit/>
          </a:bodyPr>
          <a:lstStyle/>
          <a:p>
            <a:r>
              <a:rPr lang="en" dirty="0">
                <a:solidFill>
                  <a:schemeClr val="accent1"/>
                </a:solidFill>
              </a:rPr>
              <a:t>01</a:t>
            </a:r>
            <a:endParaRPr dirty="0">
              <a:solidFill>
                <a:schemeClr val="accent1"/>
              </a:solidFill>
            </a:endParaRPr>
          </a:p>
        </p:txBody>
      </p:sp>
      <p:sp>
        <p:nvSpPr>
          <p:cNvPr id="164" name="Google Shape;164;p27"/>
          <p:cNvSpPr txBox="1">
            <a:spLocks noGrp="1"/>
          </p:cNvSpPr>
          <p:nvPr>
            <p:ph type="ctrTitle" idx="6"/>
          </p:nvPr>
        </p:nvSpPr>
        <p:spPr>
          <a:xfrm>
            <a:off x="1291639" y="1109847"/>
            <a:ext cx="2324800" cy="770400"/>
          </a:xfrm>
          <a:prstGeom prst="rect">
            <a:avLst/>
          </a:prstGeom>
        </p:spPr>
        <p:txBody>
          <a:bodyPr spcFirstLastPara="1" vert="horz" wrap="square" lIns="121900" tIns="121900" rIns="121900" bIns="121900" rtlCol="0" anchor="b" anchorCtr="0">
            <a:noAutofit/>
          </a:bodyPr>
          <a:lstStyle/>
          <a:p>
            <a:r>
              <a:rPr lang="en-GB" dirty="0">
                <a:solidFill>
                  <a:schemeClr val="accent1"/>
                </a:solidFill>
              </a:rPr>
              <a:t>TASK</a:t>
            </a:r>
            <a:endParaRPr dirty="0">
              <a:solidFill>
                <a:schemeClr val="accent1"/>
              </a:solidFill>
            </a:endParaRPr>
          </a:p>
        </p:txBody>
      </p:sp>
      <p:sp>
        <p:nvSpPr>
          <p:cNvPr id="168" name="Google Shape;168;p27"/>
          <p:cNvSpPr txBox="1">
            <a:spLocks noGrp="1"/>
          </p:cNvSpPr>
          <p:nvPr>
            <p:ph type="subTitle" idx="13"/>
          </p:nvPr>
        </p:nvSpPr>
        <p:spPr>
          <a:xfrm>
            <a:off x="510413" y="1880247"/>
            <a:ext cx="10836889" cy="4042344"/>
          </a:xfrm>
          <a:prstGeom prst="rect">
            <a:avLst/>
          </a:prstGeom>
        </p:spPr>
        <p:txBody>
          <a:bodyPr spcFirstLastPara="1" vert="horz" wrap="square" lIns="121900" tIns="121900" rIns="121900" bIns="121900" rtlCol="0" anchor="t" anchorCtr="0">
            <a:noAutofit/>
          </a:bodyPr>
          <a:lstStyle/>
          <a:p>
            <a:pPr marL="0" indent="0"/>
            <a:r>
              <a:rPr lang="en-GB" b="1" dirty="0">
                <a:solidFill>
                  <a:schemeClr val="tx1"/>
                </a:solidFill>
              </a:rPr>
              <a:t>Ensuring the Acceptance Criteria are met, </a:t>
            </a:r>
            <a:r>
              <a:rPr lang="en-GB" b="1" dirty="0">
                <a:solidFill>
                  <a:schemeClr val="accent1"/>
                </a:solidFill>
              </a:rPr>
              <a:t>build a C# Web API that connects to an instance of a database </a:t>
            </a:r>
            <a:r>
              <a:rPr lang="en-GB" b="1" dirty="0">
                <a:solidFill>
                  <a:schemeClr val="tx1"/>
                </a:solidFill>
              </a:rPr>
              <a:t>and persists the contents of the Meter Reading CSV file.</a:t>
            </a:r>
          </a:p>
          <a:p>
            <a:pPr marL="0" indent="0"/>
            <a:endParaRPr lang="en-GB" b="1" dirty="0">
              <a:solidFill>
                <a:schemeClr val="tx1"/>
              </a:solidFill>
            </a:endParaRPr>
          </a:p>
          <a:p>
            <a:pPr marL="0" indent="0"/>
            <a:r>
              <a:rPr lang="en-GB" b="1" dirty="0">
                <a:solidFill>
                  <a:schemeClr val="tx1"/>
                </a:solidFill>
              </a:rPr>
              <a:t>We have provided you with a list of test customers along with their respective Account IDs (please refer to Test_Accounts.csv). Please seed the Test_Accounts.csv data into your chosen data storage technology and validate the Meter Read data against the accounts.</a:t>
            </a:r>
          </a:p>
          <a:p>
            <a:pPr marL="0" indent="0"/>
            <a:endParaRPr lang="en-GB" b="1" dirty="0">
              <a:solidFill>
                <a:schemeClr val="tx1"/>
              </a:solidFill>
            </a:endParaRPr>
          </a:p>
          <a:p>
            <a:pPr marL="0" indent="0"/>
            <a:r>
              <a:rPr lang="en-GB" b="1" dirty="0">
                <a:solidFill>
                  <a:schemeClr val="tx1"/>
                </a:solidFill>
              </a:rPr>
              <a:t>It is advised to use a </a:t>
            </a:r>
            <a:r>
              <a:rPr lang="en-GB" b="1" dirty="0">
                <a:solidFill>
                  <a:schemeClr val="accent1"/>
                </a:solidFill>
              </a:rPr>
              <a:t>publicly accessible Git </a:t>
            </a:r>
            <a:r>
              <a:rPr lang="en-GB" b="1" dirty="0">
                <a:solidFill>
                  <a:schemeClr val="tx1"/>
                </a:solidFill>
              </a:rPr>
              <a:t>repository to commit and share your work with us. </a:t>
            </a:r>
            <a:endParaRPr dirty="0">
              <a:solidFill>
                <a:schemeClr val="accent1"/>
              </a:solidFill>
            </a:endParaRPr>
          </a:p>
        </p:txBody>
      </p:sp>
      <p:cxnSp>
        <p:nvCxnSpPr>
          <p:cNvPr id="170" name="Google Shape;170;p27"/>
          <p:cNvCxnSpPr/>
          <p:nvPr/>
        </p:nvCxnSpPr>
        <p:spPr>
          <a:xfrm>
            <a:off x="564548" y="1087471"/>
            <a:ext cx="727200" cy="0"/>
          </a:xfrm>
          <a:prstGeom prst="straightConnector1">
            <a:avLst/>
          </a:prstGeom>
          <a:noFill/>
          <a:ln w="19050" cap="flat" cmpd="sng">
            <a:solidFill>
              <a:srgbClr val="2F2F2F"/>
            </a:solidFill>
            <a:prstDash val="solid"/>
            <a:round/>
            <a:headEnd type="none" w="med" len="med"/>
            <a:tailEnd type="none" w="med" len="med"/>
          </a:ln>
        </p:spPr>
      </p:cxnSp>
      <p:sp>
        <p:nvSpPr>
          <p:cNvPr id="20" name="Google Shape;166;p27">
            <a:extLst>
              <a:ext uri="{FF2B5EF4-FFF2-40B4-BE49-F238E27FC236}">
                <a16:creationId xmlns:a16="http://schemas.microsoft.com/office/drawing/2014/main" id="{98267688-6A55-43F1-B817-75B13973B25F}"/>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
        <p:nvSpPr>
          <p:cNvPr id="34" name="Rectangle 58">
            <a:extLst>
              <a:ext uri="{FF2B5EF4-FFF2-40B4-BE49-F238E27FC236}">
                <a16:creationId xmlns:a16="http://schemas.microsoft.com/office/drawing/2014/main" id="{5CDAC040-AB9D-4EF4-994E-CC9529B2476C}"/>
              </a:ext>
            </a:extLst>
          </p:cNvPr>
          <p:cNvSpPr/>
          <p:nvPr/>
        </p:nvSpPr>
        <p:spPr>
          <a:xfrm>
            <a:off x="4262511" y="6035040"/>
            <a:ext cx="323184" cy="423791"/>
          </a:xfrm>
          <a:custGeom>
            <a:avLst/>
            <a:gdLst>
              <a:gd name="connsiteX0" fmla="*/ 0 w 9584200"/>
              <a:gd name="connsiteY0" fmla="*/ 0 h 2156002"/>
              <a:gd name="connsiteX1" fmla="*/ 9584200 w 9584200"/>
              <a:gd name="connsiteY1" fmla="*/ 0 h 2156002"/>
              <a:gd name="connsiteX2" fmla="*/ 9584200 w 9584200"/>
              <a:gd name="connsiteY2" fmla="*/ 2156002 h 2156002"/>
              <a:gd name="connsiteX3" fmla="*/ 0 w 9584200"/>
              <a:gd name="connsiteY3" fmla="*/ 2156002 h 2156002"/>
              <a:gd name="connsiteX4" fmla="*/ 0 w 9584200"/>
              <a:gd name="connsiteY4" fmla="*/ 0 h 2156002"/>
              <a:gd name="connsiteX0" fmla="*/ 9584200 w 9675640"/>
              <a:gd name="connsiteY0" fmla="*/ 2156002 h 2247442"/>
              <a:gd name="connsiteX1" fmla="*/ 0 w 9675640"/>
              <a:gd name="connsiteY1" fmla="*/ 2156002 h 2247442"/>
              <a:gd name="connsiteX2" fmla="*/ 0 w 9675640"/>
              <a:gd name="connsiteY2" fmla="*/ 0 h 2247442"/>
              <a:gd name="connsiteX3" fmla="*/ 9584200 w 9675640"/>
              <a:gd name="connsiteY3" fmla="*/ 0 h 2247442"/>
              <a:gd name="connsiteX4" fmla="*/ 9675640 w 9675640"/>
              <a:gd name="connsiteY4" fmla="*/ 2247442 h 2247442"/>
              <a:gd name="connsiteX0" fmla="*/ 9584200 w 9584200"/>
              <a:gd name="connsiteY0" fmla="*/ 2156002 h 2156002"/>
              <a:gd name="connsiteX1" fmla="*/ 0 w 9584200"/>
              <a:gd name="connsiteY1" fmla="*/ 2156002 h 2156002"/>
              <a:gd name="connsiteX2" fmla="*/ 0 w 9584200"/>
              <a:gd name="connsiteY2" fmla="*/ 0 h 2156002"/>
              <a:gd name="connsiteX3" fmla="*/ 9584200 w 9584200"/>
              <a:gd name="connsiteY3" fmla="*/ 0 h 2156002"/>
            </a:gdLst>
            <a:ahLst/>
            <a:cxnLst>
              <a:cxn ang="0">
                <a:pos x="connsiteX0" y="connsiteY0"/>
              </a:cxn>
              <a:cxn ang="0">
                <a:pos x="connsiteX1" y="connsiteY1"/>
              </a:cxn>
              <a:cxn ang="0">
                <a:pos x="connsiteX2" y="connsiteY2"/>
              </a:cxn>
              <a:cxn ang="0">
                <a:pos x="connsiteX3" y="connsiteY3"/>
              </a:cxn>
            </a:cxnLst>
            <a:rect l="l" t="t" r="r" b="b"/>
            <a:pathLst>
              <a:path w="9584200" h="2156002">
                <a:moveTo>
                  <a:pt x="9584200" y="2156002"/>
                </a:moveTo>
                <a:lnTo>
                  <a:pt x="0" y="2156002"/>
                </a:lnTo>
                <a:lnTo>
                  <a:pt x="0" y="0"/>
                </a:lnTo>
                <a:lnTo>
                  <a:pt x="9584200" y="0"/>
                </a:lnTo>
              </a:path>
            </a:pathLst>
          </a:cu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58">
            <a:extLst>
              <a:ext uri="{FF2B5EF4-FFF2-40B4-BE49-F238E27FC236}">
                <a16:creationId xmlns:a16="http://schemas.microsoft.com/office/drawing/2014/main" id="{2D71C7E1-0F47-4CE9-B3AF-B85F4C39242F}"/>
              </a:ext>
            </a:extLst>
          </p:cNvPr>
          <p:cNvSpPr/>
          <p:nvPr/>
        </p:nvSpPr>
        <p:spPr>
          <a:xfrm flipH="1">
            <a:off x="5013827" y="6035040"/>
            <a:ext cx="487088" cy="423790"/>
          </a:xfrm>
          <a:custGeom>
            <a:avLst/>
            <a:gdLst>
              <a:gd name="connsiteX0" fmla="*/ 0 w 9584200"/>
              <a:gd name="connsiteY0" fmla="*/ 0 h 2156002"/>
              <a:gd name="connsiteX1" fmla="*/ 9584200 w 9584200"/>
              <a:gd name="connsiteY1" fmla="*/ 0 h 2156002"/>
              <a:gd name="connsiteX2" fmla="*/ 9584200 w 9584200"/>
              <a:gd name="connsiteY2" fmla="*/ 2156002 h 2156002"/>
              <a:gd name="connsiteX3" fmla="*/ 0 w 9584200"/>
              <a:gd name="connsiteY3" fmla="*/ 2156002 h 2156002"/>
              <a:gd name="connsiteX4" fmla="*/ 0 w 9584200"/>
              <a:gd name="connsiteY4" fmla="*/ 0 h 2156002"/>
              <a:gd name="connsiteX0" fmla="*/ 9584200 w 9675640"/>
              <a:gd name="connsiteY0" fmla="*/ 2156002 h 2247442"/>
              <a:gd name="connsiteX1" fmla="*/ 0 w 9675640"/>
              <a:gd name="connsiteY1" fmla="*/ 2156002 h 2247442"/>
              <a:gd name="connsiteX2" fmla="*/ 0 w 9675640"/>
              <a:gd name="connsiteY2" fmla="*/ 0 h 2247442"/>
              <a:gd name="connsiteX3" fmla="*/ 9584200 w 9675640"/>
              <a:gd name="connsiteY3" fmla="*/ 0 h 2247442"/>
              <a:gd name="connsiteX4" fmla="*/ 9675640 w 9675640"/>
              <a:gd name="connsiteY4" fmla="*/ 2247442 h 2247442"/>
              <a:gd name="connsiteX0" fmla="*/ 9584200 w 9584200"/>
              <a:gd name="connsiteY0" fmla="*/ 2156002 h 2156002"/>
              <a:gd name="connsiteX1" fmla="*/ 0 w 9584200"/>
              <a:gd name="connsiteY1" fmla="*/ 2156002 h 2156002"/>
              <a:gd name="connsiteX2" fmla="*/ 0 w 9584200"/>
              <a:gd name="connsiteY2" fmla="*/ 0 h 2156002"/>
              <a:gd name="connsiteX3" fmla="*/ 9584200 w 9584200"/>
              <a:gd name="connsiteY3" fmla="*/ 0 h 2156002"/>
            </a:gdLst>
            <a:ahLst/>
            <a:cxnLst>
              <a:cxn ang="0">
                <a:pos x="connsiteX0" y="connsiteY0"/>
              </a:cxn>
              <a:cxn ang="0">
                <a:pos x="connsiteX1" y="connsiteY1"/>
              </a:cxn>
              <a:cxn ang="0">
                <a:pos x="connsiteX2" y="connsiteY2"/>
              </a:cxn>
              <a:cxn ang="0">
                <a:pos x="connsiteX3" y="connsiteY3"/>
              </a:cxn>
            </a:cxnLst>
            <a:rect l="l" t="t" r="r" b="b"/>
            <a:pathLst>
              <a:path w="9584200" h="2156002">
                <a:moveTo>
                  <a:pt x="9584200" y="2156002"/>
                </a:moveTo>
                <a:lnTo>
                  <a:pt x="0" y="2156002"/>
                </a:lnTo>
                <a:lnTo>
                  <a:pt x="0" y="0"/>
                </a:lnTo>
                <a:lnTo>
                  <a:pt x="9584200" y="0"/>
                </a:lnTo>
              </a:path>
            </a:pathLst>
          </a:cu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Content Placeholder 15">
            <a:extLst>
              <a:ext uri="{FF2B5EF4-FFF2-40B4-BE49-F238E27FC236}">
                <a16:creationId xmlns:a16="http://schemas.microsoft.com/office/drawing/2014/main" id="{6EF69F44-46F5-4706-B123-B4DA62E146F2}"/>
              </a:ext>
            </a:extLst>
          </p:cNvPr>
          <p:cNvSpPr txBox="1">
            <a:spLocks/>
          </p:cNvSpPr>
          <p:nvPr/>
        </p:nvSpPr>
        <p:spPr>
          <a:xfrm>
            <a:off x="5013827" y="6119815"/>
            <a:ext cx="1736927" cy="215444"/>
          </a:xfrm>
          <a:prstGeom prst="rect">
            <a:avLst/>
          </a:prstGeom>
        </p:spPr>
        <p:txBody>
          <a:bodyPr wrap="square" lIns="0" tIns="0" rIns="0" bIns="0">
            <a:spAutoFit/>
          </a:bodyPr>
          <a:lstStyle>
            <a:lvl1pPr marL="0" indent="0" algn="l" defTabSz="848899" rtl="0" eaLnBrk="1" latinLnBrk="0" hangingPunct="1">
              <a:lnSpc>
                <a:spcPct val="100000"/>
              </a:lnSpc>
              <a:spcBef>
                <a:spcPct val="0"/>
              </a:spcBef>
              <a:buFont typeface="Arial" panose="020B0604020202020204" pitchFamily="34" charset="0"/>
              <a:buNone/>
              <a:defRPr lang="pl-PL" sz="3600" b="1" i="0" kern="1200" cap="all" spc="-30" baseline="0" dirty="0" smtClean="0">
                <a:solidFill>
                  <a:schemeClr val="tx1"/>
                </a:solidFill>
                <a:uFillTx/>
                <a:latin typeface="Source Sans Pro Black" panose="020B08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400" dirty="0"/>
              <a:t>Of 2</a:t>
            </a:r>
            <a:endParaRPr lang="en-US" sz="1400" dirty="0"/>
          </a:p>
        </p:txBody>
      </p:sp>
      <p:sp>
        <p:nvSpPr>
          <p:cNvPr id="37" name="Content Placeholder 15">
            <a:extLst>
              <a:ext uri="{FF2B5EF4-FFF2-40B4-BE49-F238E27FC236}">
                <a16:creationId xmlns:a16="http://schemas.microsoft.com/office/drawing/2014/main" id="{495D66AA-EBC1-425E-9AEF-BFE5172E3812}"/>
              </a:ext>
            </a:extLst>
          </p:cNvPr>
          <p:cNvSpPr txBox="1">
            <a:spLocks/>
          </p:cNvSpPr>
          <p:nvPr/>
        </p:nvSpPr>
        <p:spPr>
          <a:xfrm>
            <a:off x="3051200" y="6130938"/>
            <a:ext cx="1464158" cy="215444"/>
          </a:xfrm>
          <a:prstGeom prst="rect">
            <a:avLst/>
          </a:prstGeom>
        </p:spPr>
        <p:txBody>
          <a:bodyPr wrap="square" lIns="0" tIns="0" rIns="0" bIns="0">
            <a:spAutoFit/>
          </a:bodyPr>
          <a:lstStyle>
            <a:lvl1pPr marL="0" indent="0" algn="l" defTabSz="848899" rtl="0" eaLnBrk="1" latinLnBrk="0" hangingPunct="1">
              <a:lnSpc>
                <a:spcPct val="100000"/>
              </a:lnSpc>
              <a:spcBef>
                <a:spcPct val="0"/>
              </a:spcBef>
              <a:buFont typeface="Arial" panose="020B0604020202020204" pitchFamily="34" charset="0"/>
              <a:buNone/>
              <a:defRPr lang="pl-PL" sz="3600" b="1" i="0" kern="1200" cap="all" spc="-30" baseline="0" dirty="0" smtClean="0">
                <a:solidFill>
                  <a:schemeClr val="tx1"/>
                </a:solidFill>
                <a:uFillTx/>
                <a:latin typeface="Source Sans Pro Black" panose="020B08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GB" sz="1400" dirty="0"/>
              <a:t>1</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61" name="Google Shape;161;p27"/>
          <p:cNvSpPr txBox="1">
            <a:spLocks noGrp="1"/>
          </p:cNvSpPr>
          <p:nvPr>
            <p:ph type="title" idx="2"/>
          </p:nvPr>
        </p:nvSpPr>
        <p:spPr>
          <a:xfrm>
            <a:off x="276667" y="1078745"/>
            <a:ext cx="1169200" cy="770400"/>
          </a:xfrm>
          <a:prstGeom prst="rect">
            <a:avLst/>
          </a:prstGeom>
        </p:spPr>
        <p:txBody>
          <a:bodyPr spcFirstLastPara="1" vert="horz" wrap="square" lIns="121900" tIns="121900" rIns="121900" bIns="121900" rtlCol="0" anchor="ctr" anchorCtr="0">
            <a:noAutofit/>
          </a:bodyPr>
          <a:lstStyle/>
          <a:p>
            <a:r>
              <a:rPr lang="en" dirty="0">
                <a:solidFill>
                  <a:schemeClr val="accent1"/>
                </a:solidFill>
              </a:rPr>
              <a:t>02</a:t>
            </a:r>
            <a:endParaRPr dirty="0">
              <a:solidFill>
                <a:schemeClr val="accent1"/>
              </a:solidFill>
            </a:endParaRPr>
          </a:p>
        </p:txBody>
      </p:sp>
      <p:sp>
        <p:nvSpPr>
          <p:cNvPr id="164" name="Google Shape;164;p27"/>
          <p:cNvSpPr txBox="1">
            <a:spLocks noGrp="1"/>
          </p:cNvSpPr>
          <p:nvPr>
            <p:ph type="ctrTitle" idx="6"/>
          </p:nvPr>
        </p:nvSpPr>
        <p:spPr>
          <a:xfrm>
            <a:off x="1300693" y="1109930"/>
            <a:ext cx="2324800" cy="770400"/>
          </a:xfrm>
          <a:prstGeom prst="rect">
            <a:avLst/>
          </a:prstGeom>
        </p:spPr>
        <p:txBody>
          <a:bodyPr spcFirstLastPara="1" vert="horz" wrap="square" lIns="121900" tIns="121900" rIns="121900" bIns="121900" rtlCol="0" anchor="b" anchorCtr="0">
            <a:noAutofit/>
          </a:bodyPr>
          <a:lstStyle/>
          <a:p>
            <a:r>
              <a:rPr lang="en-GB" dirty="0">
                <a:solidFill>
                  <a:schemeClr val="accent1"/>
                </a:solidFill>
              </a:rPr>
              <a:t>USER STORY</a:t>
            </a:r>
            <a:endParaRPr dirty="0">
              <a:solidFill>
                <a:schemeClr val="accent1"/>
              </a:solidFill>
            </a:endParaRPr>
          </a:p>
        </p:txBody>
      </p:sp>
      <p:sp>
        <p:nvSpPr>
          <p:cNvPr id="168" name="Google Shape;168;p27"/>
          <p:cNvSpPr txBox="1">
            <a:spLocks noGrp="1"/>
          </p:cNvSpPr>
          <p:nvPr>
            <p:ph type="subTitle" idx="13"/>
          </p:nvPr>
        </p:nvSpPr>
        <p:spPr>
          <a:xfrm>
            <a:off x="573602" y="1952755"/>
            <a:ext cx="6495816" cy="763200"/>
          </a:xfrm>
          <a:prstGeom prst="rect">
            <a:avLst/>
          </a:prstGeom>
        </p:spPr>
        <p:txBody>
          <a:bodyPr spcFirstLastPara="1" vert="horz" wrap="square" lIns="121900" tIns="121900" rIns="121900" bIns="121900" rtlCol="0" anchor="t" anchorCtr="0">
            <a:noAutofit/>
          </a:bodyPr>
          <a:lstStyle/>
          <a:p>
            <a:pPr marL="0" indent="0"/>
            <a:r>
              <a:rPr lang="en-GB" b="1" dirty="0">
                <a:solidFill>
                  <a:schemeClr val="tx1"/>
                </a:solidFill>
              </a:rPr>
              <a:t>As an </a:t>
            </a:r>
            <a:r>
              <a:rPr lang="en-GB" b="1" dirty="0">
                <a:solidFill>
                  <a:schemeClr val="accent1"/>
                </a:solidFill>
              </a:rPr>
              <a:t>Energy Company Account Manager</a:t>
            </a:r>
            <a:r>
              <a:rPr lang="en-GB" b="1" dirty="0">
                <a:solidFill>
                  <a:schemeClr val="tx1"/>
                </a:solidFill>
              </a:rPr>
              <a:t>, I want to be able to load a CSV file of Customer Meter Readings so that we can monitor their energy consumption and charge them accordingly</a:t>
            </a:r>
            <a:endParaRPr b="1" dirty="0">
              <a:solidFill>
                <a:schemeClr val="tx1"/>
              </a:solidFill>
            </a:endParaRPr>
          </a:p>
        </p:txBody>
      </p:sp>
      <p:cxnSp>
        <p:nvCxnSpPr>
          <p:cNvPr id="170" name="Google Shape;170;p27"/>
          <p:cNvCxnSpPr/>
          <p:nvPr/>
        </p:nvCxnSpPr>
        <p:spPr>
          <a:xfrm>
            <a:off x="573602" y="1087554"/>
            <a:ext cx="727200" cy="0"/>
          </a:xfrm>
          <a:prstGeom prst="straightConnector1">
            <a:avLst/>
          </a:prstGeom>
          <a:noFill/>
          <a:ln w="19050" cap="flat" cmpd="sng">
            <a:solidFill>
              <a:srgbClr val="2F2F2F"/>
            </a:solidFill>
            <a:prstDash val="solid"/>
            <a:round/>
            <a:headEnd type="none" w="med" len="med"/>
            <a:tailEnd type="none" w="med" len="med"/>
          </a:ln>
        </p:spPr>
      </p:cxnSp>
      <p:sp>
        <p:nvSpPr>
          <p:cNvPr id="19" name="Google Shape;164;p27">
            <a:extLst>
              <a:ext uri="{FF2B5EF4-FFF2-40B4-BE49-F238E27FC236}">
                <a16:creationId xmlns:a16="http://schemas.microsoft.com/office/drawing/2014/main" id="{518765DF-3D2E-4E2D-89F4-C25E00410F07}"/>
              </a:ext>
            </a:extLst>
          </p:cNvPr>
          <p:cNvSpPr txBox="1">
            <a:spLocks/>
          </p:cNvSpPr>
          <p:nvPr/>
        </p:nvSpPr>
        <p:spPr>
          <a:xfrm>
            <a:off x="3479497" y="200138"/>
            <a:ext cx="3420475" cy="661393"/>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Reem Kufi"/>
              <a:buNone/>
              <a:defRPr sz="1400" b="1" i="0" u="none" strike="noStrike" cap="none">
                <a:solidFill>
                  <a:srgbClr val="2F2F2F"/>
                </a:solidFill>
                <a:latin typeface="Reem Kufi"/>
                <a:ea typeface="Reem Kufi"/>
                <a:cs typeface="Reem Kufi"/>
                <a:sym typeface="Reem Kufi"/>
              </a:defRPr>
            </a:lvl1pPr>
            <a:lvl2pPr marR="0" lvl="1"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2pPr>
            <a:lvl3pPr marR="0" lvl="2"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3pPr>
            <a:lvl4pPr marR="0" lvl="3"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4pPr>
            <a:lvl5pPr marR="0" lvl="4"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5pPr>
            <a:lvl6pPr marR="0" lvl="5"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6pPr>
            <a:lvl7pPr marR="0" lvl="6"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7pPr>
            <a:lvl8pPr marR="0" lvl="7"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8pPr>
            <a:lvl9pPr marR="0" lvl="8"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9pPr>
          </a:lstStyle>
          <a:p>
            <a:r>
              <a:rPr lang="en-GB" sz="1867" dirty="0">
                <a:solidFill>
                  <a:schemeClr val="bg1"/>
                </a:solidFill>
              </a:rPr>
              <a:t>REMOTE TECHNICAL TEST</a:t>
            </a:r>
          </a:p>
        </p:txBody>
      </p:sp>
      <p:sp>
        <p:nvSpPr>
          <p:cNvPr id="51" name="Google Shape;166;p27">
            <a:extLst>
              <a:ext uri="{FF2B5EF4-FFF2-40B4-BE49-F238E27FC236}">
                <a16:creationId xmlns:a16="http://schemas.microsoft.com/office/drawing/2014/main" id="{87CA4555-25E0-439A-A30B-219B0325FB27}"/>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Tree>
    <p:extLst>
      <p:ext uri="{BB962C8B-B14F-4D97-AF65-F5344CB8AC3E}">
        <p14:creationId xmlns:p14="http://schemas.microsoft.com/office/powerpoint/2010/main" val="86567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8;p27">
            <a:extLst>
              <a:ext uri="{FF2B5EF4-FFF2-40B4-BE49-F238E27FC236}">
                <a16:creationId xmlns:a16="http://schemas.microsoft.com/office/drawing/2014/main" id="{6B415F00-472F-4043-A92F-8B6596169108}"/>
              </a:ext>
            </a:extLst>
          </p:cNvPr>
          <p:cNvSpPr txBox="1">
            <a:spLocks/>
          </p:cNvSpPr>
          <p:nvPr/>
        </p:nvSpPr>
        <p:spPr>
          <a:xfrm>
            <a:off x="428185" y="1818123"/>
            <a:ext cx="4943160" cy="4287938"/>
          </a:xfrm>
          <a:prstGeom prst="rect">
            <a:avLst/>
          </a:prstGeom>
        </p:spPr>
        <p:txBody>
          <a:bodyPr spcFirstLastPara="1" vert="horz" wrap="square" lIns="121900" tIns="121900" rIns="121900" bIns="121900" rtlCol="0" anchor="t" anchorCtr="0">
            <a:noAutofit/>
          </a:bodyPr>
          <a:lstStyle>
            <a:lvl1pPr marL="225425" lvl="0" indent="-225425" algn="l" defTabSz="914400" rtl="0" eaLnBrk="1" latinLnBrk="0" hangingPunct="1">
              <a:lnSpc>
                <a:spcPct val="100000"/>
              </a:lnSpc>
              <a:spcBef>
                <a:spcPts val="0"/>
              </a:spcBef>
              <a:spcAft>
                <a:spcPts val="0"/>
              </a:spcAft>
              <a:buClr>
                <a:srgbClr val="000000"/>
              </a:buClr>
              <a:buSzPts val="1000"/>
              <a:buFont typeface="Arial"/>
              <a:buNone/>
              <a:tabLst/>
              <a:defRPr sz="1600" kern="1200">
                <a:solidFill>
                  <a:srgbClr val="2F2F2F"/>
                </a:solidFill>
                <a:latin typeface="+mn-lt"/>
                <a:ea typeface="+mn-ea"/>
                <a:cs typeface="+mn-cs"/>
              </a:defRPr>
            </a:lvl1pPr>
            <a:lvl2pPr marL="492125" lvl="1" indent="-2079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2pPr>
            <a:lvl3pPr marL="846138" lvl="2" indent="-1571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3pPr>
            <a:lvl4pPr marL="1200150" lvl="3" indent="-13811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4pPr>
            <a:lvl5pPr marL="1565275" lvl="4" indent="-128588"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9pPr>
          </a:lstStyle>
          <a:p>
            <a:pPr marL="0" indent="0"/>
            <a:r>
              <a:rPr lang="en-GB" b="1" dirty="0">
                <a:solidFill>
                  <a:schemeClr val="tx1"/>
                </a:solidFill>
              </a:rPr>
              <a:t>MUST HAVE</a:t>
            </a:r>
          </a:p>
          <a:p>
            <a:pPr marL="0" indent="0"/>
            <a:endParaRPr lang="en-GB" b="1" dirty="0">
              <a:solidFill>
                <a:schemeClr val="tx1"/>
              </a:solidFill>
            </a:endParaRPr>
          </a:p>
          <a:p>
            <a:pPr marL="285750" indent="-285750">
              <a:buFont typeface="Arial" panose="020B0604020202020204" pitchFamily="34" charset="0"/>
              <a:buChar char="•"/>
            </a:pPr>
            <a:r>
              <a:rPr lang="en-GB" sz="1500" b="1" dirty="0">
                <a:solidFill>
                  <a:schemeClr val="tx1"/>
                </a:solidFill>
              </a:rPr>
              <a:t>Create the following endpoint:</a:t>
            </a:r>
          </a:p>
          <a:p>
            <a:pPr marL="266700" lvl="1" indent="0"/>
            <a:r>
              <a:rPr lang="en-GB" sz="1500" b="1" dirty="0">
                <a:solidFill>
                  <a:schemeClr val="tx1"/>
                </a:solidFill>
              </a:rPr>
              <a:t>	</a:t>
            </a:r>
          </a:p>
          <a:p>
            <a:pPr marL="266700" lvl="1" indent="0"/>
            <a:r>
              <a:rPr lang="en-GB" sz="1500" b="1" dirty="0">
                <a:solidFill>
                  <a:schemeClr val="tx1"/>
                </a:solidFill>
              </a:rPr>
              <a:t>	POST =&gt; /meter-reading-uploads</a:t>
            </a:r>
          </a:p>
          <a:p>
            <a:pPr marL="266700" lvl="1" indent="0"/>
            <a:endParaRPr lang="en-GB" sz="1500" b="1" dirty="0">
              <a:solidFill>
                <a:schemeClr val="tx1"/>
              </a:solidFill>
            </a:endParaRPr>
          </a:p>
          <a:p>
            <a:pPr marL="285750" indent="-285750">
              <a:buFont typeface="Arial" panose="020B0604020202020204" pitchFamily="34" charset="0"/>
              <a:buChar char="•"/>
            </a:pPr>
            <a:r>
              <a:rPr lang="en-GB" sz="1500" b="1" dirty="0">
                <a:solidFill>
                  <a:schemeClr val="tx1"/>
                </a:solidFill>
              </a:rPr>
              <a:t>The endpoint should be able to process a CSV of meter readings. An example CSV file has been provided (</a:t>
            </a:r>
            <a:r>
              <a:rPr lang="en-GB" sz="1600" b="1" dirty="0">
                <a:solidFill>
                  <a:schemeClr val="tx1"/>
                </a:solidFill>
              </a:rPr>
              <a:t>Meter_reading.csv)</a:t>
            </a:r>
            <a:endParaRPr lang="en-GB" sz="1500" b="1" dirty="0">
              <a:solidFill>
                <a:schemeClr val="tx1"/>
              </a:solidFill>
            </a:endParaRPr>
          </a:p>
          <a:p>
            <a:pPr marL="285750" indent="-285750">
              <a:buFont typeface="Arial" panose="020B0604020202020204" pitchFamily="34" charset="0"/>
              <a:buChar char="•"/>
            </a:pPr>
            <a:endParaRPr lang="en-GB" sz="1500" b="1" dirty="0">
              <a:solidFill>
                <a:schemeClr val="tx1"/>
              </a:solidFill>
            </a:endParaRPr>
          </a:p>
          <a:p>
            <a:pPr marL="285750" indent="-285750">
              <a:buFont typeface="Arial" panose="020B0604020202020204" pitchFamily="34" charset="0"/>
              <a:buChar char="•"/>
            </a:pPr>
            <a:r>
              <a:rPr lang="en-GB" sz="1500" b="1" dirty="0">
                <a:solidFill>
                  <a:schemeClr val="tx1"/>
                </a:solidFill>
              </a:rPr>
              <a:t>Each entry in the CSV should be validated and if valid, stored in a DB.</a:t>
            </a:r>
          </a:p>
          <a:p>
            <a:pPr marL="285750" indent="-285750">
              <a:buFont typeface="Arial" panose="020B0604020202020204" pitchFamily="34" charset="0"/>
              <a:buChar char="•"/>
            </a:pPr>
            <a:endParaRPr lang="en-GB" sz="1500" b="1" dirty="0">
              <a:solidFill>
                <a:schemeClr val="tx1"/>
              </a:solidFill>
            </a:endParaRPr>
          </a:p>
          <a:p>
            <a:pPr marL="285750" indent="-285750">
              <a:buFont typeface="Arial" panose="020B0604020202020204" pitchFamily="34" charset="0"/>
              <a:buChar char="•"/>
            </a:pPr>
            <a:r>
              <a:rPr lang="en-GB" sz="1500" b="1" dirty="0">
                <a:solidFill>
                  <a:schemeClr val="tx1"/>
                </a:solidFill>
              </a:rPr>
              <a:t>After processing, the number of successful/failed readings should be returned.</a:t>
            </a:r>
          </a:p>
          <a:p>
            <a:pPr marL="285750" indent="-285750">
              <a:buFont typeface="Arial" panose="020B0604020202020204" pitchFamily="34" charset="0"/>
              <a:buChar char="•"/>
            </a:pPr>
            <a:endParaRPr lang="en-GB" sz="1500" b="1" dirty="0">
              <a:solidFill>
                <a:schemeClr val="tx1"/>
              </a:solidFill>
            </a:endParaRPr>
          </a:p>
          <a:p>
            <a:pPr marL="552450" lvl="1" indent="-285750">
              <a:buFont typeface="Arial" panose="020B0604020202020204" pitchFamily="34" charset="0"/>
              <a:buChar char="•"/>
            </a:pPr>
            <a:endParaRPr lang="en-GB" b="1" dirty="0">
              <a:solidFill>
                <a:schemeClr val="tx1"/>
              </a:solidFill>
            </a:endParaRPr>
          </a:p>
        </p:txBody>
      </p:sp>
      <p:sp>
        <p:nvSpPr>
          <p:cNvPr id="15" name="Google Shape;161;p27">
            <a:extLst>
              <a:ext uri="{FF2B5EF4-FFF2-40B4-BE49-F238E27FC236}">
                <a16:creationId xmlns:a16="http://schemas.microsoft.com/office/drawing/2014/main" id="{4815999B-A483-4B76-A794-B53992D6B776}"/>
              </a:ext>
            </a:extLst>
          </p:cNvPr>
          <p:cNvSpPr txBox="1">
            <a:spLocks/>
          </p:cNvSpPr>
          <p:nvPr/>
        </p:nvSpPr>
        <p:spPr>
          <a:xfrm>
            <a:off x="256169" y="1044851"/>
            <a:ext cx="1169200" cy="770400"/>
          </a:xfrm>
          <a:prstGeom prst="rect">
            <a:avLst/>
          </a:prstGeom>
        </p:spPr>
        <p:txBody>
          <a:bodyPr spcFirstLastPara="1" vert="horz" wrap="square" lIns="121900" tIns="121900" rIns="121900" bIns="121900" rtlCol="0" anchor="ctr" anchorCtr="0">
            <a:noAutofit/>
          </a:bodyPr>
          <a:lstStyle>
            <a:lvl1pPr lvl="0" algn="r" defTabSz="914400" rtl="0" eaLnBrk="1" latinLnBrk="0" hangingPunct="1">
              <a:lnSpc>
                <a:spcPct val="90000"/>
              </a:lnSpc>
              <a:spcBef>
                <a:spcPts val="0"/>
              </a:spcBef>
              <a:spcAft>
                <a:spcPts val="0"/>
              </a:spcAft>
              <a:buClr>
                <a:srgbClr val="000000"/>
              </a:buClr>
              <a:buSzPts val="7200"/>
              <a:buNone/>
              <a:defRPr sz="5333"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rPr lang="en" dirty="0">
                <a:solidFill>
                  <a:schemeClr val="accent1"/>
                </a:solidFill>
              </a:rPr>
              <a:t>03</a:t>
            </a:r>
          </a:p>
        </p:txBody>
      </p:sp>
      <p:sp>
        <p:nvSpPr>
          <p:cNvPr id="16" name="Google Shape;164;p27">
            <a:extLst>
              <a:ext uri="{FF2B5EF4-FFF2-40B4-BE49-F238E27FC236}">
                <a16:creationId xmlns:a16="http://schemas.microsoft.com/office/drawing/2014/main" id="{6870A709-2678-4E03-839B-705728F87A52}"/>
              </a:ext>
            </a:extLst>
          </p:cNvPr>
          <p:cNvSpPr txBox="1">
            <a:spLocks/>
          </p:cNvSpPr>
          <p:nvPr/>
        </p:nvSpPr>
        <p:spPr>
          <a:xfrm>
            <a:off x="1280195" y="1076036"/>
            <a:ext cx="3430998" cy="770400"/>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accent1"/>
                </a:solidFill>
              </a:rPr>
              <a:t>ACCEPTANCE CRITERIA</a:t>
            </a:r>
          </a:p>
        </p:txBody>
      </p:sp>
      <p:cxnSp>
        <p:nvCxnSpPr>
          <p:cNvPr id="17" name="Google Shape;170;p27">
            <a:extLst>
              <a:ext uri="{FF2B5EF4-FFF2-40B4-BE49-F238E27FC236}">
                <a16:creationId xmlns:a16="http://schemas.microsoft.com/office/drawing/2014/main" id="{CD4BD3B5-63E7-41B5-A16A-6DA587581F2C}"/>
              </a:ext>
            </a:extLst>
          </p:cNvPr>
          <p:cNvCxnSpPr/>
          <p:nvPr/>
        </p:nvCxnSpPr>
        <p:spPr>
          <a:xfrm>
            <a:off x="553104" y="1053660"/>
            <a:ext cx="727200" cy="0"/>
          </a:xfrm>
          <a:prstGeom prst="straightConnector1">
            <a:avLst/>
          </a:prstGeom>
          <a:noFill/>
          <a:ln w="19050" cap="flat" cmpd="sng">
            <a:solidFill>
              <a:srgbClr val="2F2F2F"/>
            </a:solidFill>
            <a:prstDash val="solid"/>
            <a:round/>
            <a:headEnd type="none" w="med" len="med"/>
            <a:tailEnd type="none" w="med" len="med"/>
          </a:ln>
        </p:spPr>
      </p:cxnSp>
      <p:sp>
        <p:nvSpPr>
          <p:cNvPr id="19" name="Google Shape;168;p27">
            <a:extLst>
              <a:ext uri="{FF2B5EF4-FFF2-40B4-BE49-F238E27FC236}">
                <a16:creationId xmlns:a16="http://schemas.microsoft.com/office/drawing/2014/main" id="{483C7B84-53F6-4D04-805B-354A45B9118C}"/>
              </a:ext>
            </a:extLst>
          </p:cNvPr>
          <p:cNvSpPr txBox="1">
            <a:spLocks/>
          </p:cNvSpPr>
          <p:nvPr/>
        </p:nvSpPr>
        <p:spPr>
          <a:xfrm>
            <a:off x="6242616" y="1963832"/>
            <a:ext cx="5185817" cy="3857653"/>
          </a:xfrm>
          <a:prstGeom prst="rect">
            <a:avLst/>
          </a:prstGeom>
        </p:spPr>
        <p:txBody>
          <a:bodyPr spcFirstLastPara="1" vert="horz" wrap="square" lIns="121900" tIns="121900" rIns="121900" bIns="121900" rtlCol="0" anchor="t" anchorCtr="0">
            <a:noAutofit/>
          </a:bodyPr>
          <a:lstStyle>
            <a:lvl1pPr marL="225425" lvl="0" indent="-225425" algn="l" defTabSz="914400" rtl="0" eaLnBrk="1" latinLnBrk="0" hangingPunct="1">
              <a:lnSpc>
                <a:spcPct val="100000"/>
              </a:lnSpc>
              <a:spcBef>
                <a:spcPts val="0"/>
              </a:spcBef>
              <a:spcAft>
                <a:spcPts val="0"/>
              </a:spcAft>
              <a:buClr>
                <a:srgbClr val="000000"/>
              </a:buClr>
              <a:buSzPts val="1000"/>
              <a:buFont typeface="Arial"/>
              <a:buNone/>
              <a:tabLst/>
              <a:defRPr sz="1600" kern="1200">
                <a:solidFill>
                  <a:srgbClr val="2F2F2F"/>
                </a:solidFill>
                <a:latin typeface="+mn-lt"/>
                <a:ea typeface="+mn-ea"/>
                <a:cs typeface="+mn-cs"/>
              </a:defRPr>
            </a:lvl1pPr>
            <a:lvl2pPr marL="492125" lvl="1" indent="-2079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2pPr>
            <a:lvl3pPr marL="846138" lvl="2" indent="-1571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3pPr>
            <a:lvl4pPr marL="1200150" lvl="3" indent="-13811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4pPr>
            <a:lvl5pPr marL="1565275" lvl="4" indent="-128588"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9pPr>
          </a:lstStyle>
          <a:p>
            <a:pPr marL="285750" indent="-285750">
              <a:buFont typeface="Arial" panose="020B0604020202020204" pitchFamily="34" charset="0"/>
              <a:buChar char="•"/>
            </a:pPr>
            <a:r>
              <a:rPr lang="en-GB" sz="1500" b="1" dirty="0">
                <a:solidFill>
                  <a:schemeClr val="tx1"/>
                </a:solidFill>
              </a:rPr>
              <a:t>Validation: </a:t>
            </a:r>
          </a:p>
          <a:p>
            <a:pPr marL="552450" lvl="1" indent="-285750">
              <a:buFont typeface="Arial" panose="020B0604020202020204" pitchFamily="34" charset="0"/>
              <a:buChar char="•"/>
            </a:pPr>
            <a:r>
              <a:rPr lang="en-GB" b="1" dirty="0">
                <a:solidFill>
                  <a:schemeClr val="tx1"/>
                </a:solidFill>
              </a:rPr>
              <a:t>You should not be able to load the same entry twice</a:t>
            </a:r>
          </a:p>
          <a:p>
            <a:pPr marL="552450" lvl="1" indent="-285750">
              <a:buFont typeface="Arial" panose="020B0604020202020204" pitchFamily="34" charset="0"/>
              <a:buChar char="•"/>
            </a:pPr>
            <a:r>
              <a:rPr lang="en-GB" b="1" dirty="0">
                <a:solidFill>
                  <a:schemeClr val="tx1"/>
                </a:solidFill>
              </a:rPr>
              <a:t>A meter reading must be associated with an Account ID to be deemed valid</a:t>
            </a:r>
          </a:p>
          <a:p>
            <a:pPr marL="552450" lvl="1" indent="-285750">
              <a:buFont typeface="Arial" panose="020B0604020202020204" pitchFamily="34" charset="0"/>
              <a:buChar char="•"/>
            </a:pPr>
            <a:r>
              <a:rPr lang="en-GB" b="1" dirty="0">
                <a:solidFill>
                  <a:schemeClr val="tx1"/>
                </a:solidFill>
              </a:rPr>
              <a:t>Reading values should be in the format NNNNN</a:t>
            </a:r>
          </a:p>
          <a:p>
            <a:pPr marL="0" indent="0"/>
            <a:endParaRPr lang="en-GB" b="1" dirty="0">
              <a:solidFill>
                <a:schemeClr val="tx1"/>
              </a:solidFill>
            </a:endParaRPr>
          </a:p>
          <a:p>
            <a:pPr marL="0" indent="0"/>
            <a:endParaRPr lang="en-GB" b="1" dirty="0">
              <a:solidFill>
                <a:schemeClr val="tx1"/>
              </a:solidFill>
            </a:endParaRPr>
          </a:p>
          <a:p>
            <a:pPr marL="0" indent="0"/>
            <a:r>
              <a:rPr lang="en-GB" b="1" dirty="0">
                <a:solidFill>
                  <a:schemeClr val="tx1"/>
                </a:solidFill>
              </a:rPr>
              <a:t>NICE TO HAVE</a:t>
            </a:r>
          </a:p>
          <a:p>
            <a:pPr marL="0" indent="0"/>
            <a:endParaRPr lang="en-GB" sz="1500" b="1" dirty="0">
              <a:solidFill>
                <a:schemeClr val="tx1"/>
              </a:solidFill>
            </a:endParaRPr>
          </a:p>
          <a:p>
            <a:pPr marL="285750" indent="-285750">
              <a:buFont typeface="Arial" panose="020B0604020202020204" pitchFamily="34" charset="0"/>
              <a:buChar char="•"/>
            </a:pPr>
            <a:r>
              <a:rPr lang="en-GB" sz="1500" b="1" dirty="0">
                <a:solidFill>
                  <a:schemeClr val="tx1"/>
                </a:solidFill>
              </a:rPr>
              <a:t>Create a client in the technology of your choosing to consume the API. You can use angular/react/whatever you like</a:t>
            </a:r>
          </a:p>
          <a:p>
            <a:pPr marL="285750" indent="-285750">
              <a:buFont typeface="Arial" panose="020B0604020202020204" pitchFamily="34" charset="0"/>
              <a:buChar char="•"/>
            </a:pPr>
            <a:endParaRPr lang="en-GB" sz="1500" b="1" dirty="0">
              <a:solidFill>
                <a:schemeClr val="tx1"/>
              </a:solidFill>
            </a:endParaRPr>
          </a:p>
          <a:p>
            <a:pPr marL="285750" indent="-285750">
              <a:buFont typeface="Arial" panose="020B0604020202020204" pitchFamily="34" charset="0"/>
              <a:buChar char="•"/>
            </a:pPr>
            <a:r>
              <a:rPr lang="en-GB" sz="1500" b="1" dirty="0">
                <a:solidFill>
                  <a:schemeClr val="tx1"/>
                </a:solidFill>
              </a:rPr>
              <a:t>When an account has an existing read, ensure the new read isn’t older than the existing read</a:t>
            </a:r>
          </a:p>
          <a:p>
            <a:pPr marL="552450" lvl="1" indent="-285750">
              <a:buFont typeface="Arial" panose="020B0604020202020204" pitchFamily="34" charset="0"/>
              <a:buChar char="•"/>
            </a:pPr>
            <a:endParaRPr lang="en-GB" b="1" dirty="0">
              <a:solidFill>
                <a:schemeClr val="tx1"/>
              </a:solidFill>
            </a:endParaRPr>
          </a:p>
        </p:txBody>
      </p:sp>
      <p:cxnSp>
        <p:nvCxnSpPr>
          <p:cNvPr id="20" name="Straight Connector 19">
            <a:extLst>
              <a:ext uri="{FF2B5EF4-FFF2-40B4-BE49-F238E27FC236}">
                <a16:creationId xmlns:a16="http://schemas.microsoft.com/office/drawing/2014/main" id="{9A796BA3-F605-4A43-9686-61507A60F839}"/>
              </a:ext>
            </a:extLst>
          </p:cNvPr>
          <p:cNvCxnSpPr>
            <a:cxnSpLocks/>
          </p:cNvCxnSpPr>
          <p:nvPr/>
        </p:nvCxnSpPr>
        <p:spPr>
          <a:xfrm>
            <a:off x="5906059" y="1729058"/>
            <a:ext cx="0" cy="4078085"/>
          </a:xfrm>
          <a:prstGeom prst="line">
            <a:avLst/>
          </a:prstGeom>
        </p:spPr>
        <p:style>
          <a:lnRef idx="1">
            <a:schemeClr val="accent1"/>
          </a:lnRef>
          <a:fillRef idx="0">
            <a:schemeClr val="accent1"/>
          </a:fillRef>
          <a:effectRef idx="0">
            <a:schemeClr val="accent1"/>
          </a:effectRef>
          <a:fontRef idx="minor">
            <a:schemeClr val="tx1"/>
          </a:fontRef>
        </p:style>
      </p:cxnSp>
      <p:sp>
        <p:nvSpPr>
          <p:cNvPr id="25" name="Google Shape;166;p27">
            <a:extLst>
              <a:ext uri="{FF2B5EF4-FFF2-40B4-BE49-F238E27FC236}">
                <a16:creationId xmlns:a16="http://schemas.microsoft.com/office/drawing/2014/main" id="{43076C62-926A-4400-B54A-F1E23B52E38F}"/>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Tree>
    <p:extLst>
      <p:ext uri="{BB962C8B-B14F-4D97-AF65-F5344CB8AC3E}">
        <p14:creationId xmlns:p14="http://schemas.microsoft.com/office/powerpoint/2010/main" val="1110602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1;p27">
            <a:extLst>
              <a:ext uri="{FF2B5EF4-FFF2-40B4-BE49-F238E27FC236}">
                <a16:creationId xmlns:a16="http://schemas.microsoft.com/office/drawing/2014/main" id="{01E96022-5DA3-4974-95AB-015EEF70D157}"/>
              </a:ext>
            </a:extLst>
          </p:cNvPr>
          <p:cNvSpPr txBox="1">
            <a:spLocks/>
          </p:cNvSpPr>
          <p:nvPr/>
        </p:nvSpPr>
        <p:spPr>
          <a:xfrm>
            <a:off x="253600" y="1002055"/>
            <a:ext cx="1169200" cy="770400"/>
          </a:xfrm>
          <a:prstGeom prst="rect">
            <a:avLst/>
          </a:prstGeom>
        </p:spPr>
        <p:txBody>
          <a:bodyPr spcFirstLastPara="1" vert="horz" wrap="square" lIns="121900" tIns="121900" rIns="121900" bIns="121900" rtlCol="0" anchor="ctr" anchorCtr="0">
            <a:noAutofit/>
          </a:bodyPr>
          <a:lstStyle>
            <a:lvl1pPr lvl="0" algn="r" defTabSz="914400" rtl="0" eaLnBrk="1" latinLnBrk="0" hangingPunct="1">
              <a:lnSpc>
                <a:spcPct val="90000"/>
              </a:lnSpc>
              <a:spcBef>
                <a:spcPts val="0"/>
              </a:spcBef>
              <a:spcAft>
                <a:spcPts val="0"/>
              </a:spcAft>
              <a:buClr>
                <a:srgbClr val="000000"/>
              </a:buClr>
              <a:buSzPts val="7200"/>
              <a:buNone/>
              <a:defRPr sz="5333"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rPr lang="en" dirty="0">
                <a:solidFill>
                  <a:schemeClr val="accent1"/>
                </a:solidFill>
              </a:rPr>
              <a:t>04</a:t>
            </a:r>
          </a:p>
        </p:txBody>
      </p:sp>
      <p:cxnSp>
        <p:nvCxnSpPr>
          <p:cNvPr id="4" name="Google Shape;170;p27">
            <a:extLst>
              <a:ext uri="{FF2B5EF4-FFF2-40B4-BE49-F238E27FC236}">
                <a16:creationId xmlns:a16="http://schemas.microsoft.com/office/drawing/2014/main" id="{9318030B-1E17-4231-9BAE-5309C0CBD640}"/>
              </a:ext>
            </a:extLst>
          </p:cNvPr>
          <p:cNvCxnSpPr/>
          <p:nvPr/>
        </p:nvCxnSpPr>
        <p:spPr>
          <a:xfrm>
            <a:off x="550535" y="1010864"/>
            <a:ext cx="727200" cy="0"/>
          </a:xfrm>
          <a:prstGeom prst="straightConnector1">
            <a:avLst/>
          </a:prstGeom>
          <a:noFill/>
          <a:ln w="19050" cap="flat" cmpd="sng">
            <a:solidFill>
              <a:srgbClr val="2F2F2F"/>
            </a:solidFill>
            <a:prstDash val="solid"/>
            <a:round/>
            <a:headEnd type="none" w="med" len="med"/>
            <a:tailEnd type="none" w="med" len="med"/>
          </a:ln>
        </p:spPr>
      </p:cxnSp>
      <p:pic>
        <p:nvPicPr>
          <p:cNvPr id="6" name="Graphic 5" descr="Laptop">
            <a:extLst>
              <a:ext uri="{FF2B5EF4-FFF2-40B4-BE49-F238E27FC236}">
                <a16:creationId xmlns:a16="http://schemas.microsoft.com/office/drawing/2014/main" id="{67BD7A87-B246-46A4-95DC-30544D1D41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5198" y="2869173"/>
            <a:ext cx="2304738" cy="2304738"/>
          </a:xfrm>
          <a:prstGeom prst="rect">
            <a:avLst/>
          </a:prstGeom>
        </p:spPr>
      </p:pic>
      <p:sp>
        <p:nvSpPr>
          <p:cNvPr id="8" name="Google Shape;164;p27">
            <a:extLst>
              <a:ext uri="{FF2B5EF4-FFF2-40B4-BE49-F238E27FC236}">
                <a16:creationId xmlns:a16="http://schemas.microsoft.com/office/drawing/2014/main" id="{145882E9-C8CD-483C-9743-75CCF2BF5C1A}"/>
              </a:ext>
            </a:extLst>
          </p:cNvPr>
          <p:cNvSpPr txBox="1">
            <a:spLocks/>
          </p:cNvSpPr>
          <p:nvPr/>
        </p:nvSpPr>
        <p:spPr>
          <a:xfrm>
            <a:off x="1277626" y="1033240"/>
            <a:ext cx="3430998" cy="770400"/>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accent1"/>
                </a:solidFill>
              </a:rPr>
              <a:t>ATTACHED MATERIALS</a:t>
            </a:r>
          </a:p>
        </p:txBody>
      </p:sp>
      <p:sp>
        <p:nvSpPr>
          <p:cNvPr id="10" name="Google Shape;168;p27">
            <a:extLst>
              <a:ext uri="{FF2B5EF4-FFF2-40B4-BE49-F238E27FC236}">
                <a16:creationId xmlns:a16="http://schemas.microsoft.com/office/drawing/2014/main" id="{87EAAE04-B117-4697-B562-0E61AD6EBB85}"/>
              </a:ext>
            </a:extLst>
          </p:cNvPr>
          <p:cNvSpPr txBox="1">
            <a:spLocks/>
          </p:cNvSpPr>
          <p:nvPr/>
        </p:nvSpPr>
        <p:spPr>
          <a:xfrm>
            <a:off x="838200" y="1961708"/>
            <a:ext cx="7092636" cy="2934583"/>
          </a:xfrm>
          <a:prstGeom prst="rect">
            <a:avLst/>
          </a:prstGeom>
        </p:spPr>
        <p:txBody>
          <a:bodyPr spcFirstLastPara="1" vert="horz" wrap="square" lIns="121900" tIns="121900" rIns="121900" bIns="121900" rtlCol="0" anchor="t" anchorCtr="0">
            <a:noAutofit/>
          </a:bodyPr>
          <a:lstStyle>
            <a:lvl1pPr marL="225425" lvl="0" indent="-225425" algn="l" defTabSz="914400" rtl="0" eaLnBrk="1" latinLnBrk="0" hangingPunct="1">
              <a:lnSpc>
                <a:spcPct val="100000"/>
              </a:lnSpc>
              <a:spcBef>
                <a:spcPts val="0"/>
              </a:spcBef>
              <a:spcAft>
                <a:spcPts val="0"/>
              </a:spcAft>
              <a:buClr>
                <a:srgbClr val="000000"/>
              </a:buClr>
              <a:buSzPts val="1000"/>
              <a:buFont typeface="Arial"/>
              <a:buNone/>
              <a:tabLst/>
              <a:defRPr sz="1600" kern="1200">
                <a:solidFill>
                  <a:srgbClr val="2F2F2F"/>
                </a:solidFill>
                <a:latin typeface="+mn-lt"/>
                <a:ea typeface="+mn-ea"/>
                <a:cs typeface="+mn-cs"/>
              </a:defRPr>
            </a:lvl1pPr>
            <a:lvl2pPr marL="492125" lvl="1" indent="-2079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2pPr>
            <a:lvl3pPr marL="846138" lvl="2" indent="-1571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3pPr>
            <a:lvl4pPr marL="1200150" lvl="3" indent="-13811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4pPr>
            <a:lvl5pPr marL="1565275" lvl="4" indent="-128588"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9pPr>
          </a:lstStyle>
          <a:p>
            <a:pPr marL="285750" indent="-285750">
              <a:buFont typeface="Wingdings" panose="05000000000000000000" pitchFamily="2" charset="2"/>
              <a:buChar char="§"/>
            </a:pPr>
            <a:r>
              <a:rPr lang="en-GB" b="1" dirty="0">
                <a:solidFill>
                  <a:schemeClr val="tx1"/>
                </a:solidFill>
              </a:rPr>
              <a:t>Meter_reading.csv (test file for uploading meter readings)</a:t>
            </a:r>
          </a:p>
          <a:p>
            <a:pPr marL="285750" indent="-285750">
              <a:buFont typeface="Wingdings" panose="05000000000000000000" pitchFamily="2" charset="2"/>
              <a:buChar char="§"/>
            </a:pPr>
            <a:r>
              <a:rPr lang="en-GB" b="1" dirty="0">
                <a:solidFill>
                  <a:schemeClr val="tx1"/>
                </a:solidFill>
              </a:rPr>
              <a:t>Test_accounts.csv (use this to seed your </a:t>
            </a:r>
            <a:r>
              <a:rPr lang="en-GB" b="1" dirty="0" err="1">
                <a:solidFill>
                  <a:schemeClr val="tx1"/>
                </a:solidFill>
              </a:rPr>
              <a:t>db</a:t>
            </a:r>
            <a:r>
              <a:rPr lang="en-GB" b="1" dirty="0">
                <a:solidFill>
                  <a:schemeClr val="tx1"/>
                </a:solidFill>
              </a:rPr>
              <a:t>)</a:t>
            </a:r>
          </a:p>
        </p:txBody>
      </p:sp>
      <p:sp>
        <p:nvSpPr>
          <p:cNvPr id="12" name="Google Shape;166;p27">
            <a:extLst>
              <a:ext uri="{FF2B5EF4-FFF2-40B4-BE49-F238E27FC236}">
                <a16:creationId xmlns:a16="http://schemas.microsoft.com/office/drawing/2014/main" id="{10353447-61BD-4AAE-97E1-146B55BB5FA8}"/>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Tree>
    <p:extLst>
      <p:ext uri="{BB962C8B-B14F-4D97-AF65-F5344CB8AC3E}">
        <p14:creationId xmlns:p14="http://schemas.microsoft.com/office/powerpoint/2010/main" val="172676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1;p27">
            <a:extLst>
              <a:ext uri="{FF2B5EF4-FFF2-40B4-BE49-F238E27FC236}">
                <a16:creationId xmlns:a16="http://schemas.microsoft.com/office/drawing/2014/main" id="{01E96022-5DA3-4974-95AB-015EEF70D157}"/>
              </a:ext>
            </a:extLst>
          </p:cNvPr>
          <p:cNvSpPr txBox="1">
            <a:spLocks/>
          </p:cNvSpPr>
          <p:nvPr/>
        </p:nvSpPr>
        <p:spPr>
          <a:xfrm>
            <a:off x="253600" y="1002055"/>
            <a:ext cx="1169200" cy="770400"/>
          </a:xfrm>
          <a:prstGeom prst="rect">
            <a:avLst/>
          </a:prstGeom>
        </p:spPr>
        <p:txBody>
          <a:bodyPr spcFirstLastPara="1" vert="horz" wrap="square" lIns="121900" tIns="121900" rIns="121900" bIns="121900" rtlCol="0" anchor="ctr" anchorCtr="0">
            <a:noAutofit/>
          </a:bodyPr>
          <a:lstStyle>
            <a:lvl1pPr lvl="0" algn="r" defTabSz="914400" rtl="0" eaLnBrk="1" latinLnBrk="0" hangingPunct="1">
              <a:lnSpc>
                <a:spcPct val="90000"/>
              </a:lnSpc>
              <a:spcBef>
                <a:spcPts val="0"/>
              </a:spcBef>
              <a:spcAft>
                <a:spcPts val="0"/>
              </a:spcAft>
              <a:buClr>
                <a:srgbClr val="000000"/>
              </a:buClr>
              <a:buSzPts val="7200"/>
              <a:buNone/>
              <a:defRPr sz="5333"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rPr lang="en" dirty="0">
                <a:solidFill>
                  <a:schemeClr val="accent1"/>
                </a:solidFill>
              </a:rPr>
              <a:t>05</a:t>
            </a:r>
          </a:p>
        </p:txBody>
      </p:sp>
      <p:cxnSp>
        <p:nvCxnSpPr>
          <p:cNvPr id="4" name="Google Shape;170;p27">
            <a:extLst>
              <a:ext uri="{FF2B5EF4-FFF2-40B4-BE49-F238E27FC236}">
                <a16:creationId xmlns:a16="http://schemas.microsoft.com/office/drawing/2014/main" id="{9318030B-1E17-4231-9BAE-5309C0CBD640}"/>
              </a:ext>
            </a:extLst>
          </p:cNvPr>
          <p:cNvCxnSpPr/>
          <p:nvPr/>
        </p:nvCxnSpPr>
        <p:spPr>
          <a:xfrm>
            <a:off x="550535" y="1010864"/>
            <a:ext cx="727200" cy="0"/>
          </a:xfrm>
          <a:prstGeom prst="straightConnector1">
            <a:avLst/>
          </a:prstGeom>
          <a:noFill/>
          <a:ln w="19050" cap="flat" cmpd="sng">
            <a:solidFill>
              <a:srgbClr val="2F2F2F"/>
            </a:solidFill>
            <a:prstDash val="solid"/>
            <a:round/>
            <a:headEnd type="none" w="med" len="med"/>
            <a:tailEnd type="none" w="med" len="med"/>
          </a:ln>
        </p:spPr>
      </p:cxnSp>
      <p:sp>
        <p:nvSpPr>
          <p:cNvPr id="8" name="Google Shape;164;p27">
            <a:extLst>
              <a:ext uri="{FF2B5EF4-FFF2-40B4-BE49-F238E27FC236}">
                <a16:creationId xmlns:a16="http://schemas.microsoft.com/office/drawing/2014/main" id="{145882E9-C8CD-483C-9743-75CCF2BF5C1A}"/>
              </a:ext>
            </a:extLst>
          </p:cNvPr>
          <p:cNvSpPr txBox="1">
            <a:spLocks/>
          </p:cNvSpPr>
          <p:nvPr/>
        </p:nvSpPr>
        <p:spPr>
          <a:xfrm>
            <a:off x="1277626" y="1033240"/>
            <a:ext cx="3430998" cy="770400"/>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accent1"/>
                </a:solidFill>
              </a:rPr>
              <a:t>NEXT STEPS</a:t>
            </a:r>
          </a:p>
        </p:txBody>
      </p:sp>
      <p:sp>
        <p:nvSpPr>
          <p:cNvPr id="10" name="Google Shape;168;p27">
            <a:extLst>
              <a:ext uri="{FF2B5EF4-FFF2-40B4-BE49-F238E27FC236}">
                <a16:creationId xmlns:a16="http://schemas.microsoft.com/office/drawing/2014/main" id="{87EAAE04-B117-4697-B562-0E61AD6EBB85}"/>
              </a:ext>
            </a:extLst>
          </p:cNvPr>
          <p:cNvSpPr txBox="1">
            <a:spLocks/>
          </p:cNvSpPr>
          <p:nvPr/>
        </p:nvSpPr>
        <p:spPr>
          <a:xfrm>
            <a:off x="838199" y="1961708"/>
            <a:ext cx="10805809" cy="3863052"/>
          </a:xfrm>
          <a:prstGeom prst="rect">
            <a:avLst/>
          </a:prstGeom>
        </p:spPr>
        <p:txBody>
          <a:bodyPr spcFirstLastPara="1" vert="horz" wrap="square" lIns="121900" tIns="121900" rIns="121900" bIns="121900" rtlCol="0" anchor="t" anchorCtr="0">
            <a:noAutofit/>
          </a:bodyPr>
          <a:lstStyle>
            <a:lvl1pPr marL="225425" lvl="0" indent="-225425" algn="l" defTabSz="914400" rtl="0" eaLnBrk="1" latinLnBrk="0" hangingPunct="1">
              <a:lnSpc>
                <a:spcPct val="100000"/>
              </a:lnSpc>
              <a:spcBef>
                <a:spcPts val="0"/>
              </a:spcBef>
              <a:spcAft>
                <a:spcPts val="0"/>
              </a:spcAft>
              <a:buClr>
                <a:srgbClr val="000000"/>
              </a:buClr>
              <a:buSzPts val="1000"/>
              <a:buFont typeface="Arial"/>
              <a:buNone/>
              <a:tabLst/>
              <a:defRPr sz="1600" kern="1200">
                <a:solidFill>
                  <a:srgbClr val="2F2F2F"/>
                </a:solidFill>
                <a:latin typeface="+mn-lt"/>
                <a:ea typeface="+mn-ea"/>
                <a:cs typeface="+mn-cs"/>
              </a:defRPr>
            </a:lvl1pPr>
            <a:lvl2pPr marL="492125" lvl="1" indent="-2079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2pPr>
            <a:lvl3pPr marL="846138" lvl="2" indent="-1571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3pPr>
            <a:lvl4pPr marL="1200150" lvl="3" indent="-13811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4pPr>
            <a:lvl5pPr marL="1565275" lvl="4" indent="-128588"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9pPr>
          </a:lstStyle>
          <a:p>
            <a:pPr marL="285750" indent="-285750">
              <a:buFont typeface="Arial" panose="020B0604020202020204" pitchFamily="34" charset="0"/>
              <a:buChar char="•"/>
            </a:pPr>
            <a:r>
              <a:rPr lang="en-GB" b="1" dirty="0">
                <a:solidFill>
                  <a:schemeClr val="tx1"/>
                </a:solidFill>
              </a:rPr>
              <a:t>After submitting your solution you’ll be invited to a final stage interview where you’ll be asked to present the solution you’ve created and discuss it. The purpose of this discussion is to help us understand how you went about designing the solution, design choices, testing etc</a:t>
            </a:r>
          </a:p>
          <a:p>
            <a:pPr marL="285750" indent="-285750">
              <a:buFont typeface="Arial" panose="020B0604020202020204" pitchFamily="34" charset="0"/>
              <a:buChar char="•"/>
            </a:pPr>
            <a:r>
              <a:rPr lang="en-GB" b="1" dirty="0">
                <a:solidFill>
                  <a:schemeClr val="tx1"/>
                </a:solidFill>
              </a:rPr>
              <a:t>Please make sure you have an appropriate way of presenting your solution (usually this is done via a screenshare + IDE) </a:t>
            </a:r>
          </a:p>
        </p:txBody>
      </p:sp>
      <p:sp>
        <p:nvSpPr>
          <p:cNvPr id="12" name="Google Shape;166;p27">
            <a:extLst>
              <a:ext uri="{FF2B5EF4-FFF2-40B4-BE49-F238E27FC236}">
                <a16:creationId xmlns:a16="http://schemas.microsoft.com/office/drawing/2014/main" id="{10353447-61BD-4AAE-97E1-146B55BB5FA8}"/>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Tree>
    <p:extLst>
      <p:ext uri="{BB962C8B-B14F-4D97-AF65-F5344CB8AC3E}">
        <p14:creationId xmlns:p14="http://schemas.microsoft.com/office/powerpoint/2010/main" val="276908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1;p27">
            <a:extLst>
              <a:ext uri="{FF2B5EF4-FFF2-40B4-BE49-F238E27FC236}">
                <a16:creationId xmlns:a16="http://schemas.microsoft.com/office/drawing/2014/main" id="{01E96022-5DA3-4974-95AB-015EEF70D157}"/>
              </a:ext>
            </a:extLst>
          </p:cNvPr>
          <p:cNvSpPr txBox="1">
            <a:spLocks/>
          </p:cNvSpPr>
          <p:nvPr/>
        </p:nvSpPr>
        <p:spPr>
          <a:xfrm>
            <a:off x="253600" y="1002055"/>
            <a:ext cx="1169200" cy="770400"/>
          </a:xfrm>
          <a:prstGeom prst="rect">
            <a:avLst/>
          </a:prstGeom>
        </p:spPr>
        <p:txBody>
          <a:bodyPr spcFirstLastPara="1" vert="horz" wrap="square" lIns="121900" tIns="121900" rIns="121900" bIns="121900" rtlCol="0" anchor="ctr" anchorCtr="0">
            <a:noAutofit/>
          </a:bodyPr>
          <a:lstStyle>
            <a:lvl1pPr lvl="0" algn="r" defTabSz="914400" rtl="0" eaLnBrk="1" latinLnBrk="0" hangingPunct="1">
              <a:lnSpc>
                <a:spcPct val="90000"/>
              </a:lnSpc>
              <a:spcBef>
                <a:spcPts val="0"/>
              </a:spcBef>
              <a:spcAft>
                <a:spcPts val="0"/>
              </a:spcAft>
              <a:buClr>
                <a:srgbClr val="000000"/>
              </a:buClr>
              <a:buSzPts val="7200"/>
              <a:buNone/>
              <a:defRPr sz="5333"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rPr lang="en" dirty="0">
                <a:solidFill>
                  <a:schemeClr val="accent1"/>
                </a:solidFill>
              </a:rPr>
              <a:t>06</a:t>
            </a:r>
          </a:p>
        </p:txBody>
      </p:sp>
      <p:cxnSp>
        <p:nvCxnSpPr>
          <p:cNvPr id="4" name="Google Shape;170;p27">
            <a:extLst>
              <a:ext uri="{FF2B5EF4-FFF2-40B4-BE49-F238E27FC236}">
                <a16:creationId xmlns:a16="http://schemas.microsoft.com/office/drawing/2014/main" id="{9318030B-1E17-4231-9BAE-5309C0CBD640}"/>
              </a:ext>
            </a:extLst>
          </p:cNvPr>
          <p:cNvCxnSpPr/>
          <p:nvPr/>
        </p:nvCxnSpPr>
        <p:spPr>
          <a:xfrm>
            <a:off x="550535" y="1010864"/>
            <a:ext cx="727200" cy="0"/>
          </a:xfrm>
          <a:prstGeom prst="straightConnector1">
            <a:avLst/>
          </a:prstGeom>
          <a:noFill/>
          <a:ln w="19050" cap="flat" cmpd="sng">
            <a:solidFill>
              <a:srgbClr val="2F2F2F"/>
            </a:solidFill>
            <a:prstDash val="solid"/>
            <a:round/>
            <a:headEnd type="none" w="med" len="med"/>
            <a:tailEnd type="none" w="med" len="med"/>
          </a:ln>
        </p:spPr>
      </p:cxnSp>
      <p:sp>
        <p:nvSpPr>
          <p:cNvPr id="8" name="Google Shape;164;p27">
            <a:extLst>
              <a:ext uri="{FF2B5EF4-FFF2-40B4-BE49-F238E27FC236}">
                <a16:creationId xmlns:a16="http://schemas.microsoft.com/office/drawing/2014/main" id="{145882E9-C8CD-483C-9743-75CCF2BF5C1A}"/>
              </a:ext>
            </a:extLst>
          </p:cNvPr>
          <p:cNvSpPr txBox="1">
            <a:spLocks/>
          </p:cNvSpPr>
          <p:nvPr/>
        </p:nvSpPr>
        <p:spPr>
          <a:xfrm>
            <a:off x="1277626" y="1033240"/>
            <a:ext cx="4675702" cy="770400"/>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accent1"/>
                </a:solidFill>
              </a:rPr>
              <a:t>FINAL STAGE INTERVIEW SCHEDULE</a:t>
            </a:r>
          </a:p>
        </p:txBody>
      </p:sp>
      <p:sp>
        <p:nvSpPr>
          <p:cNvPr id="10" name="Google Shape;168;p27">
            <a:extLst>
              <a:ext uri="{FF2B5EF4-FFF2-40B4-BE49-F238E27FC236}">
                <a16:creationId xmlns:a16="http://schemas.microsoft.com/office/drawing/2014/main" id="{87EAAE04-B117-4697-B562-0E61AD6EBB85}"/>
              </a:ext>
            </a:extLst>
          </p:cNvPr>
          <p:cNvSpPr txBox="1">
            <a:spLocks/>
          </p:cNvSpPr>
          <p:nvPr/>
        </p:nvSpPr>
        <p:spPr>
          <a:xfrm>
            <a:off x="838199" y="1961708"/>
            <a:ext cx="10805809" cy="3863052"/>
          </a:xfrm>
          <a:prstGeom prst="rect">
            <a:avLst/>
          </a:prstGeom>
        </p:spPr>
        <p:txBody>
          <a:bodyPr spcFirstLastPara="1" vert="horz" wrap="square" lIns="121900" tIns="121900" rIns="121900" bIns="121900" rtlCol="0" anchor="t" anchorCtr="0">
            <a:noAutofit/>
          </a:bodyPr>
          <a:lstStyle>
            <a:lvl1pPr marL="225425" lvl="0" indent="-225425" algn="l" defTabSz="914400" rtl="0" eaLnBrk="1" latinLnBrk="0" hangingPunct="1">
              <a:lnSpc>
                <a:spcPct val="100000"/>
              </a:lnSpc>
              <a:spcBef>
                <a:spcPts val="0"/>
              </a:spcBef>
              <a:spcAft>
                <a:spcPts val="0"/>
              </a:spcAft>
              <a:buClr>
                <a:srgbClr val="000000"/>
              </a:buClr>
              <a:buSzPts val="1000"/>
              <a:buFont typeface="Arial"/>
              <a:buNone/>
              <a:tabLst/>
              <a:defRPr sz="1600" kern="1200">
                <a:solidFill>
                  <a:srgbClr val="2F2F2F"/>
                </a:solidFill>
                <a:latin typeface="+mn-lt"/>
                <a:ea typeface="+mn-ea"/>
                <a:cs typeface="+mn-cs"/>
              </a:defRPr>
            </a:lvl1pPr>
            <a:lvl2pPr marL="492125" lvl="1" indent="-2079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2pPr>
            <a:lvl3pPr marL="846138" lvl="2" indent="-1571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3pPr>
            <a:lvl4pPr marL="1200150" lvl="3" indent="-13811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4pPr>
            <a:lvl5pPr marL="1565275" lvl="4" indent="-128588"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9pPr>
          </a:lstStyle>
          <a:p>
            <a:pPr marL="285750" indent="-285750">
              <a:buFont typeface="Arial" panose="020B0604020202020204" pitchFamily="34" charset="0"/>
              <a:buChar char="•"/>
            </a:pPr>
            <a:r>
              <a:rPr lang="en-GB" b="1" dirty="0">
                <a:solidFill>
                  <a:schemeClr val="tx1"/>
                </a:solidFill>
              </a:rPr>
              <a:t>The final stage interview will last around 1 hour, but please allow for up to 1.5 hours</a:t>
            </a:r>
          </a:p>
          <a:p>
            <a:pPr marL="285750" indent="-285750">
              <a:buFont typeface="Arial" panose="020B0604020202020204" pitchFamily="34" charset="0"/>
              <a:buChar char="•"/>
            </a:pPr>
            <a:r>
              <a:rPr lang="en-GB" b="1" dirty="0">
                <a:solidFill>
                  <a:schemeClr val="tx1"/>
                </a:solidFill>
              </a:rPr>
              <a:t>The format of the interview will be as follows</a:t>
            </a:r>
          </a:p>
          <a:p>
            <a:pPr marL="552450" lvl="1" indent="-285750">
              <a:buFont typeface="Arial" panose="020B0604020202020204" pitchFamily="34" charset="0"/>
              <a:buChar char="•"/>
            </a:pPr>
            <a:r>
              <a:rPr lang="en-GB" b="1" dirty="0">
                <a:solidFill>
                  <a:schemeClr val="tx1"/>
                </a:solidFill>
              </a:rPr>
              <a:t>A brief introduction </a:t>
            </a:r>
          </a:p>
          <a:p>
            <a:pPr marL="552450" lvl="1" indent="-285750">
              <a:buFont typeface="Arial" panose="020B0604020202020204" pitchFamily="34" charset="0"/>
              <a:buChar char="•"/>
            </a:pPr>
            <a:r>
              <a:rPr lang="en-GB" b="1" dirty="0">
                <a:solidFill>
                  <a:schemeClr val="tx1"/>
                </a:solidFill>
              </a:rPr>
              <a:t>20 minutes talking about your approach to the technical test</a:t>
            </a:r>
          </a:p>
          <a:p>
            <a:pPr marL="552450" lvl="1" indent="-285750">
              <a:buFont typeface="Arial" panose="020B0604020202020204" pitchFamily="34" charset="0"/>
              <a:buChar char="•"/>
            </a:pPr>
            <a:r>
              <a:rPr lang="en-GB" b="1" dirty="0">
                <a:solidFill>
                  <a:schemeClr val="tx1"/>
                </a:solidFill>
              </a:rPr>
              <a:t>20 minutes of competency based questions</a:t>
            </a:r>
          </a:p>
          <a:p>
            <a:pPr marL="552450" lvl="1" indent="-285750">
              <a:buFont typeface="Arial" panose="020B0604020202020204" pitchFamily="34" charset="0"/>
              <a:buChar char="•"/>
            </a:pPr>
            <a:r>
              <a:rPr lang="en-GB" b="1" dirty="0">
                <a:solidFill>
                  <a:schemeClr val="tx1"/>
                </a:solidFill>
              </a:rPr>
              <a:t>20 minutes of questions for any questions you have </a:t>
            </a:r>
          </a:p>
        </p:txBody>
      </p:sp>
      <p:sp>
        <p:nvSpPr>
          <p:cNvPr id="12" name="Google Shape;166;p27">
            <a:extLst>
              <a:ext uri="{FF2B5EF4-FFF2-40B4-BE49-F238E27FC236}">
                <a16:creationId xmlns:a16="http://schemas.microsoft.com/office/drawing/2014/main" id="{10353447-61BD-4AAE-97E1-146B55BB5FA8}"/>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Tree>
    <p:extLst>
      <p:ext uri="{BB962C8B-B14F-4D97-AF65-F5344CB8AC3E}">
        <p14:creationId xmlns:p14="http://schemas.microsoft.com/office/powerpoint/2010/main" val="2978794066"/>
      </p:ext>
    </p:extLst>
  </p:cSld>
  <p:clrMapOvr>
    <a:masterClrMapping/>
  </p:clrMapOvr>
</p:sld>
</file>

<file path=ppt/theme/theme1.xml><?xml version="1.0" encoding="utf-8"?>
<a:theme xmlns:a="http://schemas.openxmlformats.org/drawingml/2006/main" name="Office Theme">
  <a:themeElements>
    <a:clrScheme name="ENSEK COLOURS 2018">
      <a:dk1>
        <a:srgbClr val="162C4E"/>
      </a:dk1>
      <a:lt1>
        <a:srgbClr val="F3F3F6"/>
      </a:lt1>
      <a:dk2>
        <a:srgbClr val="2F3A4F"/>
      </a:dk2>
      <a:lt2>
        <a:srgbClr val="F3F3F6"/>
      </a:lt2>
      <a:accent1>
        <a:srgbClr val="F66E3D"/>
      </a:accent1>
      <a:accent2>
        <a:srgbClr val="0455F8"/>
      </a:accent2>
      <a:accent3>
        <a:srgbClr val="2E394E"/>
      </a:accent3>
      <a:accent4>
        <a:srgbClr val="FDBA11"/>
      </a:accent4>
      <a:accent5>
        <a:srgbClr val="162C4E"/>
      </a:accent5>
      <a:accent6>
        <a:srgbClr val="F3F3F6"/>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49370CE1-5326-4F30-B126-3CB23446AF95}" vid="{D5C0E526-042F-417B-954D-5506B36468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97A702EA219644B8769F80CA04D764" ma:contentTypeVersion="12" ma:contentTypeDescription="Create a new document." ma:contentTypeScope="" ma:versionID="3f032e7af322fa2b87d4fff13315700c">
  <xsd:schema xmlns:xsd="http://www.w3.org/2001/XMLSchema" xmlns:xs="http://www.w3.org/2001/XMLSchema" xmlns:p="http://schemas.microsoft.com/office/2006/metadata/properties" xmlns:ns2="ba99b84b-b8e9-4292-8193-d24b634dc8d0" xmlns:ns3="ed48446e-8625-4d42-9f80-975a7d67ffd2" targetNamespace="http://schemas.microsoft.com/office/2006/metadata/properties" ma:root="true" ma:fieldsID="6406916be515209777848552c30b3ca8" ns2:_="" ns3:_="">
    <xsd:import namespace="ba99b84b-b8e9-4292-8193-d24b634dc8d0"/>
    <xsd:import namespace="ed48446e-8625-4d42-9f80-975a7d67ffd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99b84b-b8e9-4292-8193-d24b634dc8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d48446e-8625-4d42-9f80-975a7d67ffd2"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0375CAF-8263-4489-8D55-B30EC16E4F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99b84b-b8e9-4292-8193-d24b634dc8d0"/>
    <ds:schemaRef ds:uri="ed48446e-8625-4d42-9f80-975a7d67ff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B62113-C38D-4358-92C1-777F4CE7E7A9}">
  <ds:schemaRefs>
    <ds:schemaRef ds:uri="http://schemas.microsoft.com/sharepoint/v3/contenttype/forms"/>
  </ds:schemaRefs>
</ds:datastoreItem>
</file>

<file path=customXml/itemProps3.xml><?xml version="1.0" encoding="utf-8"?>
<ds:datastoreItem xmlns:ds="http://schemas.openxmlformats.org/officeDocument/2006/customXml" ds:itemID="{974E4841-5DC0-4E72-8912-3D3419908EFC}">
  <ds:schemaRefs>
    <ds:schemaRef ds:uri="http://purl.org/dc/terms/"/>
    <ds:schemaRef ds:uri="http://schemas.openxmlformats.org/package/2006/metadata/core-properties"/>
    <ds:schemaRef ds:uri="http://schemas.microsoft.com/office/2006/documentManagement/types"/>
    <ds:schemaRef ds:uri="965088aa-d956-420f-999c-7e880ab7c731"/>
    <ds:schemaRef ds:uri="http://purl.org/dc/elements/1.1/"/>
    <ds:schemaRef ds:uri="http://schemas.microsoft.com/office/2006/metadata/properties"/>
    <ds:schemaRef ds:uri="http://schemas.microsoft.com/office/infopath/2007/PartnerControls"/>
    <ds:schemaRef ds:uri="474b57b3-eca1-430d-8010-ab9153bb640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597</TotalTime>
  <Words>547</Words>
  <Application>Microsoft Office PowerPoint</Application>
  <PresentationFormat>Widescreen</PresentationFormat>
  <Paragraphs>66</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Fira Sans Extra Condensed Medium</vt:lpstr>
      <vt:lpstr>Source Sans Pro Black</vt:lpstr>
      <vt:lpstr>Wingdings</vt:lpstr>
      <vt:lpstr>Office Theme</vt:lpstr>
      <vt:lpstr>PowerPoint Presentation</vt:lpstr>
      <vt:lpstr>01</vt:lpstr>
      <vt:lpstr>02</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Brown</dc:creator>
  <cp:lastModifiedBy>Jordan Rowland</cp:lastModifiedBy>
  <cp:revision>20</cp:revision>
  <dcterms:created xsi:type="dcterms:W3CDTF">2020-06-19T17:47:34Z</dcterms:created>
  <dcterms:modified xsi:type="dcterms:W3CDTF">2024-08-16T13:18:51Z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0x010100B997A702EA219644B8769F80CA04D764</vt:lpwstr>
  </property>
</Properties>
</file>