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73" r:id="rId12"/>
    <p:sldId id="266" r:id="rId13"/>
    <p:sldId id="267" r:id="rId14"/>
    <p:sldId id="268" r:id="rId15"/>
    <p:sldId id="269" r:id="rId16"/>
    <p:sldId id="272" r:id="rId1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A5216003-0B23-42C6-8DAC-631B567C2374}">
          <p14:sldIdLst>
            <p14:sldId id="256"/>
            <p14:sldId id="257"/>
            <p14:sldId id="260"/>
            <p14:sldId id="258"/>
            <p14:sldId id="265"/>
            <p14:sldId id="259"/>
            <p14:sldId id="261"/>
            <p14:sldId id="262"/>
            <p14:sldId id="263"/>
            <p14:sldId id="264"/>
            <p14:sldId id="273"/>
            <p14:sldId id="266"/>
            <p14:sldId id="267"/>
            <p14:sldId id="268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Uredite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avokot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ot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ven povezovalni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ven povezovalni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avokot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ven povezovalni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ven povezovalni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avokot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ven povezovalni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6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8" name="Raven povezovalni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21" name="Ograda datum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23" name="Ograda no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ven povezovalni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ven povezovalni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21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FD165B-AD51-4D1A-850B-16B0EAAA5D4D}" type="datetimeFigureOut">
              <a:rPr lang="sl-SI" smtClean="0"/>
              <a:t>25.12.2011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aven povezovalni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jeni pravokotnik 4"/>
          <p:cNvSpPr/>
          <p:nvPr/>
        </p:nvSpPr>
        <p:spPr>
          <a:xfrm>
            <a:off x="293824" y="123327"/>
            <a:ext cx="2232248" cy="28977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3400" dirty="0" err="1" smtClean="0"/>
              <a:t>brezskrbnik</a:t>
            </a:r>
            <a:r>
              <a:rPr lang="sl-SI" sz="2400" dirty="0" err="1" smtClean="0"/>
              <a:t>vremenska</a:t>
            </a:r>
            <a:r>
              <a:rPr lang="sl-SI" sz="2400" dirty="0" smtClean="0"/>
              <a:t> budilka </a:t>
            </a:r>
            <a:endParaRPr lang="sl-SI" sz="2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Predstavitev delovanja </a:t>
            </a:r>
            <a:r>
              <a:rPr lang="sl-SI" dirty="0" err="1" smtClean="0"/>
              <a:t>webservisa</a:t>
            </a:r>
            <a:r>
              <a:rPr lang="sl-SI" dirty="0" smtClean="0"/>
              <a:t> pri predmetu Integracijsko programiranje</a:t>
            </a:r>
          </a:p>
          <a:p>
            <a:endParaRPr lang="sl-SI" dirty="0"/>
          </a:p>
          <a:p>
            <a:r>
              <a:rPr lang="sl-SI" sz="1100" dirty="0" smtClean="0"/>
              <a:t>Davor Gričar 3. letnik R-IT</a:t>
            </a:r>
          </a:p>
        </p:txBody>
      </p:sp>
      <p:pic>
        <p:nvPicPr>
          <p:cNvPr id="1026" name="Picture 2" descr="La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6" y="1916832"/>
            <a:ext cx="872104" cy="72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202882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9" y="175294"/>
            <a:ext cx="12192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Android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Asinhron klic</a:t>
            </a:r>
          </a:p>
          <a:p>
            <a:r>
              <a:rPr lang="sl-SI" dirty="0" smtClean="0"/>
              <a:t>Uporaba ksoap2 knjižnice</a:t>
            </a:r>
          </a:p>
          <a:p>
            <a:r>
              <a:rPr lang="sl-SI" dirty="0" smtClean="0"/>
              <a:t>Izbira kraja</a:t>
            </a:r>
          </a:p>
          <a:p>
            <a:r>
              <a:rPr lang="sl-SI" dirty="0" smtClean="0"/>
              <a:t>Prikaži vreme za </a:t>
            </a:r>
            <a:r>
              <a:rPr lang="sl-SI" dirty="0" err="1" smtClean="0"/>
              <a:t>jutrjšnji</a:t>
            </a:r>
            <a:r>
              <a:rPr lang="sl-SI" dirty="0" smtClean="0"/>
              <a:t> dan</a:t>
            </a:r>
          </a:p>
          <a:p>
            <a:r>
              <a:rPr lang="sl-SI" dirty="0" smtClean="0"/>
              <a:t>Lovljenje napak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61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8194" name="Picture 2" descr="G:\DCIM\Screenshots\screenshot-13248524221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2448272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:\DCIM\Screenshots\screenshot-13248525046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628800"/>
            <a:ext cx="2448273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971600" y="540457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Vpis domačega kraja</a:t>
            </a:r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4860031" y="5373216"/>
            <a:ext cx="244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Vpis </a:t>
            </a:r>
            <a:r>
              <a:rPr lang="sl-SI" dirty="0" err="1" smtClean="0"/>
              <a:t>ip</a:t>
            </a:r>
            <a:r>
              <a:rPr lang="sl-SI" dirty="0" smtClean="0"/>
              <a:t> naslova strežnika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724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Android - Primer</a:t>
            </a:r>
            <a:endParaRPr lang="sl-SI" dirty="0"/>
          </a:p>
        </p:txBody>
      </p:sp>
      <p:pic>
        <p:nvPicPr>
          <p:cNvPr id="4098" name="Picture 2" descr="G:\DCIM\Screenshots\screenshot-13248486151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2664296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699792" y="558924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Izberemo čas in kliknemo vključi budilko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511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5122" name="Picture 2" descr="G:\DCIM\Screenshots\screenshot-13248486261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2711963" cy="406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1475656" y="558924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Vremenska napoved (prevedena) in možnost odločitve (če je vreme lepo bo bolj viden gumb „Da“ in obratno).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956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6146" name="Picture 2" descr="G:\DCIM\Screenshots\screenshot-1324848718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21296"/>
            <a:ext cx="2951989" cy="4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123728" y="602128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Ob kliku na ikono, se nam odpre bolj podrobna vremenska napoved.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521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7170" name="Picture 2" descr="G:\DCIM\Screenshots\screenshot-13248514034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2903984" cy="4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267744" y="580526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Primer neuspešnega klica </a:t>
            </a:r>
            <a:r>
              <a:rPr lang="sl-SI" dirty="0" err="1" smtClean="0"/>
              <a:t>web</a:t>
            </a:r>
            <a:r>
              <a:rPr lang="sl-SI" dirty="0" smtClean="0"/>
              <a:t> servisa (ni internetne povezave).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88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 in Vprašanja?</a:t>
            </a:r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Hvala za poslušanje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802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 projekta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Iz spletne strani </a:t>
            </a:r>
            <a:r>
              <a:rPr lang="sl-SI" dirty="0" err="1" smtClean="0"/>
              <a:t>Accuweather</a:t>
            </a:r>
            <a:r>
              <a:rPr lang="sl-SI" dirty="0" smtClean="0"/>
              <a:t> pridobiti podatke</a:t>
            </a:r>
          </a:p>
          <a:p>
            <a:r>
              <a:rPr lang="sl-SI" dirty="0" smtClean="0"/>
              <a:t>Podatke </a:t>
            </a:r>
            <a:r>
              <a:rPr lang="sl-SI" dirty="0" err="1" smtClean="0"/>
              <a:t>sparsati</a:t>
            </a:r>
            <a:endParaRPr lang="sl-SI" dirty="0" smtClean="0"/>
          </a:p>
          <a:p>
            <a:r>
              <a:rPr lang="sl-SI" dirty="0" smtClean="0"/>
              <a:t>Poslati preko spleta in jih sprejeti na androidu</a:t>
            </a:r>
          </a:p>
          <a:p>
            <a:r>
              <a:rPr lang="sl-SI" dirty="0" smtClean="0"/>
              <a:t>Integrirati pridobljene podatke v budilko</a:t>
            </a:r>
          </a:p>
          <a:p>
            <a:r>
              <a:rPr lang="sl-SI" dirty="0" smtClean="0"/>
              <a:t>Prikazati uporabniku</a:t>
            </a:r>
          </a:p>
        </p:txBody>
      </p:sp>
    </p:spTree>
    <p:extLst>
      <p:ext uri="{BB962C8B-B14F-4D97-AF65-F5344CB8AC3E}">
        <p14:creationId xmlns:p14="http://schemas.microsoft.com/office/powerpoint/2010/main" val="34255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Problemi pri inštalaciji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Vključevanje dodatnih knjižnic v </a:t>
            </a:r>
            <a:r>
              <a:rPr lang="sl-SI" dirty="0" err="1" smtClean="0"/>
              <a:t>webservis</a:t>
            </a:r>
            <a:endParaRPr lang="sl-SI" dirty="0" smtClean="0"/>
          </a:p>
          <a:p>
            <a:r>
              <a:rPr lang="sl-SI" dirty="0" smtClean="0"/>
              <a:t>Zunanje .jar datoteke potrebno shraniti v lib mapo </a:t>
            </a:r>
            <a:r>
              <a:rPr lang="sl-SI" dirty="0" err="1" smtClean="0"/>
              <a:t>Tomcata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983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Accuweather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Pridobim podatke za en dan naprej</a:t>
            </a:r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dirty="0" smtClean="0"/>
              <a:t>Shranim v tabelo z </a:t>
            </a:r>
            <a:r>
              <a:rPr lang="sl-SI" dirty="0" err="1" smtClean="0"/>
              <a:t>htmlcleanerjem</a:t>
            </a: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</p:txBody>
      </p:sp>
      <p:pic>
        <p:nvPicPr>
          <p:cNvPr id="2051" name="Picture 3" descr="C:\Users\Davor\Desktop\Zaslonski posnetki\Celozaslonski zajem 25.12.2011 223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58655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Web</a:t>
            </a:r>
            <a:r>
              <a:rPr lang="sl-SI" dirty="0" smtClean="0"/>
              <a:t> servis</a:t>
            </a:r>
            <a:endParaRPr lang="sl-SI" dirty="0"/>
          </a:p>
        </p:txBody>
      </p:sp>
      <p:sp>
        <p:nvSpPr>
          <p:cNvPr id="6" name="Ograda vsebin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err="1" smtClean="0"/>
              <a:t>Apache</a:t>
            </a:r>
            <a:r>
              <a:rPr lang="sl-SI" dirty="0" smtClean="0"/>
              <a:t> Tomcat7 + Axis2</a:t>
            </a:r>
          </a:p>
          <a:p>
            <a:r>
              <a:rPr lang="sl-SI" dirty="0" smtClean="0"/>
              <a:t>Takole nam </a:t>
            </a:r>
            <a:r>
              <a:rPr lang="sl-SI" dirty="0" err="1" smtClean="0"/>
              <a:t>Tomcat</a:t>
            </a:r>
            <a:r>
              <a:rPr lang="sl-SI" dirty="0" smtClean="0"/>
              <a:t> prikaže možne servise</a:t>
            </a:r>
            <a:endParaRPr lang="sl-SI" dirty="0"/>
          </a:p>
        </p:txBody>
      </p:sp>
      <p:pic>
        <p:nvPicPr>
          <p:cNvPr id="7" name="Picture 2" descr="C:\Users\Davor\Desktop\Zaslonski posnetki\Celozaslonski zajem 25.12.2011 230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08920"/>
            <a:ext cx="38385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Web</a:t>
            </a:r>
            <a:r>
              <a:rPr lang="sl-SI" dirty="0" smtClean="0"/>
              <a:t> servis – </a:t>
            </a:r>
            <a:r>
              <a:rPr lang="sl-SI" dirty="0" err="1" smtClean="0"/>
              <a:t>parsanje</a:t>
            </a:r>
            <a:r>
              <a:rPr lang="sl-SI" dirty="0" smtClean="0"/>
              <a:t> 1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b="1" dirty="0" smtClean="0"/>
              <a:t>V </a:t>
            </a:r>
            <a:r>
              <a:rPr lang="sl-SI" b="1" dirty="0" err="1" smtClean="0"/>
              <a:t>web</a:t>
            </a:r>
            <a:r>
              <a:rPr lang="sl-SI" b="1" dirty="0" smtClean="0"/>
              <a:t> servis dobim kraj</a:t>
            </a:r>
          </a:p>
          <a:p>
            <a:r>
              <a:rPr lang="en-US" dirty="0"/>
              <a:t>public String Parser(String </a:t>
            </a:r>
            <a:r>
              <a:rPr lang="en-US" dirty="0" err="1"/>
              <a:t>kraj</a:t>
            </a:r>
            <a:r>
              <a:rPr lang="en-US" dirty="0"/>
              <a:t>) throws Exception</a:t>
            </a:r>
            <a:r>
              <a:rPr lang="en-US" dirty="0" smtClean="0"/>
              <a:t>{</a:t>
            </a:r>
            <a:endParaRPr lang="sl-SI" dirty="0" smtClean="0"/>
          </a:p>
          <a:p>
            <a:r>
              <a:rPr lang="sl-SI" b="1" dirty="0" smtClean="0"/>
              <a:t>Popravim imena krajev</a:t>
            </a:r>
            <a:endParaRPr lang="sl-SI" b="1" dirty="0"/>
          </a:p>
          <a:p>
            <a:r>
              <a:rPr lang="sl-SI" dirty="0"/>
              <a:t>kraj = </a:t>
            </a:r>
            <a:r>
              <a:rPr lang="sl-SI" dirty="0" err="1"/>
              <a:t>kraj.replace</a:t>
            </a:r>
            <a:r>
              <a:rPr lang="sl-SI" dirty="0"/>
              <a:t>("Š", "s</a:t>
            </a:r>
            <a:r>
              <a:rPr lang="sl-SI" dirty="0" smtClean="0"/>
              <a:t>");</a:t>
            </a:r>
          </a:p>
          <a:p>
            <a:r>
              <a:rPr lang="sl-SI" b="1" dirty="0" smtClean="0"/>
              <a:t>In pokličem XML </a:t>
            </a:r>
            <a:r>
              <a:rPr lang="sl-SI" b="1" dirty="0" err="1" smtClean="0"/>
              <a:t>cleaner</a:t>
            </a:r>
            <a:endParaRPr lang="sl-SI" b="1" dirty="0"/>
          </a:p>
          <a:p>
            <a:r>
              <a:rPr lang="sl-SI" dirty="0" err="1"/>
              <a:t>TagNode</a:t>
            </a:r>
            <a:r>
              <a:rPr lang="sl-SI" dirty="0"/>
              <a:t> stran = </a:t>
            </a:r>
            <a:r>
              <a:rPr lang="sl-SI" dirty="0" err="1"/>
              <a:t>xmlCleaner</a:t>
            </a:r>
            <a:r>
              <a:rPr lang="sl-SI" dirty="0"/>
              <a:t>("http://www.accuweather.com/en-us/si/" + kraj + "/" + kraj + "/</a:t>
            </a:r>
            <a:r>
              <a:rPr lang="sl-SI" dirty="0" err="1"/>
              <a:t>forecast.aspx</a:t>
            </a:r>
            <a:r>
              <a:rPr lang="sl-SI" dirty="0"/>
              <a:t>");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753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Web</a:t>
            </a:r>
            <a:r>
              <a:rPr lang="sl-SI" dirty="0"/>
              <a:t> servis – </a:t>
            </a:r>
            <a:r>
              <a:rPr lang="sl-SI" dirty="0" err="1"/>
              <a:t>parsanje</a:t>
            </a:r>
            <a:r>
              <a:rPr lang="sl-SI" dirty="0"/>
              <a:t> </a:t>
            </a:r>
            <a:r>
              <a:rPr lang="sl-SI" dirty="0" smtClean="0"/>
              <a:t>2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TagNode[] all = findInfo(stran, "//div[@id='content_640']//div[@class='fltLeft'][1]//div[@style='margin-bottom: 10px</a:t>
            </a:r>
            <a:r>
              <a:rPr lang="sv-SE" dirty="0" smtClean="0"/>
              <a:t>;']");</a:t>
            </a:r>
            <a:endParaRPr lang="sl-SI" dirty="0" smtClean="0"/>
          </a:p>
          <a:p>
            <a:endParaRPr lang="sl-SI" dirty="0"/>
          </a:p>
          <a:p>
            <a:r>
              <a:rPr lang="sl-SI" dirty="0" err="1" smtClean="0"/>
              <a:t>String</a:t>
            </a:r>
            <a:r>
              <a:rPr lang="sl-SI" dirty="0"/>
              <a:t>[] </a:t>
            </a:r>
            <a:r>
              <a:rPr lang="sl-SI" dirty="0" err="1"/>
              <a:t>img</a:t>
            </a:r>
            <a:r>
              <a:rPr lang="sl-SI" dirty="0"/>
              <a:t>_url = </a:t>
            </a:r>
            <a:r>
              <a:rPr lang="sl-SI" dirty="0" err="1"/>
              <a:t>findInfo</a:t>
            </a:r>
            <a:r>
              <a:rPr lang="sl-SI" dirty="0"/>
              <a:t>(</a:t>
            </a:r>
            <a:r>
              <a:rPr lang="sl-SI" dirty="0" err="1"/>
              <a:t>all</a:t>
            </a:r>
            <a:r>
              <a:rPr lang="sl-SI" dirty="0"/>
              <a:t>[i], "//div[@</a:t>
            </a:r>
            <a:r>
              <a:rPr lang="sl-SI" dirty="0" err="1"/>
              <a:t>class</a:t>
            </a:r>
            <a:r>
              <a:rPr lang="sl-SI" dirty="0"/>
              <a:t>='</a:t>
            </a:r>
            <a:r>
              <a:rPr lang="sl-SI" dirty="0" err="1"/>
              <a:t>ForecastIcon</a:t>
            </a:r>
            <a:r>
              <a:rPr lang="sl-SI" dirty="0"/>
              <a:t>']//</a:t>
            </a:r>
            <a:r>
              <a:rPr lang="sl-SI" dirty="0" err="1"/>
              <a:t>img</a:t>
            </a:r>
            <a:r>
              <a:rPr lang="sl-SI" dirty="0"/>
              <a:t>")[0].</a:t>
            </a:r>
            <a:r>
              <a:rPr lang="sl-SI" dirty="0" err="1"/>
              <a:t>getAttributeByName</a:t>
            </a:r>
            <a:r>
              <a:rPr lang="sl-SI" dirty="0"/>
              <a:t>("src").</a:t>
            </a:r>
            <a:r>
              <a:rPr lang="sl-SI" dirty="0" err="1"/>
              <a:t>toString</a:t>
            </a:r>
            <a:r>
              <a:rPr lang="sl-SI" dirty="0"/>
              <a:t>().</a:t>
            </a:r>
            <a:r>
              <a:rPr lang="sl-SI" dirty="0" err="1"/>
              <a:t>split</a:t>
            </a:r>
            <a:r>
              <a:rPr lang="sl-SI" dirty="0"/>
              <a:t>("/");</a:t>
            </a:r>
          </a:p>
          <a:p>
            <a:pPr marL="0" indent="0">
              <a:buNone/>
            </a:pPr>
            <a:r>
              <a:rPr lang="sl-SI" dirty="0" smtClean="0"/>
              <a:t>         </a:t>
            </a:r>
            <a:endParaRPr lang="sl-SI" dirty="0"/>
          </a:p>
          <a:p>
            <a:r>
              <a:rPr lang="sl-SI" dirty="0" err="1" smtClean="0"/>
              <a:t>TagNode</a:t>
            </a:r>
            <a:r>
              <a:rPr lang="sl-SI" dirty="0"/>
              <a:t>[] </a:t>
            </a:r>
            <a:r>
              <a:rPr lang="sl-SI" dirty="0" err="1"/>
              <a:t>info</a:t>
            </a:r>
            <a:r>
              <a:rPr lang="sl-SI" dirty="0"/>
              <a:t> = </a:t>
            </a:r>
            <a:r>
              <a:rPr lang="sl-SI" dirty="0" err="1"/>
              <a:t>findInfo</a:t>
            </a:r>
            <a:r>
              <a:rPr lang="sl-SI" dirty="0"/>
              <a:t>(</a:t>
            </a:r>
            <a:r>
              <a:rPr lang="sl-SI" dirty="0" err="1"/>
              <a:t>all</a:t>
            </a:r>
            <a:r>
              <a:rPr lang="sl-SI" dirty="0"/>
              <a:t>[i], "//</a:t>
            </a:r>
            <a:r>
              <a:rPr lang="sl-SI" dirty="0" err="1"/>
              <a:t>span</a:t>
            </a:r>
            <a:r>
              <a:rPr lang="sl-SI" dirty="0"/>
              <a:t>");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551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Web</a:t>
            </a:r>
            <a:r>
              <a:rPr lang="sl-SI" dirty="0" smtClean="0"/>
              <a:t> servis – Prevod opisa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Iz </a:t>
            </a:r>
            <a:r>
              <a:rPr lang="sl-SI" dirty="0" err="1" smtClean="0"/>
              <a:t>accuweatherja</a:t>
            </a:r>
            <a:r>
              <a:rPr lang="sl-SI" dirty="0" smtClean="0"/>
              <a:t> dobim opis v angleščini</a:t>
            </a:r>
          </a:p>
          <a:p>
            <a:endParaRPr lang="sl-SI" dirty="0"/>
          </a:p>
          <a:p>
            <a:r>
              <a:rPr lang="sl-SI" dirty="0" smtClean="0"/>
              <a:t>Prevod v slovenščino z Microsoft </a:t>
            </a:r>
            <a:r>
              <a:rPr lang="sl-SI" dirty="0" err="1" smtClean="0"/>
              <a:t>Bing</a:t>
            </a:r>
            <a:r>
              <a:rPr lang="sl-SI" dirty="0" smtClean="0"/>
              <a:t> </a:t>
            </a:r>
            <a:r>
              <a:rPr lang="sl-SI" dirty="0" err="1" smtClean="0"/>
              <a:t>Translator</a:t>
            </a:r>
            <a:endParaRPr lang="sl-SI" dirty="0" smtClean="0"/>
          </a:p>
          <a:p>
            <a:r>
              <a:rPr lang="sl-SI" dirty="0" smtClean="0"/>
              <a:t>Microsoft </a:t>
            </a:r>
            <a:r>
              <a:rPr lang="sl-SI" dirty="0" err="1" smtClean="0"/>
              <a:t>translator</a:t>
            </a:r>
            <a:r>
              <a:rPr lang="sl-SI" dirty="0" smtClean="0"/>
              <a:t> Java API</a:t>
            </a:r>
          </a:p>
          <a:p>
            <a:endParaRPr lang="sl-SI" dirty="0" smtClean="0"/>
          </a:p>
          <a:p>
            <a:r>
              <a:rPr lang="sl-SI" dirty="0" err="1" smtClean="0"/>
              <a:t>String</a:t>
            </a:r>
            <a:r>
              <a:rPr lang="sl-SI" dirty="0" smtClean="0"/>
              <a:t> </a:t>
            </a:r>
            <a:r>
              <a:rPr lang="sl-SI" dirty="0"/>
              <a:t>prevod = </a:t>
            </a:r>
            <a:r>
              <a:rPr lang="sl-SI" dirty="0" err="1"/>
              <a:t>Translate.</a:t>
            </a:r>
            <a:r>
              <a:rPr lang="sl-SI" i="1" dirty="0" err="1"/>
              <a:t>execute</a:t>
            </a:r>
            <a:r>
              <a:rPr lang="sl-SI" i="1" dirty="0"/>
              <a:t>(vreme[1].</a:t>
            </a:r>
            <a:r>
              <a:rPr lang="sl-SI" i="1" dirty="0" err="1"/>
              <a:t>getOpis</a:t>
            </a:r>
            <a:r>
              <a:rPr lang="sl-SI" i="1" dirty="0"/>
              <a:t>().</a:t>
            </a:r>
            <a:r>
              <a:rPr lang="sl-SI" i="1" dirty="0" err="1"/>
              <a:t>toString</a:t>
            </a:r>
            <a:r>
              <a:rPr lang="sl-SI" i="1" dirty="0"/>
              <a:t>(), </a:t>
            </a:r>
            <a:r>
              <a:rPr lang="sl-SI" i="1" dirty="0" err="1"/>
              <a:t>Language.SLOVENIAN</a:t>
            </a:r>
            <a:r>
              <a:rPr lang="sl-SI" i="1" dirty="0"/>
              <a:t>);</a:t>
            </a:r>
          </a:p>
          <a:p>
            <a:r>
              <a:rPr lang="sl-SI" dirty="0" smtClean="0"/>
              <a:t>vreme[1</a:t>
            </a:r>
            <a:r>
              <a:rPr lang="sl-SI" dirty="0"/>
              <a:t>].</a:t>
            </a:r>
            <a:r>
              <a:rPr lang="sl-SI" dirty="0" err="1"/>
              <a:t>setOpis</a:t>
            </a:r>
            <a:r>
              <a:rPr lang="sl-SI" dirty="0"/>
              <a:t>(prevod);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249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Web</a:t>
            </a:r>
            <a:r>
              <a:rPr lang="sl-SI" dirty="0" smtClean="0"/>
              <a:t> servis – Vračanje podatkov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Podatke vrnem v obliki niza</a:t>
            </a:r>
          </a:p>
          <a:p>
            <a:endParaRPr lang="sl-SI" dirty="0"/>
          </a:p>
          <a:p>
            <a:r>
              <a:rPr lang="sl-SI" dirty="0" err="1" smtClean="0"/>
              <a:t>return</a:t>
            </a:r>
            <a:r>
              <a:rPr lang="sl-SI" dirty="0" smtClean="0"/>
              <a:t> </a:t>
            </a:r>
            <a:r>
              <a:rPr lang="sl-SI" dirty="0"/>
              <a:t>vreme[1].</a:t>
            </a:r>
            <a:r>
              <a:rPr lang="sl-SI" dirty="0" err="1"/>
              <a:t>getSlika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 + ";" + vreme[1].</a:t>
            </a:r>
            <a:r>
              <a:rPr lang="sl-SI" dirty="0" err="1"/>
              <a:t>getRealfeel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 + ";" + vreme[1].</a:t>
            </a:r>
            <a:r>
              <a:rPr lang="sl-SI" dirty="0" err="1"/>
              <a:t>getOpis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71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372</Words>
  <Application>Microsoft Office PowerPoint</Application>
  <PresentationFormat>Diaprojekcija na zaslonu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17" baseType="lpstr">
      <vt:lpstr>Altana</vt:lpstr>
      <vt:lpstr>brezskrbnikvremenska budilka </vt:lpstr>
      <vt:lpstr>Cilj projekta</vt:lpstr>
      <vt:lpstr>Problemi pri inštalaciji</vt:lpstr>
      <vt:lpstr>Accuweather</vt:lpstr>
      <vt:lpstr>Web servis</vt:lpstr>
      <vt:lpstr>Web servis – parsanje 1</vt:lpstr>
      <vt:lpstr>Web servis – parsanje 2</vt:lpstr>
      <vt:lpstr>Web servis – Prevod opisa</vt:lpstr>
      <vt:lpstr>Web servis – Vračanje podatkov</vt:lpstr>
      <vt:lpstr>Android</vt:lpstr>
      <vt:lpstr>Android - Primer</vt:lpstr>
      <vt:lpstr>Android - Primer</vt:lpstr>
      <vt:lpstr>Android - Primer</vt:lpstr>
      <vt:lpstr>Android - Primer</vt:lpstr>
      <vt:lpstr>Android - Primer</vt:lpstr>
      <vt:lpstr>Zaključek in Vprašanja?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Davor</dc:creator>
  <cp:lastModifiedBy>Davor</cp:lastModifiedBy>
  <cp:revision>16</cp:revision>
  <dcterms:created xsi:type="dcterms:W3CDTF">2011-12-25T20:49:40Z</dcterms:created>
  <dcterms:modified xsi:type="dcterms:W3CDTF">2011-12-25T22:40:25Z</dcterms:modified>
</cp:coreProperties>
</file>