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5" r:id="rId6"/>
    <p:sldId id="259" r:id="rId7"/>
    <p:sldId id="261" r:id="rId8"/>
    <p:sldId id="262" r:id="rId9"/>
    <p:sldId id="263" r:id="rId10"/>
    <p:sldId id="264" r:id="rId11"/>
    <p:sldId id="273" r:id="rId12"/>
    <p:sldId id="266" r:id="rId13"/>
    <p:sldId id="267" r:id="rId14"/>
    <p:sldId id="268" r:id="rId15"/>
    <p:sldId id="274" r:id="rId16"/>
    <p:sldId id="269" r:id="rId17"/>
    <p:sldId id="272" r:id="rId18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vzeti razdelek" id="{A5216003-0B23-42C6-8DAC-631B567C2374}">
          <p14:sldIdLst>
            <p14:sldId id="256"/>
            <p14:sldId id="257"/>
            <p14:sldId id="260"/>
            <p14:sldId id="258"/>
            <p14:sldId id="265"/>
            <p14:sldId id="259"/>
            <p14:sldId id="261"/>
            <p14:sldId id="262"/>
            <p14:sldId id="263"/>
            <p14:sldId id="264"/>
            <p14:sldId id="273"/>
            <p14:sldId id="266"/>
            <p14:sldId id="267"/>
            <p14:sldId id="268"/>
            <p14:sldId id="274"/>
            <p14:sldId id="269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l-SI" smtClean="0"/>
              <a:t>Uredite slog podnaslova matrice</a:t>
            </a:r>
            <a:endParaRPr kumimoji="0" lang="en-US"/>
          </a:p>
        </p:txBody>
      </p:sp>
      <p:sp>
        <p:nvSpPr>
          <p:cNvPr id="28" name="Ograda datum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8FD165B-AD51-4D1A-850B-16B0EAAA5D4D}" type="datetimeFigureOut">
              <a:rPr lang="sl-SI" smtClean="0"/>
              <a:t>16.1.2012</a:t>
            </a:fld>
            <a:endParaRPr lang="sl-SI"/>
          </a:p>
        </p:txBody>
      </p:sp>
      <p:sp>
        <p:nvSpPr>
          <p:cNvPr id="17" name="Ograda no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l-SI"/>
          </a:p>
        </p:txBody>
      </p:sp>
      <p:sp>
        <p:nvSpPr>
          <p:cNvPr id="10" name="Pravokot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Pravokot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avokot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ven povezovalnik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aven povezovalnik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aven povezovalnik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ven povezovalnik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ven povezovalnik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aven povezovalnik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Pravokot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Ograda številke diapoz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65B-AD51-4D1A-850B-16B0EAAA5D4D}" type="datetimeFigureOut">
              <a:rPr lang="sl-SI" smtClean="0"/>
              <a:t>16.1.2012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65B-AD51-4D1A-850B-16B0EAAA5D4D}" type="datetimeFigureOut">
              <a:rPr lang="sl-SI" smtClean="0"/>
              <a:t>16.1.2012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8" name="Ograda vsebine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FD165B-AD51-4D1A-850B-16B0EAAA5D4D}" type="datetimeFigureOut">
              <a:rPr lang="sl-SI" smtClean="0"/>
              <a:t>16.1.2012</a:t>
            </a:fld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Ograda no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8FD165B-AD51-4D1A-850B-16B0EAAA5D4D}" type="datetimeFigureOut">
              <a:rPr lang="sl-SI" smtClean="0"/>
              <a:t>16.1.2012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l-SI"/>
          </a:p>
        </p:txBody>
      </p:sp>
      <p:sp>
        <p:nvSpPr>
          <p:cNvPr id="9" name="Pravokot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avokot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avokot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ven povezovalnik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aven povezovalnik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ven povezovalnik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ven povezovalnik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aven povezovalnik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ravokot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aven povezovalnik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65B-AD51-4D1A-850B-16B0EAAA5D4D}" type="datetimeFigureOut">
              <a:rPr lang="sl-SI" smtClean="0"/>
              <a:t>16.1.2012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  <p:sp>
        <p:nvSpPr>
          <p:cNvPr id="9" name="Ograda vsebine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65B-AD51-4D1A-850B-16B0EAAA5D4D}" type="datetimeFigureOut">
              <a:rPr lang="sl-SI" smtClean="0"/>
              <a:t>16.1.2012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3" name="Ograda vsebine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2" name="Ograda besedila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14" name="Ograda besedila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6" name="Ograda datum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8FD165B-AD51-4D1A-850B-16B0EAAA5D4D}" type="datetimeFigureOut">
              <a:rPr lang="sl-SI" smtClean="0"/>
              <a:t>16.1.2012</a:t>
            </a:fld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65B-AD51-4D1A-850B-16B0EAAA5D4D}" type="datetimeFigureOut">
              <a:rPr lang="sl-SI" smtClean="0"/>
              <a:t>16.1.2012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Naslov in vsebin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aven povezovalnik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8" name="Raven povezovalnik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aven povezovalnik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aven povezovalnik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ven povezovalnik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Ograda vsebine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21" name="Ograda datum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FD165B-AD51-4D1A-850B-16B0EAAA5D4D}" type="datetimeFigureOut">
              <a:rPr lang="sl-SI" smtClean="0"/>
              <a:t>16.1.2012</a:t>
            </a:fld>
            <a:endParaRPr lang="sl-SI"/>
          </a:p>
        </p:txBody>
      </p:sp>
      <p:sp>
        <p:nvSpPr>
          <p:cNvPr id="22" name="Ograda številke diapoz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  <p:sp>
        <p:nvSpPr>
          <p:cNvPr id="23" name="Ograda no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aven povezovalnik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l-SI" smtClean="0"/>
              <a:t>Kliknite ikono, če želite dodati sliko</a:t>
            </a:r>
            <a:endParaRPr kumimoji="0" lang="en-US" dirty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10" name="Raven povezovalnik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Pravokot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aven povezovalnik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aven povezovalnik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aven povezovalnik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Ograda datum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8FD165B-AD51-4D1A-850B-16B0EAAA5D4D}" type="datetimeFigureOut">
              <a:rPr lang="sl-SI" smtClean="0"/>
              <a:t>16.1.2012</a:t>
            </a:fld>
            <a:endParaRPr lang="sl-SI"/>
          </a:p>
        </p:txBody>
      </p:sp>
      <p:sp>
        <p:nvSpPr>
          <p:cNvPr id="18" name="Ograda številke diapoz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  <p:sp>
        <p:nvSpPr>
          <p:cNvPr id="21" name="Ograda no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aven povezovalnik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Ograda naslova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13" name="Ograda besedila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l-SI" smtClean="0"/>
              <a:t>Uredite sloge besedila matrice</a:t>
            </a:r>
          </a:p>
          <a:p>
            <a:pPr lvl="1" eaLnBrk="1" latinLnBrk="0" hangingPunct="1"/>
            <a:r>
              <a:rPr kumimoji="0" lang="sl-SI" smtClean="0"/>
              <a:t>Druga raven</a:t>
            </a:r>
          </a:p>
          <a:p>
            <a:pPr lvl="2" eaLnBrk="1" latinLnBrk="0" hangingPunct="1"/>
            <a:r>
              <a:rPr kumimoji="0" lang="sl-SI" smtClean="0"/>
              <a:t>Tretja raven</a:t>
            </a:r>
          </a:p>
          <a:p>
            <a:pPr lvl="3" eaLnBrk="1" latinLnBrk="0" hangingPunct="1"/>
            <a:r>
              <a:rPr kumimoji="0" lang="sl-SI" smtClean="0"/>
              <a:t>Četrta raven</a:t>
            </a:r>
          </a:p>
          <a:p>
            <a:pPr lvl="4" eaLnBrk="1" latinLnBrk="0" hangingPunct="1"/>
            <a:r>
              <a:rPr kumimoji="0" lang="sl-SI" smtClean="0"/>
              <a:t>Peta raven</a:t>
            </a:r>
            <a:endParaRPr kumimoji="0" lang="en-US"/>
          </a:p>
        </p:txBody>
      </p:sp>
      <p:sp>
        <p:nvSpPr>
          <p:cNvPr id="14" name="Ograda datum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8FD165B-AD51-4D1A-850B-16B0EAAA5D4D}" type="datetimeFigureOut">
              <a:rPr lang="sl-SI" smtClean="0"/>
              <a:t>16.1.2012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Raven povezovalnik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aven povezovalnik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kot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ven povezovalnik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grada številke diapoz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90556E3-B1F1-4508-89A9-B454E6323216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jeni pravokotnik 4"/>
          <p:cNvSpPr/>
          <p:nvPr/>
        </p:nvSpPr>
        <p:spPr>
          <a:xfrm>
            <a:off x="293824" y="123327"/>
            <a:ext cx="2232248" cy="28977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l-SI" sz="3400" dirty="0" err="1" smtClean="0"/>
              <a:t>brezskrbnik</a:t>
            </a:r>
            <a:r>
              <a:rPr lang="sl-SI" sz="2400" dirty="0" err="1" smtClean="0"/>
              <a:t>vremenska</a:t>
            </a:r>
            <a:r>
              <a:rPr lang="sl-SI" sz="2400" dirty="0" smtClean="0"/>
              <a:t> budilka </a:t>
            </a:r>
            <a:endParaRPr lang="sl-SI" sz="24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Predstavitev delovanja spletne storitve pri predmetu Integracijsko programiranje</a:t>
            </a:r>
          </a:p>
          <a:p>
            <a:endParaRPr lang="sl-SI" dirty="0"/>
          </a:p>
          <a:p>
            <a:r>
              <a:rPr lang="sl-SI" sz="1100" dirty="0" smtClean="0"/>
              <a:t>Davor Gričar 3. letnik R-IT</a:t>
            </a:r>
          </a:p>
        </p:txBody>
      </p:sp>
      <p:pic>
        <p:nvPicPr>
          <p:cNvPr id="1026" name="Picture 2" descr="La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6" y="1916832"/>
            <a:ext cx="872104" cy="72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R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202882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R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9" y="175294"/>
            <a:ext cx="121920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2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Android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Asinhron klic</a:t>
            </a:r>
          </a:p>
          <a:p>
            <a:r>
              <a:rPr lang="sl-SI" dirty="0" smtClean="0"/>
              <a:t>Uporaba ksoap2 knjižnice</a:t>
            </a:r>
          </a:p>
          <a:p>
            <a:r>
              <a:rPr lang="sl-SI" dirty="0" smtClean="0"/>
              <a:t>Izbira kraja</a:t>
            </a:r>
          </a:p>
          <a:p>
            <a:r>
              <a:rPr lang="sl-SI" dirty="0" smtClean="0"/>
              <a:t>Prikaži vreme za </a:t>
            </a:r>
            <a:r>
              <a:rPr lang="sl-SI" dirty="0" err="1" smtClean="0"/>
              <a:t>jutrjšnji</a:t>
            </a:r>
            <a:r>
              <a:rPr lang="sl-SI" dirty="0" smtClean="0"/>
              <a:t> dan</a:t>
            </a:r>
          </a:p>
          <a:p>
            <a:r>
              <a:rPr lang="sl-SI" dirty="0" smtClean="0"/>
              <a:t>Lovljenje napak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561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Android - Primer</a:t>
            </a:r>
          </a:p>
        </p:txBody>
      </p:sp>
      <p:pic>
        <p:nvPicPr>
          <p:cNvPr id="8194" name="Picture 2" descr="G:\DCIM\Screenshots\screenshot-13248524221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2448272" cy="36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G:\DCIM\Screenshots\screenshot-13248525046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1628800"/>
            <a:ext cx="2448273" cy="36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jeZBesedilom 3"/>
          <p:cNvSpPr txBox="1"/>
          <p:nvPr/>
        </p:nvSpPr>
        <p:spPr>
          <a:xfrm>
            <a:off x="971600" y="540457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/>
              <a:t>Vpis domačega kraja</a:t>
            </a:r>
            <a:endParaRPr lang="sl-SI" dirty="0"/>
          </a:p>
        </p:txBody>
      </p:sp>
      <p:sp>
        <p:nvSpPr>
          <p:cNvPr id="5" name="PoljeZBesedilom 4"/>
          <p:cNvSpPr txBox="1"/>
          <p:nvPr/>
        </p:nvSpPr>
        <p:spPr>
          <a:xfrm>
            <a:off x="4860031" y="5373216"/>
            <a:ext cx="244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/>
              <a:t>Vpis </a:t>
            </a:r>
            <a:r>
              <a:rPr lang="sl-SI" dirty="0" err="1" smtClean="0"/>
              <a:t>ip</a:t>
            </a:r>
            <a:r>
              <a:rPr lang="sl-SI" dirty="0" smtClean="0"/>
              <a:t> naslova strežnika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724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Android - Primer</a:t>
            </a:r>
            <a:endParaRPr lang="sl-SI" dirty="0"/>
          </a:p>
        </p:txBody>
      </p:sp>
      <p:sp>
        <p:nvSpPr>
          <p:cNvPr id="4" name="PoljeZBesedilom 3"/>
          <p:cNvSpPr txBox="1"/>
          <p:nvPr/>
        </p:nvSpPr>
        <p:spPr>
          <a:xfrm>
            <a:off x="2699792" y="558924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/>
              <a:t>Izberemo čas in kliknemo vključi budilko</a:t>
            </a:r>
            <a:endParaRPr lang="sl-SI" dirty="0"/>
          </a:p>
        </p:txBody>
      </p:sp>
      <p:pic>
        <p:nvPicPr>
          <p:cNvPr id="2050" name="Picture 2" descr="C:\Dokumenti\FERI2011\Poletje\ProgramskiJeziki\Projekt-brezskrbnik\device-2012-01-16-1721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614" y="1741065"/>
            <a:ext cx="2565450" cy="38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Android - Primer</a:t>
            </a:r>
          </a:p>
        </p:txBody>
      </p:sp>
      <p:sp>
        <p:nvSpPr>
          <p:cNvPr id="4" name="PoljeZBesedilom 3"/>
          <p:cNvSpPr txBox="1"/>
          <p:nvPr/>
        </p:nvSpPr>
        <p:spPr>
          <a:xfrm>
            <a:off x="1475656" y="5589240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/>
              <a:t>Vremenska napoved (prevedena) in možnost odločitve (če je vreme lepo bo bolj viden gumb „Da“ in obratno).</a:t>
            </a:r>
            <a:endParaRPr lang="sl-SI" dirty="0"/>
          </a:p>
        </p:txBody>
      </p:sp>
      <p:pic>
        <p:nvPicPr>
          <p:cNvPr id="1026" name="Picture 2" descr="G:\DCIM\Screenshots\screenshot-13267307852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56792"/>
            <a:ext cx="2504513" cy="375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Android - Primer</a:t>
            </a:r>
          </a:p>
        </p:txBody>
      </p:sp>
      <p:pic>
        <p:nvPicPr>
          <p:cNvPr id="6146" name="Picture 2" descr="G:\DCIM\Screenshots\screenshot-13248487186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21296"/>
            <a:ext cx="2951989" cy="442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jeZBesedilom 3"/>
          <p:cNvSpPr txBox="1"/>
          <p:nvPr/>
        </p:nvSpPr>
        <p:spPr>
          <a:xfrm>
            <a:off x="2123728" y="6021288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/>
              <a:t>Ob kliku na ikono, se nam odpre bolj podrobna vremenska napoved.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521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Android - Primer</a:t>
            </a:r>
            <a:endParaRPr lang="sl-SI" dirty="0"/>
          </a:p>
        </p:txBody>
      </p:sp>
      <p:pic>
        <p:nvPicPr>
          <p:cNvPr id="3074" name="Picture 2" descr="C:\Dokumenti\FERI2011\Poletje\ProgramskiJeziki\Projekt-brezskrbnik\device-2012-01-16-1721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84784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jeZBesedilom 3"/>
          <p:cNvSpPr txBox="1"/>
          <p:nvPr/>
        </p:nvSpPr>
        <p:spPr>
          <a:xfrm>
            <a:off x="3635896" y="630932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Napredni meni</a:t>
            </a:r>
          </a:p>
        </p:txBody>
      </p:sp>
    </p:spTree>
    <p:extLst>
      <p:ext uri="{BB962C8B-B14F-4D97-AF65-F5344CB8AC3E}">
        <p14:creationId xmlns:p14="http://schemas.microsoft.com/office/powerpoint/2010/main" val="2082591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Android - Primer</a:t>
            </a:r>
          </a:p>
        </p:txBody>
      </p:sp>
      <p:pic>
        <p:nvPicPr>
          <p:cNvPr id="7170" name="Picture 2" descr="G:\DCIM\Screenshots\screenshot-13248514034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84784"/>
            <a:ext cx="2903984" cy="43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jeZBesedilom 3"/>
          <p:cNvSpPr txBox="1"/>
          <p:nvPr/>
        </p:nvSpPr>
        <p:spPr>
          <a:xfrm>
            <a:off x="2267744" y="5805264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/>
              <a:t>Primer neuspešnega klica spletne storitve (ni internetne povezave).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088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Zaključek in Vprašanja?</a:t>
            </a:r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Hvala za poslušanje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802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Cilj projekta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Iz spletne strani </a:t>
            </a:r>
            <a:r>
              <a:rPr lang="sl-SI" dirty="0" err="1" smtClean="0"/>
              <a:t>Accuweather</a:t>
            </a:r>
            <a:r>
              <a:rPr lang="sl-SI" dirty="0" smtClean="0"/>
              <a:t> pridobiti podatke</a:t>
            </a:r>
          </a:p>
          <a:p>
            <a:r>
              <a:rPr lang="sl-SI" dirty="0" smtClean="0"/>
              <a:t>Podatke razpoznati</a:t>
            </a:r>
          </a:p>
          <a:p>
            <a:r>
              <a:rPr lang="sl-SI" dirty="0" smtClean="0"/>
              <a:t>Poslati preko spleta in jih sprejeti na androidu</a:t>
            </a:r>
          </a:p>
          <a:p>
            <a:r>
              <a:rPr lang="sl-SI" dirty="0" smtClean="0"/>
              <a:t>Integrirati pridobljene podatke v budilko</a:t>
            </a:r>
          </a:p>
          <a:p>
            <a:r>
              <a:rPr lang="sl-SI" dirty="0" smtClean="0"/>
              <a:t>Prikazati uporabniku</a:t>
            </a:r>
          </a:p>
        </p:txBody>
      </p:sp>
    </p:spTree>
    <p:extLst>
      <p:ext uri="{BB962C8B-B14F-4D97-AF65-F5344CB8AC3E}">
        <p14:creationId xmlns:p14="http://schemas.microsoft.com/office/powerpoint/2010/main" val="34255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Problemi pri inštalaciji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Vključevanje dodatnih knjižnic v spletno storitev</a:t>
            </a:r>
          </a:p>
          <a:p>
            <a:r>
              <a:rPr lang="sl-SI" dirty="0" smtClean="0"/>
              <a:t>Zunanje .jar datoteke potrebno shraniti v lib mapo </a:t>
            </a:r>
            <a:r>
              <a:rPr lang="sl-SI" dirty="0" err="1" smtClean="0"/>
              <a:t>Tomcata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983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Accuweather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Pridobim podatke za en dan naprej</a:t>
            </a:r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r>
              <a:rPr lang="sl-SI" dirty="0" smtClean="0"/>
              <a:t>Shranim v tabelo z </a:t>
            </a:r>
            <a:r>
              <a:rPr lang="sl-SI" dirty="0" err="1" smtClean="0"/>
              <a:t>htmlcleanerjem</a:t>
            </a:r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</p:txBody>
      </p:sp>
      <p:pic>
        <p:nvPicPr>
          <p:cNvPr id="2051" name="Picture 3" descr="C:\Users\Davor\Desktop\Zaslonski posnetki\Celozaslonski zajem 25.12.2011 223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3586552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1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Spletna storitev</a:t>
            </a:r>
            <a:endParaRPr lang="sl-SI" dirty="0"/>
          </a:p>
        </p:txBody>
      </p:sp>
      <p:sp>
        <p:nvSpPr>
          <p:cNvPr id="6" name="Ograda vsebine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err="1" smtClean="0"/>
              <a:t>Apache</a:t>
            </a:r>
            <a:r>
              <a:rPr lang="sl-SI" dirty="0" smtClean="0"/>
              <a:t> Tomcat7 + Axis2</a:t>
            </a:r>
          </a:p>
          <a:p>
            <a:r>
              <a:rPr lang="sl-SI" dirty="0" smtClean="0"/>
              <a:t>Takole nam </a:t>
            </a:r>
            <a:r>
              <a:rPr lang="sl-SI" dirty="0" err="1" smtClean="0"/>
              <a:t>Tomcat</a:t>
            </a:r>
            <a:r>
              <a:rPr lang="sl-SI" dirty="0" smtClean="0"/>
              <a:t> prikaže možne servise</a:t>
            </a:r>
            <a:endParaRPr lang="sl-SI" dirty="0"/>
          </a:p>
        </p:txBody>
      </p:sp>
      <p:pic>
        <p:nvPicPr>
          <p:cNvPr id="7" name="Picture 2" descr="C:\Users\Davor\Desktop\Zaslonski posnetki\Celozaslonski zajem 25.12.2011 230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708920"/>
            <a:ext cx="38385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30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Spletna storitev – razpoznavanje 1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b="1" dirty="0" smtClean="0"/>
              <a:t>V spletno storitev dobim kraj</a:t>
            </a:r>
          </a:p>
          <a:p>
            <a:r>
              <a:rPr lang="en-US" dirty="0"/>
              <a:t>public String Parser(String </a:t>
            </a:r>
            <a:r>
              <a:rPr lang="en-US" dirty="0" err="1"/>
              <a:t>kraj</a:t>
            </a:r>
            <a:r>
              <a:rPr lang="en-US" dirty="0"/>
              <a:t>) throws Exception</a:t>
            </a:r>
            <a:r>
              <a:rPr lang="en-US" dirty="0" smtClean="0"/>
              <a:t>{</a:t>
            </a:r>
            <a:endParaRPr lang="sl-SI" dirty="0" smtClean="0"/>
          </a:p>
          <a:p>
            <a:r>
              <a:rPr lang="sl-SI" b="1" dirty="0" smtClean="0"/>
              <a:t>Popravim imena krajev</a:t>
            </a:r>
            <a:endParaRPr lang="sl-SI" b="1" dirty="0"/>
          </a:p>
          <a:p>
            <a:r>
              <a:rPr lang="sl-SI" dirty="0"/>
              <a:t>kraj = </a:t>
            </a:r>
            <a:r>
              <a:rPr lang="sl-SI" dirty="0" err="1"/>
              <a:t>kraj.replace</a:t>
            </a:r>
            <a:r>
              <a:rPr lang="sl-SI" dirty="0"/>
              <a:t>("Š", "s</a:t>
            </a:r>
            <a:r>
              <a:rPr lang="sl-SI" dirty="0" smtClean="0"/>
              <a:t>");</a:t>
            </a:r>
          </a:p>
          <a:p>
            <a:r>
              <a:rPr lang="sl-SI" b="1" dirty="0" smtClean="0"/>
              <a:t>In pokličem XML </a:t>
            </a:r>
            <a:r>
              <a:rPr lang="sl-SI" b="1" dirty="0" err="1" smtClean="0"/>
              <a:t>cleaner</a:t>
            </a:r>
            <a:endParaRPr lang="sl-SI" b="1" dirty="0"/>
          </a:p>
          <a:p>
            <a:r>
              <a:rPr lang="sl-SI" dirty="0" err="1"/>
              <a:t>TagNode</a:t>
            </a:r>
            <a:r>
              <a:rPr lang="sl-SI" dirty="0"/>
              <a:t> stran = </a:t>
            </a:r>
            <a:r>
              <a:rPr lang="sl-SI" dirty="0" err="1"/>
              <a:t>xmlCleaner</a:t>
            </a:r>
            <a:r>
              <a:rPr lang="sl-SI" dirty="0"/>
              <a:t>("http://www.accuweather.com/en-us/si/" + kraj + "/" + kraj + "/</a:t>
            </a:r>
            <a:r>
              <a:rPr lang="sl-SI" dirty="0" err="1"/>
              <a:t>forecast.aspx</a:t>
            </a:r>
            <a:r>
              <a:rPr lang="sl-SI" dirty="0"/>
              <a:t>");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753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Spletna storitev– razpoznavanje </a:t>
            </a:r>
            <a:r>
              <a:rPr lang="sl-SI" dirty="0" smtClean="0"/>
              <a:t>2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/>
              <a:t>TagNode[] all = findInfo(stran, "//div[@id='content_640']//div[@class='fltLeft'][1]//div[@style='margin-bottom: 10px</a:t>
            </a:r>
            <a:r>
              <a:rPr lang="sv-SE" dirty="0" smtClean="0"/>
              <a:t>;']");</a:t>
            </a:r>
            <a:endParaRPr lang="sl-SI" dirty="0" smtClean="0"/>
          </a:p>
          <a:p>
            <a:endParaRPr lang="sl-SI" dirty="0"/>
          </a:p>
          <a:p>
            <a:r>
              <a:rPr lang="sl-SI" dirty="0" err="1" smtClean="0"/>
              <a:t>String</a:t>
            </a:r>
            <a:r>
              <a:rPr lang="sl-SI" dirty="0"/>
              <a:t>[] </a:t>
            </a:r>
            <a:r>
              <a:rPr lang="sl-SI" dirty="0" err="1"/>
              <a:t>img</a:t>
            </a:r>
            <a:r>
              <a:rPr lang="sl-SI" dirty="0"/>
              <a:t>_url = </a:t>
            </a:r>
            <a:r>
              <a:rPr lang="sl-SI" dirty="0" err="1"/>
              <a:t>findInfo</a:t>
            </a:r>
            <a:r>
              <a:rPr lang="sl-SI" dirty="0"/>
              <a:t>(</a:t>
            </a:r>
            <a:r>
              <a:rPr lang="sl-SI" dirty="0" err="1"/>
              <a:t>all</a:t>
            </a:r>
            <a:r>
              <a:rPr lang="sl-SI" dirty="0"/>
              <a:t>[i], "//div[@</a:t>
            </a:r>
            <a:r>
              <a:rPr lang="sl-SI" dirty="0" err="1"/>
              <a:t>class</a:t>
            </a:r>
            <a:r>
              <a:rPr lang="sl-SI" dirty="0"/>
              <a:t>='</a:t>
            </a:r>
            <a:r>
              <a:rPr lang="sl-SI" dirty="0" err="1"/>
              <a:t>ForecastIcon</a:t>
            </a:r>
            <a:r>
              <a:rPr lang="sl-SI" dirty="0"/>
              <a:t>']//</a:t>
            </a:r>
            <a:r>
              <a:rPr lang="sl-SI" dirty="0" err="1"/>
              <a:t>img</a:t>
            </a:r>
            <a:r>
              <a:rPr lang="sl-SI" dirty="0"/>
              <a:t>")[0].</a:t>
            </a:r>
            <a:r>
              <a:rPr lang="sl-SI" dirty="0" err="1"/>
              <a:t>getAttributeByName</a:t>
            </a:r>
            <a:r>
              <a:rPr lang="sl-SI" dirty="0"/>
              <a:t>("src").</a:t>
            </a:r>
            <a:r>
              <a:rPr lang="sl-SI" dirty="0" err="1"/>
              <a:t>toString</a:t>
            </a:r>
            <a:r>
              <a:rPr lang="sl-SI" dirty="0"/>
              <a:t>().</a:t>
            </a:r>
            <a:r>
              <a:rPr lang="sl-SI" dirty="0" err="1"/>
              <a:t>split</a:t>
            </a:r>
            <a:r>
              <a:rPr lang="sl-SI" dirty="0"/>
              <a:t>("/");</a:t>
            </a:r>
          </a:p>
          <a:p>
            <a:pPr marL="0" indent="0">
              <a:buNone/>
            </a:pPr>
            <a:r>
              <a:rPr lang="sl-SI" dirty="0" smtClean="0"/>
              <a:t>         </a:t>
            </a:r>
            <a:endParaRPr lang="sl-SI" dirty="0"/>
          </a:p>
          <a:p>
            <a:r>
              <a:rPr lang="sl-SI" dirty="0" err="1" smtClean="0"/>
              <a:t>TagNode</a:t>
            </a:r>
            <a:r>
              <a:rPr lang="sl-SI" dirty="0"/>
              <a:t>[] </a:t>
            </a:r>
            <a:r>
              <a:rPr lang="sl-SI" dirty="0" err="1"/>
              <a:t>info</a:t>
            </a:r>
            <a:r>
              <a:rPr lang="sl-SI" dirty="0"/>
              <a:t> = </a:t>
            </a:r>
            <a:r>
              <a:rPr lang="sl-SI" dirty="0" err="1"/>
              <a:t>findInfo</a:t>
            </a:r>
            <a:r>
              <a:rPr lang="sl-SI" dirty="0"/>
              <a:t>(</a:t>
            </a:r>
            <a:r>
              <a:rPr lang="sl-SI" dirty="0" err="1"/>
              <a:t>all</a:t>
            </a:r>
            <a:r>
              <a:rPr lang="sl-SI" dirty="0"/>
              <a:t>[i], "//</a:t>
            </a:r>
            <a:r>
              <a:rPr lang="sl-SI" dirty="0" err="1"/>
              <a:t>span</a:t>
            </a:r>
            <a:r>
              <a:rPr lang="sl-SI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3551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Spletna storitev– </a:t>
            </a:r>
            <a:r>
              <a:rPr lang="sl-SI" dirty="0" smtClean="0"/>
              <a:t>Prevod opisa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Iz </a:t>
            </a:r>
            <a:r>
              <a:rPr lang="sl-SI" dirty="0" err="1" smtClean="0"/>
              <a:t>accuweatherja</a:t>
            </a:r>
            <a:r>
              <a:rPr lang="sl-SI" dirty="0" smtClean="0"/>
              <a:t> dobim opis v angleščini</a:t>
            </a:r>
          </a:p>
          <a:p>
            <a:endParaRPr lang="sl-SI" dirty="0"/>
          </a:p>
          <a:p>
            <a:r>
              <a:rPr lang="sl-SI" dirty="0" smtClean="0"/>
              <a:t>Prevod v slovenščino z Microsoft </a:t>
            </a:r>
            <a:r>
              <a:rPr lang="sl-SI" dirty="0" err="1" smtClean="0"/>
              <a:t>Bing</a:t>
            </a:r>
            <a:r>
              <a:rPr lang="sl-SI" dirty="0" smtClean="0"/>
              <a:t> </a:t>
            </a:r>
            <a:r>
              <a:rPr lang="sl-SI" dirty="0" err="1" smtClean="0"/>
              <a:t>Translator</a:t>
            </a:r>
            <a:endParaRPr lang="sl-SI" dirty="0" smtClean="0"/>
          </a:p>
          <a:p>
            <a:r>
              <a:rPr lang="sl-SI" dirty="0" smtClean="0"/>
              <a:t>Microsoft </a:t>
            </a:r>
            <a:r>
              <a:rPr lang="sl-SI" dirty="0" err="1" smtClean="0"/>
              <a:t>translator</a:t>
            </a:r>
            <a:r>
              <a:rPr lang="sl-SI" dirty="0" smtClean="0"/>
              <a:t> Java API</a:t>
            </a:r>
          </a:p>
          <a:p>
            <a:endParaRPr lang="sl-SI" dirty="0" smtClean="0"/>
          </a:p>
          <a:p>
            <a:r>
              <a:rPr lang="sl-SI" dirty="0" err="1" smtClean="0"/>
              <a:t>String</a:t>
            </a:r>
            <a:r>
              <a:rPr lang="sl-SI" dirty="0" smtClean="0"/>
              <a:t> </a:t>
            </a:r>
            <a:r>
              <a:rPr lang="sl-SI" dirty="0"/>
              <a:t>prevod = </a:t>
            </a:r>
            <a:r>
              <a:rPr lang="sl-SI" dirty="0" err="1"/>
              <a:t>Translate.</a:t>
            </a:r>
            <a:r>
              <a:rPr lang="sl-SI" i="1" dirty="0" err="1"/>
              <a:t>execute</a:t>
            </a:r>
            <a:r>
              <a:rPr lang="sl-SI" i="1" dirty="0"/>
              <a:t>(vreme[1].</a:t>
            </a:r>
            <a:r>
              <a:rPr lang="sl-SI" i="1" dirty="0" err="1"/>
              <a:t>getOpis</a:t>
            </a:r>
            <a:r>
              <a:rPr lang="sl-SI" i="1" dirty="0"/>
              <a:t>().</a:t>
            </a:r>
            <a:r>
              <a:rPr lang="sl-SI" i="1" dirty="0" err="1"/>
              <a:t>toString</a:t>
            </a:r>
            <a:r>
              <a:rPr lang="sl-SI" i="1" dirty="0"/>
              <a:t>(), </a:t>
            </a:r>
            <a:r>
              <a:rPr lang="sl-SI" i="1" dirty="0" err="1"/>
              <a:t>Language.SLOVENIAN</a:t>
            </a:r>
            <a:r>
              <a:rPr lang="sl-SI" i="1" dirty="0"/>
              <a:t>);</a:t>
            </a:r>
          </a:p>
          <a:p>
            <a:r>
              <a:rPr lang="sl-SI" dirty="0" smtClean="0"/>
              <a:t>vreme[1</a:t>
            </a:r>
            <a:r>
              <a:rPr lang="sl-SI" dirty="0"/>
              <a:t>].</a:t>
            </a:r>
            <a:r>
              <a:rPr lang="sl-SI" dirty="0" err="1"/>
              <a:t>setOpis</a:t>
            </a:r>
            <a:r>
              <a:rPr lang="sl-SI" dirty="0"/>
              <a:t>(prevod);</a:t>
            </a:r>
          </a:p>
        </p:txBody>
      </p:sp>
    </p:spTree>
    <p:extLst>
      <p:ext uri="{BB962C8B-B14F-4D97-AF65-F5344CB8AC3E}">
        <p14:creationId xmlns:p14="http://schemas.microsoft.com/office/powerpoint/2010/main" val="16249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Spletna storitev– </a:t>
            </a:r>
            <a:r>
              <a:rPr lang="sl-SI" dirty="0" smtClean="0"/>
              <a:t>Vračanje podatkov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Podatke vrnem v obliki niza</a:t>
            </a:r>
          </a:p>
          <a:p>
            <a:endParaRPr lang="sl-SI" dirty="0"/>
          </a:p>
          <a:p>
            <a:r>
              <a:rPr lang="sl-SI" dirty="0" err="1" smtClean="0"/>
              <a:t>return</a:t>
            </a:r>
            <a:r>
              <a:rPr lang="sl-SI" dirty="0" smtClean="0"/>
              <a:t> </a:t>
            </a:r>
            <a:r>
              <a:rPr lang="sl-SI" dirty="0"/>
              <a:t>vreme[1].</a:t>
            </a:r>
            <a:r>
              <a:rPr lang="sl-SI" dirty="0" err="1"/>
              <a:t>getSlika</a:t>
            </a:r>
            <a:r>
              <a:rPr lang="sl-SI" dirty="0"/>
              <a:t>().</a:t>
            </a:r>
            <a:r>
              <a:rPr lang="sl-SI" dirty="0" err="1"/>
              <a:t>toString</a:t>
            </a:r>
            <a:r>
              <a:rPr lang="sl-SI" dirty="0"/>
              <a:t>() + ";" + vreme[1].</a:t>
            </a:r>
            <a:r>
              <a:rPr lang="sl-SI" dirty="0" err="1"/>
              <a:t>getRealfeel</a:t>
            </a:r>
            <a:r>
              <a:rPr lang="sl-SI" dirty="0"/>
              <a:t>().</a:t>
            </a:r>
            <a:r>
              <a:rPr lang="sl-SI" dirty="0" err="1"/>
              <a:t>toString</a:t>
            </a:r>
            <a:r>
              <a:rPr lang="sl-SI" dirty="0"/>
              <a:t>() + ";" + vreme[1].</a:t>
            </a:r>
            <a:r>
              <a:rPr lang="sl-SI" dirty="0" err="1"/>
              <a:t>getOpis</a:t>
            </a:r>
            <a:r>
              <a:rPr lang="sl-SI" dirty="0"/>
              <a:t>().</a:t>
            </a:r>
            <a:r>
              <a:rPr lang="sl-SI" dirty="0" err="1"/>
              <a:t>toString</a:t>
            </a:r>
            <a:r>
              <a:rPr lang="sl-SI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71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na">
  <a:themeElements>
    <a:clrScheme name="Altan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ltan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n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118</TotalTime>
  <Words>379</Words>
  <Application>Microsoft Office PowerPoint</Application>
  <PresentationFormat>Diaprojekcija na zaslonu (4:3)</PresentationFormat>
  <Paragraphs>72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17</vt:i4>
      </vt:variant>
    </vt:vector>
  </HeadingPairs>
  <TitlesOfParts>
    <vt:vector size="18" baseType="lpstr">
      <vt:lpstr>Altana</vt:lpstr>
      <vt:lpstr>brezskrbnikvremenska budilka </vt:lpstr>
      <vt:lpstr>Cilj projekta</vt:lpstr>
      <vt:lpstr>Problemi pri inštalaciji</vt:lpstr>
      <vt:lpstr>Accuweather</vt:lpstr>
      <vt:lpstr>Spletna storitev</vt:lpstr>
      <vt:lpstr>Spletna storitev – razpoznavanje 1</vt:lpstr>
      <vt:lpstr>Spletna storitev– razpoznavanje 2</vt:lpstr>
      <vt:lpstr>Spletna storitev– Prevod opisa</vt:lpstr>
      <vt:lpstr>Spletna storitev– Vračanje podatkov</vt:lpstr>
      <vt:lpstr>Android</vt:lpstr>
      <vt:lpstr>Android - Primer</vt:lpstr>
      <vt:lpstr>Android - Primer</vt:lpstr>
      <vt:lpstr>Android - Primer</vt:lpstr>
      <vt:lpstr>Android - Primer</vt:lpstr>
      <vt:lpstr>Android - Primer</vt:lpstr>
      <vt:lpstr>Android - Primer</vt:lpstr>
      <vt:lpstr>Zaključek in Vprašanja?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Davor</dc:creator>
  <cp:lastModifiedBy>Davor</cp:lastModifiedBy>
  <cp:revision>18</cp:revision>
  <dcterms:created xsi:type="dcterms:W3CDTF">2011-12-25T20:49:40Z</dcterms:created>
  <dcterms:modified xsi:type="dcterms:W3CDTF">2012-01-16T16:25:37Z</dcterms:modified>
</cp:coreProperties>
</file>