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l-SI" smtClean="0"/>
              <a:t>Uredite slog podnaslova matrice</a:t>
            </a:r>
            <a:endParaRPr kumimoji="0" lang="en-US"/>
          </a:p>
        </p:txBody>
      </p:sp>
      <p:sp>
        <p:nvSpPr>
          <p:cNvPr id="28" name="Ograda datum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17" name="Ograda no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10" name="Pravokotni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avokotni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avokotni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aven povezovalnik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Raven povezovalnik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avokotni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grada številke diapozitiva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8" name="Ograda vsebine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10" name="Ograda no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sl-SI"/>
          </a:p>
        </p:txBody>
      </p:sp>
      <p:sp>
        <p:nvSpPr>
          <p:cNvPr id="9" name="Pravokotni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aven povezovalnik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Raven povezovalnik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Raven povezovalnik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avokotni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aven povezovalnik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9" name="Ograda vsebine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11" name="Ograda vsebine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3" name="Ograda vsebine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12" name="Ograda besedila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4" name="Ograda besedila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6" name="Ograda datum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Naslov in vsebin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besedila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8" name="Raven povezovalnik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avokotni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aven povezovalnik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Ograda vsebine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 kumimoji="0" lang="en-US"/>
          </a:p>
        </p:txBody>
      </p:sp>
      <p:sp>
        <p:nvSpPr>
          <p:cNvPr id="21" name="Ograda datum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22" name="Ograda številke diapozitiva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23" name="Ograda no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sl-SI" smtClean="0"/>
              <a:t>Kliknite ikono, če želite dodati sliko</a:t>
            </a:r>
            <a:endParaRPr kumimoji="0" lang="en-US" dirty="0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l-SI" smtClean="0"/>
              <a:t>Uredite sloge besedila matrice</a:t>
            </a:r>
          </a:p>
        </p:txBody>
      </p:sp>
      <p:sp>
        <p:nvSpPr>
          <p:cNvPr id="10" name="Raven povezovalnik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avokotni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aven povezovalnik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Raven povezovalnik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Raven povezovalnik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Ograda datum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18" name="Ograda številke diapozitiva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  <p:sp>
        <p:nvSpPr>
          <p:cNvPr id="21" name="Ograda no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aven povezovalnik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Ograda naslova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sl-SI" smtClean="0"/>
              <a:t>Uredite slog naslova matrice</a:t>
            </a:r>
            <a:endParaRPr kumimoji="0" lang="en-US"/>
          </a:p>
        </p:txBody>
      </p:sp>
      <p:sp>
        <p:nvSpPr>
          <p:cNvPr id="13" name="Ograda besedila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14" name="Ograda datum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69A59C-9A0B-40BC-BEF3-75E63AAC039B}" type="datetimeFigureOut">
              <a:rPr lang="sl-SI" smtClean="0"/>
              <a:t>10.1.2012</a:t>
            </a:fld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l-SI"/>
          </a:p>
        </p:txBody>
      </p:sp>
      <p:sp>
        <p:nvSpPr>
          <p:cNvPr id="7" name="Raven povezovalnik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aven povezovalnik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kotni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aven povezovalnik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grada številke diapozitiva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10E4FF0-FB62-447E-B38E-C828BC14EB03}" type="slidenum">
              <a:rPr lang="sl-SI" smtClean="0"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jeni pravokotnik 3"/>
          <p:cNvSpPr/>
          <p:nvPr/>
        </p:nvSpPr>
        <p:spPr>
          <a:xfrm>
            <a:off x="293824" y="123327"/>
            <a:ext cx="2232248" cy="28977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7" name="Picture 2" descr="La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6" y="1916832"/>
            <a:ext cx="872104" cy="72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ER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2028825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FER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99" y="175294"/>
            <a:ext cx="1219200" cy="73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Naslov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>
            <a:normAutofit/>
          </a:bodyPr>
          <a:lstStyle/>
          <a:p>
            <a:r>
              <a:rPr lang="sl-SI" sz="3400" dirty="0" err="1" smtClean="0"/>
              <a:t>Brezskrbnik</a:t>
            </a:r>
            <a:r>
              <a:rPr lang="sl-SI" sz="2000" dirty="0" err="1" smtClean="0"/>
              <a:t>vremenska</a:t>
            </a:r>
            <a:r>
              <a:rPr lang="sl-SI" sz="2000" dirty="0" smtClean="0"/>
              <a:t> napoved</a:t>
            </a:r>
            <a:endParaRPr lang="sl-SI" sz="2000" dirty="0"/>
          </a:p>
        </p:txBody>
      </p:sp>
      <p:sp>
        <p:nvSpPr>
          <p:cNvPr id="11" name="Podnaslov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/>
          <a:p>
            <a:r>
              <a:rPr lang="sl-SI" sz="1600" dirty="0" smtClean="0"/>
              <a:t>Predstavitev </a:t>
            </a:r>
            <a:r>
              <a:rPr lang="sl-SI" sz="1600" dirty="0" smtClean="0"/>
              <a:t>razpoznavanja spletne </a:t>
            </a:r>
            <a:r>
              <a:rPr lang="sl-SI" sz="1600" dirty="0" smtClean="0"/>
              <a:t>strani </a:t>
            </a:r>
            <a:r>
              <a:rPr lang="sl-SI" sz="1600" dirty="0" err="1" smtClean="0"/>
              <a:t>accuweather</a:t>
            </a:r>
            <a:endParaRPr lang="sl-SI" sz="1600" dirty="0" smtClean="0"/>
          </a:p>
          <a:p>
            <a:endParaRPr lang="sl-SI" dirty="0"/>
          </a:p>
          <a:p>
            <a:r>
              <a:rPr lang="sl-SI" sz="1100" dirty="0" smtClean="0"/>
              <a:t>Davor Gričar 3. letnik R-IT</a:t>
            </a:r>
          </a:p>
        </p:txBody>
      </p:sp>
    </p:spTree>
    <p:extLst>
      <p:ext uri="{BB962C8B-B14F-4D97-AF65-F5344CB8AC3E}">
        <p14:creationId xmlns:p14="http://schemas.microsoft.com/office/powerpoint/2010/main" val="3161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Widget	</a:t>
            </a:r>
            <a:endParaRPr lang="sl-SI" dirty="0"/>
          </a:p>
        </p:txBody>
      </p:sp>
      <p:pic>
        <p:nvPicPr>
          <p:cNvPr id="4098" name="Picture 2" descr="C:\Slike\2011\MySyncCenter\c857e2f0-c718-3942-b669-20b36229c5a4\camera\screenshots\screenshot-13247354454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Slike\2011\MySyncCenter\c857e2f0-c718-3942-b669-20b36229c5a4\camera\screenshots\screenshot-132473606087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656" y="1412776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2195736" y="609329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Original opis</a:t>
            </a:r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5199194" y="6084004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 smtClean="0"/>
              <a:t>Preveden opis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38926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Zaključek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Vprašanja?</a:t>
            </a:r>
          </a:p>
          <a:p>
            <a:r>
              <a:rPr lang="sl-SI" dirty="0" smtClean="0"/>
              <a:t>Hvala za poslušanje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294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Cilj projekta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Iz spletne strani </a:t>
            </a:r>
            <a:r>
              <a:rPr lang="sl-SI" dirty="0" err="1" smtClean="0"/>
              <a:t>Accuweather</a:t>
            </a:r>
            <a:r>
              <a:rPr lang="sl-SI" dirty="0" smtClean="0"/>
              <a:t> pridobiti podatke</a:t>
            </a:r>
          </a:p>
          <a:p>
            <a:r>
              <a:rPr lang="sl-SI" dirty="0" smtClean="0"/>
              <a:t>Podatke </a:t>
            </a:r>
            <a:r>
              <a:rPr lang="sl-SI" dirty="0" smtClean="0"/>
              <a:t>razpoznati</a:t>
            </a:r>
            <a:endParaRPr lang="sl-SI" dirty="0" smtClean="0"/>
          </a:p>
          <a:p>
            <a:r>
              <a:rPr lang="sl-SI" dirty="0" smtClean="0"/>
              <a:t>Prikazati v obliki vremenske napovedi</a:t>
            </a:r>
          </a:p>
          <a:p>
            <a:r>
              <a:rPr lang="sl-SI" dirty="0" err="1" smtClean="0"/>
              <a:t>Widget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450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Problemi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Podatke pridobiti čim hitreje</a:t>
            </a:r>
          </a:p>
          <a:p>
            <a:r>
              <a:rPr lang="sl-SI" dirty="0" smtClean="0"/>
              <a:t>Asinhroni </a:t>
            </a:r>
            <a:r>
              <a:rPr lang="sl-SI" dirty="0" smtClean="0"/>
              <a:t>klic</a:t>
            </a:r>
            <a:endParaRPr lang="sl-SI" dirty="0" smtClean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557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sl-SI" dirty="0" err="1" smtClean="0"/>
              <a:t>Accuweather</a:t>
            </a:r>
            <a:endParaRPr lang="sl-SI" dirty="0"/>
          </a:p>
        </p:txBody>
      </p:sp>
      <p:sp>
        <p:nvSpPr>
          <p:cNvPr id="5" name="Ograda vsebine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sl-SI" dirty="0" smtClean="0"/>
              <a:t>Pridobim podatke za en dan naprej</a:t>
            </a:r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r>
              <a:rPr lang="sl-SI" dirty="0" smtClean="0"/>
              <a:t>Shranim v tabelo z </a:t>
            </a:r>
            <a:r>
              <a:rPr lang="sl-SI" dirty="0" err="1" smtClean="0"/>
              <a:t>htmlcleanerjem</a:t>
            </a:r>
            <a:endParaRPr lang="sl-SI" dirty="0" smtClean="0"/>
          </a:p>
          <a:p>
            <a:endParaRPr lang="sl-SI" dirty="0"/>
          </a:p>
          <a:p>
            <a:endParaRPr lang="sl-SI" dirty="0" smtClean="0"/>
          </a:p>
          <a:p>
            <a:endParaRPr lang="sl-SI" dirty="0"/>
          </a:p>
          <a:p>
            <a:endParaRPr lang="sl-SI" dirty="0" smtClean="0"/>
          </a:p>
        </p:txBody>
      </p:sp>
      <p:pic>
        <p:nvPicPr>
          <p:cNvPr id="6" name="Picture 3" descr="C:\Users\Davor\Desktop\Zaslonski posnetki\Celozaslonski zajem 25.12.2011 2230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586552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6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Razred </a:t>
            </a:r>
            <a:r>
              <a:rPr lang="sl-SI" dirty="0" err="1" smtClean="0"/>
              <a:t>accuparser	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Prevedem spletno mesto na telefon</a:t>
            </a:r>
          </a:p>
          <a:p>
            <a:r>
              <a:rPr lang="sl-SI" dirty="0" smtClean="0"/>
              <a:t>Popravim ime kraja:</a:t>
            </a:r>
          </a:p>
          <a:p>
            <a:pPr marL="365760" lvl="1" indent="0">
              <a:buNone/>
            </a:pPr>
            <a:r>
              <a:rPr lang="sl-SI" dirty="0" err="1" smtClean="0"/>
              <a:t>String</a:t>
            </a:r>
            <a:r>
              <a:rPr lang="sl-SI" dirty="0" smtClean="0"/>
              <a:t> </a:t>
            </a:r>
            <a:r>
              <a:rPr lang="sl-SI" dirty="0"/>
              <a:t>kraj = </a:t>
            </a:r>
            <a:r>
              <a:rPr lang="sl-SI" dirty="0" err="1"/>
              <a:t>ActivityVreme.</a:t>
            </a:r>
            <a:r>
              <a:rPr lang="sl-SI" i="1" dirty="0" err="1"/>
              <a:t>kraj</a:t>
            </a:r>
            <a:r>
              <a:rPr lang="sl-SI" i="1" dirty="0"/>
              <a:t>;</a:t>
            </a:r>
          </a:p>
          <a:p>
            <a:pPr marL="365760" lvl="1" indent="0">
              <a:buNone/>
            </a:pPr>
            <a:r>
              <a:rPr lang="sl-SI" dirty="0"/>
              <a:t>            kraj = </a:t>
            </a:r>
            <a:r>
              <a:rPr lang="sl-SI" dirty="0" err="1"/>
              <a:t>kraj.replace</a:t>
            </a:r>
            <a:r>
              <a:rPr lang="sl-SI" dirty="0"/>
              <a:t>(" ", "-");</a:t>
            </a:r>
          </a:p>
          <a:p>
            <a:pPr marL="365760" lvl="1" indent="0">
              <a:buNone/>
            </a:pPr>
            <a:r>
              <a:rPr lang="sl-SI" dirty="0"/>
              <a:t>            kraj = </a:t>
            </a:r>
            <a:r>
              <a:rPr lang="sl-SI" dirty="0" err="1"/>
              <a:t>kraj.replace</a:t>
            </a:r>
            <a:r>
              <a:rPr lang="sl-SI" dirty="0"/>
              <a:t>("č", "c");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sl-SI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sl-SI" sz="2400" dirty="0" smtClean="0"/>
              <a:t>Prevod </a:t>
            </a:r>
            <a:r>
              <a:rPr lang="sl-SI" sz="2400" dirty="0"/>
              <a:t>opisa iz angleščine v </a:t>
            </a:r>
            <a:r>
              <a:rPr lang="sl-SI" sz="2400" dirty="0" smtClean="0"/>
              <a:t>slovenščino</a:t>
            </a:r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sl-SI" sz="2400" dirty="0" err="1" smtClean="0"/>
              <a:t>Bing</a:t>
            </a:r>
            <a:r>
              <a:rPr lang="sl-SI" sz="2400" dirty="0" smtClean="0"/>
              <a:t> </a:t>
            </a:r>
            <a:r>
              <a:rPr lang="sl-SI" sz="2400" dirty="0" err="1" smtClean="0"/>
              <a:t>Api</a:t>
            </a:r>
            <a:endParaRPr lang="sl-SI" sz="2400" dirty="0" smtClean="0"/>
          </a:p>
          <a:p>
            <a:pPr marL="548640" lvl="2">
              <a:spcBef>
                <a:spcPts val="600"/>
              </a:spcBef>
              <a:buSzPct val="70000"/>
            </a:pPr>
            <a:r>
              <a:rPr lang="sl-SI" dirty="0" err="1"/>
              <a:t>Translate.</a:t>
            </a:r>
            <a:r>
              <a:rPr lang="sl-SI" i="1" dirty="0" err="1"/>
              <a:t>setKey</a:t>
            </a:r>
            <a:r>
              <a:rPr lang="sl-SI" i="1" dirty="0"/>
              <a:t>("FFFA78669F3D3DBACCEC690DFA60E95A5F8D86FF</a:t>
            </a:r>
            <a:r>
              <a:rPr lang="sl-SI" i="1" dirty="0" smtClean="0"/>
              <a:t>");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sl-SI" dirty="0"/>
              <a:t> </a:t>
            </a:r>
            <a:r>
              <a:rPr lang="sl-SI" dirty="0" err="1"/>
              <a:t>Translate.</a:t>
            </a:r>
            <a:r>
              <a:rPr lang="sl-SI" i="1" dirty="0" err="1"/>
              <a:t>execute</a:t>
            </a:r>
            <a:r>
              <a:rPr lang="sl-SI" i="1" dirty="0"/>
              <a:t>(</a:t>
            </a:r>
            <a:r>
              <a:rPr lang="sl-SI" i="1" dirty="0" err="1"/>
              <a:t>info</a:t>
            </a:r>
            <a:r>
              <a:rPr lang="sl-SI" i="1" dirty="0"/>
              <a:t>[1].</a:t>
            </a:r>
            <a:r>
              <a:rPr lang="sl-SI" i="1" dirty="0" err="1"/>
              <a:t>getText</a:t>
            </a:r>
            <a:r>
              <a:rPr lang="sl-SI" i="1" dirty="0"/>
              <a:t>().</a:t>
            </a:r>
            <a:r>
              <a:rPr lang="sl-SI" i="1" dirty="0" err="1"/>
              <a:t>toString</a:t>
            </a:r>
            <a:r>
              <a:rPr lang="sl-SI" i="1" dirty="0"/>
              <a:t>(), </a:t>
            </a:r>
            <a:r>
              <a:rPr lang="sl-SI" i="1" dirty="0" err="1"/>
              <a:t>Language.SLOVENIAN</a:t>
            </a:r>
            <a:r>
              <a:rPr lang="sl-SI" i="1" dirty="0"/>
              <a:t>)</a:t>
            </a:r>
            <a:endParaRPr lang="sl-SI" dirty="0"/>
          </a:p>
          <a:p>
            <a:endParaRPr lang="sl-SI" dirty="0" smtClean="0"/>
          </a:p>
          <a:p>
            <a:pPr marL="365760" lvl="1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2418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Dejansko </a:t>
            </a:r>
            <a:r>
              <a:rPr lang="sl-SI" dirty="0" smtClean="0"/>
              <a:t>razpoznavanje vsebine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l-SI" sz="2000" dirty="0" err="1"/>
              <a:t>TagNode</a:t>
            </a:r>
            <a:r>
              <a:rPr lang="sl-SI" sz="2000" dirty="0"/>
              <a:t> stran = </a:t>
            </a:r>
            <a:r>
              <a:rPr lang="sl-SI" sz="2000" dirty="0" err="1"/>
              <a:t>xmlCleaner</a:t>
            </a:r>
            <a:r>
              <a:rPr lang="sl-SI" sz="2000" dirty="0"/>
              <a:t>("http://www.accuweather.com/en-us/si/" + kraj + "/" + kraj + "/</a:t>
            </a:r>
            <a:r>
              <a:rPr lang="sl-SI" sz="2000" dirty="0" err="1"/>
              <a:t>forecast.aspx</a:t>
            </a:r>
            <a:r>
              <a:rPr lang="sl-SI" sz="2000" dirty="0"/>
              <a:t>");</a:t>
            </a:r>
          </a:p>
          <a:p>
            <a:pPr marL="0" indent="0">
              <a:buNone/>
            </a:pPr>
            <a:r>
              <a:rPr lang="sv-SE" sz="2000" dirty="0"/>
              <a:t>            TagNode[] all = findInfo(stran, "//div[@id='content_640']//div[@class='fltLeft'][1]//div[@style='margin-bottom: 10px;']");</a:t>
            </a:r>
          </a:p>
          <a:p>
            <a:endParaRPr lang="sl-SI" sz="2000" dirty="0"/>
          </a:p>
          <a:p>
            <a:pPr marL="0" indent="0">
              <a:buNone/>
            </a:pPr>
            <a:r>
              <a:rPr lang="sl-SI" sz="2000" dirty="0"/>
              <a:t>            Vreme[] vreme = </a:t>
            </a:r>
            <a:r>
              <a:rPr lang="sl-SI" sz="2000" b="1" dirty="0" err="1"/>
              <a:t>new</a:t>
            </a:r>
            <a:r>
              <a:rPr lang="sl-SI" sz="2000" b="1" dirty="0"/>
              <a:t> Vreme[</a:t>
            </a:r>
            <a:r>
              <a:rPr lang="sl-SI" sz="2000" b="1" dirty="0" err="1"/>
              <a:t>all.length</a:t>
            </a:r>
            <a:r>
              <a:rPr lang="sl-SI" sz="2000" b="1" dirty="0"/>
              <a:t>];</a:t>
            </a:r>
          </a:p>
          <a:p>
            <a:pPr marL="0" indent="0">
              <a:buNone/>
            </a:pPr>
            <a:r>
              <a:rPr lang="sl-SI" sz="2000" dirty="0"/>
              <a:t>            </a:t>
            </a:r>
            <a:r>
              <a:rPr lang="sl-SI" sz="2000" b="1" dirty="0" err="1"/>
              <a:t>for</a:t>
            </a:r>
            <a:r>
              <a:rPr lang="sl-SI" sz="2000" b="1" dirty="0"/>
              <a:t>(</a:t>
            </a:r>
            <a:r>
              <a:rPr lang="sl-SI" sz="2000" b="1" dirty="0" err="1"/>
              <a:t>int</a:t>
            </a:r>
            <a:r>
              <a:rPr lang="sl-SI" sz="2000" b="1" dirty="0"/>
              <a:t> i=0; i&lt;</a:t>
            </a:r>
            <a:r>
              <a:rPr lang="sl-SI" sz="2000" b="1" dirty="0" err="1"/>
              <a:t>all.length</a:t>
            </a:r>
            <a:r>
              <a:rPr lang="sl-SI" sz="2000" b="1" dirty="0"/>
              <a:t>; i++){</a:t>
            </a:r>
          </a:p>
          <a:p>
            <a:pPr marL="0" indent="0">
              <a:buNone/>
            </a:pPr>
            <a:r>
              <a:rPr lang="sl-SI" sz="2000" dirty="0"/>
              <a:t>                </a:t>
            </a:r>
            <a:r>
              <a:rPr lang="sl-SI" sz="2000" dirty="0" err="1"/>
              <a:t>String</a:t>
            </a:r>
            <a:r>
              <a:rPr lang="sl-SI" sz="2000" dirty="0"/>
              <a:t>[] </a:t>
            </a:r>
            <a:r>
              <a:rPr lang="sl-SI" sz="2000" dirty="0" err="1"/>
              <a:t>img</a:t>
            </a:r>
            <a:r>
              <a:rPr lang="sl-SI" sz="2000" dirty="0"/>
              <a:t>_url = </a:t>
            </a:r>
            <a:r>
              <a:rPr lang="sl-SI" sz="2000" dirty="0" err="1"/>
              <a:t>findInfo</a:t>
            </a:r>
            <a:r>
              <a:rPr lang="sl-SI" sz="2000" dirty="0"/>
              <a:t>(</a:t>
            </a:r>
            <a:r>
              <a:rPr lang="sl-SI" sz="2000" dirty="0" err="1"/>
              <a:t>all</a:t>
            </a:r>
            <a:r>
              <a:rPr lang="sl-SI" sz="2000" dirty="0"/>
              <a:t>[i], "//div[@</a:t>
            </a:r>
            <a:r>
              <a:rPr lang="sl-SI" sz="2000" dirty="0" err="1"/>
              <a:t>class</a:t>
            </a:r>
            <a:r>
              <a:rPr lang="sl-SI" sz="2000" dirty="0"/>
              <a:t>='</a:t>
            </a:r>
            <a:r>
              <a:rPr lang="sl-SI" sz="2000" dirty="0" err="1"/>
              <a:t>ForecastIcon</a:t>
            </a:r>
            <a:r>
              <a:rPr lang="sl-SI" sz="2000" dirty="0"/>
              <a:t>']//</a:t>
            </a:r>
            <a:r>
              <a:rPr lang="sl-SI" sz="2000" dirty="0" err="1"/>
              <a:t>img</a:t>
            </a:r>
            <a:r>
              <a:rPr lang="sl-SI" sz="2000" dirty="0"/>
              <a:t>")[0].</a:t>
            </a:r>
            <a:r>
              <a:rPr lang="sl-SI" sz="2000" dirty="0" err="1"/>
              <a:t>getAttributeByName</a:t>
            </a:r>
            <a:r>
              <a:rPr lang="sl-SI" sz="2000" dirty="0"/>
              <a:t>("src").</a:t>
            </a:r>
            <a:r>
              <a:rPr lang="sl-SI" sz="2000" dirty="0" err="1"/>
              <a:t>toString</a:t>
            </a:r>
            <a:r>
              <a:rPr lang="sl-SI" sz="2000" dirty="0"/>
              <a:t>().</a:t>
            </a:r>
            <a:r>
              <a:rPr lang="sl-SI" sz="2000" dirty="0" err="1"/>
              <a:t>split</a:t>
            </a:r>
            <a:r>
              <a:rPr lang="sl-SI" sz="2000" dirty="0"/>
              <a:t>("/");</a:t>
            </a:r>
          </a:p>
          <a:p>
            <a:pPr marL="0" indent="0">
              <a:buNone/>
            </a:pPr>
            <a:r>
              <a:rPr lang="sl-SI" sz="2000" dirty="0" smtClean="0"/>
              <a:t>              </a:t>
            </a:r>
            <a:endParaRPr lang="sl-SI" sz="2000" dirty="0"/>
          </a:p>
          <a:p>
            <a:pPr marL="0" indent="0">
              <a:buNone/>
            </a:pPr>
            <a:r>
              <a:rPr lang="sl-SI" sz="2000" dirty="0"/>
              <a:t>                </a:t>
            </a:r>
            <a:r>
              <a:rPr lang="sl-SI" sz="2000" dirty="0" err="1"/>
              <a:t>TagNode</a:t>
            </a:r>
            <a:r>
              <a:rPr lang="sl-SI" sz="2000" dirty="0"/>
              <a:t>[] </a:t>
            </a:r>
            <a:r>
              <a:rPr lang="sl-SI" sz="2000" dirty="0" err="1"/>
              <a:t>info</a:t>
            </a:r>
            <a:r>
              <a:rPr lang="sl-SI" sz="2000" dirty="0"/>
              <a:t> = </a:t>
            </a:r>
            <a:r>
              <a:rPr lang="sl-SI" sz="2000" dirty="0" err="1"/>
              <a:t>findInfo</a:t>
            </a:r>
            <a:r>
              <a:rPr lang="sl-SI" sz="2000" dirty="0"/>
              <a:t>(</a:t>
            </a:r>
            <a:r>
              <a:rPr lang="sl-SI" sz="2000" dirty="0" err="1"/>
              <a:t>all</a:t>
            </a:r>
            <a:r>
              <a:rPr lang="sl-SI" sz="2000" dirty="0"/>
              <a:t>[i], "//</a:t>
            </a:r>
            <a:r>
              <a:rPr lang="sl-SI" sz="2000" dirty="0" err="1"/>
              <a:t>span</a:t>
            </a:r>
            <a:r>
              <a:rPr lang="sl-SI" sz="2000" dirty="0"/>
              <a:t>");</a:t>
            </a:r>
          </a:p>
          <a:p>
            <a:pPr marL="0" indent="0">
              <a:buNone/>
            </a:pPr>
            <a:r>
              <a:rPr lang="sl-SI" sz="2000" dirty="0"/>
              <a:t>                </a:t>
            </a:r>
          </a:p>
          <a:p>
            <a:pPr marL="0" indent="0">
              <a:buNone/>
            </a:pPr>
            <a:r>
              <a:rPr lang="sl-SI" sz="2000" dirty="0"/>
              <a:t>                </a:t>
            </a:r>
            <a:r>
              <a:rPr lang="sl-SI" sz="2000" dirty="0" err="1"/>
              <a:t>System.</a:t>
            </a:r>
            <a:r>
              <a:rPr lang="sl-SI" sz="2000" i="1" dirty="0" err="1"/>
              <a:t>out.println</a:t>
            </a:r>
            <a:r>
              <a:rPr lang="sl-SI" sz="2000" i="1" dirty="0"/>
              <a:t>(</a:t>
            </a:r>
            <a:r>
              <a:rPr lang="sl-SI" sz="2000" i="1" dirty="0" err="1"/>
              <a:t>info</a:t>
            </a:r>
            <a:r>
              <a:rPr lang="sl-SI" sz="2000" i="1" dirty="0"/>
              <a:t>[0].</a:t>
            </a:r>
            <a:r>
              <a:rPr lang="sl-SI" sz="2000" i="1" dirty="0" err="1"/>
              <a:t>getText</a:t>
            </a:r>
            <a:r>
              <a:rPr lang="sl-SI" sz="2000" i="1" dirty="0"/>
              <a:t>() + "\t" + </a:t>
            </a:r>
            <a:r>
              <a:rPr lang="sl-SI" sz="2000" i="1" dirty="0" err="1"/>
              <a:t>info</a:t>
            </a:r>
            <a:r>
              <a:rPr lang="sl-SI" sz="2000" i="1" dirty="0"/>
              <a:t>[5].</a:t>
            </a:r>
            <a:r>
              <a:rPr lang="sl-SI" sz="2000" i="1" dirty="0" err="1"/>
              <a:t>getText</a:t>
            </a:r>
            <a:r>
              <a:rPr lang="sl-SI" sz="2000" i="1" dirty="0"/>
              <a:t>().</a:t>
            </a:r>
            <a:r>
              <a:rPr lang="sl-SI" sz="2000" i="1" dirty="0" err="1"/>
              <a:t>toString</a:t>
            </a:r>
            <a:r>
              <a:rPr lang="sl-SI" sz="2000" i="1" dirty="0"/>
              <a:t>().</a:t>
            </a:r>
            <a:r>
              <a:rPr lang="sl-SI" sz="2000" i="1" dirty="0" err="1"/>
              <a:t>replace</a:t>
            </a:r>
            <a:r>
              <a:rPr lang="sl-SI" sz="2000" i="1" dirty="0"/>
              <a:t>("&amp;</a:t>
            </a:r>
            <a:r>
              <a:rPr lang="sl-SI" sz="2000" i="1" dirty="0" err="1"/>
              <a:t>deg</a:t>
            </a:r>
            <a:r>
              <a:rPr lang="sl-SI" sz="2000" i="1" dirty="0"/>
              <a:t>;", "°") + "\t" + </a:t>
            </a:r>
            <a:r>
              <a:rPr lang="sl-SI" sz="2000" i="1" dirty="0" err="1"/>
              <a:t>info</a:t>
            </a:r>
            <a:r>
              <a:rPr lang="sl-SI" sz="2000" i="1" dirty="0"/>
              <a:t>[1].</a:t>
            </a:r>
            <a:r>
              <a:rPr lang="sl-SI" sz="2000" i="1" dirty="0" err="1"/>
              <a:t>getText</a:t>
            </a:r>
            <a:r>
              <a:rPr lang="sl-SI" sz="2000" i="1" dirty="0"/>
              <a:t>());</a:t>
            </a:r>
          </a:p>
          <a:p>
            <a:pPr marL="0" indent="0">
              <a:buNone/>
            </a:pPr>
            <a:r>
              <a:rPr lang="sl-SI" sz="2000" dirty="0"/>
              <a:t>                vreme[i] = </a:t>
            </a:r>
            <a:r>
              <a:rPr lang="sl-SI" sz="2000" b="1" dirty="0" err="1"/>
              <a:t>new</a:t>
            </a:r>
            <a:r>
              <a:rPr lang="sl-SI" sz="2000" b="1" dirty="0"/>
              <a:t> Vreme(</a:t>
            </a:r>
            <a:r>
              <a:rPr lang="sl-SI" sz="2000" b="1" dirty="0" err="1"/>
              <a:t>info</a:t>
            </a:r>
            <a:r>
              <a:rPr lang="sl-SI" sz="2000" b="1" dirty="0"/>
              <a:t>[0].</a:t>
            </a:r>
            <a:r>
              <a:rPr lang="sl-SI" sz="2000" b="1" dirty="0" err="1"/>
              <a:t>getText</a:t>
            </a:r>
            <a:r>
              <a:rPr lang="sl-SI" sz="2000" b="1" dirty="0"/>
              <a:t>().</a:t>
            </a:r>
            <a:r>
              <a:rPr lang="sl-SI" sz="2000" b="1" dirty="0" err="1"/>
              <a:t>toString</a:t>
            </a:r>
            <a:r>
              <a:rPr lang="sl-SI" sz="2000" b="1" dirty="0"/>
              <a:t>(), </a:t>
            </a:r>
            <a:r>
              <a:rPr lang="sl-SI" sz="2000" b="1" dirty="0" err="1"/>
              <a:t>info</a:t>
            </a:r>
            <a:r>
              <a:rPr lang="sl-SI" sz="2000" b="1" dirty="0"/>
              <a:t>[5].</a:t>
            </a:r>
            <a:r>
              <a:rPr lang="sl-SI" sz="2000" b="1" dirty="0" err="1"/>
              <a:t>getText</a:t>
            </a:r>
            <a:r>
              <a:rPr lang="sl-SI" sz="2000" b="1" dirty="0"/>
              <a:t>().</a:t>
            </a:r>
            <a:r>
              <a:rPr lang="sl-SI" sz="2000" b="1" dirty="0" err="1"/>
              <a:t>toString</a:t>
            </a:r>
            <a:r>
              <a:rPr lang="sl-SI" sz="2000" b="1" dirty="0"/>
              <a:t>().</a:t>
            </a:r>
            <a:r>
              <a:rPr lang="sl-SI" sz="2000" b="1" dirty="0" err="1"/>
              <a:t>replace</a:t>
            </a:r>
            <a:r>
              <a:rPr lang="sl-SI" sz="2000" b="1" dirty="0"/>
              <a:t>("&amp;</a:t>
            </a:r>
            <a:r>
              <a:rPr lang="sl-SI" sz="2000" b="1" dirty="0" err="1"/>
              <a:t>deg</a:t>
            </a:r>
            <a:r>
              <a:rPr lang="sl-SI" sz="2000" b="1" dirty="0"/>
              <a:t>;", "°"), </a:t>
            </a:r>
            <a:r>
              <a:rPr lang="sl-SI" sz="2000" b="1" dirty="0" err="1"/>
              <a:t>info</a:t>
            </a:r>
            <a:r>
              <a:rPr lang="sl-SI" sz="2000" b="1" dirty="0"/>
              <a:t>[3].</a:t>
            </a:r>
            <a:r>
              <a:rPr lang="sl-SI" sz="2000" b="1" dirty="0" err="1"/>
              <a:t>getText</a:t>
            </a:r>
            <a:r>
              <a:rPr lang="sl-SI" sz="2000" b="1" dirty="0"/>
              <a:t>().</a:t>
            </a:r>
            <a:r>
              <a:rPr lang="sl-SI" sz="2000" b="1" dirty="0" err="1"/>
              <a:t>toString</a:t>
            </a:r>
            <a:r>
              <a:rPr lang="sl-SI" sz="2000" b="1" dirty="0"/>
              <a:t>().</a:t>
            </a:r>
            <a:r>
              <a:rPr lang="sl-SI" sz="2000" b="1" dirty="0" err="1"/>
              <a:t>replace</a:t>
            </a:r>
            <a:r>
              <a:rPr lang="sl-SI" sz="2000" b="1" dirty="0"/>
              <a:t>("&amp;</a:t>
            </a:r>
            <a:r>
              <a:rPr lang="sl-SI" sz="2000" b="1" dirty="0" err="1"/>
              <a:t>deg</a:t>
            </a:r>
            <a:r>
              <a:rPr lang="sl-SI" sz="2000" b="1" dirty="0"/>
              <a:t>;", "°"), </a:t>
            </a:r>
            <a:r>
              <a:rPr lang="sl-SI" sz="2000" b="1" dirty="0" err="1"/>
              <a:t>Translate.</a:t>
            </a:r>
            <a:r>
              <a:rPr lang="sl-SI" sz="2000" b="1" i="1" dirty="0" err="1"/>
              <a:t>execute</a:t>
            </a:r>
            <a:r>
              <a:rPr lang="sl-SI" sz="2000" b="1" i="1" dirty="0"/>
              <a:t>(</a:t>
            </a:r>
            <a:r>
              <a:rPr lang="sl-SI" sz="2000" b="1" i="1" dirty="0" err="1"/>
              <a:t>info</a:t>
            </a:r>
            <a:r>
              <a:rPr lang="sl-SI" sz="2000" b="1" i="1" dirty="0"/>
              <a:t>[1].</a:t>
            </a:r>
            <a:r>
              <a:rPr lang="sl-SI" sz="2000" b="1" i="1" dirty="0" err="1"/>
              <a:t>getText</a:t>
            </a:r>
            <a:r>
              <a:rPr lang="sl-SI" sz="2000" b="1" i="1" dirty="0"/>
              <a:t>().</a:t>
            </a:r>
            <a:r>
              <a:rPr lang="sl-SI" sz="2000" b="1" i="1" dirty="0" err="1"/>
              <a:t>toString</a:t>
            </a:r>
            <a:r>
              <a:rPr lang="sl-SI" sz="2000" b="1" i="1" dirty="0"/>
              <a:t>(), </a:t>
            </a:r>
            <a:r>
              <a:rPr lang="sl-SI" sz="2000" b="1" i="1" dirty="0" err="1"/>
              <a:t>Language.SLOVENIAN</a:t>
            </a:r>
            <a:r>
              <a:rPr lang="sl-SI" sz="2000" b="1" i="1" dirty="0"/>
              <a:t>) , </a:t>
            </a:r>
            <a:r>
              <a:rPr lang="sl-SI" sz="2000" b="1" i="1" dirty="0" err="1"/>
              <a:t>img</a:t>
            </a:r>
            <a:r>
              <a:rPr lang="sl-SI" sz="2000" b="1" i="1" dirty="0"/>
              <a:t>_url[</a:t>
            </a:r>
            <a:r>
              <a:rPr lang="sl-SI" sz="2000" b="1" i="1" dirty="0" err="1"/>
              <a:t>img</a:t>
            </a:r>
            <a:r>
              <a:rPr lang="sl-SI" sz="2000" b="1" i="1" dirty="0"/>
              <a:t>_</a:t>
            </a:r>
            <a:r>
              <a:rPr lang="sl-SI" sz="2000" b="1" i="1" dirty="0" err="1"/>
              <a:t>url.length</a:t>
            </a:r>
            <a:r>
              <a:rPr lang="sl-SI" sz="2000" b="1" i="1" dirty="0"/>
              <a:t>-1]);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5541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ActivityVreme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sl-SI" dirty="0" smtClean="0"/>
              <a:t>Asinhroni </a:t>
            </a:r>
            <a:r>
              <a:rPr lang="sl-SI" dirty="0" smtClean="0"/>
              <a:t>klic</a:t>
            </a:r>
            <a:endParaRPr lang="sl-SI" dirty="0" smtClean="0"/>
          </a:p>
          <a:p>
            <a:r>
              <a:rPr lang="sl-SI" dirty="0" smtClean="0"/>
              <a:t>Prikaži podatke</a:t>
            </a:r>
            <a:endParaRPr lang="sl-SI" dirty="0" smtClean="0"/>
          </a:p>
          <a:p>
            <a:r>
              <a:rPr lang="sl-SI" dirty="0" smtClean="0"/>
              <a:t>Klik na sliko odpre spletno stran</a:t>
            </a:r>
          </a:p>
          <a:p>
            <a:endParaRPr lang="sl-SI" dirty="0"/>
          </a:p>
          <a:p>
            <a:endParaRPr lang="sl-SI" dirty="0"/>
          </a:p>
        </p:txBody>
      </p:sp>
      <p:pic>
        <p:nvPicPr>
          <p:cNvPr id="1026" name="Picture 2" descr="C:\Slike\2011\MySyncCenter\c857e2f0-c718-3942-b669-20b36229c5a4\camera\screenshots\screenshot-1324848718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24944"/>
            <a:ext cx="2448272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Nastavitve aplikacije</a:t>
            </a:r>
            <a:endParaRPr lang="sl-SI" dirty="0"/>
          </a:p>
        </p:txBody>
      </p:sp>
      <p:pic>
        <p:nvPicPr>
          <p:cNvPr id="2050" name="Picture 2" descr="C:\Slike\2011\MySyncCenter\c857e2f0-c718-3942-b669-20b36229c5a4\camera\screenshots\screenshot-132485242218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78" y="1412776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/>
          <p:cNvSpPr txBox="1"/>
          <p:nvPr/>
        </p:nvSpPr>
        <p:spPr>
          <a:xfrm>
            <a:off x="1475656" y="598477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Vpiši kraj iz katerega pridobivaš podatke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8370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Prikaz vremena</a:t>
            </a:r>
            <a:endParaRPr lang="sl-SI" dirty="0"/>
          </a:p>
        </p:txBody>
      </p:sp>
      <p:pic>
        <p:nvPicPr>
          <p:cNvPr id="3075" name="Picture 3" descr="C:\Slike\2011\MySyncCenter\c857e2f0-c718-3942-b669-20b36229c5a4\camera\screenshots\screenshot-132439858479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00808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na">
  <a:themeElements>
    <a:clrScheme name="Altan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ltan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n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35</TotalTime>
  <Words>314</Words>
  <Application>Microsoft Office PowerPoint</Application>
  <PresentationFormat>Diaprojekcija na zaslonu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11</vt:i4>
      </vt:variant>
    </vt:vector>
  </HeadingPairs>
  <TitlesOfParts>
    <vt:vector size="12" baseType="lpstr">
      <vt:lpstr>Altana</vt:lpstr>
      <vt:lpstr>Brezskrbnikvremenska napoved</vt:lpstr>
      <vt:lpstr>Cilj projekta</vt:lpstr>
      <vt:lpstr>Problemi</vt:lpstr>
      <vt:lpstr>Accuweather</vt:lpstr>
      <vt:lpstr>Razred accuparser </vt:lpstr>
      <vt:lpstr>Dejansko razpoznavanje vsebine</vt:lpstr>
      <vt:lpstr>ActivityVreme</vt:lpstr>
      <vt:lpstr>Nastavitve aplikacije</vt:lpstr>
      <vt:lpstr>Prikaz vremena</vt:lpstr>
      <vt:lpstr>Widget </vt:lpstr>
      <vt:lpstr>Zaključek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Brezskrbnikvremenska napoved</dc:title>
  <dc:creator>Davor</dc:creator>
  <cp:lastModifiedBy>Davor</cp:lastModifiedBy>
  <cp:revision>6</cp:revision>
  <dcterms:created xsi:type="dcterms:W3CDTF">2012-01-01T14:13:41Z</dcterms:created>
  <dcterms:modified xsi:type="dcterms:W3CDTF">2012-01-10T16:07:16Z</dcterms:modified>
</cp:coreProperties>
</file>