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3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8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783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42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5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51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29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4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6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17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A Quanta of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Crawford Loveys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F6F9A-7783-4260-9FFC-B11AA5C8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CA" cap="none" dirty="0"/>
              <a:t>Takeaways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A person holding a sign&#10;&#10;Description automatically generated">
            <a:extLst>
              <a:ext uri="{FF2B5EF4-FFF2-40B4-BE49-F238E27FC236}">
                <a16:creationId xmlns:a16="http://schemas.microsoft.com/office/drawing/2014/main" id="{EAE3354C-A547-452D-B266-6F756A16B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01" y="1875632"/>
            <a:ext cx="4044460" cy="36147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BB0ED9-7CDE-4A21-B374-D2788BB91ABE}"/>
              </a:ext>
            </a:extLst>
          </p:cNvPr>
          <p:cNvSpPr txBox="1"/>
          <p:nvPr/>
        </p:nvSpPr>
        <p:spPr>
          <a:xfrm>
            <a:off x="436725" y="2280615"/>
            <a:ext cx="7513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400" dirty="0"/>
              <a:t>Understanding sophisticated attacks from quantum computers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400" dirty="0"/>
              <a:t>Hard counters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Private-key cryptography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Quantum key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400" dirty="0"/>
              <a:t>How to mitigate damage from these attacks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Resource exhaustion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Quantum-resistant cryptography</a:t>
            </a:r>
          </a:p>
        </p:txBody>
      </p:sp>
    </p:spTree>
    <p:extLst>
      <p:ext uri="{BB962C8B-B14F-4D97-AF65-F5344CB8AC3E}">
        <p14:creationId xmlns:p14="http://schemas.microsoft.com/office/powerpoint/2010/main" val="159417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F4A3-844A-4E23-BF0F-41FC884B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22" y="685800"/>
            <a:ext cx="8534400" cy="1507067"/>
          </a:xfrm>
        </p:spPr>
        <p:txBody>
          <a:bodyPr/>
          <a:lstStyle/>
          <a:p>
            <a:r>
              <a:rPr lang="en-CA" cap="none" dirty="0"/>
              <a:t>Sophisticated Quantum Attacks</a:t>
            </a:r>
          </a:p>
        </p:txBody>
      </p:sp>
      <p:pic>
        <p:nvPicPr>
          <p:cNvPr id="5" name="Picture 4" descr="A cat sitting in a room&#10;&#10;Description automatically generated">
            <a:extLst>
              <a:ext uri="{FF2B5EF4-FFF2-40B4-BE49-F238E27FC236}">
                <a16:creationId xmlns:a16="http://schemas.microsoft.com/office/drawing/2014/main" id="{F9843563-3CF1-43D8-B2D4-982DCA495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633" y="2889955"/>
            <a:ext cx="4923367" cy="32822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CBE7-B1FB-4CD3-8725-7AF3B6DA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07" y="1896177"/>
            <a:ext cx="8534400" cy="427602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2400" dirty="0"/>
              <a:t>Let’s refer to sophisticated attacks as reductions from decrypting a message into a problem with an efficient solution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2400" dirty="0"/>
              <a:t>Usually computer attacks target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/>
              <a:t>Bugs, exploits or otherwise bad implementations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2400" dirty="0"/>
              <a:t>Quantum computers have efficient solutions to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/>
              <a:t>Integer Factorization problem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/>
              <a:t>Discrete Logarithm problem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/>
              <a:t>Elliptic-Curve Discrete Logarithm problem</a:t>
            </a:r>
          </a:p>
        </p:txBody>
      </p:sp>
    </p:spTree>
    <p:extLst>
      <p:ext uri="{BB962C8B-B14F-4D97-AF65-F5344CB8AC3E}">
        <p14:creationId xmlns:p14="http://schemas.microsoft.com/office/powerpoint/2010/main" val="340483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F4A3-844A-4E23-BF0F-41FC884B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22" y="685800"/>
            <a:ext cx="8534400" cy="1507067"/>
          </a:xfrm>
        </p:spPr>
        <p:txBody>
          <a:bodyPr/>
          <a:lstStyle/>
          <a:p>
            <a:r>
              <a:rPr lang="en-CA" cap="none" dirty="0"/>
              <a:t>Shor’s Algorithm for Prime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CBE7-B1FB-4CD3-8725-7AF3B6DA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07" y="2556933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Involves Reducing the Factorization problem into the Order-Finding problem</a:t>
            </a:r>
          </a:p>
          <a:p>
            <a:pPr marL="0" indent="0">
              <a:buNone/>
            </a:pPr>
            <a:endParaRPr lang="en-CA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Completes in polynomial time with size of integer being factored</a:t>
            </a:r>
          </a:p>
          <a:p>
            <a:pPr marL="0" indent="0">
              <a:buNone/>
            </a:pPr>
            <a:endParaRPr lang="en-CA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However, to date the largest number factored on a quantum computer with Shor’s algorithm is 21</a:t>
            </a:r>
          </a:p>
        </p:txBody>
      </p:sp>
    </p:spTree>
    <p:extLst>
      <p:ext uri="{BB962C8B-B14F-4D97-AF65-F5344CB8AC3E}">
        <p14:creationId xmlns:p14="http://schemas.microsoft.com/office/powerpoint/2010/main" val="303483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F4A3-844A-4E23-BF0F-41FC884B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2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CA" cap="none" dirty="0"/>
              <a:t>Quantum-Resistant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CBE7-B1FB-4CD3-8725-7AF3B6DA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06" y="1786467"/>
            <a:ext cx="9998193" cy="48683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No classical solution provides a guarantee of security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National Institute of Standards and Technology (U.S.A.) gave some suggestions in the </a:t>
            </a:r>
            <a:r>
              <a:rPr lang="en-US" sz="2400" i="1" dirty="0"/>
              <a:t>Report on Post-Quantum Cryptography </a:t>
            </a:r>
            <a:r>
              <a:rPr lang="en-US" sz="2400" dirty="0"/>
              <a:t>(2016)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Lattice-based cryptography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Code-based cryptography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Multivariate polynomial cryptography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Hash-based signatures</a:t>
            </a:r>
          </a:p>
          <a:p>
            <a:pPr marL="0" indent="0">
              <a:buNone/>
            </a:pPr>
            <a:endParaRPr lang="en-CA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Proposed solutions not as functional as what we use today</a:t>
            </a:r>
          </a:p>
        </p:txBody>
      </p:sp>
    </p:spTree>
    <p:extLst>
      <p:ext uri="{BB962C8B-B14F-4D97-AF65-F5344CB8AC3E}">
        <p14:creationId xmlns:p14="http://schemas.microsoft.com/office/powerpoint/2010/main" val="188422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F4A3-844A-4E23-BF0F-41FC884B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22" y="685800"/>
            <a:ext cx="8534400" cy="1507067"/>
          </a:xfrm>
        </p:spPr>
        <p:txBody>
          <a:bodyPr/>
          <a:lstStyle/>
          <a:p>
            <a:r>
              <a:rPr lang="en-CA" cap="none" dirty="0"/>
              <a:t>Quantum Key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CBE7-B1FB-4CD3-8725-7AF3B6DA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07" y="2023533"/>
            <a:ext cx="9684926" cy="47328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Generates a private key between two parties Alice and Bob</a:t>
            </a:r>
          </a:p>
          <a:p>
            <a:pPr marL="0" indent="0">
              <a:buNone/>
            </a:pPr>
            <a:endParaRPr lang="en-CA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Occurs over a public classical network and a public quantum network</a:t>
            </a:r>
          </a:p>
          <a:p>
            <a:pPr marL="0" indent="0">
              <a:buNone/>
            </a:pPr>
            <a:endParaRPr lang="en-CA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Always results in one of two outcomes: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Alice &amp; Bob both know that they have the same key and no one else has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Alice &amp; Bob both know that the key generation has failed</a:t>
            </a:r>
          </a:p>
          <a:p>
            <a:pPr marL="0" indent="0">
              <a:buNone/>
            </a:pPr>
            <a:endParaRPr lang="en-CA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Has been demonstrated via fiber-optics and via laser connections to satellites</a:t>
            </a:r>
          </a:p>
        </p:txBody>
      </p:sp>
    </p:spTree>
    <p:extLst>
      <p:ext uri="{BB962C8B-B14F-4D97-AF65-F5344CB8AC3E}">
        <p14:creationId xmlns:p14="http://schemas.microsoft.com/office/powerpoint/2010/main" val="27332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F4A3-844A-4E23-BF0F-41FC884B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22" y="685800"/>
            <a:ext cx="8534400" cy="1507067"/>
          </a:xfrm>
        </p:spPr>
        <p:txBody>
          <a:bodyPr/>
          <a:lstStyle/>
          <a:p>
            <a:r>
              <a:rPr lang="en-CA" cap="none" dirty="0"/>
              <a:t>Summary</a:t>
            </a:r>
          </a:p>
        </p:txBody>
      </p:sp>
      <p:pic>
        <p:nvPicPr>
          <p:cNvPr id="5" name="Picture 4" descr="A picture containing person, man, indoor, table&#10;&#10;Description automatically generated">
            <a:extLst>
              <a:ext uri="{FF2B5EF4-FFF2-40B4-BE49-F238E27FC236}">
                <a16:creationId xmlns:a16="http://schemas.microsoft.com/office/drawing/2014/main" id="{B45F44C4-86CB-4CB0-9853-94C7AC68B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72" y="1794020"/>
            <a:ext cx="4460828" cy="32376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CBE7-B1FB-4CD3-8725-7AF3B6DA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07" y="2556933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Classical public/symmetric key cryptography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Some implementations no longer secure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Others might work given higher levels of security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Will not be as cheap as it is today</a:t>
            </a:r>
          </a:p>
          <a:p>
            <a:pPr marL="0" indent="0">
              <a:buNone/>
            </a:pPr>
            <a:endParaRPr lang="en-CA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Private key cryptography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Is perfectly secure but very expensive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Can be aided by Quantum Key Generation</a:t>
            </a:r>
          </a:p>
        </p:txBody>
      </p:sp>
    </p:spTree>
    <p:extLst>
      <p:ext uri="{BB962C8B-B14F-4D97-AF65-F5344CB8AC3E}">
        <p14:creationId xmlns:p14="http://schemas.microsoft.com/office/powerpoint/2010/main" val="29661802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292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Slice</vt:lpstr>
      <vt:lpstr>A Quanta of Cryptography</vt:lpstr>
      <vt:lpstr>Takeaways</vt:lpstr>
      <vt:lpstr>Sophisticated Quantum Attacks</vt:lpstr>
      <vt:lpstr>Shor’s Algorithm for Prime Factorization</vt:lpstr>
      <vt:lpstr>Quantum-Resistant Cryptography</vt:lpstr>
      <vt:lpstr>Quantum Key Generation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Quanta of Cryptography</dc:title>
  <dc:creator>Samuel Loveys</dc:creator>
  <cp:lastModifiedBy>Samuel Loveys</cp:lastModifiedBy>
  <cp:revision>89</cp:revision>
  <dcterms:created xsi:type="dcterms:W3CDTF">2019-10-07T16:55:32Z</dcterms:created>
  <dcterms:modified xsi:type="dcterms:W3CDTF">2019-11-10T20:04:19Z</dcterms:modified>
</cp:coreProperties>
</file>