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67" r:id="rId17"/>
  </p:sldIdLst>
  <p:sldSz cy="10287000" cx="18288000"/>
  <p:notesSz cx="10287000" cy="18288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SemiBold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P56zr0xQrB6GBB8YeIq5SlrtRg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Kateryna Boik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7" Type="http://schemas.openxmlformats.org/officeDocument/2006/relationships/slide" Target="slides/slide12.xml"/><Relationship Id="rId18" Type="http://schemas.openxmlformats.org/officeDocument/2006/relationships/font" Target="fonts/Poppins-regular.fntdata"/><Relationship Id="rId19" Type="http://schemas.openxmlformats.org/officeDocument/2006/relationships/font" Target="fonts/Poppins-bold.fntdata"/><Relationship Id="rId20" Type="http://schemas.openxmlformats.org/officeDocument/2006/relationships/font" Target="fonts/Poppins-italic.fntdata"/><Relationship Id="rId21" Type="http://schemas.openxmlformats.org/officeDocument/2006/relationships/font" Target="fonts/Poppins-boldItalic.fntdata"/><Relationship Id="rId22" Type="http://schemas.openxmlformats.org/officeDocument/2006/relationships/font" Target="fonts/PoppinsSemiBold-regular.fntdata"/><Relationship Id="rId23" Type="http://schemas.openxmlformats.org/officeDocument/2006/relationships/font" Target="fonts/PoppinsSemiBold-bold.fntdata"/><Relationship Id="rId24" Type="http://schemas.openxmlformats.org/officeDocument/2006/relationships/font" Target="fonts/PoppinsSemiBold-italic.fntdata"/><Relationship Id="rId25" Type="http://schemas.openxmlformats.org/officeDocument/2006/relationships/font" Target="fonts/PoppinsSemiBold-boldItalic.fntdata"/><Relationship Id="rId26" Type="http://customschemas.google.com/relationships/presentationmetadata" Target="meta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9-09T07:42:13.177">
    <p:pos x="1871" y="2611"/>
    <p:text>name of category or industry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b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9-09T07:46:01.125">
    <p:pos x="6000" y="0"/>
    <p:text>information for this slide is generated based on url of appeexchange listing, sample: https://appexchange.salesforce.com/appxListingDetail?listingId=95782e8c-19c5-4d7c-ae0a-3524594e46d4 https://prnt.sc/R9A6HIRZWn9c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Q"/>
      </p:ext>
    </p:extLst>
  </p:cm>
  <p:cm authorId="0" idx="3" dt="2025-09-09T07:43:58.775">
    <p:pos x="624" y="3037"/>
    <p:text>name of the app from appexchange listing, sample: listing: https://appexchange.salesforce.com/appxListingDetail?listingId=95782e8c-19c5-4d7c-ae0a-3524594e46d4
name: Extreme Dynamic Forms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I"/>
      </p:ext>
    </p:extLst>
  </p:cm>
  <p:cm authorId="0" idx="4" dt="2025-09-09T07:43:15.704">
    <p:pos x="624" y="1381"/>
    <p:text>image taken from appexchange listing, sample: listing: https://appexchange.salesforce.com/appxListingDetail?listingId=95782e8c-19c5-4d7c-ae0a-3524594e46d4
image: https://appexchange.salesforce.com/image_host/d48ba608-8a7f-419a-b4ad-d63899269670.png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E"/>
      </p:ext>
    </p:extLst>
  </p:cm>
  <p:cm authorId="0" idx="5" dt="2025-09-09T07:45:07.668">
    <p:pos x="744" y="4039"/>
    <p:text>developer from appexchange listing, sample:
listing: https://appexchange.salesforce.com/appxListingDetail?listingId=95782e8c-19c5-4d7c-ae0a-3524594e46d4 developer: By Salesforce Labs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M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5-09-09T07:42:25.509">
    <p:pos x="1817" y="4693"/>
    <p:text>name of category or industry (same as on the cover slide)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A"/>
      </p:ext>
    </p:extLst>
  </p:cm>
  <p:cm authorId="0" idx="7" dt="2025-09-09T07:47:44.451">
    <p:pos x="1817" y="4793"/>
    <p:text>link on the button is according to the provided in the interface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7J7ecU"/>
      </p:ext>
    </p:extLst>
  </p:cm>
</p:cmLst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Relationship Id="rId5" Type="http://schemas.openxmlformats.org/officeDocument/2006/relationships/hyperlink" Target="https://www.sfapps.info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23.png"/><Relationship Id="rId8" Type="http://schemas.openxmlformats.org/officeDocument/2006/relationships/image" Target="../media/image4.png"/><Relationship Id="rId9" Type="http://schemas.openxmlformats.org/officeDocument/2006/relationships/image" Target="../media/image1.png"/><Relationship Id="rId10" Type="http://schemas.openxmlformats.org/officeDocument/2006/relationships/image" Target="../media/image16.png"/><Relationship Id="rId11" Type="http://schemas.openxmlformats.org/officeDocument/2006/relationships/image" Target="../media/image22.png"/><Relationship Id="rId12" Type="http://schemas.openxmlformats.org/officeDocument/2006/relationships/image" Target="../media/image19.png"/><Relationship Id="rId13" Type="http://schemas.openxmlformats.org/officeDocument/2006/relationships/image" Target="../media/image25.png"/><Relationship Id="rId14" Type="http://schemas.openxmlformats.org/officeDocument/2006/relationships/image" Target="../media/image24.png"/><Relationship Id="rId15" Type="http://schemas.openxmlformats.org/officeDocument/2006/relationships/image" Target="../media/image27.png"/><Relationship Id="rId16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3.xml"/><Relationship Id="rId4" Type="http://schemas.openxmlformats.org/officeDocument/2006/relationships/image" Target="../media/image109.png"/><Relationship Id="rId5" Type="http://schemas.openxmlformats.org/officeDocument/2006/relationships/image" Target="../media/image105.png"/><Relationship Id="rId6" Type="http://schemas.openxmlformats.org/officeDocument/2006/relationships/image" Target="../media/image107.png"/><Relationship Id="rId7" Type="http://schemas.openxmlformats.org/officeDocument/2006/relationships/hyperlink" Target="https://sfapps.info/top-salesforce-apps-for-manufacturing" TargetMode="External"/><Relationship Id="rId8" Type="http://schemas.openxmlformats.org/officeDocument/2006/relationships/image" Target="../media/image114.png"/><Relationship Id="rId9" Type="http://schemas.openxmlformats.org/officeDocument/2006/relationships/image" Target="../media/image1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Relationship Id="rId5" Type="http://schemas.openxmlformats.org/officeDocument/2006/relationships/hyperlink" Target="https://www.sfapps.info/" TargetMode="External"/><Relationship Id="rId6" Type="http://schemas.openxmlformats.org/officeDocument/2006/relationships/image" Target="../media/image38.png"/><Relationship Id="rId7" Type="http://schemas.openxmlformats.org/officeDocument/2006/relationships/image" Target="../media/image8.png"/><Relationship Id="rId8" Type="http://schemas.openxmlformats.org/officeDocument/2006/relationships/image" Target="../media/image20.png"/><Relationship Id="rId9" Type="http://schemas.openxmlformats.org/officeDocument/2006/relationships/image" Target="../media/image3.png"/><Relationship Id="rId10" Type="http://schemas.openxmlformats.org/officeDocument/2006/relationships/image" Target="../media/image18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4.png"/><Relationship Id="rId5" Type="http://schemas.openxmlformats.org/officeDocument/2006/relationships/hyperlink" Target="https://www.sfapps.info/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39.png"/><Relationship Id="rId8" Type="http://schemas.openxmlformats.org/officeDocument/2006/relationships/image" Target="../media/image11.png"/><Relationship Id="rId9" Type="http://schemas.openxmlformats.org/officeDocument/2006/relationships/image" Target="../media/image14.png"/><Relationship Id="rId10" Type="http://schemas.openxmlformats.org/officeDocument/2006/relationships/image" Target="../media/image13.png"/><Relationship Id="rId1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9795" cy="10290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4775" y="286393"/>
            <a:ext cx="3638846" cy="8489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63256" y="1896537"/>
            <a:ext cx="2020005" cy="2020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59756" y="2410035"/>
            <a:ext cx="1029046" cy="990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" name="Google Shape;2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34931" y="765619"/>
            <a:ext cx="6553209" cy="30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" name="Google Shape;2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1" y="767667"/>
            <a:ext cx="6553209" cy="30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" name="Google Shape;22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7310913"/>
            <a:ext cx="18289795" cy="2979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" name="Google Shape;2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0" y="8549845"/>
            <a:ext cx="18289795" cy="1740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" name="Google Shape;24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648968" y="1132676"/>
            <a:ext cx="4611211" cy="3182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" name="Google Shape;25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48046" y="1554365"/>
            <a:ext cx="3391718" cy="2344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" name="Google Shape;26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687377" y="6171495"/>
            <a:ext cx="8820522" cy="1069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" name="Google Shape;27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153962" y="6085487"/>
            <a:ext cx="9896903" cy="123218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 rot="-585">
            <a:off x="2971792" y="4143926"/>
            <a:ext cx="12344700" cy="18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r>
              <a:t>Best Apps for Manufacturing Available on </a:t>
            </a:r>
          </a:p>
        </p:txBody>
      </p:sp>
      <p:sp>
        <p:nvSpPr>
          <p:cNvPr id="29" name="Google Shape;29;p1"/>
          <p:cNvSpPr/>
          <p:nvPr/>
        </p:nvSpPr>
        <p:spPr>
          <a:xfrm rot="-678">
            <a:off x="6155688" y="6347177"/>
            <a:ext cx="7608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12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3628"/>
              <a:buFont typeface="Poppins SemiBold"/>
              <a:buNone/>
            </a:pPr>
            <a:r>
              <a:rPr b="0" i="0" lang="en-US" sz="3628" u="none" cap="none" strike="noStrike">
                <a:solidFill>
                  <a:srgbClr val="16356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AppExchange | AgentExchange</a:t>
            </a:r>
            <a:endParaRPr b="0" i="0" sz="36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6" name="Google Shape;21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9795" cy="10290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151" y="1153848"/>
            <a:ext cx="5163793" cy="3564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8" name="Google Shape;21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31582" y="6914207"/>
            <a:ext cx="3858214" cy="3182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9" name="Google Shape;219;p1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83671" y="7429357"/>
            <a:ext cx="3867486" cy="96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0" name="Google Shape;220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8706" y="1895454"/>
            <a:ext cx="6437705" cy="4126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2"/>
          <p:cNvSpPr/>
          <p:nvPr/>
        </p:nvSpPr>
        <p:spPr>
          <a:xfrm rot="-600">
            <a:off x="2295525" y="6477402"/>
            <a:ext cx="13697093" cy="821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7"/>
              </a:lnSpc>
              <a:spcBef>
                <a:spcPts val="0"/>
              </a:spcBef>
              <a:spcAft>
                <a:spcPts val="0"/>
              </a:spcAft>
              <a:buClr>
                <a:srgbClr val="163560"/>
              </a:buClr>
              <a:buSzPts val="5929"/>
              <a:buFont typeface="Poppins"/>
              <a:buNone/>
            </a:pPr>
            <a:r>
              <a:rPr b="1" i="0" lang="en-US" sz="5929" u="none" cap="none" strike="noStrike">
                <a:solidFill>
                  <a:srgbClr val="163560"/>
                </a:solidFill>
                <a:latin typeface="Poppins"/>
                <a:ea typeface="Poppins"/>
                <a:cs typeface="Poppins"/>
                <a:sym typeface="Poppins"/>
              </a:rPr>
              <a:t>View Full List of Best Salesforce </a:t>
            </a:r>
            <a:endParaRPr b="0" i="0" sz="592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/>
          <p:nvPr/>
        </p:nvSpPr>
        <p:spPr>
          <a:xfrm rot="-600">
            <a:off x="2886075" y="7449792"/>
            <a:ext cx="8467883" cy="906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r>
              <a:t>Apps for Manufacturing at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9668" y="0"/>
            <a:ext cx="10480127" cy="102901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" name="Google Shape;36;p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1683" y="9069629"/>
            <a:ext cx="3505486" cy="820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" name="Google Shape;3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48696" y="978374"/>
            <a:ext cx="11041100" cy="85009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" name="Google Shape;3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1522" y="7574909"/>
            <a:ext cx="1838545" cy="629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" name="Google Shape;39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763895" y="915941"/>
            <a:ext cx="2848314" cy="972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" name="Google Shape;40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0982" y="2192850"/>
            <a:ext cx="2629615" cy="2048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" name="Google Shape;41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95533" y="1050317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" name="Google Shape;42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67879" y="6326287"/>
            <a:ext cx="3876921" cy="7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"/>
          <p:cNvSpPr/>
          <p:nvPr/>
        </p:nvSpPr>
        <p:spPr>
          <a:xfrm rot="-600">
            <a:off x="991441" y="4821713"/>
            <a:ext cx="5534241" cy="1239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r>
              <a:t>Unknown App</a:t>
            </a:r>
          </a:p>
        </p:txBody>
      </p:sp>
      <p:sp>
        <p:nvSpPr>
          <p:cNvPr id="44" name="Google Shape;44;p2"/>
          <p:cNvSpPr/>
          <p:nvPr/>
        </p:nvSpPr>
        <p:spPr>
          <a:xfrm rot="-600">
            <a:off x="1124196" y="1412564"/>
            <a:ext cx="847833" cy="619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r>
              <a:t> #1</a:t>
            </a:r>
          </a:p>
        </p:txBody>
      </p:sp>
      <p:sp>
        <p:nvSpPr>
          <p:cNvPr id="45" name="Google Shape;45;p2"/>
          <p:cNvSpPr/>
          <p:nvPr/>
        </p:nvSpPr>
        <p:spPr>
          <a:xfrm rot="-600">
            <a:off x="1182219" y="6412743"/>
            <a:ext cx="3362418" cy="53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r>
              <a:t>By Unknown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45071"/>
            <a:ext cx="9308703" cy="51451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" name="Google Shape;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"/>
            <a:ext cx="9306937" cy="580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" name="Google Shape;53;p3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69525"/>
          <a:stretch/>
        </p:blipFill>
        <p:spPr>
          <a:xfrm>
            <a:off x="13984025" y="9182906"/>
            <a:ext cx="3505999" cy="70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1399392"/>
            <a:ext cx="9565781" cy="6986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449660" y="1342702"/>
            <a:ext cx="2848314" cy="972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220633" y="1048515"/>
            <a:ext cx="1343494" cy="13434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" name="Google Shape;57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040856" y="7915685"/>
            <a:ext cx="2448171" cy="705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" name="Google Shape;58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39911" y="2495894"/>
            <a:ext cx="2639171" cy="213452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/>
          <p:nvPr/>
        </p:nvSpPr>
        <p:spPr>
          <a:xfrm rot="-600">
            <a:off x="11392146" y="1410756"/>
            <a:ext cx="943083" cy="6192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r>
              <a:t> #2</a:t>
            </a:r>
          </a:p>
        </p:txBody>
      </p:sp>
      <p:sp>
        <p:nvSpPr>
          <p:cNvPr id="60" name="Google Shape;60;p3"/>
          <p:cNvSpPr/>
          <p:nvPr/>
        </p:nvSpPr>
        <p:spPr>
          <a:xfrm rot="-614">
            <a:off x="11040325" y="5210272"/>
            <a:ext cx="67197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r>
              <a:t>Unknown App</a:t>
            </a:r>
          </a:p>
        </p:txBody>
      </p:sp>
      <p:sp>
        <p:nvSpPr>
          <p:cNvPr id="61" name="Google Shape;61;p3"/>
          <p:cNvSpPr/>
          <p:nvPr/>
        </p:nvSpPr>
        <p:spPr>
          <a:xfrm rot="-600">
            <a:off x="11383771" y="8001897"/>
            <a:ext cx="1828893" cy="5337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r>
              <a:t>By Unknown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2025-09-09T06:41:34Z</dcterms:created>
  <dc:creator>PptxGenJS</dc:creator>
</cp:coreProperties>
</file>