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AB8C9-4BA8-BC33-D2E2-9254CF299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8F17AD-FABF-69B6-A0BF-8631ABB81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23658-81A7-19FD-84BC-70A2790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D04F94-4271-99C1-67BF-CF7A4991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DB344-71D5-CDD5-53B7-7ED7634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1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5CF847-6BA3-75A6-41C4-7B482A7C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6E0AF1-A773-2044-EA5F-2849EFA87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4F59A-3FEF-E6E0-254E-C5FCCE04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DD4342-30B0-A0DF-3E98-4652F2F7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CE3EE9-584A-9C5F-6BAD-FAAE5E70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44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355313-B5AB-E181-ADCA-05FE59459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C9A83C-001A-26B8-DC70-D02C6D75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450CF9-4A02-DBC5-224F-93E371B2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042DC8-5B9F-EB9D-DDF1-5F81714E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8BE491-EAEC-EBC3-A6F2-DE11A0A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4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987A7-1E0B-884D-79F7-51DEAD78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7311D-F110-D676-7A7D-8BC24F2A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12AB1-F827-8371-69C7-6CB98D9D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BCEC14-9B34-BF2D-FB5D-786E377D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6EEBF-A143-51B1-9ACA-0DBB3ACE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1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694D0-3F7E-1EDF-F694-BB8AA0EC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F5521A-4A21-E654-68E6-06F84C35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A19CDB-5591-5B3B-0CDF-228B507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37BEAF-3193-441E-DBD8-B34F46CA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4FAA94-4AAA-2632-B86D-20688622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40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91D95-0993-2D54-2D84-9982611B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D3EF8E-6EC3-8AD4-7E73-B6B4A2007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C36CF7-E0B5-666F-E447-4E4A0D33A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934D89-CE75-2C2A-4911-8325C638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45168A-EB8A-D96A-0416-65982DB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B5C6A3-E726-2668-76BC-1988DCF1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12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A7FE9-8E22-E803-D369-1A6C4B22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57DD4-1899-74D9-9C8C-FDD22EDD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883495-D9F5-4114-A4FA-C127154D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376DF2-EF7A-53FA-239A-440DDBF8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943E4-0366-F7F1-A7F0-61EB47028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C9442D-8BC9-4219-B735-88EFC496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A841FF-96B3-702C-826B-D02F26D1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3F20E1-CB1F-4711-3F98-AEA71B51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257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9DC60-4C71-AA37-8F7B-9B9AD338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2E1425-16C5-6D04-ED38-C769150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4D7E0B-F888-4D38-E9BF-C8604A1E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2A2A0B-62C0-49DF-C61C-173B5016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19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3C8F11-E1A4-4BFC-0F6F-A6AB5AC0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F12ED6-DF09-73AA-C0A9-9D989CD9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4E9A38-631B-E3B8-AF10-DB0EF975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78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4272F-11D9-D299-5427-1662074D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5B251-AA1E-FF63-03B3-A84F0B10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06863C-E98F-E3D7-B4A0-2AD3D7C81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62D66B-8180-429B-C93A-C5D1A09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03411F-1C46-32D8-0930-47D693DC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183525-6267-A38C-6BB2-2B0BA56A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93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17E38-DBD2-8015-57BA-42995260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781D63-0715-DD91-2072-8AB704E60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9756DC-4AE4-2653-5D4D-5F2807B3A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081C7-DF5C-FBF2-A5DD-BFC965A8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139681-E4B5-BCA1-C5C9-E0D297B5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CFF442-2988-2C56-2547-6FAAB9F4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81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B4B1F5-7B3D-06FF-154A-EEDA84D8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975214-6570-60E3-8751-253EFCCF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DFC30-3069-F5A9-6011-05C6A77F1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24AE1-4660-4B32-A215-0B29BDD3A540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2F386-B86D-5668-7DFA-D7C8C7E29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8F49B3-16F5-22E4-2268-52953B198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3C9DAA-8CED-4359-90C8-DEAA1CF609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9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658085-892D-7A77-A613-844136B80DB8}"/>
              </a:ext>
            </a:extLst>
          </p:cNvPr>
          <p:cNvSpPr/>
          <p:nvPr/>
        </p:nvSpPr>
        <p:spPr>
          <a:xfrm>
            <a:off x="2368731" y="363976"/>
            <a:ext cx="5016138" cy="3798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B82EFF7-40D8-5F88-05B9-673F556D8F9D}"/>
              </a:ext>
            </a:extLst>
          </p:cNvPr>
          <p:cNvGrpSpPr/>
          <p:nvPr/>
        </p:nvGrpSpPr>
        <p:grpSpPr>
          <a:xfrm>
            <a:off x="3108959" y="792480"/>
            <a:ext cx="1292011" cy="1018903"/>
            <a:chOff x="3108959" y="792480"/>
            <a:chExt cx="1292011" cy="101890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9C7FDC9-6697-3825-1BE7-FB9310F71087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5F30A76-37FB-5B58-5FDA-5DC280AF5AD6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A29DC3F-9B35-7831-E535-1D8629538633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76B01A6-131A-2928-8931-674C89548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FC1A33-1E1A-CC2B-EAA9-D30446CD5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CBAD88C-5F16-A281-D698-E60222AEC2EC}"/>
              </a:ext>
            </a:extLst>
          </p:cNvPr>
          <p:cNvGrpSpPr/>
          <p:nvPr/>
        </p:nvGrpSpPr>
        <p:grpSpPr>
          <a:xfrm>
            <a:off x="3108959" y="1889760"/>
            <a:ext cx="1292011" cy="1018903"/>
            <a:chOff x="3108959" y="792480"/>
            <a:chExt cx="1292011" cy="1018903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E2F8E6DE-E2CD-5C56-14F5-6862293C4496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771AF07-D1F5-9FEB-86E8-2661625A6208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E59A967E-E2F8-4F8A-CB5E-944C950E8557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4161176C-E74D-3120-0CBB-B17CDA0E1B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EF2B3655-0650-8F59-24FE-37F462288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850CA76-9497-EBFC-B3F6-24A315C85070}"/>
              </a:ext>
            </a:extLst>
          </p:cNvPr>
          <p:cNvGrpSpPr/>
          <p:nvPr/>
        </p:nvGrpSpPr>
        <p:grpSpPr>
          <a:xfrm>
            <a:off x="3108959" y="2987040"/>
            <a:ext cx="1292011" cy="1018903"/>
            <a:chOff x="3108959" y="792480"/>
            <a:chExt cx="1292011" cy="1018903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315CFAF-DA70-926F-8FB8-B72D7F6707AC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ACFD2C4-6B2F-A58D-754C-D48037D9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E66DEBE-F1A4-F21C-0FDB-A31B8E318DCD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3B3DA2D-121A-3E07-3035-22FCA1D19F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FE21AB9-4DE1-DD2B-FA74-5B1E23EF0C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A0CDDFD-1A7A-1D2D-B192-3C9EFCF566F2}"/>
              </a:ext>
            </a:extLst>
          </p:cNvPr>
          <p:cNvGrpSpPr/>
          <p:nvPr/>
        </p:nvGrpSpPr>
        <p:grpSpPr>
          <a:xfrm>
            <a:off x="4484914" y="792480"/>
            <a:ext cx="1292011" cy="1018903"/>
            <a:chOff x="3108959" y="792480"/>
            <a:chExt cx="1292011" cy="1018903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6F0E526-B080-6402-1333-BEC861228326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E4162CB-5093-C423-EF8D-58BB3B23308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7F924CD-FF44-AD25-3F63-AC307A22B1D1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8510EFA-C433-A487-4F3B-FD8F3BB81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15A5A87-7D44-F3E6-837C-3F8FB5A9C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3740463-5875-AAE5-EDAB-E367265290FD}"/>
              </a:ext>
            </a:extLst>
          </p:cNvPr>
          <p:cNvGrpSpPr/>
          <p:nvPr/>
        </p:nvGrpSpPr>
        <p:grpSpPr>
          <a:xfrm>
            <a:off x="4484914" y="1889760"/>
            <a:ext cx="1292011" cy="1018903"/>
            <a:chOff x="3108959" y="792480"/>
            <a:chExt cx="1292011" cy="1018903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8EFB2D9-8E1B-7AA1-2E48-578A270BFC5F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FADC31B-372D-39F0-6890-E7EFCF33070A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6488BCF-1FA4-14D9-44A5-6157642855B8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40BE1473-A623-C307-023C-FB1445071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04EF9AF-76B6-C591-9270-1E410618A5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E38D50DA-6F53-E34E-E79A-AD95ADE9ECBB}"/>
              </a:ext>
            </a:extLst>
          </p:cNvPr>
          <p:cNvGrpSpPr/>
          <p:nvPr/>
        </p:nvGrpSpPr>
        <p:grpSpPr>
          <a:xfrm>
            <a:off x="4484914" y="2987040"/>
            <a:ext cx="1292011" cy="1018903"/>
            <a:chOff x="3108959" y="792480"/>
            <a:chExt cx="1292011" cy="1018903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7E531E27-F59C-FC68-D377-A90669EC2B19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778E668B-0DAC-50D9-B456-CABAE11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56E9483-849C-3FD6-1A5E-3DBF648F8184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C4736BB9-9F7C-0A89-E910-3FD040429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C7BFAB77-2737-7D13-277B-0DBC8C262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291A98C-BFAD-818E-7FB4-FDA56E858B51}"/>
              </a:ext>
            </a:extLst>
          </p:cNvPr>
          <p:cNvGrpSpPr/>
          <p:nvPr/>
        </p:nvGrpSpPr>
        <p:grpSpPr>
          <a:xfrm>
            <a:off x="5860869" y="792480"/>
            <a:ext cx="1292011" cy="1018903"/>
            <a:chOff x="3108959" y="792480"/>
            <a:chExt cx="1292011" cy="1018903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1FBF229-CCE2-1180-DA3D-95C0C1E13D46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A5B19D2E-4CBF-1C69-F140-8C78C2BAFA7C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0C139B9-7483-1825-55C9-A171CDE18BF8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F18C2072-B5D4-5C72-EC6D-DCCB7DCE7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0E5CB7B-19B8-A26D-EF8A-2D824770A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08C85B4-B76D-6100-947A-3DE9C14048BE}"/>
              </a:ext>
            </a:extLst>
          </p:cNvPr>
          <p:cNvGrpSpPr/>
          <p:nvPr/>
        </p:nvGrpSpPr>
        <p:grpSpPr>
          <a:xfrm>
            <a:off x="5860869" y="1889760"/>
            <a:ext cx="1292011" cy="1018903"/>
            <a:chOff x="3108959" y="792480"/>
            <a:chExt cx="1292011" cy="101890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DDBED295-6007-2B92-0BAC-F0586C8AC3C6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922D98C6-896E-56EA-3883-4149C5C198D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17F06409-4534-C80F-9714-42DD891B466C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BA79B519-5F64-CA3B-6669-876403E55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91DFE5E1-1CB1-F0C2-4909-6C006BBE7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4E1251EF-4F9F-60AA-11A5-705EC70E9AB9}"/>
              </a:ext>
            </a:extLst>
          </p:cNvPr>
          <p:cNvGrpSpPr/>
          <p:nvPr/>
        </p:nvGrpSpPr>
        <p:grpSpPr>
          <a:xfrm>
            <a:off x="5860869" y="2987040"/>
            <a:ext cx="1292011" cy="1018903"/>
            <a:chOff x="3108959" y="792480"/>
            <a:chExt cx="1292011" cy="1018903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E1ACB5AD-DC18-56D5-5B4C-FFD4BCFCD93F}"/>
                </a:ext>
              </a:extLst>
            </p:cNvPr>
            <p:cNvSpPr/>
            <p:nvPr/>
          </p:nvSpPr>
          <p:spPr>
            <a:xfrm>
              <a:off x="3108959" y="792480"/>
              <a:ext cx="1292011" cy="1018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2AE52095-0432-6E6A-3A60-592A32D9A707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80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19B4FFF7-B5CC-5B6B-3909-3970F741F51B}"/>
                </a:ext>
              </a:extLst>
            </p:cNvPr>
            <p:cNvCxnSpPr>
              <a:cxnSpLocks/>
            </p:cNvCxnSpPr>
            <p:nvPr/>
          </p:nvCxnSpPr>
          <p:spPr>
            <a:xfrm>
              <a:off x="3979817" y="792480"/>
              <a:ext cx="0" cy="10189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0D77639-C86D-C3E4-2E59-15132B5AA4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123404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64D36DD9-F77D-3FAE-DD22-44E8125A0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8959" y="1471748"/>
              <a:ext cx="12920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3AB1A6B-77FE-CA21-0613-6C2FCCDA30BA}"/>
              </a:ext>
            </a:extLst>
          </p:cNvPr>
          <p:cNvSpPr/>
          <p:nvPr/>
        </p:nvSpPr>
        <p:spPr>
          <a:xfrm>
            <a:off x="2995749" y="714104"/>
            <a:ext cx="1506583" cy="117565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BD48AF9C-1FC7-DD8D-7C7E-16B44034704C}"/>
              </a:ext>
            </a:extLst>
          </p:cNvPr>
          <p:cNvSpPr/>
          <p:nvPr/>
        </p:nvSpPr>
        <p:spPr>
          <a:xfrm>
            <a:off x="4841966" y="714104"/>
            <a:ext cx="574767" cy="33702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505E762-39B5-9491-5357-D874734CF185}"/>
              </a:ext>
            </a:extLst>
          </p:cNvPr>
          <p:cNvSpPr/>
          <p:nvPr/>
        </p:nvSpPr>
        <p:spPr>
          <a:xfrm>
            <a:off x="3021876" y="2908663"/>
            <a:ext cx="4241074" cy="47897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E9F1E40-05AD-7951-78DE-D019FCEA5AD3}"/>
              </a:ext>
            </a:extLst>
          </p:cNvPr>
          <p:cNvSpPr txBox="1"/>
          <p:nvPr/>
        </p:nvSpPr>
        <p:spPr>
          <a:xfrm>
            <a:off x="2891246" y="36397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block</a:t>
            </a:r>
            <a:endParaRPr kumimoji="1" lang="ja-JP" altLang="en-US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D6910DF-99AA-F4DA-1596-8CC5E199EE81}"/>
              </a:ext>
            </a:extLst>
          </p:cNvPr>
          <p:cNvSpPr txBox="1"/>
          <p:nvPr/>
        </p:nvSpPr>
        <p:spPr>
          <a:xfrm>
            <a:off x="4648287" y="35347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column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4CCF0B9-B546-963A-33D8-C9B9D170DD58}"/>
              </a:ext>
            </a:extLst>
          </p:cNvPr>
          <p:cNvSpPr txBox="1"/>
          <p:nvPr/>
        </p:nvSpPr>
        <p:spPr>
          <a:xfrm>
            <a:off x="2434718" y="303354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407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A1122</dc:creator>
  <cp:lastModifiedBy>A1122</cp:lastModifiedBy>
  <cp:revision>7</cp:revision>
  <dcterms:created xsi:type="dcterms:W3CDTF">2025-10-12T23:47:16Z</dcterms:created>
  <dcterms:modified xsi:type="dcterms:W3CDTF">2025-10-13T00:00:39Z</dcterms:modified>
</cp:coreProperties>
</file>