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4" r:id="rId3"/>
    <p:sldId id="262" r:id="rId4"/>
    <p:sldId id="263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BRIc8sZPCTC6JJy0M6NKRK+zZ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e969a1903_3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1e969a1903_3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7439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e969a1903_3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1e969a1903_3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5372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e969a1903_3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1e969a1903_3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776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e969a1903_3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1e969a1903_3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3732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e969a1903_3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1e969a1903_3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e969a1903_31_10"/>
          <p:cNvSpPr txBox="1"/>
          <p:nvPr/>
        </p:nvSpPr>
        <p:spPr>
          <a:xfrm>
            <a:off x="4063231" y="3204714"/>
            <a:ext cx="4065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SA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شكرًا لكم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8EE58A3D-77CC-5421-8461-1275BEB39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9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e969a1903_31_10"/>
          <p:cNvSpPr txBox="1"/>
          <p:nvPr/>
        </p:nvSpPr>
        <p:spPr>
          <a:xfrm>
            <a:off x="4063231" y="3204714"/>
            <a:ext cx="4065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SA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شكرًا لكم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B876DDF9-7CDF-F41C-EFC3-A8094E63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1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e969a1903_31_10"/>
          <p:cNvSpPr txBox="1"/>
          <p:nvPr/>
        </p:nvSpPr>
        <p:spPr>
          <a:xfrm>
            <a:off x="4063231" y="3204714"/>
            <a:ext cx="4065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SA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شكرًا لكم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B3145D76-4437-3A80-AD2F-BE5125897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9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e969a1903_31_10"/>
          <p:cNvSpPr txBox="1"/>
          <p:nvPr/>
        </p:nvSpPr>
        <p:spPr>
          <a:xfrm>
            <a:off x="4063231" y="3204714"/>
            <a:ext cx="4065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SA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شكرًا لكم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E25566D9-17B9-A67C-2036-6E5A656AD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4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21e969a1903_31_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50520" y="997204"/>
            <a:ext cx="3490961" cy="159554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21e969a1903_31_10"/>
          <p:cNvSpPr txBox="1"/>
          <p:nvPr/>
        </p:nvSpPr>
        <p:spPr>
          <a:xfrm>
            <a:off x="4063231" y="3204714"/>
            <a:ext cx="4065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SA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شكرًا لكم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شاشة عريضة</PresentationFormat>
  <Paragraphs>5</Paragraphs>
  <Slides>5</Slides>
  <Notes>5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خلود</dc:creator>
  <cp:lastModifiedBy>saleh naser</cp:lastModifiedBy>
  <cp:revision>1</cp:revision>
  <dcterms:created xsi:type="dcterms:W3CDTF">2023-03-13T09:30:31Z</dcterms:created>
  <dcterms:modified xsi:type="dcterms:W3CDTF">2023-03-18T12:17:44Z</dcterms:modified>
</cp:coreProperties>
</file>