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2b520a5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2b520a5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2b520a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2b520a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2b520a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2b520a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2b520a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2b520a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2b520a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2b520a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2b520a5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2b520a5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2b520a5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2b520a5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2b520a5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2b520a5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2b520a5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2b520a5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2b520a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2b520a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Zaawansowane metody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Uczenia maszynowego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nr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Jadwiga Słowik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QDA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00" y="1740725"/>
            <a:ext cx="6769975" cy="3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Dziękuję za uwagę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Wykorzystane narzędzia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Jupyter-notebook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Categorical_encoders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danych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Obliczenie współczynnika korelacji dla wszystkich par kolumn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Narysowanie wykresów rozkładu/histogramów dla każdej zmiennej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Przykładowy rozkład zmiennej (Var109)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6226"/>
          <a:stretch/>
        </p:blipFill>
        <p:spPr>
          <a:xfrm>
            <a:off x="1447125" y="1691975"/>
            <a:ext cx="5927026" cy="30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 oczyszczania danych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Usunięcie kolumn, które mają </a:t>
            </a:r>
            <a:r>
              <a:rPr b="1" lang="en"/>
              <a:t>więcej niż 30% braków danych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Obliczenie współczynnika korelacji dla wszystkich par kolumn, a następnie usunięcie zmiennych </a:t>
            </a:r>
            <a:r>
              <a:rPr b="1" lang="en"/>
              <a:t>skorelowanych &gt;= 0,8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Zastąpienie braków danych: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Dla zmiennych </a:t>
            </a:r>
            <a:r>
              <a:rPr b="1" lang="en"/>
              <a:t>ilościowych</a:t>
            </a:r>
            <a:r>
              <a:rPr lang="en"/>
              <a:t>: </a:t>
            </a:r>
            <a:r>
              <a:rPr b="1" lang="en"/>
              <a:t>średnia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Dla zmiennych </a:t>
            </a:r>
            <a:r>
              <a:rPr b="1" lang="en"/>
              <a:t>jakościowych</a:t>
            </a:r>
            <a:r>
              <a:rPr lang="en"/>
              <a:t>: </a:t>
            </a:r>
            <a:r>
              <a:rPr b="1" lang="en"/>
              <a:t>moda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Kodowanie zmiennych kategorycznych: </a:t>
            </a:r>
            <a:r>
              <a:rPr b="1" lang="en"/>
              <a:t>factor/mean encoding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Testowane klasyfikatory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max_depth=30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learning_rate=0.04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00" y="1763900"/>
            <a:ext cx="6919324" cy="32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00" y="1741300"/>
            <a:ext cx="7123050" cy="33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25" y="1747500"/>
            <a:ext cx="6819350" cy="3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