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72b08ba8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72b08ba8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72b08ba8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72b08ba8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72b08ba8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72b08ba8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72b08ba8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72b08ba8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2b08ba8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2b08ba8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72b08ba8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72b08ba8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2b08ba8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72b08ba8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2b08ba8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2b08ba8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2b08ba8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2b08ba8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2b08ba8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2b08ba8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2b08ba8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2b08ba8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Metody głębokiego uczenia -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Konwolucyjne sieci neuronowe</a:t>
            </a:r>
            <a:endParaRPr sz="4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Jadwiga Słowik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Ostateczna architektura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(accuracy na zbiorze testowym 81,91%)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128 Conv3x3, przesunięcie 1, ReLu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warstwy MaxPooling2x2, przesuniecie równe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(128 Conv2x2, ReLU, Dropout (0,2), BatchNorm) *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(Fully-Connected (128), Dropout (0,2), BatchNorm) *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Softmax 10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50 epok, stałe learning rate = 0,01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Funkcja kosztu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125" y="1664775"/>
            <a:ext cx="4997100" cy="33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AUC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575" y="1758700"/>
            <a:ext cx="4320300" cy="30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Wykorzystane narzędzia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colab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Jupyter-notebook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Scikit-learn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Zastosowane podejście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 zbioru uczącego wydzielenie zbioru treningowego i walidacyjnego w stosunku 9:1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Badanie wpływu wybranych hiperparametrów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Początkowa konfiguracja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Ustawienie stałej uczenia na wartość 0,01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Wybór optymalizatora (</a:t>
            </a:r>
            <a:r>
              <a:rPr b="1" lang="en"/>
              <a:t>SGD</a:t>
            </a:r>
            <a:r>
              <a:rPr lang="en"/>
              <a:t>, RMSProp, Adagrad, Adam)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Wybór liczby warstw w MLP - zastosowanie więcej niż dwóch warstw ukrytych pogarsza wyniki klasyfikacji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wybrałam dwie warstwy ukryte po 128 neuronów (funkcja aktywacji ReLU)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Kolejne kroki część 2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Wybór konfiguracji konwolucyjno-poolingowej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128 Conv3x3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((128 Conv2x2, ReLU) * 3 ), MaxPooling2x2) *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Fully connected layer (128, 128, ReLu)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Uzyskana skuteczność: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Dla 5 epok: 62%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Dla 40 epok: 76%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Zastosowanie metod regularyzacji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Kernel regularizer</a:t>
            </a:r>
            <a:r>
              <a:rPr lang="en"/>
              <a:t> dla warstwy fully connected i warstw konwolucyjnych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Dropout </a:t>
            </a:r>
            <a:r>
              <a:rPr lang="en"/>
              <a:t>(prawdopodobieństwo wygaszenia połączenia 0,2) dla każdej warstwy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Batch Normalization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Wyniki: </a:t>
            </a:r>
            <a:r>
              <a:rPr lang="en"/>
              <a:t>zastosowanie pierwszej metody spowodowało spadek o 20 pkt. </a:t>
            </a:r>
            <a:r>
              <a:rPr lang="en"/>
              <a:t>p</a:t>
            </a:r>
            <a:r>
              <a:rPr lang="en"/>
              <a:t>roc. Natomiast zastosowanie dwóch ostatnich - poprawa wyniku o kilka punktów procentowych (accuracy rzędu 79%).</a:t>
            </a:r>
            <a:r>
              <a:rPr b="1"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Próba zastosowania data augmentation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Width_shift_range = 0,1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Shear_range = 0,2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Zoom_range = 0,3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Horizontal_flip, vertical_flip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Niestety nie odnotowałam poprawy w jakości klasyfikacji, od pewnego momentu (~70 epoka) accuracy oscylowało wokół 78%.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Wybór stałej uczenia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Zastosowanie zmiennej stałej uczenia: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[1,30): learning rate równy 0,01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[30, 60): learning rate równy 0,005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[60, inf): learning rate równy 0,003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Zastosowany zabieg nie poprawił skuteczności na zbiorze walidacyjnym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Druga próba zastosowania data augmentation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Rotation_range = 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Width_shift_range i width_shift_range równe 0,1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</a:t>
            </a:r>
            <a:r>
              <a:rPr lang="en"/>
              <a:t>orizontal_flip i vertical_flip</a:t>
            </a:r>
            <a:br>
              <a:rPr lang="en"/>
            </a:br>
            <a:br>
              <a:rPr lang="en"/>
            </a:br>
            <a:r>
              <a:rPr lang="en"/>
              <a:t>Nadal accuracy na zbiorze walidacyjnym ok. 80%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