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d77adc3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d77adc3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d77adc3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d77adc3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d77adc3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d77adc3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d77adc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d77adc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d02f3a1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d02f3a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d77adc3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d77adc3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d77adc3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d77adc3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d77adc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d77adc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d02f3a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d02f3a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d02f3a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d02f3a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d02f3a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d02f3a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d02f3a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d02f3a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d77adc3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d77adc3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d77adc3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d77adc3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d02f3a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d02f3a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29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11" Type="http://schemas.openxmlformats.org/officeDocument/2006/relationships/image" Target="../media/image28.png"/><Relationship Id="rId10" Type="http://schemas.openxmlformats.org/officeDocument/2006/relationships/image" Target="../media/image22.png"/><Relationship Id="rId12" Type="http://schemas.openxmlformats.org/officeDocument/2006/relationships/image" Target="../media/image32.png"/><Relationship Id="rId9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5" Type="http://schemas.openxmlformats.org/officeDocument/2006/relationships/image" Target="../media/image11.png"/><Relationship Id="rId6" Type="http://schemas.openxmlformats.org/officeDocument/2006/relationships/image" Target="../media/image30.png"/><Relationship Id="rId7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Implementacja sieci MLP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94300" y="4350900"/>
            <a:ext cx="434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Jadwiga Słowik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Paulina Tomaszewska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Confusion matrix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075" y="1175250"/>
            <a:ext cx="355282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1948675" y="2546100"/>
            <a:ext cx="6615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3C78D8"/>
                </a:solidFill>
              </a:rPr>
              <a:t>true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941538" y="898425"/>
            <a:ext cx="10719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3C78D8"/>
                </a:solidFill>
              </a:rPr>
              <a:t>predicted</a:t>
            </a:r>
            <a:endParaRPr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Wykres funkcji kosztu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125" y="1088075"/>
            <a:ext cx="5514175" cy="37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1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Wyniki dla najlepszej sieci, ROC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5" y="718850"/>
            <a:ext cx="2462525" cy="17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000" y="759875"/>
            <a:ext cx="2404380" cy="16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150" y="718850"/>
            <a:ext cx="2404375" cy="169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523950"/>
            <a:ext cx="2282700" cy="161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1833" y="2523950"/>
            <a:ext cx="2312167" cy="16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0307" y="2582425"/>
            <a:ext cx="2271343" cy="15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7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Wyniki dla najlepszej sieci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00" y="1688875"/>
            <a:ext cx="2605400" cy="17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925" y="1704850"/>
            <a:ext cx="2703725" cy="17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875" y="1627325"/>
            <a:ext cx="2703725" cy="19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93750" y="16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Źle sklasyfikowane obrazki (łącznie: 256)</a:t>
            </a:r>
            <a:endParaRPr sz="30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8075"/>
            <a:ext cx="1703975" cy="17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725" y="883063"/>
            <a:ext cx="1723325" cy="178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6838" y="921526"/>
            <a:ext cx="1658721" cy="17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2324" y="888075"/>
            <a:ext cx="1723325" cy="178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814602"/>
            <a:ext cx="1723325" cy="17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08025" y="2814602"/>
            <a:ext cx="1658725" cy="171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9750" y="2793850"/>
            <a:ext cx="1703975" cy="176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8588" y="2824636"/>
            <a:ext cx="1622200" cy="167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15650" y="930409"/>
            <a:ext cx="1622200" cy="167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15650" y="2883725"/>
            <a:ext cx="1530350" cy="15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Wykresy funkcji kosztu dla słabych modeli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718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523075" y="3743525"/>
            <a:ext cx="2810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30 warstw, tanh, cross entropy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675" y="1170125"/>
            <a:ext cx="36290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4379425" y="3743525"/>
            <a:ext cx="2302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 warstwy, tanh, mse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Wykresy funkcji kosztu dla słabych modeli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875" y="1331900"/>
            <a:ext cx="36957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3369225" y="3882125"/>
            <a:ext cx="29910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 warstwy, tanh, mse, 20 epok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57825" y="312825"/>
            <a:ext cx="8520600" cy="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Ramowy opis modelu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78375" y="1552100"/>
            <a:ext cx="85206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Konfigurowalne parametry: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"/>
              <a:t>liczba neuronów na każdej warstwie ukrytej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"/>
              <a:t>funkcje aktywacji dla każdej warstwy ukrytej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"/>
              <a:t>funkcja kosztu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"/>
              <a:t>regularyzacja, weight decay, momentum, learning rate, rozmiar batcha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"/>
              <a:t>liczba epok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Zastosowane techniki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l">
                <a:solidFill>
                  <a:srgbClr val="000000"/>
                </a:solidFill>
              </a:rPr>
              <a:t>Normalizacja min-max wartości pikseli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l">
                <a:solidFill>
                  <a:srgbClr val="000000"/>
                </a:solidFill>
              </a:rPr>
              <a:t>Wyodrębnienie zbioru walidacyjnego ze zbioru treningowego (10 000)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l">
                <a:solidFill>
                  <a:srgbClr val="000000"/>
                </a:solidFill>
              </a:rPr>
              <a:t>Losowe tasowanie danych (shuffle) w każdej epoce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l">
                <a:solidFill>
                  <a:srgbClr val="000000"/>
                </a:solidFill>
              </a:rPr>
              <a:t>Inicjalizacja wag - Xavier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5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Zastosowane techniki - optymalizator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Mini-batch SGD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Batch_size=128 (mniejsze batche nie są odrzucane)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Regularyzacja wag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Momentum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250650"/>
            <a:ext cx="82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Zastosowane techniki - data augmentation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1045063"/>
            <a:ext cx="9144000" cy="1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l">
                <a:solidFill>
                  <a:srgbClr val="000000"/>
                </a:solidFill>
              </a:rPr>
              <a:t>przeskalowanie → U ~[0.5, 0.9] +padding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l">
                <a:solidFill>
                  <a:srgbClr val="000000"/>
                </a:solidFill>
              </a:rPr>
              <a:t>rotacja → U~[-40,40]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l">
                <a:solidFill>
                  <a:schemeClr val="dk1"/>
                </a:solidFill>
              </a:rPr>
              <a:t>dodanie szumu → N(0, 0.05)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l">
                <a:solidFill>
                  <a:srgbClr val="000000"/>
                </a:solidFill>
              </a:rPr>
              <a:t>translacja + “redukcja kontrastu” → v[i]: U ~ [-5,5], order: int (U~[0,4])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l">
                <a:solidFill>
                  <a:srgbClr val="000000"/>
                </a:solidFill>
              </a:rPr>
              <a:t>ZCA whitening → poprzez rozkład SVD (różnica niewidoczna “gołym okiem”)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4513" l="18122" r="19816" t="9026"/>
          <a:stretch/>
        </p:blipFill>
        <p:spPr>
          <a:xfrm>
            <a:off x="7185050" y="0"/>
            <a:ext cx="2018976" cy="18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4865" l="19090" r="20932" t="9024"/>
          <a:stretch/>
        </p:blipFill>
        <p:spPr>
          <a:xfrm>
            <a:off x="-1" y="3268400"/>
            <a:ext cx="1958950" cy="1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874000" y="2993525"/>
            <a:ext cx="7936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1.					2.					     3.					    4.</a:t>
            </a:r>
            <a:r>
              <a:rPr lang="pl"/>
              <a:t>				 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5">
            <a:alphaModFix/>
          </a:blip>
          <a:srcRect b="4159" l="20084" r="21951" t="10421"/>
          <a:stretch/>
        </p:blipFill>
        <p:spPr>
          <a:xfrm>
            <a:off x="2435963" y="3268350"/>
            <a:ext cx="1908748" cy="18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6">
            <a:alphaModFix/>
          </a:blip>
          <a:srcRect b="5903" l="18459" r="20475" t="9025"/>
          <a:stretch/>
        </p:blipFill>
        <p:spPr>
          <a:xfrm>
            <a:off x="7125025" y="3268362"/>
            <a:ext cx="2018975" cy="18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7">
            <a:alphaModFix/>
          </a:blip>
          <a:srcRect b="4510" l="20546" r="21836" t="10070"/>
          <a:stretch/>
        </p:blipFill>
        <p:spPr>
          <a:xfrm>
            <a:off x="4954424" y="3300375"/>
            <a:ext cx="1832475" cy="18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2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 cz.1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050"/>
            <a:ext cx="8839201" cy="337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52400" y="21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 cz.2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261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75" y="898995"/>
            <a:ext cx="8839198" cy="271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37350" y="20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 cz.3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8075"/>
            <a:ext cx="8839201" cy="377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281975" y="4594800"/>
            <a:ext cx="82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3C78D8"/>
                </a:solidFill>
              </a:rPr>
              <a:t>30 warstw</a:t>
            </a:r>
            <a:endParaRPr sz="900">
              <a:solidFill>
                <a:srgbClr val="3C78D8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239500" y="2126700"/>
            <a:ext cx="820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3C78D8"/>
                </a:solidFill>
              </a:rPr>
              <a:t>20 </a:t>
            </a:r>
            <a:r>
              <a:rPr lang="pl" sz="900">
                <a:solidFill>
                  <a:srgbClr val="3C78D8"/>
                </a:solidFill>
              </a:rPr>
              <a:t>warstw</a:t>
            </a:r>
            <a:endParaRPr sz="900">
              <a:solidFill>
                <a:srgbClr val="3C78D8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50" y="781825"/>
            <a:ext cx="8679899" cy="2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 dla najlepszej sieci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66"/>
                </a:solidFill>
              </a:rPr>
              <a:t>30 epok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rgbClr val="666666"/>
                </a:solidFill>
              </a:rPr>
              <a:t>cross entropy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rgbClr val="666666"/>
                </a:solidFill>
              </a:rPr>
              <a:t>['relu', 'relu']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rgbClr val="666666"/>
                </a:solidFill>
              </a:rPr>
              <a:t>[128, 128]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rgbClr val="666666"/>
                </a:solidFill>
              </a:rPr>
              <a:t>Image augment.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575" y="1353125"/>
            <a:ext cx="5344950" cy="28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