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08" r:id="rId3"/>
    <p:sldId id="309" r:id="rId4"/>
    <p:sldId id="313" r:id="rId5"/>
    <p:sldId id="310" r:id="rId6"/>
    <p:sldId id="314" r:id="rId7"/>
    <p:sldId id="311" r:id="rId8"/>
    <p:sldId id="316" r:id="rId9"/>
    <p:sldId id="315" r:id="rId10"/>
    <p:sldId id="317" r:id="rId11"/>
    <p:sldId id="318" r:id="rId12"/>
    <p:sldId id="319" r:id="rId13"/>
    <p:sldId id="320" r:id="rId14"/>
  </p:sldIdLst>
  <p:sldSz cx="10261600" cy="5761038"/>
  <p:notesSz cx="5143500" cy="9144000"/>
  <p:defaultTextStyle>
    <a:lvl1pPr marL="0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-235" y="-77"/>
      </p:cViewPr>
      <p:guideLst>
        <p:guide orient="horz" pos="1815"/>
        <p:guide pos="3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1013" y="685800"/>
            <a:ext cx="61055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7923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213" indent="-367213" algn="l" defTabSz="97923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28" indent="-306011" algn="l" defTabSz="97923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043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660" indent="-244809" algn="l" defTabSz="97923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277" indent="-244809" algn="l" defTabSz="97923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2894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511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128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45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617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234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851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468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8085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702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9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936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2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785611"/>
            <a:ext cx="9196480" cy="1823735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三</a:t>
            </a:r>
            <a:r>
              <a:rPr 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、Redis</a:t>
            </a:r>
            <a:r>
              <a:rPr lang="zh-CN" alt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底层原</a:t>
            </a: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</a:t>
            </a:r>
            <a:endParaRPr lang="en-US" altLang="zh-CN" sz="5400" b="1" dirty="0" smtClean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zh-CN" alt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持久</a:t>
            </a: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化、分布式锁）</a:t>
            </a: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35" y="3761704"/>
            <a:ext cx="3034715" cy="82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zh-CN" sz="3200" b="1" dirty="0"/>
              <a:t>锁过期时间不好评估怎么办？</a:t>
            </a:r>
            <a:endParaRPr lang="en-US" sz="1700" dirty="0"/>
          </a:p>
        </p:txBody>
      </p:sp>
      <p:pic>
        <p:nvPicPr>
          <p:cNvPr id="1026" name="Picture 2" descr="E:\VIP课\Redis\img\锁过期时间不好评估怎么办？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35718"/>
            <a:ext cx="99726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3200" b="1" dirty="0" smtClean="0"/>
              <a:t>分布式锁加入看门狗</a:t>
            </a:r>
            <a:endParaRPr lang="en-US" sz="1700" dirty="0"/>
          </a:p>
        </p:txBody>
      </p:sp>
      <p:pic>
        <p:nvPicPr>
          <p:cNvPr id="2050" name="Picture 2" descr="E:\VIP课\Redis\img\分布式锁加入看门狗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1" y="1229272"/>
            <a:ext cx="90582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115266" y="103775"/>
            <a:ext cx="5019741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3200" b="1" dirty="0" smtClean="0"/>
              <a:t>Redis</a:t>
            </a:r>
            <a:r>
              <a:rPr lang="zh-CN" altLang="en-US" sz="3200" b="1" dirty="0" smtClean="0"/>
              <a:t>集群下的分布式锁</a:t>
            </a:r>
            <a:endParaRPr lang="en-US" sz="1700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xmlns="" id="{F533A942-8D37-41CF-A129-AFA6D1BD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2" y="748307"/>
            <a:ext cx="8697958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集群下的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锁的问题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红锁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RedLock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Redlock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实现整体流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、客户端先获取「当前时间戳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、客户端依次向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非集群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起加锁请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&gt;=3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成功，当前时间戳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T2-T1&lt;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锁的过期时间则加锁成功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锁成功，去操作共享资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锁失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释放锁，向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起释放锁请求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2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910217" y="0"/>
            <a:ext cx="5019741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3200" b="1" dirty="0" smtClean="0"/>
              <a:t>RedLock</a:t>
            </a:r>
            <a:r>
              <a:rPr lang="zh-CN" altLang="en-US" sz="3200" b="1" dirty="0" smtClean="0"/>
              <a:t>的是是非非</a:t>
            </a:r>
            <a:endParaRPr lang="en-US" sz="1700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xmlns="" id="{F533A942-8D37-41CF-A129-AFA6D1BD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2" y="748307"/>
            <a:ext cx="8697958" cy="144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lvl="2" indent="-342900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Redlock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N</a:t>
            </a:r>
            <a:r>
              <a:rPr lang="zh-CN" altLang="zh-CN" sz="1600" dirty="0"/>
              <a:t>：</a:t>
            </a:r>
            <a:r>
              <a:rPr lang="en-US" altLang="zh-CN" sz="1600" dirty="0"/>
              <a:t>Network Delay</a:t>
            </a:r>
            <a:r>
              <a:rPr lang="zh-CN" altLang="zh-CN" sz="1600" dirty="0"/>
              <a:t>，网络延迟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P</a:t>
            </a:r>
            <a:r>
              <a:rPr lang="zh-CN" altLang="zh-CN" sz="1600" dirty="0"/>
              <a:t>：</a:t>
            </a:r>
            <a:r>
              <a:rPr lang="en-US" altLang="zh-CN" sz="1600" dirty="0"/>
              <a:t>Process Pause</a:t>
            </a:r>
            <a:r>
              <a:rPr lang="zh-CN" altLang="zh-CN" sz="1600" dirty="0"/>
              <a:t>，进程暂停（</a:t>
            </a:r>
            <a:r>
              <a:rPr lang="en-US" altLang="zh-CN" sz="1600" dirty="0"/>
              <a:t>GC</a:t>
            </a:r>
            <a:r>
              <a:rPr lang="zh-CN" altLang="zh-CN" sz="1600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dirty="0"/>
              <a:t>C</a:t>
            </a:r>
            <a:r>
              <a:rPr lang="zh-CN" altLang="zh-CN" sz="1600" dirty="0"/>
              <a:t>：</a:t>
            </a:r>
            <a:r>
              <a:rPr lang="en-US" altLang="zh-CN" sz="1600" dirty="0"/>
              <a:t>Clock Drift</a:t>
            </a:r>
            <a:r>
              <a:rPr lang="zh-CN" altLang="zh-CN" sz="1600" dirty="0"/>
              <a:t>，时钟漂</a:t>
            </a:r>
            <a:r>
              <a:rPr lang="zh-CN" altLang="zh-CN" sz="1600" dirty="0" smtClean="0"/>
              <a:t>移</a:t>
            </a:r>
            <a:endParaRPr lang="zh-CN" altLang="zh-CN" sz="1600" dirty="0"/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11631" y="916299"/>
            <a:ext cx="5274310" cy="1872615"/>
          </a:xfrm>
          <a:prstGeom prst="rect">
            <a:avLst/>
          </a:prstGeom>
        </p:spPr>
      </p:pic>
      <p:sp>
        <p:nvSpPr>
          <p:cNvPr id="7" name="矩形 2">
            <a:extLst>
              <a:ext uri="{FF2B5EF4-FFF2-40B4-BE49-F238E27FC236}">
                <a16:creationId xmlns:a16="http://schemas.microsoft.com/office/drawing/2014/main" xmlns="" id="{F533A942-8D37-41CF-A129-AFA6D1BD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60" y="3272103"/>
            <a:ext cx="53037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的问题通过时间戳判断可以解决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时钟漂移很难解决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RedLock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的性能问题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的持久化</a:t>
            </a:r>
            <a:endParaRPr lang="en-US" sz="1700" dirty="0"/>
          </a:p>
        </p:txBody>
      </p:sp>
      <p:sp>
        <p:nvSpPr>
          <p:cNvPr id="5" name="矩形 2"/>
          <p:cNvSpPr/>
          <p:nvPr/>
        </p:nvSpPr>
        <p:spPr>
          <a:xfrm>
            <a:off x="200265" y="901865"/>
            <a:ext cx="8483381" cy="698403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AOF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两种持久化机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2"/>
          <p:cNvSpPr/>
          <p:nvPr/>
        </p:nvSpPr>
        <p:spPr>
          <a:xfrm>
            <a:off x="245748" y="1937134"/>
            <a:ext cx="7864034" cy="2262550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RDB(Redis DataBase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给哪些内存数据做快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件的生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否会阻塞主线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快照时数据能修改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吗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</a:p>
        </p:txBody>
      </p:sp>
      <p:sp>
        <p:nvSpPr>
          <p:cNvPr id="9" name="矩形 2"/>
          <p:cNvSpPr/>
          <p:nvPr/>
        </p:nvSpPr>
        <p:spPr>
          <a:xfrm>
            <a:off x="4874698" y="1937134"/>
            <a:ext cx="5265683" cy="2087117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提供了两个命令来生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：在主线程中执行，会导致阻塞</a:t>
            </a: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bgsave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（默认配置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创建一个子进程，专门用于写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RDB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文件，避免了主线程的阻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塞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01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中避免阻塞的写时复制机制</a:t>
            </a:r>
            <a:endParaRPr lang="en-US" sz="1700" dirty="0"/>
          </a:p>
        </p:txBody>
      </p:sp>
      <p:pic>
        <p:nvPicPr>
          <p:cNvPr id="2050" name="Picture 2" descr="E:\VIP课\Redis\img\写时复制机制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03" y="743870"/>
            <a:ext cx="6728087" cy="48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58052" y="42427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</a:t>
            </a:r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RDB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导致的数据丢失问题</a:t>
            </a:r>
            <a:endParaRPr lang="en-US" sz="1700" dirty="0"/>
          </a:p>
        </p:txBody>
      </p:sp>
      <p:pic>
        <p:nvPicPr>
          <p:cNvPr id="2050" name="Picture 2" descr="E:\VIP课\Redis\img\快照导致数据丢失的问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1" y="924235"/>
            <a:ext cx="771525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2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中的</a:t>
            </a:r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AOF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持久化</a:t>
            </a:r>
            <a:endParaRPr lang="en-US" sz="1700" dirty="0"/>
          </a:p>
        </p:txBody>
      </p:sp>
      <p:pic>
        <p:nvPicPr>
          <p:cNvPr id="1026" name="Picture 2" descr="E:\VIP课\Redis\img\AOF日志持久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" y="926793"/>
            <a:ext cx="9394339" cy="470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的重启加载流程</a:t>
            </a:r>
            <a:endParaRPr lang="en-US" sz="1700" dirty="0"/>
          </a:p>
        </p:txBody>
      </p:sp>
      <p:pic>
        <p:nvPicPr>
          <p:cNvPr id="2050" name="Picture 2" descr="E:\VIP课\Redis\img\重启加载流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12" y="1010023"/>
            <a:ext cx="511175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</a:t>
            </a:r>
            <a:r>
              <a:rPr lang="en-US" altLang="zh-CN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RDB-AOF</a:t>
            </a:r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混合持久化</a:t>
            </a:r>
            <a:endParaRPr lang="en-US" sz="1700" dirty="0"/>
          </a:p>
        </p:txBody>
      </p:sp>
      <p:pic>
        <p:nvPicPr>
          <p:cNvPr id="4098" name="Picture 2" descr="E:\VIP课\Redis\img\RDB-AOF混合持久化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" y="984722"/>
            <a:ext cx="9292105" cy="47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1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持久化相关的问题</a:t>
            </a:r>
            <a:endParaRPr lang="en-US" sz="1700" dirty="0"/>
          </a:p>
        </p:txBody>
      </p:sp>
      <p:sp>
        <p:nvSpPr>
          <p:cNvPr id="3" name="矩形 2"/>
          <p:cNvSpPr/>
          <p:nvPr/>
        </p:nvSpPr>
        <p:spPr>
          <a:xfrm>
            <a:off x="440209" y="1004724"/>
            <a:ext cx="792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/>
              <a:t>主线程、子进程和后台线程的联系与区别？</a:t>
            </a:r>
          </a:p>
        </p:txBody>
      </p:sp>
      <p:sp>
        <p:nvSpPr>
          <p:cNvPr id="6" name="矩形 5"/>
          <p:cNvSpPr/>
          <p:nvPr/>
        </p:nvSpPr>
        <p:spPr>
          <a:xfrm>
            <a:off x="321422" y="3036374"/>
            <a:ext cx="792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/>
              <a:t>Redis</a:t>
            </a:r>
            <a:r>
              <a:rPr lang="zh-CN" altLang="en-US" b="1" dirty="0"/>
              <a:t>持久化过程中有没有其他潜在的阻塞风险？</a:t>
            </a:r>
          </a:p>
        </p:txBody>
      </p:sp>
      <p:pic>
        <p:nvPicPr>
          <p:cNvPr id="3074" name="Picture 2" descr="E:\VIP课\Redis\img\主线程、子进程和后台线程的联系与区别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63" y="731521"/>
            <a:ext cx="4345625" cy="210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21422" y="4437403"/>
            <a:ext cx="487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/>
              <a:t>为什么主从库间的复制不使用 </a:t>
            </a:r>
            <a:r>
              <a:rPr lang="en-US" altLang="zh-CN" b="1" dirty="0"/>
              <a:t>AOF</a:t>
            </a:r>
            <a:r>
              <a:rPr lang="zh-CN" altLang="en-US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099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923393" y="103775"/>
            <a:ext cx="7157545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与分布式锁</a:t>
            </a:r>
            <a:endParaRPr lang="en-US" sz="1700" dirty="0"/>
          </a:p>
        </p:txBody>
      </p:sp>
      <p:sp>
        <p:nvSpPr>
          <p:cNvPr id="3" name="矩形 2"/>
          <p:cNvSpPr/>
          <p:nvPr/>
        </p:nvSpPr>
        <p:spPr>
          <a:xfrm>
            <a:off x="440209" y="1004724"/>
            <a:ext cx="7921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/>
              <a:t>在分布式系统中，当有多个客户端需要获取锁时</a:t>
            </a:r>
            <a:r>
              <a:rPr lang="zh-CN" altLang="en-US" b="1" dirty="0" smtClean="0"/>
              <a:t>，就需</a:t>
            </a:r>
            <a:r>
              <a:rPr lang="zh-CN" altLang="en-US" b="1" dirty="0"/>
              <a:t>要分布式锁</a:t>
            </a:r>
          </a:p>
        </p:txBody>
      </p:sp>
      <p:sp>
        <p:nvSpPr>
          <p:cNvPr id="6" name="矩形 5"/>
          <p:cNvSpPr/>
          <p:nvPr/>
        </p:nvSpPr>
        <p:spPr>
          <a:xfrm>
            <a:off x="440209" y="2002156"/>
            <a:ext cx="2485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单机锁的实现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440209" y="2892382"/>
            <a:ext cx="47497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Redis</a:t>
            </a:r>
            <a:r>
              <a:rPr lang="zh-CN" altLang="en-US" b="1" dirty="0" smtClean="0"/>
              <a:t>分布式锁的实现</a:t>
            </a:r>
            <a:endParaRPr lang="en-US" altLang="zh-CN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、最简单的实现</a:t>
            </a:r>
            <a:endParaRPr lang="en-US" altLang="zh-CN" sz="18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2</a:t>
            </a:r>
            <a:r>
              <a:rPr lang="zh-CN" altLang="en-US" sz="1800" b="1" dirty="0" smtClean="0"/>
              <a:t>、如何避免死锁问题</a:t>
            </a:r>
            <a:endParaRPr lang="en-US" altLang="zh-CN" sz="18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、锁被别人释放怎么办？</a:t>
            </a:r>
            <a:endParaRPr lang="en-US" altLang="zh-CN" sz="18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、</a:t>
            </a:r>
            <a:r>
              <a:rPr lang="zh-CN" altLang="zh-CN" sz="1800" b="1" dirty="0"/>
              <a:t>锁过期时间不好评估怎么办？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808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585</Words>
  <Application>Microsoft Office PowerPoint</Application>
  <PresentationFormat>自定义</PresentationFormat>
  <Paragraphs>60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261</cp:revision>
  <dcterms:created xsi:type="dcterms:W3CDTF">2022-07-01T06:47:46Z</dcterms:created>
  <dcterms:modified xsi:type="dcterms:W3CDTF">2022-10-21T11:06:39Z</dcterms:modified>
</cp:coreProperties>
</file>