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08" r:id="rId3"/>
    <p:sldId id="321" r:id="rId4"/>
    <p:sldId id="322" r:id="rId5"/>
    <p:sldId id="323" r:id="rId6"/>
    <p:sldId id="324" r:id="rId7"/>
    <p:sldId id="311" r:id="rId8"/>
    <p:sldId id="320" r:id="rId9"/>
    <p:sldId id="326" r:id="rId10"/>
    <p:sldId id="325" r:id="rId11"/>
    <p:sldId id="327" r:id="rId12"/>
    <p:sldId id="333" r:id="rId13"/>
    <p:sldId id="328" r:id="rId14"/>
    <p:sldId id="329" r:id="rId15"/>
    <p:sldId id="330" r:id="rId16"/>
    <p:sldId id="331" r:id="rId17"/>
    <p:sldId id="332" r:id="rId18"/>
  </p:sldIdLst>
  <p:sldSz cx="10261600" cy="5761038"/>
  <p:notesSz cx="5143500" cy="9144000"/>
  <p:defaultTextStyle>
    <a:lvl1pPr marL="0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89617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79234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68851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58468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48085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37702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27319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16936" algn="l" defTabSz="97923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4" autoAdjust="0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-158" y="-77"/>
      </p:cViewPr>
      <p:guideLst>
        <p:guide orient="horz" pos="1815"/>
        <p:guide pos="3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81013" y="685800"/>
            <a:ext cx="61055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89617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79234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68851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58468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48085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37702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427319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916936" algn="l" defTabSz="97923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79234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213" indent="-367213" algn="l" defTabSz="979234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5628" indent="-306011" algn="l" defTabSz="97923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4043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3660" indent="-244809" algn="l" defTabSz="97923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3277" indent="-244809" algn="l" defTabSz="97923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2894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82511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72128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61745" indent="-244809" algn="l" defTabSz="97923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617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79234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68851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58468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48085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37702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19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16936" algn="l" defTabSz="97923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-2-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942" y="339645"/>
            <a:ext cx="10261600" cy="5223842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380618" y="785611"/>
            <a:ext cx="9196480" cy="1823735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五</a:t>
            </a:r>
            <a:r>
              <a:rPr 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</a:t>
            </a:r>
            <a:r>
              <a:rPr lang="en-US" sz="54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</a:t>
            </a:r>
            <a:r>
              <a:rPr lang="zh-CN" altLang="en-US" sz="54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缓存使用问</a:t>
            </a: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题</a:t>
            </a:r>
            <a:endParaRPr lang="en-US" altLang="zh-CN" sz="5400" b="1" dirty="0" smtClean="0">
              <a:solidFill>
                <a:srgbClr val="666666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zh-CN" altLang="en-US" sz="54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及</a:t>
            </a:r>
            <a:r>
              <a:rPr lang="zh-CN" altLang="en-US" sz="540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互联网运用</a:t>
            </a:r>
            <a:endParaRPr lang="en-US" altLang="zh-CN" sz="5400" b="1" dirty="0" smtClean="0">
              <a:solidFill>
                <a:srgbClr val="666666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algn="ctr">
              <a:lnSpc>
                <a:spcPct val="90000"/>
              </a:lnSpc>
            </a:pPr>
            <a:endParaRPr lang="en-US" sz="1700" dirty="0"/>
          </a:p>
        </p:txBody>
      </p:sp>
      <p:sp>
        <p:nvSpPr>
          <p:cNvPr id="4" name="Object3"/>
          <p:cNvSpPr/>
          <p:nvPr/>
        </p:nvSpPr>
        <p:spPr>
          <a:xfrm>
            <a:off x="9753554" y="2272103"/>
            <a:ext cx="0" cy="2700707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5" name="Object4"/>
          <p:cNvSpPr/>
          <p:nvPr/>
        </p:nvSpPr>
        <p:spPr>
          <a:xfrm flipV="1">
            <a:off x="9649236" y="5088121"/>
            <a:ext cx="208639" cy="153628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6" name="Object 5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39" y="-2576"/>
            <a:ext cx="2662271" cy="2049646"/>
          </a:xfrm>
          <a:prstGeom prst="rect">
            <a:avLst/>
          </a:prstGeom>
        </p:spPr>
      </p:pic>
      <p:pic>
        <p:nvPicPr>
          <p:cNvPr id="7" name="Object 6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703188"/>
            <a:ext cx="1677758" cy="2778407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6420" y="3232872"/>
            <a:ext cx="298815" cy="298240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07679" y="142945"/>
            <a:ext cx="1511126" cy="393401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60" y="3153022"/>
            <a:ext cx="22717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哨兵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主从脑裂</a:t>
            </a: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154748"/>
            <a:ext cx="9807575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81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多级缓存架构</a:t>
            </a:r>
            <a:endParaRPr lang="en-US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4" y="1268917"/>
            <a:ext cx="9045575" cy="399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0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马士兵</a:t>
            </a:r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IM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中台缓存方案</a:t>
            </a:r>
            <a:endParaRPr lang="en-US" sz="1700" dirty="0"/>
          </a:p>
        </p:txBody>
      </p:sp>
      <p:pic>
        <p:nvPicPr>
          <p:cNvPr id="5" name="图片 4" descr="im中台架构"/>
          <p:cNvPicPr/>
          <p:nvPr/>
        </p:nvPicPr>
        <p:blipFill>
          <a:blip r:embed="rId4"/>
          <a:stretch>
            <a:fillRect/>
          </a:stretch>
        </p:blipFill>
        <p:spPr>
          <a:xfrm>
            <a:off x="1772826" y="923820"/>
            <a:ext cx="6885123" cy="459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1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协程金融缓存方案</a:t>
            </a:r>
            <a:endParaRPr 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53" y="1200249"/>
            <a:ext cx="5532437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6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协程金融整体方案</a:t>
            </a:r>
            <a:endParaRPr lang="en-US" sz="1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42" y="1022349"/>
            <a:ext cx="9828652" cy="424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9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48501" y="94038"/>
            <a:ext cx="4451400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准确性设计</a:t>
            </a:r>
            <a:endParaRPr lang="en-US" sz="1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482723"/>
            <a:ext cx="462915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/>
          <p:nvPr/>
        </p:nvSpPr>
        <p:spPr>
          <a:xfrm>
            <a:off x="2294156" y="3661940"/>
            <a:ext cx="3789223" cy="103452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数据准确性设计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updateTime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的更新顺序控制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579"/>
            <a:ext cx="5900498" cy="116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/>
          <p:nvPr/>
        </p:nvSpPr>
        <p:spPr>
          <a:xfrm>
            <a:off x="195241" y="1033331"/>
            <a:ext cx="3789223" cy="1034521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数据准确性设计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发控制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95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996230" y="103775"/>
            <a:ext cx="4451400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完整性设计</a:t>
            </a:r>
            <a:endParaRPr lang="en-US" sz="1700" dirty="0"/>
          </a:p>
        </p:txBody>
      </p:sp>
      <p:sp>
        <p:nvSpPr>
          <p:cNvPr id="9" name="矩形 2"/>
          <p:cNvSpPr/>
          <p:nvPr/>
        </p:nvSpPr>
        <p:spPr>
          <a:xfrm>
            <a:off x="195241" y="762164"/>
            <a:ext cx="3222723" cy="1022210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多种触发源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量数据刷新同步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务校验任务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2" y="1900699"/>
            <a:ext cx="9261299" cy="38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1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996230" y="103775"/>
            <a:ext cx="4451400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高可用设计</a:t>
            </a:r>
            <a:endParaRPr lang="en-US" sz="1700" dirty="0"/>
          </a:p>
        </p:txBody>
      </p:sp>
      <p:sp>
        <p:nvSpPr>
          <p:cNvPr id="9" name="矩形 2"/>
          <p:cNvSpPr/>
          <p:nvPr/>
        </p:nvSpPr>
        <p:spPr>
          <a:xfrm>
            <a:off x="321422" y="646645"/>
            <a:ext cx="3222723" cy="1022210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异地机房互备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QMQ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互备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快速恢复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2" y="1900698"/>
            <a:ext cx="9261299" cy="386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71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573584" y="0"/>
            <a:ext cx="4911050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数据一致性问题</a:t>
            </a:r>
            <a:endParaRPr lang="en-US" sz="1700" dirty="0"/>
          </a:p>
        </p:txBody>
      </p:sp>
      <p:sp>
        <p:nvSpPr>
          <p:cNvPr id="6" name="矩形 2"/>
          <p:cNvSpPr/>
          <p:nvPr/>
        </p:nvSpPr>
        <p:spPr>
          <a:xfrm>
            <a:off x="245748" y="956561"/>
            <a:ext cx="3884817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新增数据的一致性问题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245748" y="2213704"/>
            <a:ext cx="3789223" cy="2554937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删除的一致性问题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261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600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、先更新缓存，再更新数据</a:t>
            </a:r>
            <a:r>
              <a:rPr lang="zh-CN" altLang="en-US" sz="16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endParaRPr lang="en-US" altLang="zh-CN" sz="1600" strike="sngStrike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261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600" strike="sngStrike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、先更新数据库，再更新缓</a:t>
            </a:r>
            <a:r>
              <a:rPr lang="zh-CN" altLang="en-US" sz="1600" strike="sngStrike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</a:t>
            </a:r>
            <a:endParaRPr lang="en-US" altLang="zh-CN" sz="1600" strike="sngStrike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261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、先删除缓存，后更新数据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261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、先更新数据库，后删除缓存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08" y="378948"/>
            <a:ext cx="2620963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908" y="3149509"/>
            <a:ext cx="2795664" cy="229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1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更新缓存导致的脏数据问题</a:t>
            </a:r>
            <a:endParaRPr 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542" y="962479"/>
            <a:ext cx="7736715" cy="464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53307" y="4840514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X=10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3307" y="1403773"/>
            <a:ext cx="723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X=3</a:t>
            </a:r>
          </a:p>
          <a:p>
            <a:r>
              <a:rPr lang="en-US" altLang="zh-CN" dirty="0" smtClean="0"/>
              <a:t>X=4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52107" y="1399660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X=3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217471" y="2479615"/>
            <a:ext cx="575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X=4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43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先</a:t>
            </a:r>
            <a:r>
              <a:rPr lang="zh-CN" altLang="en-US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删缓存，再更新数据库</a:t>
            </a:r>
            <a:endParaRPr lang="en-US" sz="1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2" y="1152976"/>
            <a:ext cx="4156982" cy="425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67" y="2122940"/>
            <a:ext cx="2856716" cy="144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2"/>
          <p:cNvSpPr/>
          <p:nvPr/>
        </p:nvSpPr>
        <p:spPr>
          <a:xfrm>
            <a:off x="6833714" y="1152976"/>
            <a:ext cx="2578802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延迟双删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7419" y="1722830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X=3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1777385" y="2643043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4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先</a:t>
            </a:r>
            <a:r>
              <a:rPr lang="zh-CN" altLang="en-US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更新数据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库，再删缓存</a:t>
            </a:r>
            <a:endParaRPr lang="en-US" altLang="zh-CN" sz="1700" dirty="0"/>
          </a:p>
        </p:txBody>
      </p:sp>
      <p:sp>
        <p:nvSpPr>
          <p:cNvPr id="7" name="矩形 2"/>
          <p:cNvSpPr/>
          <p:nvPr/>
        </p:nvSpPr>
        <p:spPr>
          <a:xfrm>
            <a:off x="5743123" y="1239229"/>
            <a:ext cx="2578802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异步延迟双删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47" y="1239229"/>
            <a:ext cx="4673600" cy="408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36212" y="1722572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</a:t>
            </a:r>
            <a:r>
              <a:rPr lang="en-US" altLang="zh-CN" dirty="0" smtClean="0"/>
              <a:t>X</a:t>
            </a:r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2243544" y="1722830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X=3</a:t>
            </a: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2243544" y="3273287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X=10</a:t>
            </a:r>
            <a:endParaRPr lang="en-US" altLang="zh-C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5" y="2256779"/>
            <a:ext cx="2983778" cy="28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2"/>
          <p:cNvSpPr/>
          <p:nvPr/>
        </p:nvSpPr>
        <p:spPr>
          <a:xfrm>
            <a:off x="445409" y="774772"/>
            <a:ext cx="3879848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MySQL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读写分离架构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7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8" y="1550501"/>
            <a:ext cx="4640426" cy="41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en-US" altLang="zh-CN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Mysql</a:t>
            </a:r>
            <a:r>
              <a:rPr lang="zh-CN" altLang="en-US" sz="29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读写分离架构下的延时双删</a:t>
            </a:r>
            <a:endParaRPr lang="en-US" sz="1700" dirty="0"/>
          </a:p>
        </p:txBody>
      </p:sp>
      <p:sp>
        <p:nvSpPr>
          <p:cNvPr id="7" name="矩形 2"/>
          <p:cNvSpPr/>
          <p:nvPr/>
        </p:nvSpPr>
        <p:spPr>
          <a:xfrm>
            <a:off x="5743123" y="1239229"/>
            <a:ext cx="2578802" cy="683656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异步延迟双删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1615" y="4161911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X=10</a:t>
            </a: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376" y="2122682"/>
            <a:ext cx="4724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4336" y="2724865"/>
            <a:ext cx="72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X=10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1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加入</a:t>
            </a:r>
            <a:r>
              <a:rPr lang="en-US" altLang="zh-CN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</a:t>
            </a:r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异步删除</a:t>
            </a:r>
            <a:endParaRPr lang="en-US" sz="17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839" y="1757589"/>
            <a:ext cx="5008789" cy="3489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/>
          <p:nvPr/>
        </p:nvSpPr>
        <p:spPr>
          <a:xfrm>
            <a:off x="578018" y="1181172"/>
            <a:ext cx="3268268" cy="1853207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异步延迟双删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订阅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binlog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canal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15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缓存使用问题</a:t>
            </a:r>
            <a:endParaRPr lang="en-US" sz="1700" dirty="0"/>
          </a:p>
        </p:txBody>
      </p:sp>
      <p:sp>
        <p:nvSpPr>
          <p:cNvPr id="6" name="矩形 2"/>
          <p:cNvSpPr/>
          <p:nvPr/>
        </p:nvSpPr>
        <p:spPr>
          <a:xfrm>
            <a:off x="477977" y="994504"/>
            <a:ext cx="3789223" cy="1853207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缓存穿透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存击穿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缓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存雪崩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146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2" y="298996"/>
            <a:ext cx="1271841" cy="36745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867419" y="96556"/>
            <a:ext cx="6454506" cy="757896"/>
          </a:xfrm>
          <a:prstGeom prst="rect">
            <a:avLst/>
          </a:prstGeom>
          <a:noFill/>
          <a:ln/>
        </p:spPr>
        <p:txBody>
          <a:bodyPr wrap="square" lIns="97923" tIns="48962" rIns="97923" bIns="48962" rtlCol="0" anchor="ctr"/>
          <a:lstStyle/>
          <a:p>
            <a:pPr algn="ctr"/>
            <a:r>
              <a:rPr lang="zh-CN" altLang="en-US" sz="29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缓存使用问题</a:t>
            </a:r>
            <a:endParaRPr lang="en-US" sz="1700" dirty="0"/>
          </a:p>
        </p:txBody>
      </p:sp>
      <p:sp>
        <p:nvSpPr>
          <p:cNvPr id="7" name="矩形 2"/>
          <p:cNvSpPr/>
          <p:nvPr/>
        </p:nvSpPr>
        <p:spPr>
          <a:xfrm>
            <a:off x="457657" y="861985"/>
            <a:ext cx="3789223" cy="3958398"/>
          </a:xfrm>
          <a:prstGeom prst="rect">
            <a:avLst/>
          </a:prstGeom>
          <a:noFill/>
          <a:ln w="9525">
            <a:noFill/>
          </a:ln>
        </p:spPr>
        <p:txBody>
          <a:bodyPr wrap="square" lIns="97923" tIns="48962" rIns="97923" bIns="4896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数据倾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斜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热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产生原因和危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害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发现热点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解决热点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key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63161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BigKey</a:t>
            </a: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什么是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bigkey</a:t>
            </a: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bigkey</a:t>
            </a:r>
          </a:p>
          <a:p>
            <a:pPr marL="763211" lvl="2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bigkey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2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391</Words>
  <Application>Microsoft Office PowerPoint</Application>
  <PresentationFormat>自定义</PresentationFormat>
  <Paragraphs>82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357</cp:revision>
  <dcterms:created xsi:type="dcterms:W3CDTF">2022-07-01T06:47:46Z</dcterms:created>
  <dcterms:modified xsi:type="dcterms:W3CDTF">2022-11-08T14:52:43Z</dcterms:modified>
</cp:coreProperties>
</file>