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308" r:id="rId3"/>
    <p:sldId id="321" r:id="rId4"/>
    <p:sldId id="334" r:id="rId5"/>
    <p:sldId id="335" r:id="rId6"/>
    <p:sldId id="336" r:id="rId7"/>
  </p:sldIdLst>
  <p:sldSz cx="10261600" cy="5761038"/>
  <p:notesSz cx="5143500" cy="9144000"/>
  <p:defaultTextStyle>
    <a:lvl1pPr marL="0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89617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79234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68851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58468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48085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37702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27319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16936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-158" y="-77"/>
      </p:cViewPr>
      <p:guideLst>
        <p:guide orient="horz" pos="1815"/>
        <p:guide pos="3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C17C-CF0E-410C-A00B-722EC86D9370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1013" y="685800"/>
            <a:ext cx="61055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CE92-4167-41DC-B86C-F704505E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9617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79234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68851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58468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48085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37702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7319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16936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79234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213" indent="-367213" algn="l" defTabSz="97923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5628" indent="-306011" algn="l" defTabSz="97923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4043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3660" indent="-244809" algn="l" defTabSz="97923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3277" indent="-244809" algn="l" defTabSz="97923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92894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82511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72128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61745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617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9234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68851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468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8085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7702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19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6936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-2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942" y="339645"/>
            <a:ext cx="10261600" cy="5223842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0618" y="785611"/>
            <a:ext cx="9196480" cy="1823735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六</a:t>
            </a:r>
            <a:r>
              <a:rPr 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、Redis</a:t>
            </a:r>
            <a:r>
              <a:rPr lang="zh-CN" alt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设计与实现</a:t>
            </a:r>
            <a:endParaRPr lang="en-US" sz="1700" dirty="0"/>
          </a:p>
        </p:txBody>
      </p:sp>
      <p:sp>
        <p:nvSpPr>
          <p:cNvPr id="4" name="Object3"/>
          <p:cNvSpPr/>
          <p:nvPr/>
        </p:nvSpPr>
        <p:spPr>
          <a:xfrm>
            <a:off x="9753554" y="2272103"/>
            <a:ext cx="0" cy="2700707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9649236" y="5088121"/>
            <a:ext cx="208639" cy="153628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39" y="-2576"/>
            <a:ext cx="2662271" cy="2049646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703188"/>
            <a:ext cx="1677758" cy="2778407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420" y="3232872"/>
            <a:ext cx="298815" cy="298240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679" y="142945"/>
            <a:ext cx="1511126" cy="393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据结构和内部编码</a:t>
            </a:r>
            <a:endParaRPr lang="en-US" sz="1700" dirty="0"/>
          </a:p>
        </p:txBody>
      </p:sp>
      <p:pic>
        <p:nvPicPr>
          <p:cNvPr id="9" name="Picture 3" descr="E:\VIP课\Redis\img\基本数据类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04" y="568709"/>
            <a:ext cx="4468287" cy="35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70" y="4282826"/>
            <a:ext cx="76819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"/>
          <p:cNvSpPr/>
          <p:nvPr/>
        </p:nvSpPr>
        <p:spPr>
          <a:xfrm>
            <a:off x="264666" y="755116"/>
            <a:ext cx="3789223" cy="3115091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：简单动态字符串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双向链表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压缩列表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Hash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缩列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Zset</a:t>
            </a:r>
          </a:p>
          <a:p>
            <a:pPr marL="763211" lvl="2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跳表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压缩列表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数数组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01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从面向对象来看</a:t>
            </a:r>
            <a:endParaRPr lang="en-US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2" y="1887494"/>
            <a:ext cx="3817937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/>
          <p:nvPr/>
        </p:nvSpPr>
        <p:spPr>
          <a:xfrm>
            <a:off x="321422" y="773178"/>
            <a:ext cx="7485662" cy="891085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redisObject</a:t>
            </a:r>
          </a:p>
          <a:p>
            <a:pPr marL="20261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zh-CN" sz="1600" dirty="0"/>
              <a:t>所</a:t>
            </a:r>
            <a:r>
              <a:rPr lang="zh-CN" altLang="zh-CN" sz="1600" dirty="0" smtClean="0"/>
              <a:t>有</a:t>
            </a:r>
            <a:r>
              <a:rPr lang="en-US" altLang="zh-CN" sz="1600" dirty="0" smtClean="0"/>
              <a:t>Value</a:t>
            </a:r>
            <a:r>
              <a:rPr lang="zh-CN" altLang="zh-CN" sz="1600" dirty="0" smtClean="0"/>
              <a:t>对</a:t>
            </a:r>
            <a:r>
              <a:rPr lang="zh-CN" altLang="zh-CN" sz="1600" dirty="0"/>
              <a:t>象在内部定义为</a:t>
            </a:r>
            <a:r>
              <a:rPr lang="en-US" altLang="zh-CN" sz="1600" dirty="0"/>
              <a:t>redisobject</a:t>
            </a:r>
            <a:r>
              <a:rPr lang="zh-CN" altLang="zh-CN" sz="1600" dirty="0"/>
              <a:t>结构体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64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</a:t>
            </a:r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IO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</a:t>
            </a:r>
            <a:endParaRPr lang="en-US" sz="1700" dirty="0"/>
          </a:p>
        </p:txBody>
      </p:sp>
      <p:pic>
        <p:nvPicPr>
          <p:cNvPr id="4098" name="Picture 2" descr="E:\VIP课\Redis\img\Redis的IO模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919" y="758592"/>
            <a:ext cx="6683988" cy="49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2"/>
          <p:cNvSpPr/>
          <p:nvPr/>
        </p:nvSpPr>
        <p:spPr>
          <a:xfrm>
            <a:off x="264666" y="755116"/>
            <a:ext cx="2642495" cy="1429501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多路复用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件事件分派器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件事件处理器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321422" y="2774154"/>
            <a:ext cx="2642495" cy="560545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中多线程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3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的原理</a:t>
            </a:r>
            <a:endParaRPr lang="en-US" sz="1700" dirty="0"/>
          </a:p>
        </p:txBody>
      </p:sp>
      <p:sp>
        <p:nvSpPr>
          <p:cNvPr id="11" name="矩形 2"/>
          <p:cNvSpPr/>
          <p:nvPr/>
        </p:nvSpPr>
        <p:spPr>
          <a:xfrm>
            <a:off x="321422" y="773178"/>
            <a:ext cx="3430771" cy="3022758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淘汰策略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noeviction	--</a:t>
            </a:r>
            <a:r>
              <a:rPr lang="zh-CN" altLang="en-US" sz="1600" dirty="0" smtClean="0"/>
              <a:t>默认</a:t>
            </a:r>
            <a:endParaRPr lang="en-US" altLang="zh-CN" sz="1600" dirty="0" smtClean="0"/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volatile-lru</a:t>
            </a:r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volatile-ttl</a:t>
            </a:r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volatile-random</a:t>
            </a:r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allkeys-lru</a:t>
            </a:r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allkeys-random</a:t>
            </a:r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volatile-lfu</a:t>
            </a:r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allkeys-lfu</a:t>
            </a:r>
            <a:endParaRPr lang="en-US" altLang="zh-CN" sz="1600" dirty="0"/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6011" lvl="1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5260234" y="854452"/>
            <a:ext cx="3430771" cy="1483875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LRU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似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LRU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LFU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5328002" y="2530778"/>
            <a:ext cx="4705174" cy="560545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要缓存系统时间戳？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79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的过期策略和惰性删除</a:t>
            </a:r>
            <a:endParaRPr lang="en-US" sz="1700" dirty="0"/>
          </a:p>
        </p:txBody>
      </p:sp>
      <p:sp>
        <p:nvSpPr>
          <p:cNvPr id="11" name="矩形 2"/>
          <p:cNvSpPr/>
          <p:nvPr/>
        </p:nvSpPr>
        <p:spPr>
          <a:xfrm>
            <a:off x="321422" y="773178"/>
            <a:ext cx="4023555" cy="2407205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过期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6011" lvl="1">
              <a:lnSpc>
                <a:spcPct val="2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过期的</a:t>
            </a:r>
            <a:r>
              <a:rPr lang="en-US" altLang="zh-CN" sz="1600" dirty="0" smtClean="0"/>
              <a:t>key</a:t>
            </a:r>
            <a:r>
              <a:rPr lang="zh-CN" altLang="en-US" sz="1600" dirty="0"/>
              <a:t>集合</a:t>
            </a:r>
            <a:r>
              <a:rPr lang="en-US" altLang="zh-CN" sz="1600" dirty="0" smtClean="0"/>
              <a:t>	</a:t>
            </a:r>
          </a:p>
          <a:p>
            <a:pPr marL="306011" lvl="1">
              <a:lnSpc>
                <a:spcPct val="2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/>
              <a:t>定</a:t>
            </a:r>
            <a:r>
              <a:rPr lang="zh-CN" altLang="en-US" sz="1600" dirty="0" smtClean="0"/>
              <a:t>时扫描</a:t>
            </a:r>
            <a:r>
              <a:rPr lang="zh-CN" altLang="en-US" sz="1600" dirty="0"/>
              <a:t>策</a:t>
            </a:r>
            <a:r>
              <a:rPr lang="zh-CN" altLang="en-US" sz="1600" dirty="0" smtClean="0"/>
              <a:t>略</a:t>
            </a:r>
            <a:endParaRPr lang="en-US" altLang="zh-CN" sz="1600" dirty="0" smtClean="0"/>
          </a:p>
          <a:p>
            <a:pPr marL="306011" lvl="1">
              <a:lnSpc>
                <a:spcPct val="2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从库的过期策略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主库 </a:t>
            </a:r>
            <a:r>
              <a:rPr lang="en-US" altLang="zh-CN" sz="1600" dirty="0" smtClean="0"/>
              <a:t>AOF del</a:t>
            </a:r>
            <a:r>
              <a:rPr lang="zh-CN" altLang="en-US" sz="1600" dirty="0" smtClean="0"/>
              <a:t>命令</a:t>
            </a:r>
            <a:r>
              <a:rPr lang="en-US" altLang="zh-CN" sz="1600" dirty="0" smtClean="0"/>
              <a:t>)</a:t>
            </a:r>
          </a:p>
        </p:txBody>
      </p:sp>
      <p:sp>
        <p:nvSpPr>
          <p:cNvPr id="6" name="矩形 2"/>
          <p:cNvSpPr/>
          <p:nvPr/>
        </p:nvSpPr>
        <p:spPr>
          <a:xfrm>
            <a:off x="5260234" y="980576"/>
            <a:ext cx="3430771" cy="1237141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性删除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lazyfree</a:t>
            </a:r>
          </a:p>
        </p:txBody>
      </p:sp>
    </p:spTree>
    <p:extLst>
      <p:ext uri="{BB962C8B-B14F-4D97-AF65-F5344CB8AC3E}">
        <p14:creationId xmlns:p14="http://schemas.microsoft.com/office/powerpoint/2010/main" val="19727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8027</TotalTime>
  <Words>174</Words>
  <Application>Microsoft Office PowerPoint</Application>
  <PresentationFormat>自定义</PresentationFormat>
  <Paragraphs>50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378</cp:revision>
  <dcterms:created xsi:type="dcterms:W3CDTF">2022-07-01T06:47:46Z</dcterms:created>
  <dcterms:modified xsi:type="dcterms:W3CDTF">2022-11-10T14:23:40Z</dcterms:modified>
</cp:coreProperties>
</file>