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33"/>
  </p:notesMasterIdLst>
  <p:sldIdLst>
    <p:sldId id="256" r:id="rId2"/>
    <p:sldId id="257" r:id="rId3"/>
    <p:sldId id="260" r:id="rId4"/>
    <p:sldId id="261" r:id="rId5"/>
    <p:sldId id="262" r:id="rId6"/>
    <p:sldId id="311" r:id="rId7"/>
    <p:sldId id="265" r:id="rId8"/>
    <p:sldId id="268" r:id="rId9"/>
    <p:sldId id="270" r:id="rId10"/>
    <p:sldId id="312" r:id="rId11"/>
    <p:sldId id="316" r:id="rId12"/>
    <p:sldId id="317" r:id="rId13"/>
    <p:sldId id="318" r:id="rId14"/>
    <p:sldId id="319" r:id="rId15"/>
    <p:sldId id="320" r:id="rId16"/>
    <p:sldId id="321" r:id="rId17"/>
    <p:sldId id="324" r:id="rId18"/>
    <p:sldId id="322" r:id="rId19"/>
    <p:sldId id="323" r:id="rId20"/>
    <p:sldId id="271" r:id="rId21"/>
    <p:sldId id="325" r:id="rId22"/>
    <p:sldId id="274" r:id="rId23"/>
    <p:sldId id="326" r:id="rId24"/>
    <p:sldId id="327" r:id="rId25"/>
    <p:sldId id="328" r:id="rId26"/>
    <p:sldId id="329" r:id="rId27"/>
    <p:sldId id="330" r:id="rId28"/>
    <p:sldId id="331" r:id="rId29"/>
    <p:sldId id="278" r:id="rId30"/>
    <p:sldId id="332" r:id="rId31"/>
    <p:sldId id="333" r:id="rId32"/>
  </p:sldIdLst>
  <p:sldSz cx="9144000" cy="5143500" type="screen16x9"/>
  <p:notesSz cx="6858000" cy="9144000"/>
  <p:embeddedFontLst>
    <p:embeddedFont>
      <p:font typeface="Dosis" pitchFamily="2" charset="0"/>
      <p:regular r:id="rId34"/>
      <p:bold r:id="rId35"/>
    </p:embeddedFont>
    <p:embeddedFont>
      <p:font typeface="Dosis Light" pitchFamily="2" charset="0"/>
      <p:regular r:id="rId36"/>
      <p:bold r:id="rId37"/>
    </p:embeddedFont>
    <p:embeddedFont>
      <p:font typeface="Nunito Light" pitchFamily="2" charset="0"/>
      <p:regular r:id="rId38"/>
      <p:italic r:id="rId39"/>
    </p:embeddedFont>
    <p:embeddedFont>
      <p:font typeface="Poppins" panose="000005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4BA159-6AEF-4EE9-9473-DF393BEA2E6C}">
  <a:tblStyle styleId="{324BA159-6AEF-4EE9-9473-DF393BEA2E6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1966353-F656-481A-B617-F45A99ED4A6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5" d="100"/>
          <a:sy n="135" d="100"/>
        </p:scale>
        <p:origin x="33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Google Shape;142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6" name="Google Shape;142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9">
          <a:extLst>
            <a:ext uri="{FF2B5EF4-FFF2-40B4-BE49-F238E27FC236}">
              <a16:creationId xmlns:a16="http://schemas.microsoft.com/office/drawing/2014/main" id="{4F82C3D2-DF84-4C72-A9FB-A2FBEFB76E12}"/>
            </a:ext>
          </a:extLst>
        </p:cNvPr>
        <p:cNvGrpSpPr/>
        <p:nvPr/>
      </p:nvGrpSpPr>
      <p:grpSpPr>
        <a:xfrm>
          <a:off x="0" y="0"/>
          <a:ext cx="0" cy="0"/>
          <a:chOff x="0" y="0"/>
          <a:chExt cx="0" cy="0"/>
        </a:xfrm>
      </p:grpSpPr>
      <p:sp>
        <p:nvSpPr>
          <p:cNvPr id="1750" name="Google Shape;1750;g54dda1946d_6_308:notes">
            <a:extLst>
              <a:ext uri="{FF2B5EF4-FFF2-40B4-BE49-F238E27FC236}">
                <a16:creationId xmlns:a16="http://schemas.microsoft.com/office/drawing/2014/main" id="{E8867EE5-DE44-E30B-C65B-0D94C3F4529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1" name="Google Shape;1751;g54dda1946d_6_308:notes">
            <a:extLst>
              <a:ext uri="{FF2B5EF4-FFF2-40B4-BE49-F238E27FC236}">
                <a16:creationId xmlns:a16="http://schemas.microsoft.com/office/drawing/2014/main" id="{C6E01500-DA18-9807-A79B-450C4140A2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0057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9">
          <a:extLst>
            <a:ext uri="{FF2B5EF4-FFF2-40B4-BE49-F238E27FC236}">
              <a16:creationId xmlns:a16="http://schemas.microsoft.com/office/drawing/2014/main" id="{BBF54D6D-906F-57D3-1B8A-0E71A43A776E}"/>
            </a:ext>
          </a:extLst>
        </p:cNvPr>
        <p:cNvGrpSpPr/>
        <p:nvPr/>
      </p:nvGrpSpPr>
      <p:grpSpPr>
        <a:xfrm>
          <a:off x="0" y="0"/>
          <a:ext cx="0" cy="0"/>
          <a:chOff x="0" y="0"/>
          <a:chExt cx="0" cy="0"/>
        </a:xfrm>
      </p:grpSpPr>
      <p:sp>
        <p:nvSpPr>
          <p:cNvPr id="2340" name="Google Shape;2340;g54ff9c4cb4_3_5:notes">
            <a:extLst>
              <a:ext uri="{FF2B5EF4-FFF2-40B4-BE49-F238E27FC236}">
                <a16:creationId xmlns:a16="http://schemas.microsoft.com/office/drawing/2014/main" id="{BD0E75D7-616F-E5B6-54B4-5D996B3A3E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1" name="Google Shape;2341;g54ff9c4cb4_3_5:notes">
            <a:extLst>
              <a:ext uri="{FF2B5EF4-FFF2-40B4-BE49-F238E27FC236}">
                <a16:creationId xmlns:a16="http://schemas.microsoft.com/office/drawing/2014/main" id="{C558C3C5-C936-FAA3-350B-99038BAAE1B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0128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2">
          <a:extLst>
            <a:ext uri="{FF2B5EF4-FFF2-40B4-BE49-F238E27FC236}">
              <a16:creationId xmlns:a16="http://schemas.microsoft.com/office/drawing/2014/main" id="{F4499B78-C9B6-310C-F3F0-E5842F8BF6D6}"/>
            </a:ext>
          </a:extLst>
        </p:cNvPr>
        <p:cNvGrpSpPr/>
        <p:nvPr/>
      </p:nvGrpSpPr>
      <p:grpSpPr>
        <a:xfrm>
          <a:off x="0" y="0"/>
          <a:ext cx="0" cy="0"/>
          <a:chOff x="0" y="0"/>
          <a:chExt cx="0" cy="0"/>
        </a:xfrm>
      </p:grpSpPr>
      <p:sp>
        <p:nvSpPr>
          <p:cNvPr id="2053" name="Google Shape;2053;g23ddde27ba1_1_6:notes">
            <a:extLst>
              <a:ext uri="{FF2B5EF4-FFF2-40B4-BE49-F238E27FC236}">
                <a16:creationId xmlns:a16="http://schemas.microsoft.com/office/drawing/2014/main" id="{C1F40646-DD4B-2181-E53B-719C8AB7B2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4" name="Google Shape;2054;g23ddde27ba1_1_6:notes">
            <a:extLst>
              <a:ext uri="{FF2B5EF4-FFF2-40B4-BE49-F238E27FC236}">
                <a16:creationId xmlns:a16="http://schemas.microsoft.com/office/drawing/2014/main" id="{ED17CD6A-E785-359E-DCC3-57C9821EAA7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4734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9">
          <a:extLst>
            <a:ext uri="{FF2B5EF4-FFF2-40B4-BE49-F238E27FC236}">
              <a16:creationId xmlns:a16="http://schemas.microsoft.com/office/drawing/2014/main" id="{066A16B7-25D2-0580-64C4-6FE50E13F24D}"/>
            </a:ext>
          </a:extLst>
        </p:cNvPr>
        <p:cNvGrpSpPr/>
        <p:nvPr/>
      </p:nvGrpSpPr>
      <p:grpSpPr>
        <a:xfrm>
          <a:off x="0" y="0"/>
          <a:ext cx="0" cy="0"/>
          <a:chOff x="0" y="0"/>
          <a:chExt cx="0" cy="0"/>
        </a:xfrm>
      </p:grpSpPr>
      <p:sp>
        <p:nvSpPr>
          <p:cNvPr id="1750" name="Google Shape;1750;g54dda1946d_6_308:notes">
            <a:extLst>
              <a:ext uri="{FF2B5EF4-FFF2-40B4-BE49-F238E27FC236}">
                <a16:creationId xmlns:a16="http://schemas.microsoft.com/office/drawing/2014/main" id="{4F0B401B-AE1E-CA48-2497-E92243DF96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1" name="Google Shape;1751;g54dda1946d_6_308:notes">
            <a:extLst>
              <a:ext uri="{FF2B5EF4-FFF2-40B4-BE49-F238E27FC236}">
                <a16:creationId xmlns:a16="http://schemas.microsoft.com/office/drawing/2014/main" id="{6F80E44B-C135-14E5-0079-596808A6659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2111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9">
          <a:extLst>
            <a:ext uri="{FF2B5EF4-FFF2-40B4-BE49-F238E27FC236}">
              <a16:creationId xmlns:a16="http://schemas.microsoft.com/office/drawing/2014/main" id="{35F29FD8-5445-37EE-20DC-B42A5D322902}"/>
            </a:ext>
          </a:extLst>
        </p:cNvPr>
        <p:cNvGrpSpPr/>
        <p:nvPr/>
      </p:nvGrpSpPr>
      <p:grpSpPr>
        <a:xfrm>
          <a:off x="0" y="0"/>
          <a:ext cx="0" cy="0"/>
          <a:chOff x="0" y="0"/>
          <a:chExt cx="0" cy="0"/>
        </a:xfrm>
      </p:grpSpPr>
      <p:sp>
        <p:nvSpPr>
          <p:cNvPr id="2340" name="Google Shape;2340;g54ff9c4cb4_3_5:notes">
            <a:extLst>
              <a:ext uri="{FF2B5EF4-FFF2-40B4-BE49-F238E27FC236}">
                <a16:creationId xmlns:a16="http://schemas.microsoft.com/office/drawing/2014/main" id="{0BC03B91-4C9B-CBFC-88A1-8F3C5879F05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1" name="Google Shape;2341;g54ff9c4cb4_3_5:notes">
            <a:extLst>
              <a:ext uri="{FF2B5EF4-FFF2-40B4-BE49-F238E27FC236}">
                <a16:creationId xmlns:a16="http://schemas.microsoft.com/office/drawing/2014/main" id="{BDC1C511-8301-0EE0-D763-61AE7BFA582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3910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2">
          <a:extLst>
            <a:ext uri="{FF2B5EF4-FFF2-40B4-BE49-F238E27FC236}">
              <a16:creationId xmlns:a16="http://schemas.microsoft.com/office/drawing/2014/main" id="{9719E943-76F3-08B7-A63D-8CF0FB172BE4}"/>
            </a:ext>
          </a:extLst>
        </p:cNvPr>
        <p:cNvGrpSpPr/>
        <p:nvPr/>
      </p:nvGrpSpPr>
      <p:grpSpPr>
        <a:xfrm>
          <a:off x="0" y="0"/>
          <a:ext cx="0" cy="0"/>
          <a:chOff x="0" y="0"/>
          <a:chExt cx="0" cy="0"/>
        </a:xfrm>
      </p:grpSpPr>
      <p:sp>
        <p:nvSpPr>
          <p:cNvPr id="2053" name="Google Shape;2053;g23ddde27ba1_1_6:notes">
            <a:extLst>
              <a:ext uri="{FF2B5EF4-FFF2-40B4-BE49-F238E27FC236}">
                <a16:creationId xmlns:a16="http://schemas.microsoft.com/office/drawing/2014/main" id="{08BD068E-B596-94DA-5E43-7623A943CA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4" name="Google Shape;2054;g23ddde27ba1_1_6:notes">
            <a:extLst>
              <a:ext uri="{FF2B5EF4-FFF2-40B4-BE49-F238E27FC236}">
                <a16:creationId xmlns:a16="http://schemas.microsoft.com/office/drawing/2014/main" id="{1B9A6726-1E8C-7CAD-EA72-D09B389DE70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5851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9">
          <a:extLst>
            <a:ext uri="{FF2B5EF4-FFF2-40B4-BE49-F238E27FC236}">
              <a16:creationId xmlns:a16="http://schemas.microsoft.com/office/drawing/2014/main" id="{658146E2-4E15-17E2-C6CB-B933CCB8D13E}"/>
            </a:ext>
          </a:extLst>
        </p:cNvPr>
        <p:cNvGrpSpPr/>
        <p:nvPr/>
      </p:nvGrpSpPr>
      <p:grpSpPr>
        <a:xfrm>
          <a:off x="0" y="0"/>
          <a:ext cx="0" cy="0"/>
          <a:chOff x="0" y="0"/>
          <a:chExt cx="0" cy="0"/>
        </a:xfrm>
      </p:grpSpPr>
      <p:sp>
        <p:nvSpPr>
          <p:cNvPr id="1750" name="Google Shape;1750;g54dda1946d_6_308:notes">
            <a:extLst>
              <a:ext uri="{FF2B5EF4-FFF2-40B4-BE49-F238E27FC236}">
                <a16:creationId xmlns:a16="http://schemas.microsoft.com/office/drawing/2014/main" id="{52C6FDB8-4C71-6B28-76DD-021D89021E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1" name="Google Shape;1751;g54dda1946d_6_308:notes">
            <a:extLst>
              <a:ext uri="{FF2B5EF4-FFF2-40B4-BE49-F238E27FC236}">
                <a16:creationId xmlns:a16="http://schemas.microsoft.com/office/drawing/2014/main" id="{241DB25A-8C73-7E76-5DD4-9E1FEAD6C40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7283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9">
          <a:extLst>
            <a:ext uri="{FF2B5EF4-FFF2-40B4-BE49-F238E27FC236}">
              <a16:creationId xmlns:a16="http://schemas.microsoft.com/office/drawing/2014/main" id="{362A15B9-29ED-C518-0772-64F69BF912B0}"/>
            </a:ext>
          </a:extLst>
        </p:cNvPr>
        <p:cNvGrpSpPr/>
        <p:nvPr/>
      </p:nvGrpSpPr>
      <p:grpSpPr>
        <a:xfrm>
          <a:off x="0" y="0"/>
          <a:ext cx="0" cy="0"/>
          <a:chOff x="0" y="0"/>
          <a:chExt cx="0" cy="0"/>
        </a:xfrm>
      </p:grpSpPr>
      <p:sp>
        <p:nvSpPr>
          <p:cNvPr id="1750" name="Google Shape;1750;g54dda1946d_6_308:notes">
            <a:extLst>
              <a:ext uri="{FF2B5EF4-FFF2-40B4-BE49-F238E27FC236}">
                <a16:creationId xmlns:a16="http://schemas.microsoft.com/office/drawing/2014/main" id="{1C581578-2366-F415-00D6-27267041BE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1" name="Google Shape;1751;g54dda1946d_6_308:notes">
            <a:extLst>
              <a:ext uri="{FF2B5EF4-FFF2-40B4-BE49-F238E27FC236}">
                <a16:creationId xmlns:a16="http://schemas.microsoft.com/office/drawing/2014/main" id="{4C0AD90F-0B05-1A25-3999-8E07C731E71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7164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9">
          <a:extLst>
            <a:ext uri="{FF2B5EF4-FFF2-40B4-BE49-F238E27FC236}">
              <a16:creationId xmlns:a16="http://schemas.microsoft.com/office/drawing/2014/main" id="{9453C012-ACF4-EE24-3152-C9EA31ECEE40}"/>
            </a:ext>
          </a:extLst>
        </p:cNvPr>
        <p:cNvGrpSpPr/>
        <p:nvPr/>
      </p:nvGrpSpPr>
      <p:grpSpPr>
        <a:xfrm>
          <a:off x="0" y="0"/>
          <a:ext cx="0" cy="0"/>
          <a:chOff x="0" y="0"/>
          <a:chExt cx="0" cy="0"/>
        </a:xfrm>
      </p:grpSpPr>
      <p:sp>
        <p:nvSpPr>
          <p:cNvPr id="1750" name="Google Shape;1750;g54dda1946d_6_308:notes">
            <a:extLst>
              <a:ext uri="{FF2B5EF4-FFF2-40B4-BE49-F238E27FC236}">
                <a16:creationId xmlns:a16="http://schemas.microsoft.com/office/drawing/2014/main" id="{C7DE3E23-8969-F03C-7146-69ABC912CC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1" name="Google Shape;1751;g54dda1946d_6_308:notes">
            <a:extLst>
              <a:ext uri="{FF2B5EF4-FFF2-40B4-BE49-F238E27FC236}">
                <a16:creationId xmlns:a16="http://schemas.microsoft.com/office/drawing/2014/main" id="{6D0E4A05-C8E6-40E9-4B77-2BA63C2F681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66618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9">
          <a:extLst>
            <a:ext uri="{FF2B5EF4-FFF2-40B4-BE49-F238E27FC236}">
              <a16:creationId xmlns:a16="http://schemas.microsoft.com/office/drawing/2014/main" id="{13E4316E-78CE-555E-839C-94E6676C9F30}"/>
            </a:ext>
          </a:extLst>
        </p:cNvPr>
        <p:cNvGrpSpPr/>
        <p:nvPr/>
      </p:nvGrpSpPr>
      <p:grpSpPr>
        <a:xfrm>
          <a:off x="0" y="0"/>
          <a:ext cx="0" cy="0"/>
          <a:chOff x="0" y="0"/>
          <a:chExt cx="0" cy="0"/>
        </a:xfrm>
      </p:grpSpPr>
      <p:sp>
        <p:nvSpPr>
          <p:cNvPr id="1750" name="Google Shape;1750;g54dda1946d_6_308:notes">
            <a:extLst>
              <a:ext uri="{FF2B5EF4-FFF2-40B4-BE49-F238E27FC236}">
                <a16:creationId xmlns:a16="http://schemas.microsoft.com/office/drawing/2014/main" id="{18BAEFBD-AC7E-C837-7918-7415B237635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1" name="Google Shape;1751;g54dda1946d_6_308:notes">
            <a:extLst>
              <a:ext uri="{FF2B5EF4-FFF2-40B4-BE49-F238E27FC236}">
                <a16:creationId xmlns:a16="http://schemas.microsoft.com/office/drawing/2014/main" id="{484D9AB7-E87C-AC69-E1CE-EDF64A3A803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3442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1"/>
        <p:cNvGrpSpPr/>
        <p:nvPr/>
      </p:nvGrpSpPr>
      <p:grpSpPr>
        <a:xfrm>
          <a:off x="0" y="0"/>
          <a:ext cx="0" cy="0"/>
          <a:chOff x="0" y="0"/>
          <a:chExt cx="0" cy="0"/>
        </a:xfrm>
      </p:grpSpPr>
      <p:sp>
        <p:nvSpPr>
          <p:cNvPr id="1532" name="Google Shape;153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3" name="Google Shape;153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4"/>
        <p:cNvGrpSpPr/>
        <p:nvPr/>
      </p:nvGrpSpPr>
      <p:grpSpPr>
        <a:xfrm>
          <a:off x="0" y="0"/>
          <a:ext cx="0" cy="0"/>
          <a:chOff x="0" y="0"/>
          <a:chExt cx="0" cy="0"/>
        </a:xfrm>
      </p:grpSpPr>
      <p:sp>
        <p:nvSpPr>
          <p:cNvPr id="2425" name="Google Shape;2425;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6" name="Google Shape;2426;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9">
          <a:extLst>
            <a:ext uri="{FF2B5EF4-FFF2-40B4-BE49-F238E27FC236}">
              <a16:creationId xmlns:a16="http://schemas.microsoft.com/office/drawing/2014/main" id="{46D64A48-4646-B702-7503-953D921ACA13}"/>
            </a:ext>
          </a:extLst>
        </p:cNvPr>
        <p:cNvGrpSpPr/>
        <p:nvPr/>
      </p:nvGrpSpPr>
      <p:grpSpPr>
        <a:xfrm>
          <a:off x="0" y="0"/>
          <a:ext cx="0" cy="0"/>
          <a:chOff x="0" y="0"/>
          <a:chExt cx="0" cy="0"/>
        </a:xfrm>
      </p:grpSpPr>
      <p:sp>
        <p:nvSpPr>
          <p:cNvPr id="1750" name="Google Shape;1750;g54dda1946d_6_308:notes">
            <a:extLst>
              <a:ext uri="{FF2B5EF4-FFF2-40B4-BE49-F238E27FC236}">
                <a16:creationId xmlns:a16="http://schemas.microsoft.com/office/drawing/2014/main" id="{635C5440-3D35-A609-79D3-13694CBEAAA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1" name="Google Shape;1751;g54dda1946d_6_308:notes">
            <a:extLst>
              <a:ext uri="{FF2B5EF4-FFF2-40B4-BE49-F238E27FC236}">
                <a16:creationId xmlns:a16="http://schemas.microsoft.com/office/drawing/2014/main" id="{6930A87D-3D41-BC7A-C968-DCAF00EF094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38428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8"/>
        <p:cNvGrpSpPr/>
        <p:nvPr/>
      </p:nvGrpSpPr>
      <p:grpSpPr>
        <a:xfrm>
          <a:off x="0" y="0"/>
          <a:ext cx="0" cy="0"/>
          <a:chOff x="0" y="0"/>
          <a:chExt cx="0" cy="0"/>
        </a:xfrm>
      </p:grpSpPr>
      <p:sp>
        <p:nvSpPr>
          <p:cNvPr id="2459" name="Google Shape;2459;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0" name="Google Shape;2460;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8">
          <a:extLst>
            <a:ext uri="{FF2B5EF4-FFF2-40B4-BE49-F238E27FC236}">
              <a16:creationId xmlns:a16="http://schemas.microsoft.com/office/drawing/2014/main" id="{12A96EB0-ACF0-D28B-CFDD-1F1151227D5A}"/>
            </a:ext>
          </a:extLst>
        </p:cNvPr>
        <p:cNvGrpSpPr/>
        <p:nvPr/>
      </p:nvGrpSpPr>
      <p:grpSpPr>
        <a:xfrm>
          <a:off x="0" y="0"/>
          <a:ext cx="0" cy="0"/>
          <a:chOff x="0" y="0"/>
          <a:chExt cx="0" cy="0"/>
        </a:xfrm>
      </p:grpSpPr>
      <p:sp>
        <p:nvSpPr>
          <p:cNvPr id="2459" name="Google Shape;2459;g54dda1946d_4_2726:notes">
            <a:extLst>
              <a:ext uri="{FF2B5EF4-FFF2-40B4-BE49-F238E27FC236}">
                <a16:creationId xmlns:a16="http://schemas.microsoft.com/office/drawing/2014/main" id="{665F3BB7-2FB5-B2BE-3BD3-D78C5379BC5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0" name="Google Shape;2460;g54dda1946d_4_2726:notes">
            <a:extLst>
              <a:ext uri="{FF2B5EF4-FFF2-40B4-BE49-F238E27FC236}">
                <a16:creationId xmlns:a16="http://schemas.microsoft.com/office/drawing/2014/main" id="{21374657-A5F1-C8B6-1809-33343232EC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91122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8">
          <a:extLst>
            <a:ext uri="{FF2B5EF4-FFF2-40B4-BE49-F238E27FC236}">
              <a16:creationId xmlns:a16="http://schemas.microsoft.com/office/drawing/2014/main" id="{5DA5075B-0536-2F45-B92E-372C90A4D68A}"/>
            </a:ext>
          </a:extLst>
        </p:cNvPr>
        <p:cNvGrpSpPr/>
        <p:nvPr/>
      </p:nvGrpSpPr>
      <p:grpSpPr>
        <a:xfrm>
          <a:off x="0" y="0"/>
          <a:ext cx="0" cy="0"/>
          <a:chOff x="0" y="0"/>
          <a:chExt cx="0" cy="0"/>
        </a:xfrm>
      </p:grpSpPr>
      <p:sp>
        <p:nvSpPr>
          <p:cNvPr id="2459" name="Google Shape;2459;g54dda1946d_4_2726:notes">
            <a:extLst>
              <a:ext uri="{FF2B5EF4-FFF2-40B4-BE49-F238E27FC236}">
                <a16:creationId xmlns:a16="http://schemas.microsoft.com/office/drawing/2014/main" id="{F50EE300-A8A8-1D77-D961-713F7C63F80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0" name="Google Shape;2460;g54dda1946d_4_2726:notes">
            <a:extLst>
              <a:ext uri="{FF2B5EF4-FFF2-40B4-BE49-F238E27FC236}">
                <a16:creationId xmlns:a16="http://schemas.microsoft.com/office/drawing/2014/main" id="{1B01D2AD-DEAC-42E4-0696-DD4D0676182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1133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8">
          <a:extLst>
            <a:ext uri="{FF2B5EF4-FFF2-40B4-BE49-F238E27FC236}">
              <a16:creationId xmlns:a16="http://schemas.microsoft.com/office/drawing/2014/main" id="{9A8BDBFF-5887-DFD3-4813-361379C3A87F}"/>
            </a:ext>
          </a:extLst>
        </p:cNvPr>
        <p:cNvGrpSpPr/>
        <p:nvPr/>
      </p:nvGrpSpPr>
      <p:grpSpPr>
        <a:xfrm>
          <a:off x="0" y="0"/>
          <a:ext cx="0" cy="0"/>
          <a:chOff x="0" y="0"/>
          <a:chExt cx="0" cy="0"/>
        </a:xfrm>
      </p:grpSpPr>
      <p:sp>
        <p:nvSpPr>
          <p:cNvPr id="2459" name="Google Shape;2459;g54dda1946d_4_2726:notes">
            <a:extLst>
              <a:ext uri="{FF2B5EF4-FFF2-40B4-BE49-F238E27FC236}">
                <a16:creationId xmlns:a16="http://schemas.microsoft.com/office/drawing/2014/main" id="{BBC7B5F1-148B-8B3E-BDC2-7594B016F38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0" name="Google Shape;2460;g54dda1946d_4_2726:notes">
            <a:extLst>
              <a:ext uri="{FF2B5EF4-FFF2-40B4-BE49-F238E27FC236}">
                <a16:creationId xmlns:a16="http://schemas.microsoft.com/office/drawing/2014/main" id="{F576A595-9FD2-4381-E1D3-92DDD52480A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77815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8">
          <a:extLst>
            <a:ext uri="{FF2B5EF4-FFF2-40B4-BE49-F238E27FC236}">
              <a16:creationId xmlns:a16="http://schemas.microsoft.com/office/drawing/2014/main" id="{6FF996D6-B637-3F3C-D54A-DC7FB5D366E7}"/>
            </a:ext>
          </a:extLst>
        </p:cNvPr>
        <p:cNvGrpSpPr/>
        <p:nvPr/>
      </p:nvGrpSpPr>
      <p:grpSpPr>
        <a:xfrm>
          <a:off x="0" y="0"/>
          <a:ext cx="0" cy="0"/>
          <a:chOff x="0" y="0"/>
          <a:chExt cx="0" cy="0"/>
        </a:xfrm>
      </p:grpSpPr>
      <p:sp>
        <p:nvSpPr>
          <p:cNvPr id="2459" name="Google Shape;2459;g54dda1946d_4_2726:notes">
            <a:extLst>
              <a:ext uri="{FF2B5EF4-FFF2-40B4-BE49-F238E27FC236}">
                <a16:creationId xmlns:a16="http://schemas.microsoft.com/office/drawing/2014/main" id="{4DAC768A-9CB3-E933-E6FC-C9947F29471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0" name="Google Shape;2460;g54dda1946d_4_2726:notes">
            <a:extLst>
              <a:ext uri="{FF2B5EF4-FFF2-40B4-BE49-F238E27FC236}">
                <a16:creationId xmlns:a16="http://schemas.microsoft.com/office/drawing/2014/main" id="{65D0A8A0-51D0-0C20-41BE-31969B19D9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73264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8">
          <a:extLst>
            <a:ext uri="{FF2B5EF4-FFF2-40B4-BE49-F238E27FC236}">
              <a16:creationId xmlns:a16="http://schemas.microsoft.com/office/drawing/2014/main" id="{ECED926C-2798-A1C0-61E1-FC3DD392A7D7}"/>
            </a:ext>
          </a:extLst>
        </p:cNvPr>
        <p:cNvGrpSpPr/>
        <p:nvPr/>
      </p:nvGrpSpPr>
      <p:grpSpPr>
        <a:xfrm>
          <a:off x="0" y="0"/>
          <a:ext cx="0" cy="0"/>
          <a:chOff x="0" y="0"/>
          <a:chExt cx="0" cy="0"/>
        </a:xfrm>
      </p:grpSpPr>
      <p:sp>
        <p:nvSpPr>
          <p:cNvPr id="2459" name="Google Shape;2459;g54dda1946d_4_2726:notes">
            <a:extLst>
              <a:ext uri="{FF2B5EF4-FFF2-40B4-BE49-F238E27FC236}">
                <a16:creationId xmlns:a16="http://schemas.microsoft.com/office/drawing/2014/main" id="{7E8210FA-7559-DC68-08A3-B0CEF32D62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0" name="Google Shape;2460;g54dda1946d_4_2726:notes">
            <a:extLst>
              <a:ext uri="{FF2B5EF4-FFF2-40B4-BE49-F238E27FC236}">
                <a16:creationId xmlns:a16="http://schemas.microsoft.com/office/drawing/2014/main" id="{B2C7E353-E2EC-FB46-EDCF-B20D8FAA1E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93711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9">
          <a:extLst>
            <a:ext uri="{FF2B5EF4-FFF2-40B4-BE49-F238E27FC236}">
              <a16:creationId xmlns:a16="http://schemas.microsoft.com/office/drawing/2014/main" id="{069AF403-2402-BEC1-972C-4164220506D0}"/>
            </a:ext>
          </a:extLst>
        </p:cNvPr>
        <p:cNvGrpSpPr/>
        <p:nvPr/>
      </p:nvGrpSpPr>
      <p:grpSpPr>
        <a:xfrm>
          <a:off x="0" y="0"/>
          <a:ext cx="0" cy="0"/>
          <a:chOff x="0" y="0"/>
          <a:chExt cx="0" cy="0"/>
        </a:xfrm>
      </p:grpSpPr>
      <p:sp>
        <p:nvSpPr>
          <p:cNvPr id="1750" name="Google Shape;1750;g54dda1946d_6_308:notes">
            <a:extLst>
              <a:ext uri="{FF2B5EF4-FFF2-40B4-BE49-F238E27FC236}">
                <a16:creationId xmlns:a16="http://schemas.microsoft.com/office/drawing/2014/main" id="{5B232902-B335-8C31-8382-FBAD31AC966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1" name="Google Shape;1751;g54dda1946d_6_308:notes">
            <a:extLst>
              <a:ext uri="{FF2B5EF4-FFF2-40B4-BE49-F238E27FC236}">
                <a16:creationId xmlns:a16="http://schemas.microsoft.com/office/drawing/2014/main" id="{A344FB42-2354-7345-EE29-0135217D423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22007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7"/>
        <p:cNvGrpSpPr/>
        <p:nvPr/>
      </p:nvGrpSpPr>
      <p:grpSpPr>
        <a:xfrm>
          <a:off x="0" y="0"/>
          <a:ext cx="0" cy="0"/>
          <a:chOff x="0" y="0"/>
          <a:chExt cx="0" cy="0"/>
        </a:xfrm>
      </p:grpSpPr>
      <p:sp>
        <p:nvSpPr>
          <p:cNvPr id="2708" name="Google Shape;2708;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9" name="Google Shape;2709;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9"/>
        <p:cNvGrpSpPr/>
        <p:nvPr/>
      </p:nvGrpSpPr>
      <p:grpSpPr>
        <a:xfrm>
          <a:off x="0" y="0"/>
          <a:ext cx="0" cy="0"/>
          <a:chOff x="0" y="0"/>
          <a:chExt cx="0" cy="0"/>
        </a:xfrm>
      </p:grpSpPr>
      <p:sp>
        <p:nvSpPr>
          <p:cNvPr id="1750" name="Google Shape;175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1" name="Google Shape;175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9">
          <a:extLst>
            <a:ext uri="{FF2B5EF4-FFF2-40B4-BE49-F238E27FC236}">
              <a16:creationId xmlns:a16="http://schemas.microsoft.com/office/drawing/2014/main" id="{81411ACA-A448-68B1-AB20-B47DB6893644}"/>
            </a:ext>
          </a:extLst>
        </p:cNvPr>
        <p:cNvGrpSpPr/>
        <p:nvPr/>
      </p:nvGrpSpPr>
      <p:grpSpPr>
        <a:xfrm>
          <a:off x="0" y="0"/>
          <a:ext cx="0" cy="0"/>
          <a:chOff x="0" y="0"/>
          <a:chExt cx="0" cy="0"/>
        </a:xfrm>
      </p:grpSpPr>
      <p:sp>
        <p:nvSpPr>
          <p:cNvPr id="1750" name="Google Shape;1750;g54dda1946d_6_308:notes">
            <a:extLst>
              <a:ext uri="{FF2B5EF4-FFF2-40B4-BE49-F238E27FC236}">
                <a16:creationId xmlns:a16="http://schemas.microsoft.com/office/drawing/2014/main" id="{DB646221-964A-92D5-E62E-B67FB03E5E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1" name="Google Shape;1751;g54dda1946d_6_308:notes">
            <a:extLst>
              <a:ext uri="{FF2B5EF4-FFF2-40B4-BE49-F238E27FC236}">
                <a16:creationId xmlns:a16="http://schemas.microsoft.com/office/drawing/2014/main" id="{462581B9-B8E4-AC10-A73C-91FAEBE8C44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76545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9">
          <a:extLst>
            <a:ext uri="{FF2B5EF4-FFF2-40B4-BE49-F238E27FC236}">
              <a16:creationId xmlns:a16="http://schemas.microsoft.com/office/drawing/2014/main" id="{8A68AC5F-65BC-8245-4865-EADEE69C682B}"/>
            </a:ext>
          </a:extLst>
        </p:cNvPr>
        <p:cNvGrpSpPr/>
        <p:nvPr/>
      </p:nvGrpSpPr>
      <p:grpSpPr>
        <a:xfrm>
          <a:off x="0" y="0"/>
          <a:ext cx="0" cy="0"/>
          <a:chOff x="0" y="0"/>
          <a:chExt cx="0" cy="0"/>
        </a:xfrm>
      </p:grpSpPr>
      <p:sp>
        <p:nvSpPr>
          <p:cNvPr id="1750" name="Google Shape;1750;g54dda1946d_6_308:notes">
            <a:extLst>
              <a:ext uri="{FF2B5EF4-FFF2-40B4-BE49-F238E27FC236}">
                <a16:creationId xmlns:a16="http://schemas.microsoft.com/office/drawing/2014/main" id="{F8468581-A1CF-11B4-E953-8A123873F92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1" name="Google Shape;1751;g54dda1946d_6_308:notes">
            <a:extLst>
              <a:ext uri="{FF2B5EF4-FFF2-40B4-BE49-F238E27FC236}">
                <a16:creationId xmlns:a16="http://schemas.microsoft.com/office/drawing/2014/main" id="{81D13637-A9BD-7CE6-F770-8DC437E614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3818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4"/>
        <p:cNvGrpSpPr/>
        <p:nvPr/>
      </p:nvGrpSpPr>
      <p:grpSpPr>
        <a:xfrm>
          <a:off x="0" y="0"/>
          <a:ext cx="0" cy="0"/>
          <a:chOff x="0" y="0"/>
          <a:chExt cx="0" cy="0"/>
        </a:xfrm>
      </p:grpSpPr>
      <p:sp>
        <p:nvSpPr>
          <p:cNvPr id="1845" name="Google Shape;184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6" name="Google Shape;184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9">
          <a:extLst>
            <a:ext uri="{FF2B5EF4-FFF2-40B4-BE49-F238E27FC236}">
              <a16:creationId xmlns:a16="http://schemas.microsoft.com/office/drawing/2014/main" id="{09BFEF87-3DA8-B42A-850C-DFA5A4236EDD}"/>
            </a:ext>
          </a:extLst>
        </p:cNvPr>
        <p:cNvGrpSpPr/>
        <p:nvPr/>
      </p:nvGrpSpPr>
      <p:grpSpPr>
        <a:xfrm>
          <a:off x="0" y="0"/>
          <a:ext cx="0" cy="0"/>
          <a:chOff x="0" y="0"/>
          <a:chExt cx="0" cy="0"/>
        </a:xfrm>
      </p:grpSpPr>
      <p:sp>
        <p:nvSpPr>
          <p:cNvPr id="1750" name="Google Shape;1750;g54dda1946d_6_308:notes">
            <a:extLst>
              <a:ext uri="{FF2B5EF4-FFF2-40B4-BE49-F238E27FC236}">
                <a16:creationId xmlns:a16="http://schemas.microsoft.com/office/drawing/2014/main" id="{63F65032-490B-A28D-D236-4A9C93A5B0E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1" name="Google Shape;1751;g54dda1946d_6_308:notes">
            <a:extLst>
              <a:ext uri="{FF2B5EF4-FFF2-40B4-BE49-F238E27FC236}">
                <a16:creationId xmlns:a16="http://schemas.microsoft.com/office/drawing/2014/main" id="{954CC2B6-5996-13C9-51E3-DC61131436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6763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2"/>
        <p:cNvGrpSpPr/>
        <p:nvPr/>
      </p:nvGrpSpPr>
      <p:grpSpPr>
        <a:xfrm>
          <a:off x="0" y="0"/>
          <a:ext cx="0" cy="0"/>
          <a:chOff x="0" y="0"/>
          <a:chExt cx="0" cy="0"/>
        </a:xfrm>
      </p:grpSpPr>
      <p:sp>
        <p:nvSpPr>
          <p:cNvPr id="2053" name="Google Shape;2053;g23ddde27ba1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4" name="Google Shape;2054;g23ddde27ba1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2"/>
        <p:cNvGrpSpPr/>
        <p:nvPr/>
      </p:nvGrpSpPr>
      <p:grpSpPr>
        <a:xfrm>
          <a:off x="0" y="0"/>
          <a:ext cx="0" cy="0"/>
          <a:chOff x="0" y="0"/>
          <a:chExt cx="0" cy="0"/>
        </a:xfrm>
      </p:grpSpPr>
      <p:sp>
        <p:nvSpPr>
          <p:cNvPr id="2193" name="Google Shape;2193;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4" name="Google Shape;2194;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9"/>
        <p:cNvGrpSpPr/>
        <p:nvPr/>
      </p:nvGrpSpPr>
      <p:grpSpPr>
        <a:xfrm>
          <a:off x="0" y="0"/>
          <a:ext cx="0" cy="0"/>
          <a:chOff x="0" y="0"/>
          <a:chExt cx="0" cy="0"/>
        </a:xfrm>
      </p:grpSpPr>
      <p:sp>
        <p:nvSpPr>
          <p:cNvPr id="2340" name="Google Shape;2340;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1" name="Google Shape;2341;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50" y="1176000"/>
            <a:ext cx="6551400" cy="20667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9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50" y="3364425"/>
            <a:ext cx="5855400" cy="4758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3565350" y="3364425"/>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201250" y="-2117950"/>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551"/>
        <p:cNvGrpSpPr/>
        <p:nvPr/>
      </p:nvGrpSpPr>
      <p:grpSpPr>
        <a:xfrm>
          <a:off x="0" y="0"/>
          <a:ext cx="0" cy="0"/>
          <a:chOff x="0" y="0"/>
          <a:chExt cx="0" cy="0"/>
        </a:xfrm>
      </p:grpSpPr>
      <p:sp>
        <p:nvSpPr>
          <p:cNvPr id="552" name="Google Shape;552;p19"/>
          <p:cNvSpPr/>
          <p:nvPr/>
        </p:nvSpPr>
        <p:spPr>
          <a:xfrm>
            <a:off x="5789638" y="3034800"/>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9"/>
          <p:cNvSpPr txBox="1">
            <a:spLocks noGrp="1"/>
          </p:cNvSpPr>
          <p:nvPr>
            <p:ph type="title"/>
          </p:nvPr>
        </p:nvSpPr>
        <p:spPr>
          <a:xfrm>
            <a:off x="5277775" y="1178100"/>
            <a:ext cx="3085200" cy="1946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54" name="Google Shape;554;p19"/>
          <p:cNvSpPr txBox="1">
            <a:spLocks noGrp="1"/>
          </p:cNvSpPr>
          <p:nvPr>
            <p:ph type="subTitle" idx="1"/>
          </p:nvPr>
        </p:nvSpPr>
        <p:spPr>
          <a:xfrm>
            <a:off x="5277775" y="3157800"/>
            <a:ext cx="3085200" cy="80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55" name="Google Shape;555;p19"/>
          <p:cNvSpPr>
            <a:spLocks noGrp="1"/>
          </p:cNvSpPr>
          <p:nvPr>
            <p:ph type="pic" idx="2"/>
          </p:nvPr>
        </p:nvSpPr>
        <p:spPr>
          <a:xfrm flipH="1">
            <a:off x="781150" y="690300"/>
            <a:ext cx="4014600" cy="3762900"/>
          </a:xfrm>
          <a:prstGeom prst="rect">
            <a:avLst/>
          </a:prstGeom>
          <a:noFill/>
          <a:ln>
            <a:noFill/>
          </a:ln>
        </p:spPr>
      </p:sp>
      <p:grpSp>
        <p:nvGrpSpPr>
          <p:cNvPr id="556" name="Google Shape;556;p19"/>
          <p:cNvGrpSpPr/>
          <p:nvPr/>
        </p:nvGrpSpPr>
        <p:grpSpPr>
          <a:xfrm>
            <a:off x="6040190" y="-2038254"/>
            <a:ext cx="4456877" cy="4449421"/>
            <a:chOff x="6060090" y="-1793029"/>
            <a:chExt cx="4456877" cy="4449421"/>
          </a:xfrm>
        </p:grpSpPr>
        <p:sp>
          <p:nvSpPr>
            <p:cNvPr id="557" name="Google Shape;557;p19"/>
            <p:cNvSpPr/>
            <p:nvPr/>
          </p:nvSpPr>
          <p:spPr>
            <a:xfrm rot="-4217199">
              <a:off x="7284935" y="-465119"/>
              <a:ext cx="34478" cy="33850"/>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9"/>
            <p:cNvSpPr/>
            <p:nvPr/>
          </p:nvSpPr>
          <p:spPr>
            <a:xfrm rot="-4217199">
              <a:off x="8510187" y="-758196"/>
              <a:ext cx="33830" cy="33850"/>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9"/>
            <p:cNvSpPr/>
            <p:nvPr/>
          </p:nvSpPr>
          <p:spPr>
            <a:xfrm rot="-4217199">
              <a:off x="7922022" y="121403"/>
              <a:ext cx="34478" cy="34498"/>
            </a:xfrm>
            <a:custGeom>
              <a:avLst/>
              <a:gdLst/>
              <a:ahLst/>
              <a:cxnLst/>
              <a:rect l="l" t="t" r="r" b="b"/>
              <a:pathLst>
                <a:path w="1704" h="1705" extrusionOk="0">
                  <a:moveTo>
                    <a:pt x="868" y="1"/>
                  </a:moveTo>
                  <a:cubicBezTo>
                    <a:pt x="386" y="1"/>
                    <a:pt x="0" y="387"/>
                    <a:pt x="0" y="869"/>
                  </a:cubicBezTo>
                  <a:cubicBezTo>
                    <a:pt x="0" y="1319"/>
                    <a:pt x="386" y="1705"/>
                    <a:pt x="868" y="1705"/>
                  </a:cubicBezTo>
                  <a:cubicBezTo>
                    <a:pt x="1318" y="1705"/>
                    <a:pt x="1704" y="1319"/>
                    <a:pt x="1704" y="869"/>
                  </a:cubicBezTo>
                  <a:cubicBezTo>
                    <a:pt x="1704" y="387"/>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9"/>
            <p:cNvSpPr/>
            <p:nvPr/>
          </p:nvSpPr>
          <p:spPr>
            <a:xfrm rot="-4217199">
              <a:off x="9333695" y="-215327"/>
              <a:ext cx="34498" cy="33850"/>
            </a:xfrm>
            <a:custGeom>
              <a:avLst/>
              <a:gdLst/>
              <a:ahLst/>
              <a:cxnLst/>
              <a:rect l="l" t="t" r="r" b="b"/>
              <a:pathLst>
                <a:path w="1705" h="1673" extrusionOk="0">
                  <a:moveTo>
                    <a:pt x="836" y="1"/>
                  </a:moveTo>
                  <a:cubicBezTo>
                    <a:pt x="386" y="1"/>
                    <a:pt x="1" y="387"/>
                    <a:pt x="1" y="837"/>
                  </a:cubicBezTo>
                  <a:cubicBezTo>
                    <a:pt x="1" y="1319"/>
                    <a:pt x="386" y="1672"/>
                    <a:pt x="836" y="1672"/>
                  </a:cubicBezTo>
                  <a:cubicBezTo>
                    <a:pt x="1318" y="1672"/>
                    <a:pt x="1704" y="1319"/>
                    <a:pt x="1704" y="837"/>
                  </a:cubicBezTo>
                  <a:cubicBezTo>
                    <a:pt x="1704" y="387"/>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9"/>
            <p:cNvSpPr/>
            <p:nvPr/>
          </p:nvSpPr>
          <p:spPr>
            <a:xfrm rot="-4217199">
              <a:off x="8971778" y="2511461"/>
              <a:ext cx="34478" cy="34498"/>
            </a:xfrm>
            <a:custGeom>
              <a:avLst/>
              <a:gdLst/>
              <a:ahLst/>
              <a:cxnLst/>
              <a:rect l="l" t="t" r="r" b="b"/>
              <a:pathLst>
                <a:path w="1704" h="1705" extrusionOk="0">
                  <a:moveTo>
                    <a:pt x="836" y="1"/>
                  </a:moveTo>
                  <a:cubicBezTo>
                    <a:pt x="386" y="1"/>
                    <a:pt x="0" y="386"/>
                    <a:pt x="0" y="836"/>
                  </a:cubicBezTo>
                  <a:cubicBezTo>
                    <a:pt x="0" y="1318"/>
                    <a:pt x="386" y="1704"/>
                    <a:pt x="836" y="1704"/>
                  </a:cubicBezTo>
                  <a:cubicBezTo>
                    <a:pt x="1318" y="1704"/>
                    <a:pt x="1704" y="1318"/>
                    <a:pt x="1704" y="836"/>
                  </a:cubicBezTo>
                  <a:cubicBezTo>
                    <a:pt x="1704" y="386"/>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9"/>
            <p:cNvSpPr/>
            <p:nvPr/>
          </p:nvSpPr>
          <p:spPr>
            <a:xfrm rot="-4217199">
              <a:off x="8971171" y="986340"/>
              <a:ext cx="33830" cy="33830"/>
            </a:xfrm>
            <a:custGeom>
              <a:avLst/>
              <a:gdLst/>
              <a:ahLst/>
              <a:cxnLst/>
              <a:rect l="l" t="t" r="r" b="b"/>
              <a:pathLst>
                <a:path w="1672" h="1672" extrusionOk="0">
                  <a:moveTo>
                    <a:pt x="836" y="0"/>
                  </a:moveTo>
                  <a:cubicBezTo>
                    <a:pt x="386" y="0"/>
                    <a:pt x="0" y="354"/>
                    <a:pt x="0" y="836"/>
                  </a:cubicBezTo>
                  <a:cubicBezTo>
                    <a:pt x="0" y="1286"/>
                    <a:pt x="386" y="1672"/>
                    <a:pt x="836" y="1672"/>
                  </a:cubicBezTo>
                  <a:cubicBezTo>
                    <a:pt x="1318" y="1672"/>
                    <a:pt x="1672" y="1286"/>
                    <a:pt x="1672" y="836"/>
                  </a:cubicBezTo>
                  <a:cubicBezTo>
                    <a:pt x="1672" y="354"/>
                    <a:pt x="1318"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9"/>
            <p:cNvSpPr/>
            <p:nvPr/>
          </p:nvSpPr>
          <p:spPr>
            <a:xfrm rot="-4217199">
              <a:off x="9512528" y="2045428"/>
              <a:ext cx="34478" cy="34498"/>
            </a:xfrm>
            <a:custGeom>
              <a:avLst/>
              <a:gdLst/>
              <a:ahLst/>
              <a:cxnLst/>
              <a:rect l="l" t="t" r="r" b="b"/>
              <a:pathLst>
                <a:path w="1704" h="1705" extrusionOk="0">
                  <a:moveTo>
                    <a:pt x="868" y="1"/>
                  </a:moveTo>
                  <a:cubicBezTo>
                    <a:pt x="386" y="1"/>
                    <a:pt x="0" y="386"/>
                    <a:pt x="0" y="869"/>
                  </a:cubicBezTo>
                  <a:cubicBezTo>
                    <a:pt x="0" y="1319"/>
                    <a:pt x="386" y="1704"/>
                    <a:pt x="868" y="1704"/>
                  </a:cubicBezTo>
                  <a:cubicBezTo>
                    <a:pt x="1318" y="1704"/>
                    <a:pt x="1704" y="1319"/>
                    <a:pt x="1704" y="869"/>
                  </a:cubicBezTo>
                  <a:cubicBezTo>
                    <a:pt x="1704" y="386"/>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9"/>
            <p:cNvSpPr/>
            <p:nvPr/>
          </p:nvSpPr>
          <p:spPr>
            <a:xfrm rot="-4217199">
              <a:off x="8438493" y="38725"/>
              <a:ext cx="34478" cy="33850"/>
            </a:xfrm>
            <a:custGeom>
              <a:avLst/>
              <a:gdLst/>
              <a:ahLst/>
              <a:cxnLst/>
              <a:rect l="l" t="t" r="r" b="b"/>
              <a:pathLst>
                <a:path w="1704" h="1673" extrusionOk="0">
                  <a:moveTo>
                    <a:pt x="836" y="1"/>
                  </a:moveTo>
                  <a:cubicBezTo>
                    <a:pt x="386" y="1"/>
                    <a:pt x="0" y="354"/>
                    <a:pt x="0" y="837"/>
                  </a:cubicBezTo>
                  <a:cubicBezTo>
                    <a:pt x="0" y="1287"/>
                    <a:pt x="386" y="1672"/>
                    <a:pt x="836" y="1672"/>
                  </a:cubicBezTo>
                  <a:cubicBezTo>
                    <a:pt x="1318" y="1672"/>
                    <a:pt x="1704" y="1287"/>
                    <a:pt x="1704" y="837"/>
                  </a:cubicBezTo>
                  <a:cubicBezTo>
                    <a:pt x="1704" y="354"/>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9"/>
            <p:cNvSpPr/>
            <p:nvPr/>
          </p:nvSpPr>
          <p:spPr>
            <a:xfrm rot="-4217199">
              <a:off x="8137856" y="1115538"/>
              <a:ext cx="34498" cy="34498"/>
            </a:xfrm>
            <a:custGeom>
              <a:avLst/>
              <a:gdLst/>
              <a:ahLst/>
              <a:cxnLst/>
              <a:rect l="l" t="t" r="r" b="b"/>
              <a:pathLst>
                <a:path w="1705" h="1705" extrusionOk="0">
                  <a:moveTo>
                    <a:pt x="868" y="1"/>
                  </a:moveTo>
                  <a:cubicBezTo>
                    <a:pt x="386" y="1"/>
                    <a:pt x="0" y="386"/>
                    <a:pt x="0" y="868"/>
                  </a:cubicBezTo>
                  <a:cubicBezTo>
                    <a:pt x="0" y="1318"/>
                    <a:pt x="386" y="1704"/>
                    <a:pt x="868" y="1704"/>
                  </a:cubicBezTo>
                  <a:cubicBezTo>
                    <a:pt x="1318" y="1704"/>
                    <a:pt x="1704" y="1318"/>
                    <a:pt x="1704" y="868"/>
                  </a:cubicBezTo>
                  <a:cubicBezTo>
                    <a:pt x="1704" y="386"/>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9"/>
            <p:cNvSpPr/>
            <p:nvPr/>
          </p:nvSpPr>
          <p:spPr>
            <a:xfrm rot="-4217199">
              <a:off x="8800053" y="-828059"/>
              <a:ext cx="33850" cy="34478"/>
            </a:xfrm>
            <a:custGeom>
              <a:avLst/>
              <a:gdLst/>
              <a:ahLst/>
              <a:cxnLst/>
              <a:rect l="l" t="t" r="r" b="b"/>
              <a:pathLst>
                <a:path w="1673" h="1704" extrusionOk="0">
                  <a:moveTo>
                    <a:pt x="836" y="0"/>
                  </a:moveTo>
                  <a:cubicBezTo>
                    <a:pt x="354" y="0"/>
                    <a:pt x="1" y="386"/>
                    <a:pt x="1" y="836"/>
                  </a:cubicBezTo>
                  <a:cubicBezTo>
                    <a:pt x="1" y="1318"/>
                    <a:pt x="354" y="1704"/>
                    <a:pt x="836" y="1704"/>
                  </a:cubicBezTo>
                  <a:cubicBezTo>
                    <a:pt x="1319" y="1704"/>
                    <a:pt x="1672" y="1318"/>
                    <a:pt x="1672" y="836"/>
                  </a:cubicBezTo>
                  <a:cubicBezTo>
                    <a:pt x="1672" y="386"/>
                    <a:pt x="1319"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9"/>
            <p:cNvSpPr/>
            <p:nvPr/>
          </p:nvSpPr>
          <p:spPr>
            <a:xfrm rot="-4217199">
              <a:off x="9961641" y="629405"/>
              <a:ext cx="34498" cy="33850"/>
            </a:xfrm>
            <a:custGeom>
              <a:avLst/>
              <a:gdLst/>
              <a:ahLst/>
              <a:cxnLst/>
              <a:rect l="l" t="t" r="r" b="b"/>
              <a:pathLst>
                <a:path w="1705" h="1673" extrusionOk="0">
                  <a:moveTo>
                    <a:pt x="869" y="1"/>
                  </a:moveTo>
                  <a:cubicBezTo>
                    <a:pt x="387" y="1"/>
                    <a:pt x="1" y="354"/>
                    <a:pt x="1" y="836"/>
                  </a:cubicBezTo>
                  <a:cubicBezTo>
                    <a:pt x="1" y="1286"/>
                    <a:pt x="387" y="1672"/>
                    <a:pt x="869" y="1672"/>
                  </a:cubicBezTo>
                  <a:cubicBezTo>
                    <a:pt x="1319" y="1672"/>
                    <a:pt x="1705" y="1286"/>
                    <a:pt x="1705" y="836"/>
                  </a:cubicBezTo>
                  <a:cubicBezTo>
                    <a:pt x="1705" y="354"/>
                    <a:pt x="1319" y="1"/>
                    <a:pt x="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9"/>
            <p:cNvSpPr/>
            <p:nvPr/>
          </p:nvSpPr>
          <p:spPr>
            <a:xfrm rot="-4217199">
              <a:off x="9944241" y="915775"/>
              <a:ext cx="34498" cy="34498"/>
            </a:xfrm>
            <a:custGeom>
              <a:avLst/>
              <a:gdLst/>
              <a:ahLst/>
              <a:cxnLst/>
              <a:rect l="l" t="t" r="r" b="b"/>
              <a:pathLst>
                <a:path w="1705" h="1705" extrusionOk="0">
                  <a:moveTo>
                    <a:pt x="869" y="0"/>
                  </a:moveTo>
                  <a:cubicBezTo>
                    <a:pt x="386" y="0"/>
                    <a:pt x="1" y="386"/>
                    <a:pt x="1" y="868"/>
                  </a:cubicBezTo>
                  <a:cubicBezTo>
                    <a:pt x="1" y="1318"/>
                    <a:pt x="386" y="1704"/>
                    <a:pt x="869" y="1704"/>
                  </a:cubicBezTo>
                  <a:cubicBezTo>
                    <a:pt x="1319" y="1704"/>
                    <a:pt x="1704" y="1318"/>
                    <a:pt x="1704" y="868"/>
                  </a:cubicBezTo>
                  <a:cubicBezTo>
                    <a:pt x="1704" y="386"/>
                    <a:pt x="1319" y="0"/>
                    <a:pt x="8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9"/>
            <p:cNvSpPr/>
            <p:nvPr/>
          </p:nvSpPr>
          <p:spPr>
            <a:xfrm rot="-4217199">
              <a:off x="9311755" y="984168"/>
              <a:ext cx="34498" cy="34478"/>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9"/>
            <p:cNvSpPr/>
            <p:nvPr/>
          </p:nvSpPr>
          <p:spPr>
            <a:xfrm rot="-4217199">
              <a:off x="6831791" y="-620887"/>
              <a:ext cx="34498" cy="34478"/>
            </a:xfrm>
            <a:custGeom>
              <a:avLst/>
              <a:gdLst/>
              <a:ahLst/>
              <a:cxnLst/>
              <a:rect l="l" t="t" r="r" b="b"/>
              <a:pathLst>
                <a:path w="1705" h="1704" extrusionOk="0">
                  <a:moveTo>
                    <a:pt x="837" y="0"/>
                  </a:moveTo>
                  <a:cubicBezTo>
                    <a:pt x="387" y="0"/>
                    <a:pt x="1" y="386"/>
                    <a:pt x="1" y="868"/>
                  </a:cubicBezTo>
                  <a:cubicBezTo>
                    <a:pt x="1" y="1318"/>
                    <a:pt x="387" y="1704"/>
                    <a:pt x="837" y="1704"/>
                  </a:cubicBezTo>
                  <a:cubicBezTo>
                    <a:pt x="1319" y="1704"/>
                    <a:pt x="1704" y="1318"/>
                    <a:pt x="1704" y="868"/>
                  </a:cubicBezTo>
                  <a:cubicBezTo>
                    <a:pt x="1704" y="386"/>
                    <a:pt x="1319"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9"/>
            <p:cNvSpPr/>
            <p:nvPr/>
          </p:nvSpPr>
          <p:spPr>
            <a:xfrm rot="-4217199">
              <a:off x="7125191" y="-1502030"/>
              <a:ext cx="34478" cy="33850"/>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2" name="Google Shape;572;p19"/>
            <p:cNvGrpSpPr/>
            <p:nvPr/>
          </p:nvGrpSpPr>
          <p:grpSpPr>
            <a:xfrm>
              <a:off x="6060090" y="-1793029"/>
              <a:ext cx="4456877" cy="4449421"/>
              <a:chOff x="6060090" y="-1793029"/>
              <a:chExt cx="4456877" cy="4449421"/>
            </a:xfrm>
          </p:grpSpPr>
          <p:grpSp>
            <p:nvGrpSpPr>
              <p:cNvPr id="573" name="Google Shape;573;p19"/>
              <p:cNvGrpSpPr/>
              <p:nvPr/>
            </p:nvGrpSpPr>
            <p:grpSpPr>
              <a:xfrm rot="-4217199">
                <a:off x="6550344" y="-1312675"/>
                <a:ext cx="3476370" cy="3488713"/>
                <a:chOff x="9369050" y="1359075"/>
                <a:chExt cx="4295350" cy="4310600"/>
              </a:xfrm>
            </p:grpSpPr>
            <p:sp>
              <p:nvSpPr>
                <p:cNvPr id="574" name="Google Shape;574;p19"/>
                <p:cNvSpPr/>
                <p:nvPr/>
              </p:nvSpPr>
              <p:spPr>
                <a:xfrm>
                  <a:off x="10940125" y="2959875"/>
                  <a:ext cx="776300" cy="26525"/>
                </a:xfrm>
                <a:custGeom>
                  <a:avLst/>
                  <a:gdLst/>
                  <a:ahLst/>
                  <a:cxnLst/>
                  <a:rect l="l" t="t" r="r" b="b"/>
                  <a:pathLst>
                    <a:path w="31052" h="1061" fill="none" extrusionOk="0">
                      <a:moveTo>
                        <a:pt x="0" y="0"/>
                      </a:moveTo>
                      <a:lnTo>
                        <a:pt x="31052" y="106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9"/>
                <p:cNvSpPr/>
                <p:nvPr/>
              </p:nvSpPr>
              <p:spPr>
                <a:xfrm>
                  <a:off x="11452825" y="2199650"/>
                  <a:ext cx="1519650" cy="1111425"/>
                </a:xfrm>
                <a:custGeom>
                  <a:avLst/>
                  <a:gdLst/>
                  <a:ahLst/>
                  <a:cxnLst/>
                  <a:rect l="l" t="t" r="r" b="b"/>
                  <a:pathLst>
                    <a:path w="60786" h="44457" fill="none" extrusionOk="0">
                      <a:moveTo>
                        <a:pt x="0" y="0"/>
                      </a:moveTo>
                      <a:lnTo>
                        <a:pt x="20959" y="32916"/>
                      </a:lnTo>
                      <a:lnTo>
                        <a:pt x="60786" y="44456"/>
                      </a:lnTo>
                      <a:lnTo>
                        <a:pt x="46546" y="11540"/>
                      </a:lnTo>
                      <a:lnTo>
                        <a:pt x="20959" y="32916"/>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9"/>
                <p:cNvSpPr/>
                <p:nvPr/>
              </p:nvSpPr>
              <p:spPr>
                <a:xfrm>
                  <a:off x="11712400" y="1382375"/>
                  <a:ext cx="1952000" cy="2570775"/>
                </a:xfrm>
                <a:custGeom>
                  <a:avLst/>
                  <a:gdLst/>
                  <a:ahLst/>
                  <a:cxnLst/>
                  <a:rect l="l" t="t" r="r" b="b"/>
                  <a:pathLst>
                    <a:path w="78080" h="102831" fill="none" extrusionOk="0">
                      <a:moveTo>
                        <a:pt x="61943" y="0"/>
                      </a:moveTo>
                      <a:lnTo>
                        <a:pt x="78079" y="34363"/>
                      </a:lnTo>
                      <a:lnTo>
                        <a:pt x="36163" y="44231"/>
                      </a:lnTo>
                      <a:lnTo>
                        <a:pt x="16651" y="24848"/>
                      </a:lnTo>
                      <a:lnTo>
                        <a:pt x="10576" y="65607"/>
                      </a:lnTo>
                      <a:lnTo>
                        <a:pt x="0" y="64161"/>
                      </a:lnTo>
                      <a:lnTo>
                        <a:pt x="5658" y="102831"/>
                      </a:lnTo>
                      <a:lnTo>
                        <a:pt x="12408" y="86469"/>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9"/>
                <p:cNvSpPr/>
                <p:nvPr/>
              </p:nvSpPr>
              <p:spPr>
                <a:xfrm>
                  <a:off x="10137300" y="5289525"/>
                  <a:ext cx="474175" cy="348800"/>
                </a:xfrm>
                <a:custGeom>
                  <a:avLst/>
                  <a:gdLst/>
                  <a:ahLst/>
                  <a:cxnLst/>
                  <a:rect l="l" t="t" r="r" b="b"/>
                  <a:pathLst>
                    <a:path w="18967" h="13952" fill="none" extrusionOk="0">
                      <a:moveTo>
                        <a:pt x="18966" y="1"/>
                      </a:moveTo>
                      <a:lnTo>
                        <a:pt x="1" y="1395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9"/>
                <p:cNvSpPr/>
                <p:nvPr/>
              </p:nvSpPr>
              <p:spPr>
                <a:xfrm>
                  <a:off x="10646000" y="3651775"/>
                  <a:ext cx="421925" cy="277275"/>
                </a:xfrm>
                <a:custGeom>
                  <a:avLst/>
                  <a:gdLst/>
                  <a:ahLst/>
                  <a:cxnLst/>
                  <a:rect l="l" t="t" r="r" b="b"/>
                  <a:pathLst>
                    <a:path w="16877" h="11091" fill="none" extrusionOk="0">
                      <a:moveTo>
                        <a:pt x="16876" y="11090"/>
                      </a:moveTo>
                      <a:lnTo>
                        <a:pt x="0" y="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9"/>
                <p:cNvSpPr/>
                <p:nvPr/>
              </p:nvSpPr>
              <p:spPr>
                <a:xfrm>
                  <a:off x="12695200" y="4485125"/>
                  <a:ext cx="109325" cy="379325"/>
                </a:xfrm>
                <a:custGeom>
                  <a:avLst/>
                  <a:gdLst/>
                  <a:ahLst/>
                  <a:cxnLst/>
                  <a:rect l="l" t="t" r="r" b="b"/>
                  <a:pathLst>
                    <a:path w="4373" h="15173" fill="none" extrusionOk="0">
                      <a:moveTo>
                        <a:pt x="1" y="0"/>
                      </a:moveTo>
                      <a:lnTo>
                        <a:pt x="4373" y="1517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9"/>
                <p:cNvSpPr/>
                <p:nvPr/>
              </p:nvSpPr>
              <p:spPr>
                <a:xfrm>
                  <a:off x="9369050" y="4637000"/>
                  <a:ext cx="2406050" cy="998125"/>
                </a:xfrm>
                <a:custGeom>
                  <a:avLst/>
                  <a:gdLst/>
                  <a:ahLst/>
                  <a:cxnLst/>
                  <a:rect l="l" t="t" r="r" b="b"/>
                  <a:pathLst>
                    <a:path w="96242" h="39925" fill="none" extrusionOk="0">
                      <a:moveTo>
                        <a:pt x="76633" y="12987"/>
                      </a:moveTo>
                      <a:lnTo>
                        <a:pt x="42142" y="1"/>
                      </a:lnTo>
                      <a:lnTo>
                        <a:pt x="79880" y="39924"/>
                      </a:lnTo>
                      <a:lnTo>
                        <a:pt x="76633" y="12987"/>
                      </a:lnTo>
                      <a:lnTo>
                        <a:pt x="96241" y="21698"/>
                      </a:lnTo>
                      <a:lnTo>
                        <a:pt x="79880" y="39924"/>
                      </a:lnTo>
                      <a:lnTo>
                        <a:pt x="49696" y="26102"/>
                      </a:lnTo>
                      <a:lnTo>
                        <a:pt x="42142" y="1"/>
                      </a:lnTo>
                      <a:lnTo>
                        <a:pt x="1" y="22630"/>
                      </a:lnTo>
                      <a:lnTo>
                        <a:pt x="49696" y="2610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9"/>
                <p:cNvSpPr/>
                <p:nvPr/>
              </p:nvSpPr>
              <p:spPr>
                <a:xfrm>
                  <a:off x="11853825" y="3610800"/>
                  <a:ext cx="1328400" cy="970775"/>
                </a:xfrm>
                <a:custGeom>
                  <a:avLst/>
                  <a:gdLst/>
                  <a:ahLst/>
                  <a:cxnLst/>
                  <a:rect l="l" t="t" r="r" b="b"/>
                  <a:pathLst>
                    <a:path w="53136" h="38831" fill="none" extrusionOk="0">
                      <a:moveTo>
                        <a:pt x="15719" y="38831"/>
                      </a:moveTo>
                      <a:lnTo>
                        <a:pt x="33656" y="34973"/>
                      </a:lnTo>
                      <a:lnTo>
                        <a:pt x="50210" y="14851"/>
                      </a:lnTo>
                      <a:lnTo>
                        <a:pt x="1" y="13694"/>
                      </a:lnTo>
                      <a:lnTo>
                        <a:pt x="15719" y="38831"/>
                      </a:lnTo>
                      <a:lnTo>
                        <a:pt x="50210" y="14851"/>
                      </a:lnTo>
                      <a:lnTo>
                        <a:pt x="53135" y="0"/>
                      </a:lnTo>
                      <a:lnTo>
                        <a:pt x="1" y="13694"/>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9"/>
                <p:cNvSpPr/>
                <p:nvPr/>
              </p:nvSpPr>
              <p:spPr>
                <a:xfrm>
                  <a:off x="10941725" y="1359075"/>
                  <a:ext cx="1862800" cy="4221400"/>
                </a:xfrm>
                <a:custGeom>
                  <a:avLst/>
                  <a:gdLst/>
                  <a:ahLst/>
                  <a:cxnLst/>
                  <a:rect l="l" t="t" r="r" b="b"/>
                  <a:pathLst>
                    <a:path w="74512" h="168856" fill="none" extrusionOk="0">
                      <a:moveTo>
                        <a:pt x="55353" y="157958"/>
                      </a:moveTo>
                      <a:lnTo>
                        <a:pt x="41210" y="168855"/>
                      </a:lnTo>
                      <a:lnTo>
                        <a:pt x="33334" y="152815"/>
                      </a:lnTo>
                      <a:lnTo>
                        <a:pt x="55353" y="157958"/>
                      </a:lnTo>
                      <a:lnTo>
                        <a:pt x="74512" y="140247"/>
                      </a:lnTo>
                      <a:lnTo>
                        <a:pt x="33334" y="152815"/>
                      </a:lnTo>
                      <a:lnTo>
                        <a:pt x="5047" y="102798"/>
                      </a:lnTo>
                      <a:lnTo>
                        <a:pt x="1" y="64128"/>
                      </a:lnTo>
                      <a:lnTo>
                        <a:pt x="20444" y="33623"/>
                      </a:lnTo>
                      <a:lnTo>
                        <a:pt x="47478" y="25780"/>
                      </a:lnTo>
                      <a:lnTo>
                        <a:pt x="47157" y="1865"/>
                      </a:lnTo>
                      <a:lnTo>
                        <a:pt x="65415" y="0"/>
                      </a:lnTo>
                      <a:lnTo>
                        <a:pt x="47478" y="2578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9"/>
                <p:cNvSpPr/>
                <p:nvPr/>
              </p:nvSpPr>
              <p:spPr>
                <a:xfrm>
                  <a:off x="11631225" y="5472750"/>
                  <a:ext cx="744175" cy="196925"/>
                </a:xfrm>
                <a:custGeom>
                  <a:avLst/>
                  <a:gdLst/>
                  <a:ahLst/>
                  <a:cxnLst/>
                  <a:rect l="l" t="t" r="r" b="b"/>
                  <a:pathLst>
                    <a:path w="29767" h="7877" fill="none" extrusionOk="0">
                      <a:moveTo>
                        <a:pt x="1" y="7876"/>
                      </a:moveTo>
                      <a:lnTo>
                        <a:pt x="13630" y="4308"/>
                      </a:lnTo>
                      <a:lnTo>
                        <a:pt x="29766"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9"/>
                <p:cNvSpPr/>
                <p:nvPr/>
              </p:nvSpPr>
              <p:spPr>
                <a:xfrm>
                  <a:off x="10422600" y="4566275"/>
                  <a:ext cx="712025" cy="70750"/>
                </a:xfrm>
                <a:custGeom>
                  <a:avLst/>
                  <a:gdLst/>
                  <a:ahLst/>
                  <a:cxnLst/>
                  <a:rect l="l" t="t" r="r" b="b"/>
                  <a:pathLst>
                    <a:path w="28481" h="2830" fill="none" extrusionOk="0">
                      <a:moveTo>
                        <a:pt x="0" y="2830"/>
                      </a:moveTo>
                      <a:lnTo>
                        <a:pt x="28480"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5" name="Google Shape;585;p19"/>
              <p:cNvSpPr/>
              <p:nvPr/>
            </p:nvSpPr>
            <p:spPr>
              <a:xfrm rot="-4217199">
                <a:off x="7681052" y="692460"/>
                <a:ext cx="55965" cy="55965"/>
              </a:xfrm>
              <a:custGeom>
                <a:avLst/>
                <a:gdLst/>
                <a:ahLst/>
                <a:cxnLst/>
                <a:rect l="l" t="t" r="r" b="b"/>
                <a:pathLst>
                  <a:path w="2766" h="2766" extrusionOk="0">
                    <a:moveTo>
                      <a:pt x="1383" y="1"/>
                    </a:moveTo>
                    <a:cubicBezTo>
                      <a:pt x="644" y="1"/>
                      <a:pt x="1" y="644"/>
                      <a:pt x="1" y="1383"/>
                    </a:cubicBezTo>
                    <a:cubicBezTo>
                      <a:pt x="1" y="2155"/>
                      <a:pt x="644" y="2765"/>
                      <a:pt x="1383" y="2765"/>
                    </a:cubicBezTo>
                    <a:cubicBezTo>
                      <a:pt x="2155" y="2765"/>
                      <a:pt x="2765" y="2155"/>
                      <a:pt x="2765" y="1383"/>
                    </a:cubicBezTo>
                    <a:cubicBezTo>
                      <a:pt x="2765" y="644"/>
                      <a:pt x="2155"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6" name="Google Shape;586;p19"/>
            <p:cNvSpPr/>
            <p:nvPr/>
          </p:nvSpPr>
          <p:spPr>
            <a:xfrm rot="-4217199">
              <a:off x="8008152" y="-80653"/>
              <a:ext cx="55298" cy="55945"/>
            </a:xfrm>
            <a:custGeom>
              <a:avLst/>
              <a:gdLst/>
              <a:ahLst/>
              <a:cxnLst/>
              <a:rect l="l" t="t" r="r" b="b"/>
              <a:pathLst>
                <a:path w="2733" h="2765" extrusionOk="0">
                  <a:moveTo>
                    <a:pt x="1350" y="0"/>
                  </a:moveTo>
                  <a:cubicBezTo>
                    <a:pt x="611" y="0"/>
                    <a:pt x="0" y="611"/>
                    <a:pt x="0" y="1383"/>
                  </a:cubicBezTo>
                  <a:cubicBezTo>
                    <a:pt x="0" y="2122"/>
                    <a:pt x="611" y="2765"/>
                    <a:pt x="1350" y="2765"/>
                  </a:cubicBezTo>
                  <a:cubicBezTo>
                    <a:pt x="2122" y="2765"/>
                    <a:pt x="2732" y="2122"/>
                    <a:pt x="2732" y="1383"/>
                  </a:cubicBezTo>
                  <a:cubicBezTo>
                    <a:pt x="2732" y="611"/>
                    <a:pt x="2122" y="0"/>
                    <a:pt x="13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9"/>
            <p:cNvSpPr/>
            <p:nvPr/>
          </p:nvSpPr>
          <p:spPr>
            <a:xfrm rot="-4217199">
              <a:off x="6901739" y="-992723"/>
              <a:ext cx="55965" cy="55965"/>
            </a:xfrm>
            <a:custGeom>
              <a:avLst/>
              <a:gdLst/>
              <a:ahLst/>
              <a:cxnLst/>
              <a:rect l="l" t="t" r="r" b="b"/>
              <a:pathLst>
                <a:path w="2766" h="2766" extrusionOk="0">
                  <a:moveTo>
                    <a:pt x="1383" y="1"/>
                  </a:moveTo>
                  <a:cubicBezTo>
                    <a:pt x="644" y="1"/>
                    <a:pt x="1" y="611"/>
                    <a:pt x="1" y="1383"/>
                  </a:cubicBezTo>
                  <a:cubicBezTo>
                    <a:pt x="1" y="2154"/>
                    <a:pt x="644" y="2765"/>
                    <a:pt x="1383" y="2765"/>
                  </a:cubicBezTo>
                  <a:cubicBezTo>
                    <a:pt x="2155" y="2765"/>
                    <a:pt x="2765" y="2154"/>
                    <a:pt x="2765" y="1383"/>
                  </a:cubicBezTo>
                  <a:cubicBezTo>
                    <a:pt x="2765" y="611"/>
                    <a:pt x="2155"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9"/>
            <p:cNvSpPr/>
            <p:nvPr/>
          </p:nvSpPr>
          <p:spPr>
            <a:xfrm rot="-4217199">
              <a:off x="9051297" y="-681619"/>
              <a:ext cx="55945" cy="55298"/>
            </a:xfrm>
            <a:custGeom>
              <a:avLst/>
              <a:gdLst/>
              <a:ahLst/>
              <a:cxnLst/>
              <a:rect l="l" t="t" r="r" b="b"/>
              <a:pathLst>
                <a:path w="2765" h="2733" extrusionOk="0">
                  <a:moveTo>
                    <a:pt x="1382" y="1"/>
                  </a:moveTo>
                  <a:cubicBezTo>
                    <a:pt x="611" y="1"/>
                    <a:pt x="0" y="611"/>
                    <a:pt x="0" y="1383"/>
                  </a:cubicBezTo>
                  <a:cubicBezTo>
                    <a:pt x="0" y="2122"/>
                    <a:pt x="611" y="2733"/>
                    <a:pt x="1382" y="2733"/>
                  </a:cubicBezTo>
                  <a:cubicBezTo>
                    <a:pt x="2122" y="2733"/>
                    <a:pt x="2764" y="2122"/>
                    <a:pt x="2764" y="1383"/>
                  </a:cubicBezTo>
                  <a:cubicBezTo>
                    <a:pt x="2764" y="611"/>
                    <a:pt x="2122" y="1"/>
                    <a:pt x="13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9"/>
            <p:cNvSpPr/>
            <p:nvPr/>
          </p:nvSpPr>
          <p:spPr>
            <a:xfrm rot="-4217199">
              <a:off x="9360054" y="1578356"/>
              <a:ext cx="55945" cy="55298"/>
            </a:xfrm>
            <a:custGeom>
              <a:avLst/>
              <a:gdLst/>
              <a:ahLst/>
              <a:cxnLst/>
              <a:rect l="l" t="t" r="r" b="b"/>
              <a:pathLst>
                <a:path w="2765" h="2733" extrusionOk="0">
                  <a:moveTo>
                    <a:pt x="1383" y="1"/>
                  </a:moveTo>
                  <a:cubicBezTo>
                    <a:pt x="611" y="1"/>
                    <a:pt x="1" y="611"/>
                    <a:pt x="1" y="1383"/>
                  </a:cubicBezTo>
                  <a:cubicBezTo>
                    <a:pt x="1" y="2122"/>
                    <a:pt x="611" y="2733"/>
                    <a:pt x="1383" y="2733"/>
                  </a:cubicBezTo>
                  <a:cubicBezTo>
                    <a:pt x="2122" y="2733"/>
                    <a:pt x="2765" y="2122"/>
                    <a:pt x="2765" y="1383"/>
                  </a:cubicBezTo>
                  <a:cubicBezTo>
                    <a:pt x="2765" y="611"/>
                    <a:pt x="2122"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9"/>
            <p:cNvSpPr/>
            <p:nvPr/>
          </p:nvSpPr>
          <p:spPr>
            <a:xfrm rot="-4217199">
              <a:off x="9593942" y="652455"/>
              <a:ext cx="55965" cy="55945"/>
            </a:xfrm>
            <a:custGeom>
              <a:avLst/>
              <a:gdLst/>
              <a:ahLst/>
              <a:cxnLst/>
              <a:rect l="l" t="t" r="r" b="b"/>
              <a:pathLst>
                <a:path w="2766" h="2765" extrusionOk="0">
                  <a:moveTo>
                    <a:pt x="1383" y="0"/>
                  </a:moveTo>
                  <a:cubicBezTo>
                    <a:pt x="611" y="0"/>
                    <a:pt x="1" y="611"/>
                    <a:pt x="1" y="1382"/>
                  </a:cubicBezTo>
                  <a:cubicBezTo>
                    <a:pt x="1" y="2154"/>
                    <a:pt x="611" y="2764"/>
                    <a:pt x="1383" y="2764"/>
                  </a:cubicBezTo>
                  <a:cubicBezTo>
                    <a:pt x="2122" y="2764"/>
                    <a:pt x="2765" y="2154"/>
                    <a:pt x="2765" y="1382"/>
                  </a:cubicBezTo>
                  <a:cubicBezTo>
                    <a:pt x="2765" y="611"/>
                    <a:pt x="2122" y="0"/>
                    <a:pt x="1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9"/>
            <p:cNvSpPr/>
            <p:nvPr/>
          </p:nvSpPr>
          <p:spPr>
            <a:xfrm rot="-4217199">
              <a:off x="8444201" y="859377"/>
              <a:ext cx="55298" cy="55298"/>
            </a:xfrm>
            <a:custGeom>
              <a:avLst/>
              <a:gdLst/>
              <a:ahLst/>
              <a:cxnLst/>
              <a:rect l="l" t="t" r="r" b="b"/>
              <a:pathLst>
                <a:path w="2733" h="2733" extrusionOk="0">
                  <a:moveTo>
                    <a:pt x="1383" y="0"/>
                  </a:moveTo>
                  <a:cubicBezTo>
                    <a:pt x="611" y="0"/>
                    <a:pt x="0" y="611"/>
                    <a:pt x="0" y="1382"/>
                  </a:cubicBezTo>
                  <a:cubicBezTo>
                    <a:pt x="0" y="2122"/>
                    <a:pt x="611" y="2732"/>
                    <a:pt x="1383" y="2732"/>
                  </a:cubicBezTo>
                  <a:cubicBezTo>
                    <a:pt x="2122" y="2732"/>
                    <a:pt x="2733" y="2122"/>
                    <a:pt x="2733" y="1382"/>
                  </a:cubicBezTo>
                  <a:cubicBezTo>
                    <a:pt x="2733" y="611"/>
                    <a:pt x="2122" y="0"/>
                    <a:pt x="1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9"/>
            <p:cNvSpPr/>
            <p:nvPr/>
          </p:nvSpPr>
          <p:spPr>
            <a:xfrm rot="-4217199">
              <a:off x="7873731" y="-1579670"/>
              <a:ext cx="55298" cy="55965"/>
            </a:xfrm>
            <a:custGeom>
              <a:avLst/>
              <a:gdLst/>
              <a:ahLst/>
              <a:cxnLst/>
              <a:rect l="l" t="t" r="r" b="b"/>
              <a:pathLst>
                <a:path w="2733" h="2766" extrusionOk="0">
                  <a:moveTo>
                    <a:pt x="1351" y="1"/>
                  </a:moveTo>
                  <a:cubicBezTo>
                    <a:pt x="611" y="1"/>
                    <a:pt x="1" y="644"/>
                    <a:pt x="1" y="1383"/>
                  </a:cubicBezTo>
                  <a:cubicBezTo>
                    <a:pt x="1" y="2155"/>
                    <a:pt x="611" y="2765"/>
                    <a:pt x="1351" y="2765"/>
                  </a:cubicBezTo>
                  <a:cubicBezTo>
                    <a:pt x="2122" y="2765"/>
                    <a:pt x="2733" y="2155"/>
                    <a:pt x="2733" y="1383"/>
                  </a:cubicBezTo>
                  <a:cubicBezTo>
                    <a:pt x="2733" y="644"/>
                    <a:pt x="2122" y="1"/>
                    <a:pt x="13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9"/>
            <p:cNvSpPr/>
            <p:nvPr/>
          </p:nvSpPr>
          <p:spPr>
            <a:xfrm rot="-4217199">
              <a:off x="7769880" y="-725086"/>
              <a:ext cx="72860" cy="72860"/>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9"/>
            <p:cNvSpPr/>
            <p:nvPr/>
          </p:nvSpPr>
          <p:spPr>
            <a:xfrm rot="-4217199">
              <a:off x="9632367" y="-217866"/>
              <a:ext cx="73508" cy="73508"/>
            </a:xfrm>
            <a:custGeom>
              <a:avLst/>
              <a:gdLst/>
              <a:ahLst/>
              <a:cxnLst/>
              <a:rect l="l" t="t" r="r" b="b"/>
              <a:pathLst>
                <a:path w="3633" h="3633" extrusionOk="0">
                  <a:moveTo>
                    <a:pt x="1801" y="0"/>
                  </a:moveTo>
                  <a:cubicBezTo>
                    <a:pt x="804" y="0"/>
                    <a:pt x="0" y="804"/>
                    <a:pt x="0" y="1800"/>
                  </a:cubicBezTo>
                  <a:cubicBezTo>
                    <a:pt x="0" y="2829"/>
                    <a:pt x="804" y="3633"/>
                    <a:pt x="1801" y="3633"/>
                  </a:cubicBezTo>
                  <a:cubicBezTo>
                    <a:pt x="2797" y="3633"/>
                    <a:pt x="3633" y="2829"/>
                    <a:pt x="3633" y="1800"/>
                  </a:cubicBezTo>
                  <a:cubicBezTo>
                    <a:pt x="3633" y="804"/>
                    <a:pt x="2797" y="0"/>
                    <a:pt x="1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9"/>
            <p:cNvSpPr/>
            <p:nvPr/>
          </p:nvSpPr>
          <p:spPr>
            <a:xfrm rot="-4217199">
              <a:off x="9259332" y="140932"/>
              <a:ext cx="72860" cy="72860"/>
            </a:xfrm>
            <a:custGeom>
              <a:avLst/>
              <a:gdLst/>
              <a:ahLst/>
              <a:cxnLst/>
              <a:rect l="l" t="t" r="r" b="b"/>
              <a:pathLst>
                <a:path w="3601" h="3601" extrusionOk="0">
                  <a:moveTo>
                    <a:pt x="1801" y="0"/>
                  </a:moveTo>
                  <a:cubicBezTo>
                    <a:pt x="804" y="0"/>
                    <a:pt x="1" y="804"/>
                    <a:pt x="1" y="1800"/>
                  </a:cubicBezTo>
                  <a:cubicBezTo>
                    <a:pt x="1" y="2797"/>
                    <a:pt x="804" y="3600"/>
                    <a:pt x="1801" y="3600"/>
                  </a:cubicBezTo>
                  <a:cubicBezTo>
                    <a:pt x="2797" y="3600"/>
                    <a:pt x="3601" y="2797"/>
                    <a:pt x="3601" y="1800"/>
                  </a:cubicBezTo>
                  <a:cubicBezTo>
                    <a:pt x="3601" y="804"/>
                    <a:pt x="2797" y="0"/>
                    <a:pt x="1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9"/>
            <p:cNvSpPr/>
            <p:nvPr/>
          </p:nvSpPr>
          <p:spPr>
            <a:xfrm rot="-4217199">
              <a:off x="8808529" y="1535031"/>
              <a:ext cx="73508" cy="72860"/>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2" y="2797"/>
                    <a:pt x="3632" y="1801"/>
                  </a:cubicBezTo>
                  <a:cubicBezTo>
                    <a:pt x="3632" y="804"/>
                    <a:pt x="2797" y="0"/>
                    <a:pt x="18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9"/>
            <p:cNvSpPr/>
            <p:nvPr/>
          </p:nvSpPr>
          <p:spPr>
            <a:xfrm rot="-4217199">
              <a:off x="9809641" y="1089562"/>
              <a:ext cx="73508" cy="72860"/>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3" y="2797"/>
                    <a:pt x="3633" y="1801"/>
                  </a:cubicBezTo>
                  <a:cubicBezTo>
                    <a:pt x="3633" y="804"/>
                    <a:pt x="2797" y="0"/>
                    <a:pt x="18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9"/>
            <p:cNvSpPr/>
            <p:nvPr/>
          </p:nvSpPr>
          <p:spPr>
            <a:xfrm rot="-4217199">
              <a:off x="9977262" y="275330"/>
              <a:ext cx="73508" cy="73508"/>
            </a:xfrm>
            <a:custGeom>
              <a:avLst/>
              <a:gdLst/>
              <a:ahLst/>
              <a:cxnLst/>
              <a:rect l="l" t="t" r="r" b="b"/>
              <a:pathLst>
                <a:path w="3633" h="3633" extrusionOk="0">
                  <a:moveTo>
                    <a:pt x="1832" y="0"/>
                  </a:moveTo>
                  <a:cubicBezTo>
                    <a:pt x="836" y="0"/>
                    <a:pt x="0" y="804"/>
                    <a:pt x="0" y="1833"/>
                  </a:cubicBezTo>
                  <a:cubicBezTo>
                    <a:pt x="0" y="2829"/>
                    <a:pt x="836" y="3633"/>
                    <a:pt x="1832" y="3633"/>
                  </a:cubicBezTo>
                  <a:cubicBezTo>
                    <a:pt x="2829" y="3633"/>
                    <a:pt x="3632" y="2829"/>
                    <a:pt x="3632" y="1833"/>
                  </a:cubicBezTo>
                  <a:cubicBezTo>
                    <a:pt x="3632" y="804"/>
                    <a:pt x="2829" y="0"/>
                    <a:pt x="18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9"/>
            <p:cNvSpPr/>
            <p:nvPr/>
          </p:nvSpPr>
          <p:spPr>
            <a:xfrm rot="-4217199">
              <a:off x="8677853" y="255913"/>
              <a:ext cx="72880" cy="72860"/>
            </a:xfrm>
            <a:custGeom>
              <a:avLst/>
              <a:gdLst/>
              <a:ahLst/>
              <a:cxnLst/>
              <a:rect l="l" t="t" r="r" b="b"/>
              <a:pathLst>
                <a:path w="3602" h="3601" extrusionOk="0">
                  <a:moveTo>
                    <a:pt x="1801" y="0"/>
                  </a:moveTo>
                  <a:cubicBezTo>
                    <a:pt x="805" y="0"/>
                    <a:pt x="1" y="804"/>
                    <a:pt x="1" y="1800"/>
                  </a:cubicBezTo>
                  <a:cubicBezTo>
                    <a:pt x="1" y="2797"/>
                    <a:pt x="805" y="3600"/>
                    <a:pt x="1801" y="3600"/>
                  </a:cubicBezTo>
                  <a:cubicBezTo>
                    <a:pt x="2797" y="3600"/>
                    <a:pt x="3601" y="2797"/>
                    <a:pt x="3601" y="1800"/>
                  </a:cubicBezTo>
                  <a:cubicBezTo>
                    <a:pt x="3601" y="804"/>
                    <a:pt x="2797" y="0"/>
                    <a:pt x="1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9"/>
            <p:cNvSpPr/>
            <p:nvPr/>
          </p:nvSpPr>
          <p:spPr>
            <a:xfrm rot="-4217199">
              <a:off x="7232054" y="84346"/>
              <a:ext cx="72860" cy="73528"/>
            </a:xfrm>
            <a:custGeom>
              <a:avLst/>
              <a:gdLst/>
              <a:ahLst/>
              <a:cxnLst/>
              <a:rect l="l" t="t" r="r" b="b"/>
              <a:pathLst>
                <a:path w="3601" h="3634" extrusionOk="0">
                  <a:moveTo>
                    <a:pt x="1800" y="1"/>
                  </a:moveTo>
                  <a:cubicBezTo>
                    <a:pt x="804" y="1"/>
                    <a:pt x="0" y="837"/>
                    <a:pt x="0" y="1833"/>
                  </a:cubicBezTo>
                  <a:cubicBezTo>
                    <a:pt x="0" y="2830"/>
                    <a:pt x="804" y="3633"/>
                    <a:pt x="1800" y="3633"/>
                  </a:cubicBezTo>
                  <a:cubicBezTo>
                    <a:pt x="2797" y="3633"/>
                    <a:pt x="3601" y="2830"/>
                    <a:pt x="3601" y="1833"/>
                  </a:cubicBezTo>
                  <a:cubicBezTo>
                    <a:pt x="3601" y="837"/>
                    <a:pt x="2797" y="1"/>
                    <a:pt x="18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1" name="Google Shape;601;p19"/>
            <p:cNvCxnSpPr/>
            <p:nvPr/>
          </p:nvCxnSpPr>
          <p:spPr>
            <a:xfrm flipH="1">
              <a:off x="8471400" y="185825"/>
              <a:ext cx="841500" cy="697200"/>
            </a:xfrm>
            <a:prstGeom prst="straightConnector1">
              <a:avLst/>
            </a:prstGeom>
            <a:noFill/>
            <a:ln w="9525" cap="flat" cmpd="sng">
              <a:solidFill>
                <a:schemeClr val="accent2"/>
              </a:solidFill>
              <a:prstDash val="solid"/>
              <a:round/>
              <a:headEnd type="none" w="med" len="med"/>
              <a:tailEnd type="none" w="med" len="med"/>
            </a:ln>
          </p:spPr>
        </p:cxnSp>
        <p:cxnSp>
          <p:nvCxnSpPr>
            <p:cNvPr id="602" name="Google Shape;602;p19"/>
            <p:cNvCxnSpPr/>
            <p:nvPr/>
          </p:nvCxnSpPr>
          <p:spPr>
            <a:xfrm>
              <a:off x="9302075" y="169975"/>
              <a:ext cx="324900" cy="518400"/>
            </a:xfrm>
            <a:prstGeom prst="straightConnector1">
              <a:avLst/>
            </a:prstGeom>
            <a:noFill/>
            <a:ln w="9525" cap="flat" cmpd="sng">
              <a:solidFill>
                <a:schemeClr val="accent2"/>
              </a:solidFill>
              <a:prstDash val="solid"/>
              <a:round/>
              <a:headEnd type="none" w="med" len="med"/>
              <a:tailEnd type="none" w="med" len="med"/>
            </a:ln>
          </p:spPr>
        </p:cxnSp>
      </p:grpSp>
      <p:sp>
        <p:nvSpPr>
          <p:cNvPr id="603" name="Google Shape;603;p19"/>
          <p:cNvSpPr/>
          <p:nvPr/>
        </p:nvSpPr>
        <p:spPr>
          <a:xfrm>
            <a:off x="-375300" y="-2841262"/>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4" name="Google Shape;604;p19"/>
          <p:cNvGrpSpPr/>
          <p:nvPr/>
        </p:nvGrpSpPr>
        <p:grpSpPr>
          <a:xfrm rot="-7635502">
            <a:off x="-579456" y="3883662"/>
            <a:ext cx="2585367" cy="1743462"/>
            <a:chOff x="87900" y="-332975"/>
            <a:chExt cx="2585411" cy="1743491"/>
          </a:xfrm>
        </p:grpSpPr>
        <p:grpSp>
          <p:nvGrpSpPr>
            <p:cNvPr id="605" name="Google Shape;605;p19"/>
            <p:cNvGrpSpPr/>
            <p:nvPr/>
          </p:nvGrpSpPr>
          <p:grpSpPr>
            <a:xfrm>
              <a:off x="87900" y="-332975"/>
              <a:ext cx="2585411" cy="1464000"/>
              <a:chOff x="87900" y="-332975"/>
              <a:chExt cx="2585411" cy="1464000"/>
            </a:xfrm>
          </p:grpSpPr>
          <p:sp>
            <p:nvSpPr>
              <p:cNvPr id="606" name="Google Shape;606;p19"/>
              <p:cNvSpPr/>
              <p:nvPr/>
            </p:nvSpPr>
            <p:spPr>
              <a:xfrm>
                <a:off x="1599802" y="-332975"/>
                <a:ext cx="1073509" cy="543049"/>
              </a:xfrm>
              <a:custGeom>
                <a:avLst/>
                <a:gdLst/>
                <a:ahLst/>
                <a:cxnLst/>
                <a:rect l="l" t="t" r="r" b="b"/>
                <a:pathLst>
                  <a:path w="40845" h="20662" fill="none" extrusionOk="0">
                    <a:moveTo>
                      <a:pt x="40844" y="0"/>
                    </a:moveTo>
                    <a:lnTo>
                      <a:pt x="20566" y="3630"/>
                    </a:lnTo>
                    <a:lnTo>
                      <a:pt x="18146" y="17446"/>
                    </a:lnTo>
                    <a:lnTo>
                      <a:pt x="6017" y="20661"/>
                    </a:lnTo>
                    <a:lnTo>
                      <a:pt x="0" y="4234"/>
                    </a:lnTo>
                    <a:lnTo>
                      <a:pt x="20566" y="363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9"/>
              <p:cNvSpPr/>
              <p:nvPr/>
            </p:nvSpPr>
            <p:spPr>
              <a:xfrm>
                <a:off x="278682" y="-237597"/>
                <a:ext cx="2264132" cy="1102787"/>
              </a:xfrm>
              <a:custGeom>
                <a:avLst/>
                <a:gdLst/>
                <a:ahLst/>
                <a:cxnLst/>
                <a:rect l="l" t="t" r="r" b="b"/>
                <a:pathLst>
                  <a:path w="86146" h="41959" fill="none" extrusionOk="0">
                    <a:moveTo>
                      <a:pt x="50267" y="605"/>
                    </a:moveTo>
                    <a:lnTo>
                      <a:pt x="37024" y="14963"/>
                    </a:lnTo>
                    <a:lnTo>
                      <a:pt x="20056" y="31262"/>
                    </a:lnTo>
                    <a:lnTo>
                      <a:pt x="0" y="29766"/>
                    </a:lnTo>
                    <a:lnTo>
                      <a:pt x="414" y="41959"/>
                    </a:lnTo>
                    <a:lnTo>
                      <a:pt x="20056" y="31262"/>
                    </a:lnTo>
                    <a:lnTo>
                      <a:pt x="43136" y="29511"/>
                    </a:lnTo>
                    <a:lnTo>
                      <a:pt x="37024" y="14963"/>
                    </a:lnTo>
                    <a:lnTo>
                      <a:pt x="56284" y="17032"/>
                    </a:lnTo>
                    <a:lnTo>
                      <a:pt x="70833" y="1"/>
                    </a:lnTo>
                    <a:lnTo>
                      <a:pt x="86145" y="3693"/>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9"/>
              <p:cNvSpPr/>
              <p:nvPr/>
            </p:nvSpPr>
            <p:spPr>
              <a:xfrm>
                <a:off x="112999" y="584039"/>
                <a:ext cx="692807" cy="524625"/>
              </a:xfrm>
              <a:custGeom>
                <a:avLst/>
                <a:gdLst/>
                <a:ahLst/>
                <a:cxnLst/>
                <a:rect l="l" t="t" r="r" b="b"/>
                <a:pathLst>
                  <a:path w="26360" h="19961" fill="none" extrusionOk="0">
                    <a:moveTo>
                      <a:pt x="26360" y="0"/>
                    </a:moveTo>
                    <a:lnTo>
                      <a:pt x="24800" y="9296"/>
                    </a:lnTo>
                    <a:lnTo>
                      <a:pt x="6718" y="10697"/>
                    </a:lnTo>
                    <a:lnTo>
                      <a:pt x="1" y="19961"/>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9"/>
              <p:cNvSpPr/>
              <p:nvPr/>
            </p:nvSpPr>
            <p:spPr>
              <a:xfrm>
                <a:off x="764795" y="538019"/>
                <a:ext cx="646786" cy="290343"/>
              </a:xfrm>
              <a:custGeom>
                <a:avLst/>
                <a:gdLst/>
                <a:ahLst/>
                <a:cxnLst/>
                <a:rect l="l" t="t" r="r" b="b"/>
                <a:pathLst>
                  <a:path w="24609" h="11047" fill="none" extrusionOk="0">
                    <a:moveTo>
                      <a:pt x="0" y="11047"/>
                    </a:moveTo>
                    <a:lnTo>
                      <a:pt x="24608" y="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0" name="Google Shape;610;p19"/>
              <p:cNvGrpSpPr/>
              <p:nvPr/>
            </p:nvGrpSpPr>
            <p:grpSpPr>
              <a:xfrm>
                <a:off x="87900" y="-262197"/>
                <a:ext cx="2505918" cy="1393222"/>
                <a:chOff x="87900" y="-262197"/>
                <a:chExt cx="2505918" cy="1393222"/>
              </a:xfrm>
            </p:grpSpPr>
            <p:sp>
              <p:nvSpPr>
                <p:cNvPr id="611" name="Google Shape;611;p19"/>
                <p:cNvSpPr/>
                <p:nvPr/>
              </p:nvSpPr>
              <p:spPr>
                <a:xfrm>
                  <a:off x="2052432" y="91089"/>
                  <a:ext cx="50252" cy="44286"/>
                </a:xfrm>
                <a:custGeom>
                  <a:avLst/>
                  <a:gdLst/>
                  <a:ahLst/>
                  <a:cxnLst/>
                  <a:rect l="l" t="t" r="r" b="b"/>
                  <a:pathLst>
                    <a:path w="1912" h="1685" extrusionOk="0">
                      <a:moveTo>
                        <a:pt x="969" y="0"/>
                      </a:moveTo>
                      <a:cubicBezTo>
                        <a:pt x="860" y="0"/>
                        <a:pt x="748" y="22"/>
                        <a:pt x="638" y="69"/>
                      </a:cubicBezTo>
                      <a:cubicBezTo>
                        <a:pt x="224" y="260"/>
                        <a:pt x="1" y="738"/>
                        <a:pt x="192" y="1152"/>
                      </a:cubicBezTo>
                      <a:cubicBezTo>
                        <a:pt x="314" y="1493"/>
                        <a:pt x="641" y="1685"/>
                        <a:pt x="973" y="1685"/>
                      </a:cubicBezTo>
                      <a:cubicBezTo>
                        <a:pt x="1075" y="1685"/>
                        <a:pt x="1177" y="1666"/>
                        <a:pt x="1274" y="1629"/>
                      </a:cubicBezTo>
                      <a:cubicBezTo>
                        <a:pt x="1720" y="1438"/>
                        <a:pt x="1911" y="961"/>
                        <a:pt x="1720" y="515"/>
                      </a:cubicBezTo>
                      <a:cubicBezTo>
                        <a:pt x="1600" y="203"/>
                        <a:pt x="1300" y="0"/>
                        <a:pt x="9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9"/>
                <p:cNvSpPr/>
                <p:nvPr/>
              </p:nvSpPr>
              <p:spPr>
                <a:xfrm>
                  <a:off x="1578882" y="-242406"/>
                  <a:ext cx="50226" cy="43944"/>
                </a:xfrm>
                <a:custGeom>
                  <a:avLst/>
                  <a:gdLst/>
                  <a:ahLst/>
                  <a:cxnLst/>
                  <a:rect l="l" t="t" r="r" b="b"/>
                  <a:pathLst>
                    <a:path w="1911" h="1672" extrusionOk="0">
                      <a:moveTo>
                        <a:pt x="938" y="0"/>
                      </a:moveTo>
                      <a:cubicBezTo>
                        <a:pt x="837" y="0"/>
                        <a:pt x="735" y="18"/>
                        <a:pt x="637" y="56"/>
                      </a:cubicBezTo>
                      <a:cubicBezTo>
                        <a:pt x="191" y="247"/>
                        <a:pt x="0" y="725"/>
                        <a:pt x="160" y="1170"/>
                      </a:cubicBezTo>
                      <a:cubicBezTo>
                        <a:pt x="305" y="1486"/>
                        <a:pt x="617" y="1672"/>
                        <a:pt x="955" y="1672"/>
                      </a:cubicBezTo>
                      <a:cubicBezTo>
                        <a:pt x="1060" y="1672"/>
                        <a:pt x="1168" y="1654"/>
                        <a:pt x="1274" y="1616"/>
                      </a:cubicBezTo>
                      <a:cubicBezTo>
                        <a:pt x="1688" y="1425"/>
                        <a:pt x="1911" y="948"/>
                        <a:pt x="1720" y="502"/>
                      </a:cubicBezTo>
                      <a:cubicBezTo>
                        <a:pt x="1574" y="186"/>
                        <a:pt x="1262" y="0"/>
                        <a:pt x="9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9"/>
                <p:cNvSpPr/>
                <p:nvPr/>
              </p:nvSpPr>
              <p:spPr>
                <a:xfrm>
                  <a:off x="1231643" y="139606"/>
                  <a:ext cx="50252" cy="44286"/>
                </a:xfrm>
                <a:custGeom>
                  <a:avLst/>
                  <a:gdLst/>
                  <a:ahLst/>
                  <a:cxnLst/>
                  <a:rect l="l" t="t" r="r" b="b"/>
                  <a:pathLst>
                    <a:path w="1912" h="1685" extrusionOk="0">
                      <a:moveTo>
                        <a:pt x="955" y="0"/>
                      </a:moveTo>
                      <a:cubicBezTo>
                        <a:pt x="848" y="0"/>
                        <a:pt x="740" y="22"/>
                        <a:pt x="638" y="70"/>
                      </a:cubicBezTo>
                      <a:cubicBezTo>
                        <a:pt x="192" y="229"/>
                        <a:pt x="1" y="738"/>
                        <a:pt x="192" y="1152"/>
                      </a:cubicBezTo>
                      <a:cubicBezTo>
                        <a:pt x="314" y="1493"/>
                        <a:pt x="622" y="1685"/>
                        <a:pt x="960" y="1685"/>
                      </a:cubicBezTo>
                      <a:cubicBezTo>
                        <a:pt x="1063" y="1685"/>
                        <a:pt x="1170" y="1667"/>
                        <a:pt x="1274" y="1630"/>
                      </a:cubicBezTo>
                      <a:cubicBezTo>
                        <a:pt x="1688" y="1439"/>
                        <a:pt x="1911" y="961"/>
                        <a:pt x="1720" y="515"/>
                      </a:cubicBezTo>
                      <a:cubicBezTo>
                        <a:pt x="1600" y="204"/>
                        <a:pt x="1282" y="0"/>
                        <a:pt x="9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9"/>
                <p:cNvSpPr/>
                <p:nvPr/>
              </p:nvSpPr>
              <p:spPr>
                <a:xfrm>
                  <a:off x="744715" y="805125"/>
                  <a:ext cx="50226" cy="44312"/>
                </a:xfrm>
                <a:custGeom>
                  <a:avLst/>
                  <a:gdLst/>
                  <a:ahLst/>
                  <a:cxnLst/>
                  <a:rect l="l" t="t" r="r" b="b"/>
                  <a:pathLst>
                    <a:path w="1911" h="1686" extrusionOk="0">
                      <a:moveTo>
                        <a:pt x="938" y="1"/>
                      </a:moveTo>
                      <a:cubicBezTo>
                        <a:pt x="836" y="1"/>
                        <a:pt x="734" y="19"/>
                        <a:pt x="637" y="56"/>
                      </a:cubicBezTo>
                      <a:cubicBezTo>
                        <a:pt x="191" y="247"/>
                        <a:pt x="0" y="725"/>
                        <a:pt x="159" y="1170"/>
                      </a:cubicBezTo>
                      <a:cubicBezTo>
                        <a:pt x="303" y="1482"/>
                        <a:pt x="609" y="1685"/>
                        <a:pt x="942" y="1685"/>
                      </a:cubicBezTo>
                      <a:cubicBezTo>
                        <a:pt x="1051" y="1685"/>
                        <a:pt x="1163" y="1663"/>
                        <a:pt x="1273" y="1616"/>
                      </a:cubicBezTo>
                      <a:cubicBezTo>
                        <a:pt x="1687" y="1457"/>
                        <a:pt x="1910" y="948"/>
                        <a:pt x="1719" y="534"/>
                      </a:cubicBezTo>
                      <a:cubicBezTo>
                        <a:pt x="1597" y="193"/>
                        <a:pt x="1270" y="1"/>
                        <a:pt x="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9"/>
                <p:cNvSpPr/>
                <p:nvPr/>
              </p:nvSpPr>
              <p:spPr>
                <a:xfrm>
                  <a:off x="256920" y="523642"/>
                  <a:ext cx="50226" cy="44312"/>
                </a:xfrm>
                <a:custGeom>
                  <a:avLst/>
                  <a:gdLst/>
                  <a:ahLst/>
                  <a:cxnLst/>
                  <a:rect l="l" t="t" r="r" b="b"/>
                  <a:pathLst>
                    <a:path w="1911" h="1686" extrusionOk="0">
                      <a:moveTo>
                        <a:pt x="955" y="1"/>
                      </a:moveTo>
                      <a:cubicBezTo>
                        <a:pt x="847" y="1"/>
                        <a:pt x="739" y="23"/>
                        <a:pt x="637" y="70"/>
                      </a:cubicBezTo>
                      <a:cubicBezTo>
                        <a:pt x="191" y="261"/>
                        <a:pt x="0" y="738"/>
                        <a:pt x="159" y="1152"/>
                      </a:cubicBezTo>
                      <a:cubicBezTo>
                        <a:pt x="306" y="1493"/>
                        <a:pt x="620" y="1685"/>
                        <a:pt x="959" y="1685"/>
                      </a:cubicBezTo>
                      <a:cubicBezTo>
                        <a:pt x="1063" y="1685"/>
                        <a:pt x="1169" y="1667"/>
                        <a:pt x="1274" y="1630"/>
                      </a:cubicBezTo>
                      <a:cubicBezTo>
                        <a:pt x="1688" y="1439"/>
                        <a:pt x="1910" y="961"/>
                        <a:pt x="1719" y="515"/>
                      </a:cubicBezTo>
                      <a:cubicBezTo>
                        <a:pt x="1600" y="204"/>
                        <a:pt x="1281" y="1"/>
                        <a:pt x="9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9"/>
                <p:cNvSpPr/>
                <p:nvPr/>
              </p:nvSpPr>
              <p:spPr>
                <a:xfrm>
                  <a:off x="87900" y="1086739"/>
                  <a:ext cx="50226" cy="44286"/>
                </a:xfrm>
                <a:custGeom>
                  <a:avLst/>
                  <a:gdLst/>
                  <a:ahLst/>
                  <a:cxnLst/>
                  <a:rect l="l" t="t" r="r" b="b"/>
                  <a:pathLst>
                    <a:path w="1911" h="1685" extrusionOk="0">
                      <a:moveTo>
                        <a:pt x="969" y="0"/>
                      </a:moveTo>
                      <a:cubicBezTo>
                        <a:pt x="860" y="0"/>
                        <a:pt x="748" y="22"/>
                        <a:pt x="637" y="69"/>
                      </a:cubicBezTo>
                      <a:cubicBezTo>
                        <a:pt x="224" y="260"/>
                        <a:pt x="1" y="738"/>
                        <a:pt x="192" y="1152"/>
                      </a:cubicBezTo>
                      <a:cubicBezTo>
                        <a:pt x="313" y="1493"/>
                        <a:pt x="640" y="1685"/>
                        <a:pt x="973" y="1685"/>
                      </a:cubicBezTo>
                      <a:cubicBezTo>
                        <a:pt x="1074" y="1685"/>
                        <a:pt x="1177" y="1667"/>
                        <a:pt x="1274" y="1629"/>
                      </a:cubicBezTo>
                      <a:cubicBezTo>
                        <a:pt x="1720" y="1438"/>
                        <a:pt x="1911" y="961"/>
                        <a:pt x="1752" y="515"/>
                      </a:cubicBezTo>
                      <a:cubicBezTo>
                        <a:pt x="1608" y="204"/>
                        <a:pt x="1302" y="0"/>
                        <a:pt x="9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9"/>
                <p:cNvSpPr/>
                <p:nvPr/>
              </p:nvSpPr>
              <p:spPr>
                <a:xfrm>
                  <a:off x="2089253" y="-262197"/>
                  <a:ext cx="79531" cy="71804"/>
                </a:xfrm>
                <a:custGeom>
                  <a:avLst/>
                  <a:gdLst/>
                  <a:ahLst/>
                  <a:cxnLst/>
                  <a:rect l="l" t="t" r="r" b="b"/>
                  <a:pathLst>
                    <a:path w="3026" h="2732" extrusionOk="0">
                      <a:moveTo>
                        <a:pt x="1521" y="1"/>
                      </a:moveTo>
                      <a:cubicBezTo>
                        <a:pt x="1408" y="1"/>
                        <a:pt x="1293" y="15"/>
                        <a:pt x="1179" y="45"/>
                      </a:cubicBezTo>
                      <a:cubicBezTo>
                        <a:pt x="446" y="236"/>
                        <a:pt x="1" y="1000"/>
                        <a:pt x="192" y="1732"/>
                      </a:cubicBezTo>
                      <a:cubicBezTo>
                        <a:pt x="353" y="2322"/>
                        <a:pt x="920" y="2732"/>
                        <a:pt x="1514" y="2732"/>
                      </a:cubicBezTo>
                      <a:cubicBezTo>
                        <a:pt x="1625" y="2732"/>
                        <a:pt x="1737" y="2717"/>
                        <a:pt x="1847" y="2687"/>
                      </a:cubicBezTo>
                      <a:cubicBezTo>
                        <a:pt x="2579" y="2496"/>
                        <a:pt x="3025" y="1764"/>
                        <a:pt x="2834" y="1032"/>
                      </a:cubicBezTo>
                      <a:cubicBezTo>
                        <a:pt x="2673" y="415"/>
                        <a:pt x="2127" y="1"/>
                        <a:pt x="1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9"/>
                <p:cNvSpPr/>
                <p:nvPr/>
              </p:nvSpPr>
              <p:spPr>
                <a:xfrm>
                  <a:off x="2515128" y="-174887"/>
                  <a:ext cx="78690" cy="71567"/>
                </a:xfrm>
                <a:custGeom>
                  <a:avLst/>
                  <a:gdLst/>
                  <a:ahLst/>
                  <a:cxnLst/>
                  <a:rect l="l" t="t" r="r" b="b"/>
                  <a:pathLst>
                    <a:path w="2994" h="2723" extrusionOk="0">
                      <a:moveTo>
                        <a:pt x="1460" y="0"/>
                      </a:moveTo>
                      <a:cubicBezTo>
                        <a:pt x="1357" y="0"/>
                        <a:pt x="1252" y="11"/>
                        <a:pt x="1147" y="34"/>
                      </a:cubicBezTo>
                      <a:cubicBezTo>
                        <a:pt x="415" y="225"/>
                        <a:pt x="1" y="989"/>
                        <a:pt x="192" y="1721"/>
                      </a:cubicBezTo>
                      <a:cubicBezTo>
                        <a:pt x="351" y="2333"/>
                        <a:pt x="889" y="2723"/>
                        <a:pt x="1489" y="2723"/>
                      </a:cubicBezTo>
                      <a:cubicBezTo>
                        <a:pt x="1607" y="2723"/>
                        <a:pt x="1727" y="2708"/>
                        <a:pt x="1847" y="2676"/>
                      </a:cubicBezTo>
                      <a:cubicBezTo>
                        <a:pt x="2579" y="2485"/>
                        <a:pt x="2993" y="1753"/>
                        <a:pt x="2802" y="1021"/>
                      </a:cubicBezTo>
                      <a:cubicBezTo>
                        <a:pt x="2639" y="394"/>
                        <a:pt x="2078" y="0"/>
                        <a:pt x="1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9"/>
                <p:cNvSpPr/>
                <p:nvPr/>
              </p:nvSpPr>
              <p:spPr>
                <a:xfrm>
                  <a:off x="1716941" y="161184"/>
                  <a:ext cx="79505" cy="71804"/>
                </a:xfrm>
                <a:custGeom>
                  <a:avLst/>
                  <a:gdLst/>
                  <a:ahLst/>
                  <a:cxnLst/>
                  <a:rect l="l" t="t" r="r" b="b"/>
                  <a:pathLst>
                    <a:path w="3025" h="2732" extrusionOk="0">
                      <a:moveTo>
                        <a:pt x="1520" y="0"/>
                      </a:moveTo>
                      <a:cubicBezTo>
                        <a:pt x="1408" y="0"/>
                        <a:pt x="1293" y="15"/>
                        <a:pt x="1178" y="44"/>
                      </a:cubicBezTo>
                      <a:cubicBezTo>
                        <a:pt x="446" y="235"/>
                        <a:pt x="0" y="1000"/>
                        <a:pt x="191" y="1732"/>
                      </a:cubicBezTo>
                      <a:cubicBezTo>
                        <a:pt x="352" y="2322"/>
                        <a:pt x="920" y="2731"/>
                        <a:pt x="1533" y="2731"/>
                      </a:cubicBezTo>
                      <a:cubicBezTo>
                        <a:pt x="1647" y="2731"/>
                        <a:pt x="1763" y="2717"/>
                        <a:pt x="1878" y="2687"/>
                      </a:cubicBezTo>
                      <a:cubicBezTo>
                        <a:pt x="2611" y="2496"/>
                        <a:pt x="3025" y="1764"/>
                        <a:pt x="2834" y="1031"/>
                      </a:cubicBezTo>
                      <a:cubicBezTo>
                        <a:pt x="2672" y="414"/>
                        <a:pt x="2127" y="0"/>
                        <a:pt x="1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9"/>
                <p:cNvSpPr/>
                <p:nvPr/>
              </p:nvSpPr>
              <p:spPr>
                <a:xfrm>
                  <a:off x="760590" y="551843"/>
                  <a:ext cx="79531" cy="71094"/>
                </a:xfrm>
                <a:custGeom>
                  <a:avLst/>
                  <a:gdLst/>
                  <a:ahLst/>
                  <a:cxnLst/>
                  <a:rect l="l" t="t" r="r" b="b"/>
                  <a:pathLst>
                    <a:path w="3026" h="2705" extrusionOk="0">
                      <a:moveTo>
                        <a:pt x="1508" y="1"/>
                      </a:moveTo>
                      <a:cubicBezTo>
                        <a:pt x="1388" y="1"/>
                        <a:pt x="1267" y="16"/>
                        <a:pt x="1147" y="47"/>
                      </a:cubicBezTo>
                      <a:cubicBezTo>
                        <a:pt x="447" y="238"/>
                        <a:pt x="1" y="970"/>
                        <a:pt x="192" y="1703"/>
                      </a:cubicBezTo>
                      <a:cubicBezTo>
                        <a:pt x="352" y="2315"/>
                        <a:pt x="889" y="2704"/>
                        <a:pt x="1489" y="2704"/>
                      </a:cubicBezTo>
                      <a:cubicBezTo>
                        <a:pt x="1607" y="2704"/>
                        <a:pt x="1727" y="2689"/>
                        <a:pt x="1847" y="2658"/>
                      </a:cubicBezTo>
                      <a:cubicBezTo>
                        <a:pt x="2580" y="2467"/>
                        <a:pt x="3025" y="1735"/>
                        <a:pt x="2834" y="1002"/>
                      </a:cubicBezTo>
                      <a:cubicBezTo>
                        <a:pt x="2675" y="390"/>
                        <a:pt x="2115" y="1"/>
                        <a:pt x="15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9"/>
                <p:cNvSpPr/>
                <p:nvPr/>
              </p:nvSpPr>
              <p:spPr>
                <a:xfrm>
                  <a:off x="257761" y="836322"/>
                  <a:ext cx="79505" cy="71856"/>
                </a:xfrm>
                <a:custGeom>
                  <a:avLst/>
                  <a:gdLst/>
                  <a:ahLst/>
                  <a:cxnLst/>
                  <a:rect l="l" t="t" r="r" b="b"/>
                  <a:pathLst>
                    <a:path w="3025" h="2734" extrusionOk="0">
                      <a:moveTo>
                        <a:pt x="1537" y="1"/>
                      </a:moveTo>
                      <a:cubicBezTo>
                        <a:pt x="1419" y="1"/>
                        <a:pt x="1298" y="16"/>
                        <a:pt x="1178" y="47"/>
                      </a:cubicBezTo>
                      <a:cubicBezTo>
                        <a:pt x="446" y="238"/>
                        <a:pt x="0" y="970"/>
                        <a:pt x="191" y="1702"/>
                      </a:cubicBezTo>
                      <a:cubicBezTo>
                        <a:pt x="352" y="2320"/>
                        <a:pt x="921" y="2734"/>
                        <a:pt x="1534" y="2734"/>
                      </a:cubicBezTo>
                      <a:cubicBezTo>
                        <a:pt x="1648" y="2734"/>
                        <a:pt x="1764" y="2719"/>
                        <a:pt x="1878" y="2689"/>
                      </a:cubicBezTo>
                      <a:cubicBezTo>
                        <a:pt x="2579" y="2498"/>
                        <a:pt x="3024" y="1734"/>
                        <a:pt x="2833" y="1002"/>
                      </a:cubicBezTo>
                      <a:cubicBezTo>
                        <a:pt x="2674" y="390"/>
                        <a:pt x="2136" y="1"/>
                        <a:pt x="1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22" name="Google Shape;622;p19"/>
            <p:cNvGrpSpPr/>
            <p:nvPr/>
          </p:nvGrpSpPr>
          <p:grpSpPr>
            <a:xfrm rot="7018040">
              <a:off x="1012370" y="631076"/>
              <a:ext cx="927961" cy="503495"/>
              <a:chOff x="3176988" y="6051975"/>
              <a:chExt cx="927925" cy="503475"/>
            </a:xfrm>
          </p:grpSpPr>
          <p:sp>
            <p:nvSpPr>
              <p:cNvPr id="623" name="Google Shape;623;p19"/>
              <p:cNvSpPr/>
              <p:nvPr/>
            </p:nvSpPr>
            <p:spPr>
              <a:xfrm>
                <a:off x="3198538" y="6072725"/>
                <a:ext cx="893625" cy="472350"/>
              </a:xfrm>
              <a:custGeom>
                <a:avLst/>
                <a:gdLst/>
                <a:ahLst/>
                <a:cxnLst/>
                <a:rect l="l" t="t" r="r" b="b"/>
                <a:pathLst>
                  <a:path w="35745" h="18894" fill="none" extrusionOk="0">
                    <a:moveTo>
                      <a:pt x="0" y="1"/>
                    </a:moveTo>
                    <a:lnTo>
                      <a:pt x="6862" y="17809"/>
                    </a:lnTo>
                    <a:lnTo>
                      <a:pt x="35744" y="18894"/>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9"/>
              <p:cNvSpPr/>
              <p:nvPr/>
            </p:nvSpPr>
            <p:spPr>
              <a:xfrm>
                <a:off x="4079363" y="6529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1"/>
                      <a:pt x="511" y="1"/>
                    </a:cubicBezTo>
                    <a:cubicBezTo>
                      <a:pt x="798" y="1"/>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9"/>
              <p:cNvSpPr/>
              <p:nvPr/>
            </p:nvSpPr>
            <p:spPr>
              <a:xfrm>
                <a:off x="3176988" y="60519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9"/>
              <p:cNvSpPr/>
              <p:nvPr/>
            </p:nvSpPr>
            <p:spPr>
              <a:xfrm>
                <a:off x="3354113" y="6491600"/>
                <a:ext cx="42300" cy="42325"/>
              </a:xfrm>
              <a:custGeom>
                <a:avLst/>
                <a:gdLst/>
                <a:ahLst/>
                <a:cxnLst/>
                <a:rect l="l" t="t" r="r" b="b"/>
                <a:pathLst>
                  <a:path w="1692" h="1693" extrusionOk="0">
                    <a:moveTo>
                      <a:pt x="1692" y="830"/>
                    </a:moveTo>
                    <a:cubicBezTo>
                      <a:pt x="1692" y="1309"/>
                      <a:pt x="1309" y="1692"/>
                      <a:pt x="862" y="1692"/>
                    </a:cubicBezTo>
                    <a:cubicBezTo>
                      <a:pt x="383" y="1692"/>
                      <a:pt x="0" y="1309"/>
                      <a:pt x="0" y="830"/>
                    </a:cubicBezTo>
                    <a:cubicBezTo>
                      <a:pt x="0" y="384"/>
                      <a:pt x="383" y="1"/>
                      <a:pt x="862"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627"/>
        <p:cNvGrpSpPr/>
        <p:nvPr/>
      </p:nvGrpSpPr>
      <p:grpSpPr>
        <a:xfrm>
          <a:off x="0" y="0"/>
          <a:ext cx="0" cy="0"/>
          <a:chOff x="0" y="0"/>
          <a:chExt cx="0" cy="0"/>
        </a:xfrm>
      </p:grpSpPr>
      <p:sp>
        <p:nvSpPr>
          <p:cNvPr id="628" name="Google Shape;628;p20"/>
          <p:cNvSpPr txBox="1">
            <a:spLocks noGrp="1"/>
          </p:cNvSpPr>
          <p:nvPr>
            <p:ph type="title"/>
          </p:nvPr>
        </p:nvSpPr>
        <p:spPr>
          <a:xfrm>
            <a:off x="720000" y="1600200"/>
            <a:ext cx="2985300" cy="106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29" name="Google Shape;629;p20"/>
          <p:cNvSpPr txBox="1">
            <a:spLocks noGrp="1"/>
          </p:cNvSpPr>
          <p:nvPr>
            <p:ph type="subTitle" idx="1"/>
          </p:nvPr>
        </p:nvSpPr>
        <p:spPr>
          <a:xfrm>
            <a:off x="720000" y="2696549"/>
            <a:ext cx="2985300" cy="8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630" name="Google Shape;630;p20"/>
          <p:cNvGrpSpPr/>
          <p:nvPr/>
        </p:nvGrpSpPr>
        <p:grpSpPr>
          <a:xfrm flipH="1">
            <a:off x="-1013453" y="1686630"/>
            <a:ext cx="8014865" cy="6324577"/>
            <a:chOff x="2647347" y="1686630"/>
            <a:chExt cx="8014865" cy="6324577"/>
          </a:xfrm>
        </p:grpSpPr>
        <p:cxnSp>
          <p:nvCxnSpPr>
            <p:cNvPr id="631" name="Google Shape;631;p20"/>
            <p:cNvCxnSpPr/>
            <p:nvPr/>
          </p:nvCxnSpPr>
          <p:spPr>
            <a:xfrm rot="10800000">
              <a:off x="4892300" y="4605100"/>
              <a:ext cx="370800" cy="173700"/>
            </a:xfrm>
            <a:prstGeom prst="straightConnector1">
              <a:avLst/>
            </a:prstGeom>
            <a:noFill/>
            <a:ln w="9525" cap="flat" cmpd="sng">
              <a:solidFill>
                <a:schemeClr val="accent2"/>
              </a:solidFill>
              <a:prstDash val="solid"/>
              <a:round/>
              <a:headEnd type="none" w="med" len="med"/>
              <a:tailEnd type="none" w="med" len="med"/>
            </a:ln>
          </p:spPr>
        </p:cxnSp>
        <p:cxnSp>
          <p:nvCxnSpPr>
            <p:cNvPr id="632" name="Google Shape;632;p20"/>
            <p:cNvCxnSpPr/>
            <p:nvPr/>
          </p:nvCxnSpPr>
          <p:spPr>
            <a:xfrm rot="10800000">
              <a:off x="5262950" y="4778550"/>
              <a:ext cx="673500" cy="757800"/>
            </a:xfrm>
            <a:prstGeom prst="straightConnector1">
              <a:avLst/>
            </a:prstGeom>
            <a:noFill/>
            <a:ln w="9525" cap="flat" cmpd="sng">
              <a:solidFill>
                <a:schemeClr val="accent2"/>
              </a:solidFill>
              <a:prstDash val="solid"/>
              <a:round/>
              <a:headEnd type="none" w="med" len="med"/>
              <a:tailEnd type="none" w="med" len="med"/>
            </a:ln>
          </p:spPr>
        </p:cxnSp>
        <p:grpSp>
          <p:nvGrpSpPr>
            <p:cNvPr id="633" name="Google Shape;633;p20"/>
            <p:cNvGrpSpPr/>
            <p:nvPr/>
          </p:nvGrpSpPr>
          <p:grpSpPr>
            <a:xfrm rot="1223304">
              <a:off x="5150566" y="4924955"/>
              <a:ext cx="906421" cy="482749"/>
              <a:chOff x="3198538" y="6072725"/>
              <a:chExt cx="906375" cy="482725"/>
            </a:xfrm>
          </p:grpSpPr>
          <p:sp>
            <p:nvSpPr>
              <p:cNvPr id="634" name="Google Shape;634;p20"/>
              <p:cNvSpPr/>
              <p:nvPr/>
            </p:nvSpPr>
            <p:spPr>
              <a:xfrm>
                <a:off x="3198538" y="6072725"/>
                <a:ext cx="893625" cy="472350"/>
              </a:xfrm>
              <a:custGeom>
                <a:avLst/>
                <a:gdLst/>
                <a:ahLst/>
                <a:cxnLst/>
                <a:rect l="l" t="t" r="r" b="b"/>
                <a:pathLst>
                  <a:path w="35745" h="18894" fill="none" extrusionOk="0">
                    <a:moveTo>
                      <a:pt x="0" y="1"/>
                    </a:moveTo>
                    <a:lnTo>
                      <a:pt x="6862" y="17809"/>
                    </a:lnTo>
                    <a:lnTo>
                      <a:pt x="35744" y="18894"/>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0"/>
              <p:cNvSpPr/>
              <p:nvPr/>
            </p:nvSpPr>
            <p:spPr>
              <a:xfrm>
                <a:off x="4079363" y="6529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1"/>
                      <a:pt x="511" y="1"/>
                    </a:cubicBezTo>
                    <a:cubicBezTo>
                      <a:pt x="798" y="1"/>
                      <a:pt x="1022" y="224"/>
                      <a:pt x="1022" y="511"/>
                    </a:cubicBezTo>
                    <a:close/>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0"/>
              <p:cNvSpPr/>
              <p:nvPr/>
            </p:nvSpPr>
            <p:spPr>
              <a:xfrm>
                <a:off x="3354113" y="6491600"/>
                <a:ext cx="42300" cy="42325"/>
              </a:xfrm>
              <a:custGeom>
                <a:avLst/>
                <a:gdLst/>
                <a:ahLst/>
                <a:cxnLst/>
                <a:rect l="l" t="t" r="r" b="b"/>
                <a:pathLst>
                  <a:path w="1692" h="1693" extrusionOk="0">
                    <a:moveTo>
                      <a:pt x="1692" y="830"/>
                    </a:moveTo>
                    <a:cubicBezTo>
                      <a:pt x="1692" y="1309"/>
                      <a:pt x="1309" y="1692"/>
                      <a:pt x="862" y="1692"/>
                    </a:cubicBezTo>
                    <a:cubicBezTo>
                      <a:pt x="383" y="1692"/>
                      <a:pt x="0" y="1309"/>
                      <a:pt x="0" y="830"/>
                    </a:cubicBezTo>
                    <a:cubicBezTo>
                      <a:pt x="0" y="384"/>
                      <a:pt x="383" y="1"/>
                      <a:pt x="862"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637;p20"/>
            <p:cNvGrpSpPr/>
            <p:nvPr/>
          </p:nvGrpSpPr>
          <p:grpSpPr>
            <a:xfrm>
              <a:off x="6623250" y="4404350"/>
              <a:ext cx="584850" cy="581675"/>
              <a:chOff x="2214950" y="5891175"/>
              <a:chExt cx="584850" cy="581675"/>
            </a:xfrm>
          </p:grpSpPr>
          <p:sp>
            <p:nvSpPr>
              <p:cNvPr id="638" name="Google Shape;638;p20"/>
              <p:cNvSpPr/>
              <p:nvPr/>
            </p:nvSpPr>
            <p:spPr>
              <a:xfrm>
                <a:off x="2228500" y="5891175"/>
                <a:ext cx="546575" cy="562525"/>
              </a:xfrm>
              <a:custGeom>
                <a:avLst/>
                <a:gdLst/>
                <a:ahLst/>
                <a:cxnLst/>
                <a:rect l="l" t="t" r="r" b="b"/>
                <a:pathLst>
                  <a:path w="21863" h="22501" fill="none" extrusionOk="0">
                    <a:moveTo>
                      <a:pt x="14969" y="1"/>
                    </a:moveTo>
                    <a:lnTo>
                      <a:pt x="1" y="17202"/>
                    </a:lnTo>
                    <a:lnTo>
                      <a:pt x="21862" y="22500"/>
                    </a:lnTo>
                    <a:lnTo>
                      <a:pt x="16213" y="12192"/>
                    </a:lnTo>
                    <a:lnTo>
                      <a:pt x="1" y="17202"/>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0"/>
              <p:cNvSpPr/>
              <p:nvPr/>
            </p:nvSpPr>
            <p:spPr>
              <a:xfrm>
                <a:off x="2621050" y="6183200"/>
                <a:ext cx="25575" cy="25550"/>
              </a:xfrm>
              <a:custGeom>
                <a:avLst/>
                <a:gdLst/>
                <a:ahLst/>
                <a:cxnLst/>
                <a:rect l="l" t="t" r="r" b="b"/>
                <a:pathLst>
                  <a:path w="1023" h="1022" extrusionOk="0">
                    <a:moveTo>
                      <a:pt x="1022" y="511"/>
                    </a:moveTo>
                    <a:cubicBezTo>
                      <a:pt x="1022" y="798"/>
                      <a:pt x="799" y="1021"/>
                      <a:pt x="511" y="1021"/>
                    </a:cubicBezTo>
                    <a:cubicBezTo>
                      <a:pt x="224" y="1021"/>
                      <a:pt x="1" y="798"/>
                      <a:pt x="1" y="511"/>
                    </a:cubicBezTo>
                    <a:cubicBezTo>
                      <a:pt x="1" y="224"/>
                      <a:pt x="224" y="0"/>
                      <a:pt x="511" y="0"/>
                    </a:cubicBezTo>
                    <a:cubicBezTo>
                      <a:pt x="799"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0"/>
              <p:cNvSpPr/>
              <p:nvPr/>
            </p:nvSpPr>
            <p:spPr>
              <a:xfrm>
                <a:off x="2214950" y="6294100"/>
                <a:ext cx="42300" cy="42300"/>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0"/>
              <p:cNvSpPr/>
              <p:nvPr/>
            </p:nvSpPr>
            <p:spPr>
              <a:xfrm>
                <a:off x="2757500" y="6430525"/>
                <a:ext cx="42300" cy="42325"/>
              </a:xfrm>
              <a:custGeom>
                <a:avLst/>
                <a:gdLst/>
                <a:ahLst/>
                <a:cxnLst/>
                <a:rect l="l" t="t" r="r" b="b"/>
                <a:pathLst>
                  <a:path w="1692" h="1693" extrusionOk="0">
                    <a:moveTo>
                      <a:pt x="1692" y="830"/>
                    </a:moveTo>
                    <a:cubicBezTo>
                      <a:pt x="1692" y="1309"/>
                      <a:pt x="1309" y="1692"/>
                      <a:pt x="830" y="1692"/>
                    </a:cubicBezTo>
                    <a:cubicBezTo>
                      <a:pt x="383" y="1692"/>
                      <a:pt x="0" y="1309"/>
                      <a:pt x="0" y="830"/>
                    </a:cubicBezTo>
                    <a:cubicBezTo>
                      <a:pt x="0" y="384"/>
                      <a:pt x="383" y="1"/>
                      <a:pt x="830"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2" name="Google Shape;642;p20"/>
            <p:cNvGrpSpPr/>
            <p:nvPr/>
          </p:nvGrpSpPr>
          <p:grpSpPr>
            <a:xfrm rot="1364015" flipH="1">
              <a:off x="3127070" y="2898367"/>
              <a:ext cx="7055420" cy="3901102"/>
              <a:chOff x="7432275" y="5642550"/>
              <a:chExt cx="7056275" cy="3901575"/>
            </a:xfrm>
          </p:grpSpPr>
          <p:sp>
            <p:nvSpPr>
              <p:cNvPr id="643" name="Google Shape;643;p20"/>
              <p:cNvSpPr/>
              <p:nvPr/>
            </p:nvSpPr>
            <p:spPr>
              <a:xfrm>
                <a:off x="7432275" y="5642550"/>
                <a:ext cx="7032350" cy="3883225"/>
              </a:xfrm>
              <a:custGeom>
                <a:avLst/>
                <a:gdLst/>
                <a:ahLst/>
                <a:cxnLst/>
                <a:rect l="l" t="t" r="r" b="b"/>
                <a:pathLst>
                  <a:path w="281294" h="155329" fill="none" extrusionOk="0">
                    <a:moveTo>
                      <a:pt x="1" y="1"/>
                    </a:moveTo>
                    <a:lnTo>
                      <a:pt x="44489" y="36511"/>
                    </a:lnTo>
                    <a:lnTo>
                      <a:pt x="86680" y="32394"/>
                    </a:lnTo>
                    <a:lnTo>
                      <a:pt x="98361" y="54064"/>
                    </a:lnTo>
                    <a:lnTo>
                      <a:pt x="134137" y="55500"/>
                    </a:lnTo>
                    <a:lnTo>
                      <a:pt x="107073" y="86329"/>
                    </a:lnTo>
                    <a:lnTo>
                      <a:pt x="139881" y="94435"/>
                    </a:lnTo>
                    <a:lnTo>
                      <a:pt x="173583" y="83202"/>
                    </a:lnTo>
                    <a:lnTo>
                      <a:pt x="200135" y="117861"/>
                    </a:lnTo>
                    <a:lnTo>
                      <a:pt x="264124" y="131265"/>
                    </a:lnTo>
                    <a:lnTo>
                      <a:pt x="281293" y="155328"/>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0"/>
              <p:cNvSpPr/>
              <p:nvPr/>
            </p:nvSpPr>
            <p:spPr>
              <a:xfrm>
                <a:off x="8544500" y="6555300"/>
                <a:ext cx="596825" cy="495500"/>
              </a:xfrm>
              <a:custGeom>
                <a:avLst/>
                <a:gdLst/>
                <a:ahLst/>
                <a:cxnLst/>
                <a:rect l="l" t="t" r="r" b="b"/>
                <a:pathLst>
                  <a:path w="23873" h="19820" fill="none" extrusionOk="0">
                    <a:moveTo>
                      <a:pt x="23872" y="19820"/>
                    </a:moveTo>
                    <a:lnTo>
                      <a:pt x="0"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0"/>
              <p:cNvSpPr/>
              <p:nvPr/>
            </p:nvSpPr>
            <p:spPr>
              <a:xfrm>
                <a:off x="7778550" y="6452375"/>
                <a:ext cx="2112750" cy="1353200"/>
              </a:xfrm>
              <a:custGeom>
                <a:avLst/>
                <a:gdLst/>
                <a:ahLst/>
                <a:cxnLst/>
                <a:rect l="l" t="t" r="r" b="b"/>
                <a:pathLst>
                  <a:path w="84510" h="54128" fill="none" extrusionOk="0">
                    <a:moveTo>
                      <a:pt x="1" y="53521"/>
                    </a:moveTo>
                    <a:lnTo>
                      <a:pt x="36000" y="27702"/>
                    </a:lnTo>
                    <a:lnTo>
                      <a:pt x="30638" y="4118"/>
                    </a:lnTo>
                    <a:lnTo>
                      <a:pt x="17681" y="19979"/>
                    </a:lnTo>
                    <a:lnTo>
                      <a:pt x="36000" y="27702"/>
                    </a:lnTo>
                    <a:lnTo>
                      <a:pt x="54510" y="23937"/>
                    </a:lnTo>
                    <a:lnTo>
                      <a:pt x="65776" y="54128"/>
                    </a:lnTo>
                    <a:lnTo>
                      <a:pt x="84510" y="21671"/>
                    </a:lnTo>
                    <a:lnTo>
                      <a:pt x="54510" y="23937"/>
                    </a:lnTo>
                    <a:lnTo>
                      <a:pt x="72829"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0"/>
              <p:cNvSpPr/>
              <p:nvPr/>
            </p:nvSpPr>
            <p:spPr>
              <a:xfrm>
                <a:off x="8371350" y="7030025"/>
                <a:ext cx="2414350" cy="775550"/>
              </a:xfrm>
              <a:custGeom>
                <a:avLst/>
                <a:gdLst/>
                <a:ahLst/>
                <a:cxnLst/>
                <a:rect l="l" t="t" r="r" b="b"/>
                <a:pathLst>
                  <a:path w="96574" h="31022" fill="none" extrusionOk="0">
                    <a:moveTo>
                      <a:pt x="1" y="29554"/>
                    </a:moveTo>
                    <a:lnTo>
                      <a:pt x="12288" y="4596"/>
                    </a:lnTo>
                    <a:lnTo>
                      <a:pt x="13756" y="21256"/>
                    </a:lnTo>
                    <a:lnTo>
                      <a:pt x="42064" y="31022"/>
                    </a:lnTo>
                    <a:lnTo>
                      <a:pt x="96574"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0"/>
              <p:cNvSpPr/>
              <p:nvPr/>
            </p:nvSpPr>
            <p:spPr>
              <a:xfrm>
                <a:off x="10432225" y="7722575"/>
                <a:ext cx="1339625" cy="1514375"/>
              </a:xfrm>
              <a:custGeom>
                <a:avLst/>
                <a:gdLst/>
                <a:ahLst/>
                <a:cxnLst/>
                <a:rect l="l" t="t" r="r" b="b"/>
                <a:pathLst>
                  <a:path w="53585" h="60575" fill="none" extrusionOk="0">
                    <a:moveTo>
                      <a:pt x="19883" y="11234"/>
                    </a:moveTo>
                    <a:lnTo>
                      <a:pt x="1" y="46213"/>
                    </a:lnTo>
                    <a:lnTo>
                      <a:pt x="53585" y="1"/>
                    </a:lnTo>
                    <a:lnTo>
                      <a:pt x="40787" y="60574"/>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0"/>
              <p:cNvSpPr/>
              <p:nvPr/>
            </p:nvSpPr>
            <p:spPr>
              <a:xfrm>
                <a:off x="11771825" y="7722575"/>
                <a:ext cx="2263550" cy="1525525"/>
              </a:xfrm>
              <a:custGeom>
                <a:avLst/>
                <a:gdLst/>
                <a:ahLst/>
                <a:cxnLst/>
                <a:rect l="l" t="t" r="r" b="b"/>
                <a:pathLst>
                  <a:path w="90542" h="61021" fill="none" extrusionOk="0">
                    <a:moveTo>
                      <a:pt x="90542" y="48064"/>
                    </a:moveTo>
                    <a:lnTo>
                      <a:pt x="54957" y="61021"/>
                    </a:lnTo>
                    <a:lnTo>
                      <a:pt x="26553" y="34660"/>
                    </a:lnTo>
                    <a:lnTo>
                      <a:pt x="20107" y="13724"/>
                    </a:lnTo>
                    <a:lnTo>
                      <a:pt x="51223" y="24958"/>
                    </a:lnTo>
                    <a:lnTo>
                      <a:pt x="26553" y="34660"/>
                    </a:lnTo>
                    <a:lnTo>
                      <a:pt x="17585" y="55978"/>
                    </a:lnTo>
                    <a:lnTo>
                      <a:pt x="1"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0"/>
              <p:cNvSpPr/>
              <p:nvPr/>
            </p:nvSpPr>
            <p:spPr>
              <a:xfrm>
                <a:off x="12768350" y="7914850"/>
                <a:ext cx="283275" cy="431675"/>
              </a:xfrm>
              <a:custGeom>
                <a:avLst/>
                <a:gdLst/>
                <a:ahLst/>
                <a:cxnLst/>
                <a:rect l="l" t="t" r="r" b="b"/>
                <a:pathLst>
                  <a:path w="11331" h="17267" fill="none" extrusionOk="0">
                    <a:moveTo>
                      <a:pt x="11330" y="17267"/>
                    </a:moveTo>
                    <a:lnTo>
                      <a:pt x="1"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0"/>
              <p:cNvSpPr/>
              <p:nvPr/>
            </p:nvSpPr>
            <p:spPr>
              <a:xfrm>
                <a:off x="8544500" y="6043875"/>
                <a:ext cx="435650" cy="511450"/>
              </a:xfrm>
              <a:custGeom>
                <a:avLst/>
                <a:gdLst/>
                <a:ahLst/>
                <a:cxnLst/>
                <a:rect l="l" t="t" r="r" b="b"/>
                <a:pathLst>
                  <a:path w="17426" h="20458" fill="none" extrusionOk="0">
                    <a:moveTo>
                      <a:pt x="0" y="20458"/>
                    </a:moveTo>
                    <a:lnTo>
                      <a:pt x="17426"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1" name="Google Shape;651;p20"/>
              <p:cNvGrpSpPr/>
              <p:nvPr/>
            </p:nvGrpSpPr>
            <p:grpSpPr>
              <a:xfrm>
                <a:off x="7815250" y="6023125"/>
                <a:ext cx="6673300" cy="3521000"/>
                <a:chOff x="7815250" y="6023125"/>
                <a:chExt cx="6673300" cy="3521000"/>
              </a:xfrm>
            </p:grpSpPr>
            <p:sp>
              <p:nvSpPr>
                <p:cNvPr id="652" name="Google Shape;652;p20"/>
                <p:cNvSpPr/>
                <p:nvPr/>
              </p:nvSpPr>
              <p:spPr>
                <a:xfrm>
                  <a:off x="8526150" y="6537750"/>
                  <a:ext cx="36725" cy="35925"/>
                </a:xfrm>
                <a:custGeom>
                  <a:avLst/>
                  <a:gdLst/>
                  <a:ahLst/>
                  <a:cxnLst/>
                  <a:rect l="l" t="t" r="r" b="b"/>
                  <a:pathLst>
                    <a:path w="1469" h="1437" extrusionOk="0">
                      <a:moveTo>
                        <a:pt x="1468" y="703"/>
                      </a:moveTo>
                      <a:cubicBezTo>
                        <a:pt x="1468" y="1118"/>
                        <a:pt x="1149" y="1437"/>
                        <a:pt x="734" y="1437"/>
                      </a:cubicBezTo>
                      <a:cubicBezTo>
                        <a:pt x="351" y="1437"/>
                        <a:pt x="0" y="1118"/>
                        <a:pt x="0" y="703"/>
                      </a:cubicBezTo>
                      <a:cubicBezTo>
                        <a:pt x="0" y="320"/>
                        <a:pt x="351" y="1"/>
                        <a:pt x="734" y="1"/>
                      </a:cubicBezTo>
                      <a:cubicBezTo>
                        <a:pt x="1149" y="1"/>
                        <a:pt x="1468" y="320"/>
                        <a:pt x="1468"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0"/>
                <p:cNvSpPr/>
                <p:nvPr/>
              </p:nvSpPr>
              <p:spPr>
                <a:xfrm>
                  <a:off x="9129325" y="7033225"/>
                  <a:ext cx="35925" cy="35925"/>
                </a:xfrm>
                <a:custGeom>
                  <a:avLst/>
                  <a:gdLst/>
                  <a:ahLst/>
                  <a:cxnLst/>
                  <a:rect l="l" t="t" r="r" b="b"/>
                  <a:pathLst>
                    <a:path w="1437" h="1437" extrusionOk="0">
                      <a:moveTo>
                        <a:pt x="1437" y="703"/>
                      </a:moveTo>
                      <a:cubicBezTo>
                        <a:pt x="1437" y="1117"/>
                        <a:pt x="1117" y="1437"/>
                        <a:pt x="735" y="1437"/>
                      </a:cubicBezTo>
                      <a:cubicBezTo>
                        <a:pt x="320" y="1437"/>
                        <a:pt x="0" y="1117"/>
                        <a:pt x="0" y="703"/>
                      </a:cubicBezTo>
                      <a:cubicBezTo>
                        <a:pt x="0" y="320"/>
                        <a:pt x="320" y="0"/>
                        <a:pt x="735" y="0"/>
                      </a:cubicBezTo>
                      <a:cubicBezTo>
                        <a:pt x="1117" y="0"/>
                        <a:pt x="1437" y="320"/>
                        <a:pt x="1437"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0"/>
                <p:cNvSpPr/>
                <p:nvPr/>
              </p:nvSpPr>
              <p:spPr>
                <a:xfrm>
                  <a:off x="8699275" y="7540675"/>
                  <a:ext cx="35925" cy="35925"/>
                </a:xfrm>
                <a:custGeom>
                  <a:avLst/>
                  <a:gdLst/>
                  <a:ahLst/>
                  <a:cxnLst/>
                  <a:rect l="l" t="t" r="r" b="b"/>
                  <a:pathLst>
                    <a:path w="1437" h="1437" extrusionOk="0">
                      <a:moveTo>
                        <a:pt x="1437" y="702"/>
                      </a:moveTo>
                      <a:cubicBezTo>
                        <a:pt x="1437" y="1117"/>
                        <a:pt x="1118" y="1436"/>
                        <a:pt x="735" y="1436"/>
                      </a:cubicBezTo>
                      <a:cubicBezTo>
                        <a:pt x="320" y="1436"/>
                        <a:pt x="1" y="1117"/>
                        <a:pt x="1" y="702"/>
                      </a:cubicBezTo>
                      <a:cubicBezTo>
                        <a:pt x="1" y="319"/>
                        <a:pt x="320" y="0"/>
                        <a:pt x="735" y="0"/>
                      </a:cubicBezTo>
                      <a:cubicBezTo>
                        <a:pt x="1118" y="0"/>
                        <a:pt x="1437" y="319"/>
                        <a:pt x="1437" y="70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0"/>
                <p:cNvSpPr/>
                <p:nvPr/>
              </p:nvSpPr>
              <p:spPr>
                <a:xfrm>
                  <a:off x="13125800" y="9228150"/>
                  <a:ext cx="35925" cy="35925"/>
                </a:xfrm>
                <a:custGeom>
                  <a:avLst/>
                  <a:gdLst/>
                  <a:ahLst/>
                  <a:cxnLst/>
                  <a:rect l="l" t="t" r="r" b="b"/>
                  <a:pathLst>
                    <a:path w="1437" h="1437" extrusionOk="0">
                      <a:moveTo>
                        <a:pt x="1436" y="702"/>
                      </a:moveTo>
                      <a:cubicBezTo>
                        <a:pt x="1436" y="1117"/>
                        <a:pt x="1117" y="1436"/>
                        <a:pt x="702" y="1436"/>
                      </a:cubicBezTo>
                      <a:cubicBezTo>
                        <a:pt x="319" y="1436"/>
                        <a:pt x="0" y="1117"/>
                        <a:pt x="0" y="702"/>
                      </a:cubicBezTo>
                      <a:cubicBezTo>
                        <a:pt x="0" y="319"/>
                        <a:pt x="319" y="0"/>
                        <a:pt x="702" y="0"/>
                      </a:cubicBezTo>
                      <a:cubicBezTo>
                        <a:pt x="1117" y="0"/>
                        <a:pt x="1436" y="319"/>
                        <a:pt x="1436" y="70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0"/>
                <p:cNvSpPr/>
                <p:nvPr/>
              </p:nvSpPr>
              <p:spPr>
                <a:xfrm>
                  <a:off x="12750000" y="7896500"/>
                  <a:ext cx="36725" cy="36725"/>
                </a:xfrm>
                <a:custGeom>
                  <a:avLst/>
                  <a:gdLst/>
                  <a:ahLst/>
                  <a:cxnLst/>
                  <a:rect l="l" t="t" r="r" b="b"/>
                  <a:pathLst>
                    <a:path w="1469" h="1469" extrusionOk="0">
                      <a:moveTo>
                        <a:pt x="1469" y="735"/>
                      </a:moveTo>
                      <a:cubicBezTo>
                        <a:pt x="1469" y="1118"/>
                        <a:pt x="1118" y="1469"/>
                        <a:pt x="735" y="1469"/>
                      </a:cubicBezTo>
                      <a:cubicBezTo>
                        <a:pt x="352" y="1469"/>
                        <a:pt x="1" y="1118"/>
                        <a:pt x="1" y="735"/>
                      </a:cubicBezTo>
                      <a:cubicBezTo>
                        <a:pt x="1" y="352"/>
                        <a:pt x="352" y="1"/>
                        <a:pt x="735" y="1"/>
                      </a:cubicBezTo>
                      <a:cubicBezTo>
                        <a:pt x="1118" y="1"/>
                        <a:pt x="1469" y="352"/>
                        <a:pt x="1469" y="735"/>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0"/>
                <p:cNvSpPr/>
                <p:nvPr/>
              </p:nvSpPr>
              <p:spPr>
                <a:xfrm>
                  <a:off x="14017000" y="8906600"/>
                  <a:ext cx="36725" cy="35925"/>
                </a:xfrm>
                <a:custGeom>
                  <a:avLst/>
                  <a:gdLst/>
                  <a:ahLst/>
                  <a:cxnLst/>
                  <a:rect l="l" t="t" r="r" b="b"/>
                  <a:pathLst>
                    <a:path w="1469" h="1437" extrusionOk="0">
                      <a:moveTo>
                        <a:pt x="1469" y="703"/>
                      </a:moveTo>
                      <a:cubicBezTo>
                        <a:pt x="1469" y="1118"/>
                        <a:pt x="1118" y="1437"/>
                        <a:pt x="735" y="1437"/>
                      </a:cubicBezTo>
                      <a:cubicBezTo>
                        <a:pt x="352" y="1437"/>
                        <a:pt x="1" y="1118"/>
                        <a:pt x="1" y="703"/>
                      </a:cubicBezTo>
                      <a:cubicBezTo>
                        <a:pt x="1" y="320"/>
                        <a:pt x="352" y="1"/>
                        <a:pt x="735" y="1"/>
                      </a:cubicBezTo>
                      <a:cubicBezTo>
                        <a:pt x="1118" y="1"/>
                        <a:pt x="1469" y="320"/>
                        <a:pt x="1469"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0"/>
                <p:cNvSpPr/>
                <p:nvPr/>
              </p:nvSpPr>
              <p:spPr>
                <a:xfrm>
                  <a:off x="12255325" y="8041725"/>
                  <a:ext cx="35925" cy="35925"/>
                </a:xfrm>
                <a:custGeom>
                  <a:avLst/>
                  <a:gdLst/>
                  <a:ahLst/>
                  <a:cxnLst/>
                  <a:rect l="l" t="t" r="r" b="b"/>
                  <a:pathLst>
                    <a:path w="1437" h="1437" extrusionOk="0">
                      <a:moveTo>
                        <a:pt x="1437" y="734"/>
                      </a:moveTo>
                      <a:cubicBezTo>
                        <a:pt x="1437" y="1117"/>
                        <a:pt x="1118" y="1436"/>
                        <a:pt x="735" y="1436"/>
                      </a:cubicBezTo>
                      <a:cubicBezTo>
                        <a:pt x="320" y="1436"/>
                        <a:pt x="1" y="1117"/>
                        <a:pt x="1" y="734"/>
                      </a:cubicBezTo>
                      <a:cubicBezTo>
                        <a:pt x="1" y="319"/>
                        <a:pt x="320" y="0"/>
                        <a:pt x="735" y="0"/>
                      </a:cubicBezTo>
                      <a:cubicBezTo>
                        <a:pt x="1118" y="0"/>
                        <a:pt x="1437" y="319"/>
                        <a:pt x="1437" y="734"/>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0"/>
                <p:cNvSpPr/>
                <p:nvPr/>
              </p:nvSpPr>
              <p:spPr>
                <a:xfrm>
                  <a:off x="9586500" y="6439625"/>
                  <a:ext cx="25550" cy="25550"/>
                </a:xfrm>
                <a:custGeom>
                  <a:avLst/>
                  <a:gdLst/>
                  <a:ahLst/>
                  <a:cxnLst/>
                  <a:rect l="l" t="t" r="r" b="b"/>
                  <a:pathLst>
                    <a:path w="1022" h="1022" extrusionOk="0">
                      <a:moveTo>
                        <a:pt x="1022" y="511"/>
                      </a:moveTo>
                      <a:cubicBezTo>
                        <a:pt x="1022" y="798"/>
                        <a:pt x="798" y="1021"/>
                        <a:pt x="511" y="1021"/>
                      </a:cubicBezTo>
                      <a:cubicBezTo>
                        <a:pt x="224" y="1021"/>
                        <a:pt x="0" y="798"/>
                        <a:pt x="0" y="511"/>
                      </a:cubicBezTo>
                      <a:cubicBezTo>
                        <a:pt x="0" y="224"/>
                        <a:pt x="224" y="0"/>
                        <a:pt x="511" y="0"/>
                      </a:cubicBezTo>
                      <a:cubicBezTo>
                        <a:pt x="798"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0"/>
                <p:cNvSpPr/>
                <p:nvPr/>
              </p:nvSpPr>
              <p:spPr>
                <a:xfrm>
                  <a:off x="8207800" y="6939075"/>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56"/>
                        <a:pt x="224" y="1"/>
                        <a:pt x="511" y="1"/>
                      </a:cubicBezTo>
                      <a:cubicBezTo>
                        <a:pt x="798" y="1"/>
                        <a:pt x="1022" y="256"/>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0"/>
                <p:cNvSpPr/>
                <p:nvPr/>
              </p:nvSpPr>
              <p:spPr>
                <a:xfrm>
                  <a:off x="8959375" y="6023125"/>
                  <a:ext cx="42325" cy="42325"/>
                </a:xfrm>
                <a:custGeom>
                  <a:avLst/>
                  <a:gdLst/>
                  <a:ahLst/>
                  <a:cxnLst/>
                  <a:rect l="l" t="t" r="r" b="b"/>
                  <a:pathLst>
                    <a:path w="1693" h="1693" extrusionOk="0">
                      <a:moveTo>
                        <a:pt x="1692" y="831"/>
                      </a:moveTo>
                      <a:cubicBezTo>
                        <a:pt x="1692" y="1309"/>
                        <a:pt x="1309" y="1692"/>
                        <a:pt x="831" y="1692"/>
                      </a:cubicBezTo>
                      <a:cubicBezTo>
                        <a:pt x="384" y="1692"/>
                        <a:pt x="1" y="1309"/>
                        <a:pt x="1" y="831"/>
                      </a:cubicBezTo>
                      <a:cubicBezTo>
                        <a:pt x="1" y="384"/>
                        <a:pt x="384" y="1"/>
                        <a:pt x="831"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0"/>
                <p:cNvSpPr/>
                <p:nvPr/>
              </p:nvSpPr>
              <p:spPr>
                <a:xfrm>
                  <a:off x="9869725" y="6972575"/>
                  <a:ext cx="42325" cy="42325"/>
                </a:xfrm>
                <a:custGeom>
                  <a:avLst/>
                  <a:gdLst/>
                  <a:ahLst/>
                  <a:cxnLst/>
                  <a:rect l="l" t="t" r="r" b="b"/>
                  <a:pathLst>
                    <a:path w="1693" h="1693" extrusionOk="0">
                      <a:moveTo>
                        <a:pt x="1692" y="863"/>
                      </a:moveTo>
                      <a:cubicBezTo>
                        <a:pt x="1692" y="1309"/>
                        <a:pt x="1309" y="1692"/>
                        <a:pt x="831" y="1692"/>
                      </a:cubicBezTo>
                      <a:cubicBezTo>
                        <a:pt x="384" y="1692"/>
                        <a:pt x="1" y="1309"/>
                        <a:pt x="1" y="863"/>
                      </a:cubicBezTo>
                      <a:cubicBezTo>
                        <a:pt x="1" y="384"/>
                        <a:pt x="384" y="1"/>
                        <a:pt x="831"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0"/>
                <p:cNvSpPr/>
                <p:nvPr/>
              </p:nvSpPr>
              <p:spPr>
                <a:xfrm>
                  <a:off x="10771354" y="7008959"/>
                  <a:ext cx="42300" cy="43100"/>
                </a:xfrm>
                <a:custGeom>
                  <a:avLst/>
                  <a:gdLst/>
                  <a:ahLst/>
                  <a:cxnLst/>
                  <a:rect l="l" t="t" r="r" b="b"/>
                  <a:pathLst>
                    <a:path w="1692" h="1724" extrusionOk="0">
                      <a:moveTo>
                        <a:pt x="1692" y="862"/>
                      </a:moveTo>
                      <a:cubicBezTo>
                        <a:pt x="1692" y="1340"/>
                        <a:pt x="1309" y="1723"/>
                        <a:pt x="830" y="1723"/>
                      </a:cubicBezTo>
                      <a:cubicBezTo>
                        <a:pt x="351" y="1723"/>
                        <a:pt x="0" y="1340"/>
                        <a:pt x="0" y="862"/>
                      </a:cubicBezTo>
                      <a:cubicBezTo>
                        <a:pt x="0" y="383"/>
                        <a:pt x="351" y="0"/>
                        <a:pt x="830" y="0"/>
                      </a:cubicBezTo>
                      <a:cubicBezTo>
                        <a:pt x="1309" y="0"/>
                        <a:pt x="1692" y="383"/>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0"/>
                <p:cNvSpPr/>
                <p:nvPr/>
              </p:nvSpPr>
              <p:spPr>
                <a:xfrm>
                  <a:off x="11751075" y="7701025"/>
                  <a:ext cx="42325" cy="42325"/>
                </a:xfrm>
                <a:custGeom>
                  <a:avLst/>
                  <a:gdLst/>
                  <a:ahLst/>
                  <a:cxnLst/>
                  <a:rect l="l" t="t" r="r" b="b"/>
                  <a:pathLst>
                    <a:path w="1693" h="1693" extrusionOk="0">
                      <a:moveTo>
                        <a:pt x="1692" y="863"/>
                      </a:moveTo>
                      <a:cubicBezTo>
                        <a:pt x="1692" y="1341"/>
                        <a:pt x="1309" y="1692"/>
                        <a:pt x="831" y="1692"/>
                      </a:cubicBezTo>
                      <a:cubicBezTo>
                        <a:pt x="352" y="1692"/>
                        <a:pt x="1" y="1341"/>
                        <a:pt x="1" y="863"/>
                      </a:cubicBezTo>
                      <a:cubicBezTo>
                        <a:pt x="1" y="384"/>
                        <a:pt x="352" y="1"/>
                        <a:pt x="831"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0"/>
                <p:cNvSpPr/>
                <p:nvPr/>
              </p:nvSpPr>
              <p:spPr>
                <a:xfrm>
                  <a:off x="13032450" y="8323375"/>
                  <a:ext cx="43100" cy="42300"/>
                </a:xfrm>
                <a:custGeom>
                  <a:avLst/>
                  <a:gdLst/>
                  <a:ahLst/>
                  <a:cxnLst/>
                  <a:rect l="l" t="t" r="r" b="b"/>
                  <a:pathLst>
                    <a:path w="1724" h="1692" extrusionOk="0">
                      <a:moveTo>
                        <a:pt x="1724" y="862"/>
                      </a:moveTo>
                      <a:cubicBezTo>
                        <a:pt x="1724" y="1340"/>
                        <a:pt x="1341" y="1692"/>
                        <a:pt x="862" y="1692"/>
                      </a:cubicBezTo>
                      <a:cubicBezTo>
                        <a:pt x="383" y="1692"/>
                        <a:pt x="0" y="1340"/>
                        <a:pt x="0" y="862"/>
                      </a:cubicBezTo>
                      <a:cubicBezTo>
                        <a:pt x="0" y="383"/>
                        <a:pt x="383" y="0"/>
                        <a:pt x="862" y="0"/>
                      </a:cubicBezTo>
                      <a:cubicBezTo>
                        <a:pt x="1341" y="0"/>
                        <a:pt x="1724" y="383"/>
                        <a:pt x="1724"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0"/>
                <p:cNvSpPr/>
                <p:nvPr/>
              </p:nvSpPr>
              <p:spPr>
                <a:xfrm>
                  <a:off x="14446250" y="9501800"/>
                  <a:ext cx="42300" cy="42325"/>
                </a:xfrm>
                <a:custGeom>
                  <a:avLst/>
                  <a:gdLst/>
                  <a:ahLst/>
                  <a:cxnLst/>
                  <a:rect l="l" t="t" r="r" b="b"/>
                  <a:pathLst>
                    <a:path w="1692" h="1693" extrusionOk="0">
                      <a:moveTo>
                        <a:pt x="1692" y="830"/>
                      </a:moveTo>
                      <a:cubicBezTo>
                        <a:pt x="1692" y="1309"/>
                        <a:pt x="1341" y="1692"/>
                        <a:pt x="862" y="1692"/>
                      </a:cubicBezTo>
                      <a:cubicBezTo>
                        <a:pt x="383" y="1692"/>
                        <a:pt x="0" y="1309"/>
                        <a:pt x="0" y="830"/>
                      </a:cubicBezTo>
                      <a:cubicBezTo>
                        <a:pt x="0" y="384"/>
                        <a:pt x="383" y="1"/>
                        <a:pt x="862" y="1"/>
                      </a:cubicBezTo>
                      <a:cubicBezTo>
                        <a:pt x="1341"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0"/>
                <p:cNvSpPr/>
                <p:nvPr/>
              </p:nvSpPr>
              <p:spPr>
                <a:xfrm>
                  <a:off x="11427150" y="9212975"/>
                  <a:ext cx="42325" cy="42325"/>
                </a:xfrm>
                <a:custGeom>
                  <a:avLst/>
                  <a:gdLst/>
                  <a:ahLst/>
                  <a:cxnLst/>
                  <a:rect l="l" t="t" r="r" b="b"/>
                  <a:pathLst>
                    <a:path w="1693" h="1693" extrusionOk="0">
                      <a:moveTo>
                        <a:pt x="1692" y="862"/>
                      </a:moveTo>
                      <a:cubicBezTo>
                        <a:pt x="1692" y="1341"/>
                        <a:pt x="1309" y="1692"/>
                        <a:pt x="830" y="1692"/>
                      </a:cubicBezTo>
                      <a:cubicBezTo>
                        <a:pt x="352" y="1692"/>
                        <a:pt x="1" y="1341"/>
                        <a:pt x="1" y="862"/>
                      </a:cubicBezTo>
                      <a:cubicBezTo>
                        <a:pt x="1" y="384"/>
                        <a:pt x="352" y="1"/>
                        <a:pt x="830" y="1"/>
                      </a:cubicBezTo>
                      <a:cubicBezTo>
                        <a:pt x="1309" y="1"/>
                        <a:pt x="1692" y="384"/>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0"/>
                <p:cNvSpPr/>
                <p:nvPr/>
              </p:nvSpPr>
              <p:spPr>
                <a:xfrm>
                  <a:off x="12190700" y="9100475"/>
                  <a:ext cx="42325" cy="43125"/>
                </a:xfrm>
                <a:custGeom>
                  <a:avLst/>
                  <a:gdLst/>
                  <a:ahLst/>
                  <a:cxnLst/>
                  <a:rect l="l" t="t" r="r" b="b"/>
                  <a:pathLst>
                    <a:path w="1693" h="1725" extrusionOk="0">
                      <a:moveTo>
                        <a:pt x="1692" y="862"/>
                      </a:moveTo>
                      <a:cubicBezTo>
                        <a:pt x="1692" y="1341"/>
                        <a:pt x="1309" y="1724"/>
                        <a:pt x="830" y="1724"/>
                      </a:cubicBezTo>
                      <a:cubicBezTo>
                        <a:pt x="384" y="1724"/>
                        <a:pt x="1" y="1341"/>
                        <a:pt x="1" y="862"/>
                      </a:cubicBezTo>
                      <a:cubicBezTo>
                        <a:pt x="1" y="384"/>
                        <a:pt x="384" y="1"/>
                        <a:pt x="830" y="1"/>
                      </a:cubicBezTo>
                      <a:cubicBezTo>
                        <a:pt x="1309" y="1"/>
                        <a:pt x="1692" y="384"/>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0"/>
                <p:cNvSpPr/>
                <p:nvPr/>
              </p:nvSpPr>
              <p:spPr>
                <a:xfrm>
                  <a:off x="12419700" y="8567500"/>
                  <a:ext cx="43100" cy="42325"/>
                </a:xfrm>
                <a:custGeom>
                  <a:avLst/>
                  <a:gdLst/>
                  <a:ahLst/>
                  <a:cxnLst/>
                  <a:rect l="l" t="t" r="r" b="b"/>
                  <a:pathLst>
                    <a:path w="1724" h="1693" extrusionOk="0">
                      <a:moveTo>
                        <a:pt x="1723" y="863"/>
                      </a:moveTo>
                      <a:cubicBezTo>
                        <a:pt x="1723" y="1309"/>
                        <a:pt x="1341" y="1692"/>
                        <a:pt x="862" y="1692"/>
                      </a:cubicBezTo>
                      <a:cubicBezTo>
                        <a:pt x="383" y="1692"/>
                        <a:pt x="0" y="1309"/>
                        <a:pt x="0" y="863"/>
                      </a:cubicBezTo>
                      <a:cubicBezTo>
                        <a:pt x="0" y="384"/>
                        <a:pt x="383" y="1"/>
                        <a:pt x="862" y="1"/>
                      </a:cubicBezTo>
                      <a:cubicBezTo>
                        <a:pt x="1341" y="1"/>
                        <a:pt x="1723" y="384"/>
                        <a:pt x="1723"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0"/>
                <p:cNvSpPr/>
                <p:nvPr/>
              </p:nvSpPr>
              <p:spPr>
                <a:xfrm>
                  <a:off x="9401400" y="7784000"/>
                  <a:ext cx="42300" cy="43125"/>
                </a:xfrm>
                <a:custGeom>
                  <a:avLst/>
                  <a:gdLst/>
                  <a:ahLst/>
                  <a:cxnLst/>
                  <a:rect l="l" t="t" r="r" b="b"/>
                  <a:pathLst>
                    <a:path w="1692" h="1725" extrusionOk="0">
                      <a:moveTo>
                        <a:pt x="1692" y="863"/>
                      </a:moveTo>
                      <a:cubicBezTo>
                        <a:pt x="1692" y="1341"/>
                        <a:pt x="1309" y="1724"/>
                        <a:pt x="862" y="1724"/>
                      </a:cubicBezTo>
                      <a:cubicBezTo>
                        <a:pt x="383" y="1724"/>
                        <a:pt x="0" y="1341"/>
                        <a:pt x="0" y="863"/>
                      </a:cubicBezTo>
                      <a:cubicBezTo>
                        <a:pt x="0" y="384"/>
                        <a:pt x="383" y="1"/>
                        <a:pt x="862"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0"/>
                <p:cNvSpPr/>
                <p:nvPr/>
              </p:nvSpPr>
              <p:spPr>
                <a:xfrm>
                  <a:off x="10410675" y="8856325"/>
                  <a:ext cx="42325" cy="42325"/>
                </a:xfrm>
                <a:custGeom>
                  <a:avLst/>
                  <a:gdLst/>
                  <a:ahLst/>
                  <a:cxnLst/>
                  <a:rect l="l" t="t" r="r" b="b"/>
                  <a:pathLst>
                    <a:path w="1693" h="1693" extrusionOk="0">
                      <a:moveTo>
                        <a:pt x="1692" y="863"/>
                      </a:moveTo>
                      <a:cubicBezTo>
                        <a:pt x="1692" y="1309"/>
                        <a:pt x="1341" y="1692"/>
                        <a:pt x="863" y="1692"/>
                      </a:cubicBezTo>
                      <a:cubicBezTo>
                        <a:pt x="384" y="1692"/>
                        <a:pt x="1" y="1309"/>
                        <a:pt x="1" y="863"/>
                      </a:cubicBezTo>
                      <a:cubicBezTo>
                        <a:pt x="1" y="384"/>
                        <a:pt x="384" y="1"/>
                        <a:pt x="863" y="1"/>
                      </a:cubicBezTo>
                      <a:cubicBezTo>
                        <a:pt x="1341"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0"/>
                <p:cNvSpPr/>
                <p:nvPr/>
              </p:nvSpPr>
              <p:spPr>
                <a:xfrm>
                  <a:off x="10907750" y="7981875"/>
                  <a:ext cx="42300" cy="42325"/>
                </a:xfrm>
                <a:custGeom>
                  <a:avLst/>
                  <a:gdLst/>
                  <a:ahLst/>
                  <a:cxnLst/>
                  <a:rect l="l" t="t" r="r" b="b"/>
                  <a:pathLst>
                    <a:path w="1692" h="1693" extrusionOk="0">
                      <a:moveTo>
                        <a:pt x="1692" y="862"/>
                      </a:moveTo>
                      <a:cubicBezTo>
                        <a:pt x="1692" y="1341"/>
                        <a:pt x="1309" y="1692"/>
                        <a:pt x="862" y="1692"/>
                      </a:cubicBezTo>
                      <a:cubicBezTo>
                        <a:pt x="383" y="1692"/>
                        <a:pt x="0" y="1341"/>
                        <a:pt x="0" y="862"/>
                      </a:cubicBezTo>
                      <a:cubicBezTo>
                        <a:pt x="0" y="384"/>
                        <a:pt x="383" y="1"/>
                        <a:pt x="862" y="1"/>
                      </a:cubicBezTo>
                      <a:cubicBezTo>
                        <a:pt x="1309" y="1"/>
                        <a:pt x="1692" y="384"/>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0"/>
                <p:cNvSpPr/>
                <p:nvPr/>
              </p:nvSpPr>
              <p:spPr>
                <a:xfrm>
                  <a:off x="10089150" y="7779225"/>
                  <a:ext cx="43100" cy="42300"/>
                </a:xfrm>
                <a:custGeom>
                  <a:avLst/>
                  <a:gdLst/>
                  <a:ahLst/>
                  <a:cxnLst/>
                  <a:rect l="l" t="t" r="r" b="b"/>
                  <a:pathLst>
                    <a:path w="1724" h="1692" extrusionOk="0">
                      <a:moveTo>
                        <a:pt x="1724" y="862"/>
                      </a:moveTo>
                      <a:cubicBezTo>
                        <a:pt x="1724" y="1309"/>
                        <a:pt x="1341" y="1692"/>
                        <a:pt x="862" y="1692"/>
                      </a:cubicBezTo>
                      <a:cubicBezTo>
                        <a:pt x="383" y="1692"/>
                        <a:pt x="0" y="1309"/>
                        <a:pt x="0" y="862"/>
                      </a:cubicBezTo>
                      <a:cubicBezTo>
                        <a:pt x="0" y="383"/>
                        <a:pt x="383" y="0"/>
                        <a:pt x="862" y="0"/>
                      </a:cubicBezTo>
                      <a:cubicBezTo>
                        <a:pt x="1341" y="0"/>
                        <a:pt x="1724" y="383"/>
                        <a:pt x="1724"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0"/>
                <p:cNvSpPr/>
                <p:nvPr/>
              </p:nvSpPr>
              <p:spPr>
                <a:xfrm>
                  <a:off x="8353800" y="7746500"/>
                  <a:ext cx="43125" cy="42325"/>
                </a:xfrm>
                <a:custGeom>
                  <a:avLst/>
                  <a:gdLst/>
                  <a:ahLst/>
                  <a:cxnLst/>
                  <a:rect l="l" t="t" r="r" b="b"/>
                  <a:pathLst>
                    <a:path w="1725" h="1693" extrusionOk="0">
                      <a:moveTo>
                        <a:pt x="1724" y="863"/>
                      </a:moveTo>
                      <a:cubicBezTo>
                        <a:pt x="1724" y="1341"/>
                        <a:pt x="1341" y="1692"/>
                        <a:pt x="862" y="1692"/>
                      </a:cubicBezTo>
                      <a:cubicBezTo>
                        <a:pt x="384" y="1692"/>
                        <a:pt x="1" y="1341"/>
                        <a:pt x="1" y="863"/>
                      </a:cubicBezTo>
                      <a:cubicBezTo>
                        <a:pt x="1" y="384"/>
                        <a:pt x="384" y="1"/>
                        <a:pt x="862" y="1"/>
                      </a:cubicBezTo>
                      <a:cubicBezTo>
                        <a:pt x="1341" y="1"/>
                        <a:pt x="1724" y="384"/>
                        <a:pt x="1724"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0"/>
                <p:cNvSpPr/>
                <p:nvPr/>
              </p:nvSpPr>
              <p:spPr>
                <a:xfrm>
                  <a:off x="8654600" y="71233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0"/>
                <p:cNvSpPr/>
                <p:nvPr/>
              </p:nvSpPr>
              <p:spPr>
                <a:xfrm>
                  <a:off x="7815250" y="7722575"/>
                  <a:ext cx="43100" cy="43100"/>
                </a:xfrm>
                <a:custGeom>
                  <a:avLst/>
                  <a:gdLst/>
                  <a:ahLst/>
                  <a:cxnLst/>
                  <a:rect l="l" t="t" r="r" b="b"/>
                  <a:pathLst>
                    <a:path w="1724" h="1724" extrusionOk="0">
                      <a:moveTo>
                        <a:pt x="1724" y="862"/>
                      </a:moveTo>
                      <a:cubicBezTo>
                        <a:pt x="1724" y="1341"/>
                        <a:pt x="1341" y="1724"/>
                        <a:pt x="862" y="1724"/>
                      </a:cubicBezTo>
                      <a:cubicBezTo>
                        <a:pt x="384" y="1724"/>
                        <a:pt x="1" y="1341"/>
                        <a:pt x="1" y="862"/>
                      </a:cubicBezTo>
                      <a:cubicBezTo>
                        <a:pt x="1" y="383"/>
                        <a:pt x="384" y="1"/>
                        <a:pt x="862" y="1"/>
                      </a:cubicBezTo>
                      <a:cubicBezTo>
                        <a:pt x="1341" y="1"/>
                        <a:pt x="1724" y="383"/>
                        <a:pt x="1724"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677" name="Google Shape;677;p20"/>
            <p:cNvCxnSpPr/>
            <p:nvPr/>
          </p:nvCxnSpPr>
          <p:spPr>
            <a:xfrm rot="10800000" flipH="1">
              <a:off x="5937425" y="4829875"/>
              <a:ext cx="716100" cy="701100"/>
            </a:xfrm>
            <a:prstGeom prst="straightConnector1">
              <a:avLst/>
            </a:prstGeom>
            <a:noFill/>
            <a:ln w="9525" cap="flat" cmpd="sng">
              <a:solidFill>
                <a:schemeClr val="accent2"/>
              </a:solidFill>
              <a:prstDash val="solid"/>
              <a:round/>
              <a:headEnd type="none" w="med" len="med"/>
              <a:tailEnd type="none" w="med" len="med"/>
            </a:ln>
          </p:spPr>
        </p:cxnSp>
        <p:sp>
          <p:nvSpPr>
            <p:cNvPr id="678" name="Google Shape;678;p20"/>
            <p:cNvSpPr/>
            <p:nvPr/>
          </p:nvSpPr>
          <p:spPr>
            <a:xfrm rot="1364015" flipH="1">
              <a:off x="4874441" y="4583177"/>
              <a:ext cx="36721" cy="36721"/>
            </a:xfrm>
            <a:custGeom>
              <a:avLst/>
              <a:gdLst/>
              <a:ahLst/>
              <a:cxnLst/>
              <a:rect l="l" t="t" r="r" b="b"/>
              <a:pathLst>
                <a:path w="1469" h="1469" extrusionOk="0">
                  <a:moveTo>
                    <a:pt x="1469" y="735"/>
                  </a:moveTo>
                  <a:cubicBezTo>
                    <a:pt x="1469" y="1118"/>
                    <a:pt x="1118" y="1469"/>
                    <a:pt x="735" y="1469"/>
                  </a:cubicBezTo>
                  <a:cubicBezTo>
                    <a:pt x="352" y="1469"/>
                    <a:pt x="1" y="1118"/>
                    <a:pt x="1" y="735"/>
                  </a:cubicBezTo>
                  <a:cubicBezTo>
                    <a:pt x="1" y="352"/>
                    <a:pt x="352" y="1"/>
                    <a:pt x="735" y="1"/>
                  </a:cubicBezTo>
                  <a:cubicBezTo>
                    <a:pt x="1118" y="1"/>
                    <a:pt x="1469" y="352"/>
                    <a:pt x="1469" y="735"/>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9" name="Google Shape;679;p20"/>
            <p:cNvCxnSpPr/>
            <p:nvPr/>
          </p:nvCxnSpPr>
          <p:spPr>
            <a:xfrm>
              <a:off x="4894600" y="4600350"/>
              <a:ext cx="377700" cy="655800"/>
            </a:xfrm>
            <a:prstGeom prst="straightConnector1">
              <a:avLst/>
            </a:prstGeom>
            <a:noFill/>
            <a:ln w="9525" cap="flat" cmpd="sng">
              <a:solidFill>
                <a:schemeClr val="accent2"/>
              </a:solidFill>
              <a:prstDash val="solid"/>
              <a:round/>
              <a:headEnd type="none" w="med" len="med"/>
              <a:tailEnd type="none" w="med" len="med"/>
            </a:ln>
          </p:spPr>
        </p:cxnSp>
      </p:grpSp>
      <p:sp>
        <p:nvSpPr>
          <p:cNvPr id="680" name="Google Shape;680;p20"/>
          <p:cNvSpPr/>
          <p:nvPr/>
        </p:nvSpPr>
        <p:spPr>
          <a:xfrm>
            <a:off x="7310225" y="3031600"/>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0"/>
          <p:cNvSpPr/>
          <p:nvPr/>
        </p:nvSpPr>
        <p:spPr>
          <a:xfrm>
            <a:off x="197400" y="-2938150"/>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808"/>
        <p:cNvGrpSpPr/>
        <p:nvPr/>
      </p:nvGrpSpPr>
      <p:grpSpPr>
        <a:xfrm>
          <a:off x="0" y="0"/>
          <a:ext cx="0" cy="0"/>
          <a:chOff x="0" y="0"/>
          <a:chExt cx="0" cy="0"/>
        </a:xfrm>
      </p:grpSpPr>
      <p:sp>
        <p:nvSpPr>
          <p:cNvPr id="809" name="Google Shape;809;p23"/>
          <p:cNvSpPr txBox="1">
            <a:spLocks noGrp="1"/>
          </p:cNvSpPr>
          <p:nvPr>
            <p:ph type="subTitle" idx="1"/>
          </p:nvPr>
        </p:nvSpPr>
        <p:spPr>
          <a:xfrm>
            <a:off x="4483775" y="1590300"/>
            <a:ext cx="3378300" cy="204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0" name="Google Shape;810;p23"/>
          <p:cNvSpPr txBox="1">
            <a:spLocks noGrp="1"/>
          </p:cNvSpPr>
          <p:nvPr>
            <p:ph type="subTitle" idx="2"/>
          </p:nvPr>
        </p:nvSpPr>
        <p:spPr>
          <a:xfrm>
            <a:off x="713225" y="1590300"/>
            <a:ext cx="3378300" cy="204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1" name="Google Shape;811;p2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812" name="Google Shape;812;p23"/>
          <p:cNvGrpSpPr/>
          <p:nvPr/>
        </p:nvGrpSpPr>
        <p:grpSpPr>
          <a:xfrm>
            <a:off x="2647347" y="1686630"/>
            <a:ext cx="8014865" cy="6324577"/>
            <a:chOff x="2647347" y="1686630"/>
            <a:chExt cx="8014865" cy="6324577"/>
          </a:xfrm>
        </p:grpSpPr>
        <p:cxnSp>
          <p:nvCxnSpPr>
            <p:cNvPr id="813" name="Google Shape;813;p23"/>
            <p:cNvCxnSpPr/>
            <p:nvPr/>
          </p:nvCxnSpPr>
          <p:spPr>
            <a:xfrm rot="10800000">
              <a:off x="4892300" y="4605100"/>
              <a:ext cx="370800" cy="173700"/>
            </a:xfrm>
            <a:prstGeom prst="straightConnector1">
              <a:avLst/>
            </a:prstGeom>
            <a:noFill/>
            <a:ln w="9525" cap="flat" cmpd="sng">
              <a:solidFill>
                <a:schemeClr val="accent2"/>
              </a:solidFill>
              <a:prstDash val="solid"/>
              <a:round/>
              <a:headEnd type="none" w="med" len="med"/>
              <a:tailEnd type="none" w="med" len="med"/>
            </a:ln>
          </p:spPr>
        </p:cxnSp>
        <p:cxnSp>
          <p:nvCxnSpPr>
            <p:cNvPr id="814" name="Google Shape;814;p23"/>
            <p:cNvCxnSpPr/>
            <p:nvPr/>
          </p:nvCxnSpPr>
          <p:spPr>
            <a:xfrm rot="10800000">
              <a:off x="5262950" y="4778550"/>
              <a:ext cx="673500" cy="757800"/>
            </a:xfrm>
            <a:prstGeom prst="straightConnector1">
              <a:avLst/>
            </a:prstGeom>
            <a:noFill/>
            <a:ln w="9525" cap="flat" cmpd="sng">
              <a:solidFill>
                <a:schemeClr val="accent2"/>
              </a:solidFill>
              <a:prstDash val="solid"/>
              <a:round/>
              <a:headEnd type="none" w="med" len="med"/>
              <a:tailEnd type="none" w="med" len="med"/>
            </a:ln>
          </p:spPr>
        </p:cxnSp>
        <p:grpSp>
          <p:nvGrpSpPr>
            <p:cNvPr id="815" name="Google Shape;815;p23"/>
            <p:cNvGrpSpPr/>
            <p:nvPr/>
          </p:nvGrpSpPr>
          <p:grpSpPr>
            <a:xfrm rot="1223304">
              <a:off x="5150566" y="4924955"/>
              <a:ext cx="906421" cy="482749"/>
              <a:chOff x="3198538" y="6072725"/>
              <a:chExt cx="906375" cy="482725"/>
            </a:xfrm>
          </p:grpSpPr>
          <p:sp>
            <p:nvSpPr>
              <p:cNvPr id="816" name="Google Shape;816;p23"/>
              <p:cNvSpPr/>
              <p:nvPr/>
            </p:nvSpPr>
            <p:spPr>
              <a:xfrm>
                <a:off x="3198538" y="6072725"/>
                <a:ext cx="893625" cy="472350"/>
              </a:xfrm>
              <a:custGeom>
                <a:avLst/>
                <a:gdLst/>
                <a:ahLst/>
                <a:cxnLst/>
                <a:rect l="l" t="t" r="r" b="b"/>
                <a:pathLst>
                  <a:path w="35745" h="18894" fill="none" extrusionOk="0">
                    <a:moveTo>
                      <a:pt x="0" y="1"/>
                    </a:moveTo>
                    <a:lnTo>
                      <a:pt x="6862" y="17809"/>
                    </a:lnTo>
                    <a:lnTo>
                      <a:pt x="35744" y="18894"/>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3"/>
              <p:cNvSpPr/>
              <p:nvPr/>
            </p:nvSpPr>
            <p:spPr>
              <a:xfrm>
                <a:off x="4079363" y="6529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1"/>
                      <a:pt x="511" y="1"/>
                    </a:cubicBezTo>
                    <a:cubicBezTo>
                      <a:pt x="798" y="1"/>
                      <a:pt x="1022" y="224"/>
                      <a:pt x="1022" y="511"/>
                    </a:cubicBezTo>
                    <a:close/>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3"/>
              <p:cNvSpPr/>
              <p:nvPr/>
            </p:nvSpPr>
            <p:spPr>
              <a:xfrm>
                <a:off x="3354113" y="6491600"/>
                <a:ext cx="42300" cy="42325"/>
              </a:xfrm>
              <a:custGeom>
                <a:avLst/>
                <a:gdLst/>
                <a:ahLst/>
                <a:cxnLst/>
                <a:rect l="l" t="t" r="r" b="b"/>
                <a:pathLst>
                  <a:path w="1692" h="1693" extrusionOk="0">
                    <a:moveTo>
                      <a:pt x="1692" y="830"/>
                    </a:moveTo>
                    <a:cubicBezTo>
                      <a:pt x="1692" y="1309"/>
                      <a:pt x="1309" y="1692"/>
                      <a:pt x="862" y="1692"/>
                    </a:cubicBezTo>
                    <a:cubicBezTo>
                      <a:pt x="383" y="1692"/>
                      <a:pt x="0" y="1309"/>
                      <a:pt x="0" y="830"/>
                    </a:cubicBezTo>
                    <a:cubicBezTo>
                      <a:pt x="0" y="384"/>
                      <a:pt x="383" y="1"/>
                      <a:pt x="862" y="1"/>
                    </a:cubicBezTo>
                    <a:cubicBezTo>
                      <a:pt x="1309" y="1"/>
                      <a:pt x="1692" y="384"/>
                      <a:pt x="1692" y="830"/>
                    </a:cubicBezTo>
                    <a:close/>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23"/>
            <p:cNvGrpSpPr/>
            <p:nvPr/>
          </p:nvGrpSpPr>
          <p:grpSpPr>
            <a:xfrm>
              <a:off x="6623250" y="4391575"/>
              <a:ext cx="584850" cy="594450"/>
              <a:chOff x="2214950" y="5878400"/>
              <a:chExt cx="584850" cy="594450"/>
            </a:xfrm>
          </p:grpSpPr>
          <p:sp>
            <p:nvSpPr>
              <p:cNvPr id="820" name="Google Shape;820;p23"/>
              <p:cNvSpPr/>
              <p:nvPr/>
            </p:nvSpPr>
            <p:spPr>
              <a:xfrm>
                <a:off x="2228500" y="5891175"/>
                <a:ext cx="546575" cy="562525"/>
              </a:xfrm>
              <a:custGeom>
                <a:avLst/>
                <a:gdLst/>
                <a:ahLst/>
                <a:cxnLst/>
                <a:rect l="l" t="t" r="r" b="b"/>
                <a:pathLst>
                  <a:path w="21863" h="22501" fill="none" extrusionOk="0">
                    <a:moveTo>
                      <a:pt x="14969" y="1"/>
                    </a:moveTo>
                    <a:lnTo>
                      <a:pt x="1" y="17202"/>
                    </a:lnTo>
                    <a:lnTo>
                      <a:pt x="21862" y="22500"/>
                    </a:lnTo>
                    <a:lnTo>
                      <a:pt x="16213" y="12192"/>
                    </a:lnTo>
                    <a:lnTo>
                      <a:pt x="1" y="17202"/>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3"/>
              <p:cNvSpPr/>
              <p:nvPr/>
            </p:nvSpPr>
            <p:spPr>
              <a:xfrm>
                <a:off x="2589950" y="5878400"/>
                <a:ext cx="25550" cy="25575"/>
              </a:xfrm>
              <a:custGeom>
                <a:avLst/>
                <a:gdLst/>
                <a:ahLst/>
                <a:cxnLst/>
                <a:rect l="l" t="t" r="r" b="b"/>
                <a:pathLst>
                  <a:path w="1022" h="1023" extrusionOk="0">
                    <a:moveTo>
                      <a:pt x="1021" y="512"/>
                    </a:moveTo>
                    <a:cubicBezTo>
                      <a:pt x="1021" y="799"/>
                      <a:pt x="798" y="1022"/>
                      <a:pt x="511" y="1022"/>
                    </a:cubicBezTo>
                    <a:cubicBezTo>
                      <a:pt x="224" y="1022"/>
                      <a:pt x="0" y="799"/>
                      <a:pt x="0" y="512"/>
                    </a:cubicBezTo>
                    <a:cubicBezTo>
                      <a:pt x="0" y="256"/>
                      <a:pt x="224" y="1"/>
                      <a:pt x="511" y="1"/>
                    </a:cubicBezTo>
                    <a:cubicBezTo>
                      <a:pt x="798" y="1"/>
                      <a:pt x="1021" y="256"/>
                      <a:pt x="1021" y="512"/>
                    </a:cubicBezTo>
                    <a:close/>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3"/>
              <p:cNvSpPr/>
              <p:nvPr/>
            </p:nvSpPr>
            <p:spPr>
              <a:xfrm>
                <a:off x="2621050" y="6183200"/>
                <a:ext cx="25575" cy="25550"/>
              </a:xfrm>
              <a:custGeom>
                <a:avLst/>
                <a:gdLst/>
                <a:ahLst/>
                <a:cxnLst/>
                <a:rect l="l" t="t" r="r" b="b"/>
                <a:pathLst>
                  <a:path w="1023" h="1022" extrusionOk="0">
                    <a:moveTo>
                      <a:pt x="1022" y="511"/>
                    </a:moveTo>
                    <a:cubicBezTo>
                      <a:pt x="1022" y="798"/>
                      <a:pt x="799" y="1021"/>
                      <a:pt x="511" y="1021"/>
                    </a:cubicBezTo>
                    <a:cubicBezTo>
                      <a:pt x="224" y="1021"/>
                      <a:pt x="1" y="798"/>
                      <a:pt x="1" y="511"/>
                    </a:cubicBezTo>
                    <a:cubicBezTo>
                      <a:pt x="1" y="224"/>
                      <a:pt x="224" y="0"/>
                      <a:pt x="511" y="0"/>
                    </a:cubicBezTo>
                    <a:cubicBezTo>
                      <a:pt x="799"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3"/>
              <p:cNvSpPr/>
              <p:nvPr/>
            </p:nvSpPr>
            <p:spPr>
              <a:xfrm>
                <a:off x="2214950" y="6294100"/>
                <a:ext cx="42300" cy="42300"/>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3"/>
              <p:cNvSpPr/>
              <p:nvPr/>
            </p:nvSpPr>
            <p:spPr>
              <a:xfrm>
                <a:off x="2757500" y="6430525"/>
                <a:ext cx="42300" cy="42325"/>
              </a:xfrm>
              <a:custGeom>
                <a:avLst/>
                <a:gdLst/>
                <a:ahLst/>
                <a:cxnLst/>
                <a:rect l="l" t="t" r="r" b="b"/>
                <a:pathLst>
                  <a:path w="1692" h="1693" extrusionOk="0">
                    <a:moveTo>
                      <a:pt x="1692" y="830"/>
                    </a:moveTo>
                    <a:cubicBezTo>
                      <a:pt x="1692" y="1309"/>
                      <a:pt x="1309" y="1692"/>
                      <a:pt x="830" y="1692"/>
                    </a:cubicBezTo>
                    <a:cubicBezTo>
                      <a:pt x="383" y="1692"/>
                      <a:pt x="0" y="1309"/>
                      <a:pt x="0" y="830"/>
                    </a:cubicBezTo>
                    <a:cubicBezTo>
                      <a:pt x="0" y="384"/>
                      <a:pt x="383" y="1"/>
                      <a:pt x="830"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23"/>
            <p:cNvGrpSpPr/>
            <p:nvPr/>
          </p:nvGrpSpPr>
          <p:grpSpPr>
            <a:xfrm rot="1364015" flipH="1">
              <a:off x="3127070" y="2898367"/>
              <a:ext cx="7055420" cy="3901102"/>
              <a:chOff x="7432275" y="5642550"/>
              <a:chExt cx="7056275" cy="3901575"/>
            </a:xfrm>
          </p:grpSpPr>
          <p:sp>
            <p:nvSpPr>
              <p:cNvPr id="826" name="Google Shape;826;p23"/>
              <p:cNvSpPr/>
              <p:nvPr/>
            </p:nvSpPr>
            <p:spPr>
              <a:xfrm>
                <a:off x="7432275" y="5642550"/>
                <a:ext cx="7032350" cy="3883225"/>
              </a:xfrm>
              <a:custGeom>
                <a:avLst/>
                <a:gdLst/>
                <a:ahLst/>
                <a:cxnLst/>
                <a:rect l="l" t="t" r="r" b="b"/>
                <a:pathLst>
                  <a:path w="281294" h="155329" fill="none" extrusionOk="0">
                    <a:moveTo>
                      <a:pt x="1" y="1"/>
                    </a:moveTo>
                    <a:lnTo>
                      <a:pt x="44489" y="36511"/>
                    </a:lnTo>
                    <a:lnTo>
                      <a:pt x="86680" y="32394"/>
                    </a:lnTo>
                    <a:lnTo>
                      <a:pt x="98361" y="54064"/>
                    </a:lnTo>
                    <a:lnTo>
                      <a:pt x="134137" y="55500"/>
                    </a:lnTo>
                    <a:lnTo>
                      <a:pt x="107073" y="86329"/>
                    </a:lnTo>
                    <a:lnTo>
                      <a:pt x="139881" y="94435"/>
                    </a:lnTo>
                    <a:lnTo>
                      <a:pt x="173583" y="83202"/>
                    </a:lnTo>
                    <a:lnTo>
                      <a:pt x="200135" y="117861"/>
                    </a:lnTo>
                    <a:lnTo>
                      <a:pt x="264124" y="131265"/>
                    </a:lnTo>
                    <a:lnTo>
                      <a:pt x="281293" y="155328"/>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3"/>
              <p:cNvSpPr/>
              <p:nvPr/>
            </p:nvSpPr>
            <p:spPr>
              <a:xfrm>
                <a:off x="8544500" y="6555300"/>
                <a:ext cx="596825" cy="495500"/>
              </a:xfrm>
              <a:custGeom>
                <a:avLst/>
                <a:gdLst/>
                <a:ahLst/>
                <a:cxnLst/>
                <a:rect l="l" t="t" r="r" b="b"/>
                <a:pathLst>
                  <a:path w="23873" h="19820" fill="none" extrusionOk="0">
                    <a:moveTo>
                      <a:pt x="23872" y="19820"/>
                    </a:moveTo>
                    <a:lnTo>
                      <a:pt x="0"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3"/>
              <p:cNvSpPr/>
              <p:nvPr/>
            </p:nvSpPr>
            <p:spPr>
              <a:xfrm>
                <a:off x="7778550" y="6452375"/>
                <a:ext cx="2112750" cy="1353200"/>
              </a:xfrm>
              <a:custGeom>
                <a:avLst/>
                <a:gdLst/>
                <a:ahLst/>
                <a:cxnLst/>
                <a:rect l="l" t="t" r="r" b="b"/>
                <a:pathLst>
                  <a:path w="84510" h="54128" fill="none" extrusionOk="0">
                    <a:moveTo>
                      <a:pt x="1" y="53521"/>
                    </a:moveTo>
                    <a:lnTo>
                      <a:pt x="36000" y="27702"/>
                    </a:lnTo>
                    <a:lnTo>
                      <a:pt x="30638" y="4118"/>
                    </a:lnTo>
                    <a:lnTo>
                      <a:pt x="17681" y="19979"/>
                    </a:lnTo>
                    <a:lnTo>
                      <a:pt x="36000" y="27702"/>
                    </a:lnTo>
                    <a:lnTo>
                      <a:pt x="54510" y="23937"/>
                    </a:lnTo>
                    <a:lnTo>
                      <a:pt x="65776" y="54128"/>
                    </a:lnTo>
                    <a:lnTo>
                      <a:pt x="84510" y="21671"/>
                    </a:lnTo>
                    <a:lnTo>
                      <a:pt x="54510" y="23937"/>
                    </a:lnTo>
                    <a:lnTo>
                      <a:pt x="72829"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3"/>
              <p:cNvSpPr/>
              <p:nvPr/>
            </p:nvSpPr>
            <p:spPr>
              <a:xfrm>
                <a:off x="8371350" y="7030025"/>
                <a:ext cx="2414350" cy="775550"/>
              </a:xfrm>
              <a:custGeom>
                <a:avLst/>
                <a:gdLst/>
                <a:ahLst/>
                <a:cxnLst/>
                <a:rect l="l" t="t" r="r" b="b"/>
                <a:pathLst>
                  <a:path w="96574" h="31022" fill="none" extrusionOk="0">
                    <a:moveTo>
                      <a:pt x="1" y="29554"/>
                    </a:moveTo>
                    <a:lnTo>
                      <a:pt x="12288" y="4596"/>
                    </a:lnTo>
                    <a:lnTo>
                      <a:pt x="13756" y="21256"/>
                    </a:lnTo>
                    <a:lnTo>
                      <a:pt x="42064" y="31022"/>
                    </a:lnTo>
                    <a:lnTo>
                      <a:pt x="96574"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3"/>
              <p:cNvSpPr/>
              <p:nvPr/>
            </p:nvSpPr>
            <p:spPr>
              <a:xfrm>
                <a:off x="10432225" y="7722575"/>
                <a:ext cx="1339625" cy="1514375"/>
              </a:xfrm>
              <a:custGeom>
                <a:avLst/>
                <a:gdLst/>
                <a:ahLst/>
                <a:cxnLst/>
                <a:rect l="l" t="t" r="r" b="b"/>
                <a:pathLst>
                  <a:path w="53585" h="60575" fill="none" extrusionOk="0">
                    <a:moveTo>
                      <a:pt x="19883" y="11234"/>
                    </a:moveTo>
                    <a:lnTo>
                      <a:pt x="1" y="46213"/>
                    </a:lnTo>
                    <a:lnTo>
                      <a:pt x="53585" y="1"/>
                    </a:lnTo>
                    <a:lnTo>
                      <a:pt x="40787" y="60574"/>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3"/>
              <p:cNvSpPr/>
              <p:nvPr/>
            </p:nvSpPr>
            <p:spPr>
              <a:xfrm>
                <a:off x="11771825" y="7722575"/>
                <a:ext cx="2263550" cy="1525525"/>
              </a:xfrm>
              <a:custGeom>
                <a:avLst/>
                <a:gdLst/>
                <a:ahLst/>
                <a:cxnLst/>
                <a:rect l="l" t="t" r="r" b="b"/>
                <a:pathLst>
                  <a:path w="90542" h="61021" fill="none" extrusionOk="0">
                    <a:moveTo>
                      <a:pt x="90542" y="48064"/>
                    </a:moveTo>
                    <a:lnTo>
                      <a:pt x="54957" y="61021"/>
                    </a:lnTo>
                    <a:lnTo>
                      <a:pt x="26553" y="34660"/>
                    </a:lnTo>
                    <a:lnTo>
                      <a:pt x="20107" y="13724"/>
                    </a:lnTo>
                    <a:lnTo>
                      <a:pt x="51223" y="24958"/>
                    </a:lnTo>
                    <a:lnTo>
                      <a:pt x="26553" y="34660"/>
                    </a:lnTo>
                    <a:lnTo>
                      <a:pt x="17585" y="55978"/>
                    </a:lnTo>
                    <a:lnTo>
                      <a:pt x="1"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3"/>
              <p:cNvSpPr/>
              <p:nvPr/>
            </p:nvSpPr>
            <p:spPr>
              <a:xfrm>
                <a:off x="12768350" y="7914850"/>
                <a:ext cx="283275" cy="431675"/>
              </a:xfrm>
              <a:custGeom>
                <a:avLst/>
                <a:gdLst/>
                <a:ahLst/>
                <a:cxnLst/>
                <a:rect l="l" t="t" r="r" b="b"/>
                <a:pathLst>
                  <a:path w="11331" h="17267" fill="none" extrusionOk="0">
                    <a:moveTo>
                      <a:pt x="11330" y="17267"/>
                    </a:moveTo>
                    <a:lnTo>
                      <a:pt x="1"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3"/>
              <p:cNvSpPr/>
              <p:nvPr/>
            </p:nvSpPr>
            <p:spPr>
              <a:xfrm>
                <a:off x="8544500" y="6043875"/>
                <a:ext cx="435650" cy="511450"/>
              </a:xfrm>
              <a:custGeom>
                <a:avLst/>
                <a:gdLst/>
                <a:ahLst/>
                <a:cxnLst/>
                <a:rect l="l" t="t" r="r" b="b"/>
                <a:pathLst>
                  <a:path w="17426" h="20458" fill="none" extrusionOk="0">
                    <a:moveTo>
                      <a:pt x="0" y="20458"/>
                    </a:moveTo>
                    <a:lnTo>
                      <a:pt x="17426"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4" name="Google Shape;834;p23"/>
              <p:cNvGrpSpPr/>
              <p:nvPr/>
            </p:nvGrpSpPr>
            <p:grpSpPr>
              <a:xfrm>
                <a:off x="7815250" y="6023125"/>
                <a:ext cx="6673300" cy="3521000"/>
                <a:chOff x="7815250" y="6023125"/>
                <a:chExt cx="6673300" cy="3521000"/>
              </a:xfrm>
            </p:grpSpPr>
            <p:sp>
              <p:nvSpPr>
                <p:cNvPr id="835" name="Google Shape;835;p23"/>
                <p:cNvSpPr/>
                <p:nvPr/>
              </p:nvSpPr>
              <p:spPr>
                <a:xfrm>
                  <a:off x="8526150" y="6537750"/>
                  <a:ext cx="36725" cy="35925"/>
                </a:xfrm>
                <a:custGeom>
                  <a:avLst/>
                  <a:gdLst/>
                  <a:ahLst/>
                  <a:cxnLst/>
                  <a:rect l="l" t="t" r="r" b="b"/>
                  <a:pathLst>
                    <a:path w="1469" h="1437" extrusionOk="0">
                      <a:moveTo>
                        <a:pt x="1468" y="703"/>
                      </a:moveTo>
                      <a:cubicBezTo>
                        <a:pt x="1468" y="1118"/>
                        <a:pt x="1149" y="1437"/>
                        <a:pt x="734" y="1437"/>
                      </a:cubicBezTo>
                      <a:cubicBezTo>
                        <a:pt x="351" y="1437"/>
                        <a:pt x="0" y="1118"/>
                        <a:pt x="0" y="703"/>
                      </a:cubicBezTo>
                      <a:cubicBezTo>
                        <a:pt x="0" y="320"/>
                        <a:pt x="351" y="1"/>
                        <a:pt x="734" y="1"/>
                      </a:cubicBezTo>
                      <a:cubicBezTo>
                        <a:pt x="1149" y="1"/>
                        <a:pt x="1468" y="320"/>
                        <a:pt x="1468"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3"/>
                <p:cNvSpPr/>
                <p:nvPr/>
              </p:nvSpPr>
              <p:spPr>
                <a:xfrm>
                  <a:off x="9129325" y="7033225"/>
                  <a:ext cx="35925" cy="35925"/>
                </a:xfrm>
                <a:custGeom>
                  <a:avLst/>
                  <a:gdLst/>
                  <a:ahLst/>
                  <a:cxnLst/>
                  <a:rect l="l" t="t" r="r" b="b"/>
                  <a:pathLst>
                    <a:path w="1437" h="1437" extrusionOk="0">
                      <a:moveTo>
                        <a:pt x="1437" y="703"/>
                      </a:moveTo>
                      <a:cubicBezTo>
                        <a:pt x="1437" y="1117"/>
                        <a:pt x="1117" y="1437"/>
                        <a:pt x="735" y="1437"/>
                      </a:cubicBezTo>
                      <a:cubicBezTo>
                        <a:pt x="320" y="1437"/>
                        <a:pt x="0" y="1117"/>
                        <a:pt x="0" y="703"/>
                      </a:cubicBezTo>
                      <a:cubicBezTo>
                        <a:pt x="0" y="320"/>
                        <a:pt x="320" y="0"/>
                        <a:pt x="735" y="0"/>
                      </a:cubicBezTo>
                      <a:cubicBezTo>
                        <a:pt x="1117" y="0"/>
                        <a:pt x="1437" y="320"/>
                        <a:pt x="1437"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3"/>
                <p:cNvSpPr/>
                <p:nvPr/>
              </p:nvSpPr>
              <p:spPr>
                <a:xfrm>
                  <a:off x="8699275" y="7540675"/>
                  <a:ext cx="35925" cy="35925"/>
                </a:xfrm>
                <a:custGeom>
                  <a:avLst/>
                  <a:gdLst/>
                  <a:ahLst/>
                  <a:cxnLst/>
                  <a:rect l="l" t="t" r="r" b="b"/>
                  <a:pathLst>
                    <a:path w="1437" h="1437" extrusionOk="0">
                      <a:moveTo>
                        <a:pt x="1437" y="702"/>
                      </a:moveTo>
                      <a:cubicBezTo>
                        <a:pt x="1437" y="1117"/>
                        <a:pt x="1118" y="1436"/>
                        <a:pt x="735" y="1436"/>
                      </a:cubicBezTo>
                      <a:cubicBezTo>
                        <a:pt x="320" y="1436"/>
                        <a:pt x="1" y="1117"/>
                        <a:pt x="1" y="702"/>
                      </a:cubicBezTo>
                      <a:cubicBezTo>
                        <a:pt x="1" y="319"/>
                        <a:pt x="320" y="0"/>
                        <a:pt x="735" y="0"/>
                      </a:cubicBezTo>
                      <a:cubicBezTo>
                        <a:pt x="1118" y="0"/>
                        <a:pt x="1437" y="319"/>
                        <a:pt x="1437" y="70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3"/>
                <p:cNvSpPr/>
                <p:nvPr/>
              </p:nvSpPr>
              <p:spPr>
                <a:xfrm>
                  <a:off x="13125800" y="9228150"/>
                  <a:ext cx="35925" cy="35925"/>
                </a:xfrm>
                <a:custGeom>
                  <a:avLst/>
                  <a:gdLst/>
                  <a:ahLst/>
                  <a:cxnLst/>
                  <a:rect l="l" t="t" r="r" b="b"/>
                  <a:pathLst>
                    <a:path w="1437" h="1437" extrusionOk="0">
                      <a:moveTo>
                        <a:pt x="1436" y="702"/>
                      </a:moveTo>
                      <a:cubicBezTo>
                        <a:pt x="1436" y="1117"/>
                        <a:pt x="1117" y="1436"/>
                        <a:pt x="702" y="1436"/>
                      </a:cubicBezTo>
                      <a:cubicBezTo>
                        <a:pt x="319" y="1436"/>
                        <a:pt x="0" y="1117"/>
                        <a:pt x="0" y="702"/>
                      </a:cubicBezTo>
                      <a:cubicBezTo>
                        <a:pt x="0" y="319"/>
                        <a:pt x="319" y="0"/>
                        <a:pt x="702" y="0"/>
                      </a:cubicBezTo>
                      <a:cubicBezTo>
                        <a:pt x="1117" y="0"/>
                        <a:pt x="1436" y="319"/>
                        <a:pt x="1436" y="70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3"/>
                <p:cNvSpPr/>
                <p:nvPr/>
              </p:nvSpPr>
              <p:spPr>
                <a:xfrm>
                  <a:off x="12750000" y="7896500"/>
                  <a:ext cx="36725" cy="36725"/>
                </a:xfrm>
                <a:custGeom>
                  <a:avLst/>
                  <a:gdLst/>
                  <a:ahLst/>
                  <a:cxnLst/>
                  <a:rect l="l" t="t" r="r" b="b"/>
                  <a:pathLst>
                    <a:path w="1469" h="1469" extrusionOk="0">
                      <a:moveTo>
                        <a:pt x="1469" y="735"/>
                      </a:moveTo>
                      <a:cubicBezTo>
                        <a:pt x="1469" y="1118"/>
                        <a:pt x="1118" y="1469"/>
                        <a:pt x="735" y="1469"/>
                      </a:cubicBezTo>
                      <a:cubicBezTo>
                        <a:pt x="352" y="1469"/>
                        <a:pt x="1" y="1118"/>
                        <a:pt x="1" y="735"/>
                      </a:cubicBezTo>
                      <a:cubicBezTo>
                        <a:pt x="1" y="352"/>
                        <a:pt x="352" y="1"/>
                        <a:pt x="735" y="1"/>
                      </a:cubicBezTo>
                      <a:cubicBezTo>
                        <a:pt x="1118" y="1"/>
                        <a:pt x="1469" y="352"/>
                        <a:pt x="1469" y="735"/>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3"/>
                <p:cNvSpPr/>
                <p:nvPr/>
              </p:nvSpPr>
              <p:spPr>
                <a:xfrm>
                  <a:off x="14017000" y="8906600"/>
                  <a:ext cx="36725" cy="35925"/>
                </a:xfrm>
                <a:custGeom>
                  <a:avLst/>
                  <a:gdLst/>
                  <a:ahLst/>
                  <a:cxnLst/>
                  <a:rect l="l" t="t" r="r" b="b"/>
                  <a:pathLst>
                    <a:path w="1469" h="1437" extrusionOk="0">
                      <a:moveTo>
                        <a:pt x="1469" y="703"/>
                      </a:moveTo>
                      <a:cubicBezTo>
                        <a:pt x="1469" y="1118"/>
                        <a:pt x="1118" y="1437"/>
                        <a:pt x="735" y="1437"/>
                      </a:cubicBezTo>
                      <a:cubicBezTo>
                        <a:pt x="352" y="1437"/>
                        <a:pt x="1" y="1118"/>
                        <a:pt x="1" y="703"/>
                      </a:cubicBezTo>
                      <a:cubicBezTo>
                        <a:pt x="1" y="320"/>
                        <a:pt x="352" y="1"/>
                        <a:pt x="735" y="1"/>
                      </a:cubicBezTo>
                      <a:cubicBezTo>
                        <a:pt x="1118" y="1"/>
                        <a:pt x="1469" y="320"/>
                        <a:pt x="1469"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3"/>
                <p:cNvSpPr/>
                <p:nvPr/>
              </p:nvSpPr>
              <p:spPr>
                <a:xfrm>
                  <a:off x="12255325" y="8041725"/>
                  <a:ext cx="35925" cy="35925"/>
                </a:xfrm>
                <a:custGeom>
                  <a:avLst/>
                  <a:gdLst/>
                  <a:ahLst/>
                  <a:cxnLst/>
                  <a:rect l="l" t="t" r="r" b="b"/>
                  <a:pathLst>
                    <a:path w="1437" h="1437" extrusionOk="0">
                      <a:moveTo>
                        <a:pt x="1437" y="734"/>
                      </a:moveTo>
                      <a:cubicBezTo>
                        <a:pt x="1437" y="1117"/>
                        <a:pt x="1118" y="1436"/>
                        <a:pt x="735" y="1436"/>
                      </a:cubicBezTo>
                      <a:cubicBezTo>
                        <a:pt x="320" y="1436"/>
                        <a:pt x="1" y="1117"/>
                        <a:pt x="1" y="734"/>
                      </a:cubicBezTo>
                      <a:cubicBezTo>
                        <a:pt x="1" y="319"/>
                        <a:pt x="320" y="0"/>
                        <a:pt x="735" y="0"/>
                      </a:cubicBezTo>
                      <a:cubicBezTo>
                        <a:pt x="1118" y="0"/>
                        <a:pt x="1437" y="319"/>
                        <a:pt x="1437" y="734"/>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3"/>
                <p:cNvSpPr/>
                <p:nvPr/>
              </p:nvSpPr>
              <p:spPr>
                <a:xfrm>
                  <a:off x="9586500" y="6439625"/>
                  <a:ext cx="25550" cy="25550"/>
                </a:xfrm>
                <a:custGeom>
                  <a:avLst/>
                  <a:gdLst/>
                  <a:ahLst/>
                  <a:cxnLst/>
                  <a:rect l="l" t="t" r="r" b="b"/>
                  <a:pathLst>
                    <a:path w="1022" h="1022" extrusionOk="0">
                      <a:moveTo>
                        <a:pt x="1022" y="511"/>
                      </a:moveTo>
                      <a:cubicBezTo>
                        <a:pt x="1022" y="798"/>
                        <a:pt x="798" y="1021"/>
                        <a:pt x="511" y="1021"/>
                      </a:cubicBezTo>
                      <a:cubicBezTo>
                        <a:pt x="224" y="1021"/>
                        <a:pt x="0" y="798"/>
                        <a:pt x="0" y="511"/>
                      </a:cubicBezTo>
                      <a:cubicBezTo>
                        <a:pt x="0" y="224"/>
                        <a:pt x="224" y="0"/>
                        <a:pt x="511" y="0"/>
                      </a:cubicBezTo>
                      <a:cubicBezTo>
                        <a:pt x="798"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3"/>
                <p:cNvSpPr/>
                <p:nvPr/>
              </p:nvSpPr>
              <p:spPr>
                <a:xfrm>
                  <a:off x="8207800" y="6939075"/>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56"/>
                        <a:pt x="224" y="1"/>
                        <a:pt x="511" y="1"/>
                      </a:cubicBezTo>
                      <a:cubicBezTo>
                        <a:pt x="798" y="1"/>
                        <a:pt x="1022" y="256"/>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3"/>
                <p:cNvSpPr/>
                <p:nvPr/>
              </p:nvSpPr>
              <p:spPr>
                <a:xfrm>
                  <a:off x="8959375" y="6023125"/>
                  <a:ext cx="42325" cy="42325"/>
                </a:xfrm>
                <a:custGeom>
                  <a:avLst/>
                  <a:gdLst/>
                  <a:ahLst/>
                  <a:cxnLst/>
                  <a:rect l="l" t="t" r="r" b="b"/>
                  <a:pathLst>
                    <a:path w="1693" h="1693" extrusionOk="0">
                      <a:moveTo>
                        <a:pt x="1692" y="831"/>
                      </a:moveTo>
                      <a:cubicBezTo>
                        <a:pt x="1692" y="1309"/>
                        <a:pt x="1309" y="1692"/>
                        <a:pt x="831" y="1692"/>
                      </a:cubicBezTo>
                      <a:cubicBezTo>
                        <a:pt x="384" y="1692"/>
                        <a:pt x="1" y="1309"/>
                        <a:pt x="1" y="831"/>
                      </a:cubicBezTo>
                      <a:cubicBezTo>
                        <a:pt x="1" y="384"/>
                        <a:pt x="384" y="1"/>
                        <a:pt x="831"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3"/>
                <p:cNvSpPr/>
                <p:nvPr/>
              </p:nvSpPr>
              <p:spPr>
                <a:xfrm>
                  <a:off x="9869725" y="6972575"/>
                  <a:ext cx="42325" cy="42325"/>
                </a:xfrm>
                <a:custGeom>
                  <a:avLst/>
                  <a:gdLst/>
                  <a:ahLst/>
                  <a:cxnLst/>
                  <a:rect l="l" t="t" r="r" b="b"/>
                  <a:pathLst>
                    <a:path w="1693" h="1693" extrusionOk="0">
                      <a:moveTo>
                        <a:pt x="1692" y="863"/>
                      </a:moveTo>
                      <a:cubicBezTo>
                        <a:pt x="1692" y="1309"/>
                        <a:pt x="1309" y="1692"/>
                        <a:pt x="831" y="1692"/>
                      </a:cubicBezTo>
                      <a:cubicBezTo>
                        <a:pt x="384" y="1692"/>
                        <a:pt x="1" y="1309"/>
                        <a:pt x="1" y="863"/>
                      </a:cubicBezTo>
                      <a:cubicBezTo>
                        <a:pt x="1" y="384"/>
                        <a:pt x="384" y="1"/>
                        <a:pt x="831"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3"/>
                <p:cNvSpPr/>
                <p:nvPr/>
              </p:nvSpPr>
              <p:spPr>
                <a:xfrm>
                  <a:off x="10761750" y="7009300"/>
                  <a:ext cx="42300" cy="43100"/>
                </a:xfrm>
                <a:custGeom>
                  <a:avLst/>
                  <a:gdLst/>
                  <a:ahLst/>
                  <a:cxnLst/>
                  <a:rect l="l" t="t" r="r" b="b"/>
                  <a:pathLst>
                    <a:path w="1692" h="1724" extrusionOk="0">
                      <a:moveTo>
                        <a:pt x="1692" y="862"/>
                      </a:moveTo>
                      <a:cubicBezTo>
                        <a:pt x="1692" y="1340"/>
                        <a:pt x="1309" y="1723"/>
                        <a:pt x="830" y="1723"/>
                      </a:cubicBezTo>
                      <a:cubicBezTo>
                        <a:pt x="351" y="1723"/>
                        <a:pt x="0" y="1340"/>
                        <a:pt x="0" y="862"/>
                      </a:cubicBezTo>
                      <a:cubicBezTo>
                        <a:pt x="0" y="383"/>
                        <a:pt x="351" y="0"/>
                        <a:pt x="830" y="0"/>
                      </a:cubicBezTo>
                      <a:cubicBezTo>
                        <a:pt x="1309" y="0"/>
                        <a:pt x="1692" y="383"/>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3"/>
                <p:cNvSpPr/>
                <p:nvPr/>
              </p:nvSpPr>
              <p:spPr>
                <a:xfrm>
                  <a:off x="11751075" y="7701025"/>
                  <a:ext cx="42325" cy="42325"/>
                </a:xfrm>
                <a:custGeom>
                  <a:avLst/>
                  <a:gdLst/>
                  <a:ahLst/>
                  <a:cxnLst/>
                  <a:rect l="l" t="t" r="r" b="b"/>
                  <a:pathLst>
                    <a:path w="1693" h="1693" extrusionOk="0">
                      <a:moveTo>
                        <a:pt x="1692" y="863"/>
                      </a:moveTo>
                      <a:cubicBezTo>
                        <a:pt x="1692" y="1341"/>
                        <a:pt x="1309" y="1692"/>
                        <a:pt x="831" y="1692"/>
                      </a:cubicBezTo>
                      <a:cubicBezTo>
                        <a:pt x="352" y="1692"/>
                        <a:pt x="1" y="1341"/>
                        <a:pt x="1" y="863"/>
                      </a:cubicBezTo>
                      <a:cubicBezTo>
                        <a:pt x="1" y="384"/>
                        <a:pt x="352" y="1"/>
                        <a:pt x="831"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3"/>
                <p:cNvSpPr/>
                <p:nvPr/>
              </p:nvSpPr>
              <p:spPr>
                <a:xfrm>
                  <a:off x="13032450" y="8323375"/>
                  <a:ext cx="43100" cy="42300"/>
                </a:xfrm>
                <a:custGeom>
                  <a:avLst/>
                  <a:gdLst/>
                  <a:ahLst/>
                  <a:cxnLst/>
                  <a:rect l="l" t="t" r="r" b="b"/>
                  <a:pathLst>
                    <a:path w="1724" h="1692" extrusionOk="0">
                      <a:moveTo>
                        <a:pt x="1724" y="862"/>
                      </a:moveTo>
                      <a:cubicBezTo>
                        <a:pt x="1724" y="1340"/>
                        <a:pt x="1341" y="1692"/>
                        <a:pt x="862" y="1692"/>
                      </a:cubicBezTo>
                      <a:cubicBezTo>
                        <a:pt x="383" y="1692"/>
                        <a:pt x="0" y="1340"/>
                        <a:pt x="0" y="862"/>
                      </a:cubicBezTo>
                      <a:cubicBezTo>
                        <a:pt x="0" y="383"/>
                        <a:pt x="383" y="0"/>
                        <a:pt x="862" y="0"/>
                      </a:cubicBezTo>
                      <a:cubicBezTo>
                        <a:pt x="1341" y="0"/>
                        <a:pt x="1724" y="383"/>
                        <a:pt x="1724"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3"/>
                <p:cNvSpPr/>
                <p:nvPr/>
              </p:nvSpPr>
              <p:spPr>
                <a:xfrm>
                  <a:off x="14446250" y="9501800"/>
                  <a:ext cx="42300" cy="42325"/>
                </a:xfrm>
                <a:custGeom>
                  <a:avLst/>
                  <a:gdLst/>
                  <a:ahLst/>
                  <a:cxnLst/>
                  <a:rect l="l" t="t" r="r" b="b"/>
                  <a:pathLst>
                    <a:path w="1692" h="1693" extrusionOk="0">
                      <a:moveTo>
                        <a:pt x="1692" y="830"/>
                      </a:moveTo>
                      <a:cubicBezTo>
                        <a:pt x="1692" y="1309"/>
                        <a:pt x="1341" y="1692"/>
                        <a:pt x="862" y="1692"/>
                      </a:cubicBezTo>
                      <a:cubicBezTo>
                        <a:pt x="383" y="1692"/>
                        <a:pt x="0" y="1309"/>
                        <a:pt x="0" y="830"/>
                      </a:cubicBezTo>
                      <a:cubicBezTo>
                        <a:pt x="0" y="384"/>
                        <a:pt x="383" y="1"/>
                        <a:pt x="862" y="1"/>
                      </a:cubicBezTo>
                      <a:cubicBezTo>
                        <a:pt x="1341"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3"/>
                <p:cNvSpPr/>
                <p:nvPr/>
              </p:nvSpPr>
              <p:spPr>
                <a:xfrm>
                  <a:off x="11427150" y="9212975"/>
                  <a:ext cx="42325" cy="42325"/>
                </a:xfrm>
                <a:custGeom>
                  <a:avLst/>
                  <a:gdLst/>
                  <a:ahLst/>
                  <a:cxnLst/>
                  <a:rect l="l" t="t" r="r" b="b"/>
                  <a:pathLst>
                    <a:path w="1693" h="1693" extrusionOk="0">
                      <a:moveTo>
                        <a:pt x="1692" y="862"/>
                      </a:moveTo>
                      <a:cubicBezTo>
                        <a:pt x="1692" y="1341"/>
                        <a:pt x="1309" y="1692"/>
                        <a:pt x="830" y="1692"/>
                      </a:cubicBezTo>
                      <a:cubicBezTo>
                        <a:pt x="352" y="1692"/>
                        <a:pt x="1" y="1341"/>
                        <a:pt x="1" y="862"/>
                      </a:cubicBezTo>
                      <a:cubicBezTo>
                        <a:pt x="1" y="384"/>
                        <a:pt x="352" y="1"/>
                        <a:pt x="830" y="1"/>
                      </a:cubicBezTo>
                      <a:cubicBezTo>
                        <a:pt x="1309" y="1"/>
                        <a:pt x="1692" y="384"/>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3"/>
                <p:cNvSpPr/>
                <p:nvPr/>
              </p:nvSpPr>
              <p:spPr>
                <a:xfrm>
                  <a:off x="12190700" y="9100475"/>
                  <a:ext cx="42325" cy="43125"/>
                </a:xfrm>
                <a:custGeom>
                  <a:avLst/>
                  <a:gdLst/>
                  <a:ahLst/>
                  <a:cxnLst/>
                  <a:rect l="l" t="t" r="r" b="b"/>
                  <a:pathLst>
                    <a:path w="1693" h="1725" extrusionOk="0">
                      <a:moveTo>
                        <a:pt x="1692" y="862"/>
                      </a:moveTo>
                      <a:cubicBezTo>
                        <a:pt x="1692" y="1341"/>
                        <a:pt x="1309" y="1724"/>
                        <a:pt x="830" y="1724"/>
                      </a:cubicBezTo>
                      <a:cubicBezTo>
                        <a:pt x="384" y="1724"/>
                        <a:pt x="1" y="1341"/>
                        <a:pt x="1" y="862"/>
                      </a:cubicBezTo>
                      <a:cubicBezTo>
                        <a:pt x="1" y="384"/>
                        <a:pt x="384" y="1"/>
                        <a:pt x="830" y="1"/>
                      </a:cubicBezTo>
                      <a:cubicBezTo>
                        <a:pt x="1309" y="1"/>
                        <a:pt x="1692" y="384"/>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3"/>
                <p:cNvSpPr/>
                <p:nvPr/>
              </p:nvSpPr>
              <p:spPr>
                <a:xfrm>
                  <a:off x="12419700" y="8567500"/>
                  <a:ext cx="43100" cy="42325"/>
                </a:xfrm>
                <a:custGeom>
                  <a:avLst/>
                  <a:gdLst/>
                  <a:ahLst/>
                  <a:cxnLst/>
                  <a:rect l="l" t="t" r="r" b="b"/>
                  <a:pathLst>
                    <a:path w="1724" h="1693" extrusionOk="0">
                      <a:moveTo>
                        <a:pt x="1723" y="863"/>
                      </a:moveTo>
                      <a:cubicBezTo>
                        <a:pt x="1723" y="1309"/>
                        <a:pt x="1341" y="1692"/>
                        <a:pt x="862" y="1692"/>
                      </a:cubicBezTo>
                      <a:cubicBezTo>
                        <a:pt x="383" y="1692"/>
                        <a:pt x="0" y="1309"/>
                        <a:pt x="0" y="863"/>
                      </a:cubicBezTo>
                      <a:cubicBezTo>
                        <a:pt x="0" y="384"/>
                        <a:pt x="383" y="1"/>
                        <a:pt x="862" y="1"/>
                      </a:cubicBezTo>
                      <a:cubicBezTo>
                        <a:pt x="1341" y="1"/>
                        <a:pt x="1723" y="384"/>
                        <a:pt x="1723"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3"/>
                <p:cNvSpPr/>
                <p:nvPr/>
              </p:nvSpPr>
              <p:spPr>
                <a:xfrm>
                  <a:off x="9401400" y="7784000"/>
                  <a:ext cx="42300" cy="43125"/>
                </a:xfrm>
                <a:custGeom>
                  <a:avLst/>
                  <a:gdLst/>
                  <a:ahLst/>
                  <a:cxnLst/>
                  <a:rect l="l" t="t" r="r" b="b"/>
                  <a:pathLst>
                    <a:path w="1692" h="1725" extrusionOk="0">
                      <a:moveTo>
                        <a:pt x="1692" y="863"/>
                      </a:moveTo>
                      <a:cubicBezTo>
                        <a:pt x="1692" y="1341"/>
                        <a:pt x="1309" y="1724"/>
                        <a:pt x="862" y="1724"/>
                      </a:cubicBezTo>
                      <a:cubicBezTo>
                        <a:pt x="383" y="1724"/>
                        <a:pt x="0" y="1341"/>
                        <a:pt x="0" y="863"/>
                      </a:cubicBezTo>
                      <a:cubicBezTo>
                        <a:pt x="0" y="384"/>
                        <a:pt x="383" y="1"/>
                        <a:pt x="862"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3"/>
                <p:cNvSpPr/>
                <p:nvPr/>
              </p:nvSpPr>
              <p:spPr>
                <a:xfrm>
                  <a:off x="10410675" y="8856325"/>
                  <a:ext cx="42325" cy="42325"/>
                </a:xfrm>
                <a:custGeom>
                  <a:avLst/>
                  <a:gdLst/>
                  <a:ahLst/>
                  <a:cxnLst/>
                  <a:rect l="l" t="t" r="r" b="b"/>
                  <a:pathLst>
                    <a:path w="1693" h="1693" extrusionOk="0">
                      <a:moveTo>
                        <a:pt x="1692" y="863"/>
                      </a:moveTo>
                      <a:cubicBezTo>
                        <a:pt x="1692" y="1309"/>
                        <a:pt x="1341" y="1692"/>
                        <a:pt x="863" y="1692"/>
                      </a:cubicBezTo>
                      <a:cubicBezTo>
                        <a:pt x="384" y="1692"/>
                        <a:pt x="1" y="1309"/>
                        <a:pt x="1" y="863"/>
                      </a:cubicBezTo>
                      <a:cubicBezTo>
                        <a:pt x="1" y="384"/>
                        <a:pt x="384" y="1"/>
                        <a:pt x="863" y="1"/>
                      </a:cubicBezTo>
                      <a:cubicBezTo>
                        <a:pt x="1341"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3"/>
                <p:cNvSpPr/>
                <p:nvPr/>
              </p:nvSpPr>
              <p:spPr>
                <a:xfrm>
                  <a:off x="10907750" y="7981875"/>
                  <a:ext cx="42300" cy="42325"/>
                </a:xfrm>
                <a:custGeom>
                  <a:avLst/>
                  <a:gdLst/>
                  <a:ahLst/>
                  <a:cxnLst/>
                  <a:rect l="l" t="t" r="r" b="b"/>
                  <a:pathLst>
                    <a:path w="1692" h="1693" extrusionOk="0">
                      <a:moveTo>
                        <a:pt x="1692" y="862"/>
                      </a:moveTo>
                      <a:cubicBezTo>
                        <a:pt x="1692" y="1341"/>
                        <a:pt x="1309" y="1692"/>
                        <a:pt x="862" y="1692"/>
                      </a:cubicBezTo>
                      <a:cubicBezTo>
                        <a:pt x="383" y="1692"/>
                        <a:pt x="0" y="1341"/>
                        <a:pt x="0" y="862"/>
                      </a:cubicBezTo>
                      <a:cubicBezTo>
                        <a:pt x="0" y="384"/>
                        <a:pt x="383" y="1"/>
                        <a:pt x="862" y="1"/>
                      </a:cubicBezTo>
                      <a:cubicBezTo>
                        <a:pt x="1309" y="1"/>
                        <a:pt x="1692" y="384"/>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3"/>
                <p:cNvSpPr/>
                <p:nvPr/>
              </p:nvSpPr>
              <p:spPr>
                <a:xfrm>
                  <a:off x="10089150" y="7779225"/>
                  <a:ext cx="43100" cy="42300"/>
                </a:xfrm>
                <a:custGeom>
                  <a:avLst/>
                  <a:gdLst/>
                  <a:ahLst/>
                  <a:cxnLst/>
                  <a:rect l="l" t="t" r="r" b="b"/>
                  <a:pathLst>
                    <a:path w="1724" h="1692" extrusionOk="0">
                      <a:moveTo>
                        <a:pt x="1724" y="862"/>
                      </a:moveTo>
                      <a:cubicBezTo>
                        <a:pt x="1724" y="1309"/>
                        <a:pt x="1341" y="1692"/>
                        <a:pt x="862" y="1692"/>
                      </a:cubicBezTo>
                      <a:cubicBezTo>
                        <a:pt x="383" y="1692"/>
                        <a:pt x="0" y="1309"/>
                        <a:pt x="0" y="862"/>
                      </a:cubicBezTo>
                      <a:cubicBezTo>
                        <a:pt x="0" y="383"/>
                        <a:pt x="383" y="0"/>
                        <a:pt x="862" y="0"/>
                      </a:cubicBezTo>
                      <a:cubicBezTo>
                        <a:pt x="1341" y="0"/>
                        <a:pt x="1724" y="383"/>
                        <a:pt x="1724"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3"/>
                <p:cNvSpPr/>
                <p:nvPr/>
              </p:nvSpPr>
              <p:spPr>
                <a:xfrm>
                  <a:off x="8353800" y="7746500"/>
                  <a:ext cx="43125" cy="42325"/>
                </a:xfrm>
                <a:custGeom>
                  <a:avLst/>
                  <a:gdLst/>
                  <a:ahLst/>
                  <a:cxnLst/>
                  <a:rect l="l" t="t" r="r" b="b"/>
                  <a:pathLst>
                    <a:path w="1725" h="1693" extrusionOk="0">
                      <a:moveTo>
                        <a:pt x="1724" y="863"/>
                      </a:moveTo>
                      <a:cubicBezTo>
                        <a:pt x="1724" y="1341"/>
                        <a:pt x="1341" y="1692"/>
                        <a:pt x="862" y="1692"/>
                      </a:cubicBezTo>
                      <a:cubicBezTo>
                        <a:pt x="384" y="1692"/>
                        <a:pt x="1" y="1341"/>
                        <a:pt x="1" y="863"/>
                      </a:cubicBezTo>
                      <a:cubicBezTo>
                        <a:pt x="1" y="384"/>
                        <a:pt x="384" y="1"/>
                        <a:pt x="862" y="1"/>
                      </a:cubicBezTo>
                      <a:cubicBezTo>
                        <a:pt x="1341" y="1"/>
                        <a:pt x="1724" y="384"/>
                        <a:pt x="1724"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3"/>
                <p:cNvSpPr/>
                <p:nvPr/>
              </p:nvSpPr>
              <p:spPr>
                <a:xfrm>
                  <a:off x="8654600" y="71233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3"/>
                <p:cNvSpPr/>
                <p:nvPr/>
              </p:nvSpPr>
              <p:spPr>
                <a:xfrm>
                  <a:off x="7815250" y="7722575"/>
                  <a:ext cx="43100" cy="43100"/>
                </a:xfrm>
                <a:custGeom>
                  <a:avLst/>
                  <a:gdLst/>
                  <a:ahLst/>
                  <a:cxnLst/>
                  <a:rect l="l" t="t" r="r" b="b"/>
                  <a:pathLst>
                    <a:path w="1724" h="1724" extrusionOk="0">
                      <a:moveTo>
                        <a:pt x="1724" y="862"/>
                      </a:moveTo>
                      <a:cubicBezTo>
                        <a:pt x="1724" y="1341"/>
                        <a:pt x="1341" y="1724"/>
                        <a:pt x="862" y="1724"/>
                      </a:cubicBezTo>
                      <a:cubicBezTo>
                        <a:pt x="384" y="1724"/>
                        <a:pt x="1" y="1341"/>
                        <a:pt x="1" y="862"/>
                      </a:cubicBezTo>
                      <a:cubicBezTo>
                        <a:pt x="1" y="383"/>
                        <a:pt x="384" y="1"/>
                        <a:pt x="862" y="1"/>
                      </a:cubicBezTo>
                      <a:cubicBezTo>
                        <a:pt x="1341" y="1"/>
                        <a:pt x="1724" y="383"/>
                        <a:pt x="1724"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860" name="Google Shape;860;p23"/>
            <p:cNvCxnSpPr/>
            <p:nvPr/>
          </p:nvCxnSpPr>
          <p:spPr>
            <a:xfrm rot="10800000" flipH="1">
              <a:off x="5937425" y="4829875"/>
              <a:ext cx="716100" cy="701100"/>
            </a:xfrm>
            <a:prstGeom prst="straightConnector1">
              <a:avLst/>
            </a:prstGeom>
            <a:noFill/>
            <a:ln w="9525" cap="flat" cmpd="sng">
              <a:solidFill>
                <a:schemeClr val="accent2"/>
              </a:solidFill>
              <a:prstDash val="solid"/>
              <a:round/>
              <a:headEnd type="none" w="med" len="med"/>
              <a:tailEnd type="none" w="med" len="med"/>
            </a:ln>
          </p:spPr>
        </p:cxnSp>
        <p:sp>
          <p:nvSpPr>
            <p:cNvPr id="861" name="Google Shape;861;p23"/>
            <p:cNvSpPr/>
            <p:nvPr/>
          </p:nvSpPr>
          <p:spPr>
            <a:xfrm rot="1364015" flipH="1">
              <a:off x="4874441" y="4583177"/>
              <a:ext cx="36721" cy="36721"/>
            </a:xfrm>
            <a:custGeom>
              <a:avLst/>
              <a:gdLst/>
              <a:ahLst/>
              <a:cxnLst/>
              <a:rect l="l" t="t" r="r" b="b"/>
              <a:pathLst>
                <a:path w="1469" h="1469" extrusionOk="0">
                  <a:moveTo>
                    <a:pt x="1469" y="735"/>
                  </a:moveTo>
                  <a:cubicBezTo>
                    <a:pt x="1469" y="1118"/>
                    <a:pt x="1118" y="1469"/>
                    <a:pt x="735" y="1469"/>
                  </a:cubicBezTo>
                  <a:cubicBezTo>
                    <a:pt x="352" y="1469"/>
                    <a:pt x="1" y="1118"/>
                    <a:pt x="1" y="735"/>
                  </a:cubicBezTo>
                  <a:cubicBezTo>
                    <a:pt x="1" y="352"/>
                    <a:pt x="352" y="1"/>
                    <a:pt x="735" y="1"/>
                  </a:cubicBezTo>
                  <a:cubicBezTo>
                    <a:pt x="1118" y="1"/>
                    <a:pt x="1469" y="352"/>
                    <a:pt x="1469" y="735"/>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62" name="Google Shape;862;p23"/>
            <p:cNvCxnSpPr/>
            <p:nvPr/>
          </p:nvCxnSpPr>
          <p:spPr>
            <a:xfrm>
              <a:off x="4894600" y="4600350"/>
              <a:ext cx="377700" cy="655800"/>
            </a:xfrm>
            <a:prstGeom prst="straightConnector1">
              <a:avLst/>
            </a:prstGeom>
            <a:noFill/>
            <a:ln w="9525" cap="flat" cmpd="sng">
              <a:solidFill>
                <a:schemeClr val="accent2"/>
              </a:solidFill>
              <a:prstDash val="solid"/>
              <a:round/>
              <a:headEnd type="none" w="med" len="med"/>
              <a:tailEnd type="none" w="med" len="med"/>
            </a:ln>
          </p:spPr>
        </p:cxnSp>
      </p:grpSp>
      <p:sp>
        <p:nvSpPr>
          <p:cNvPr id="863" name="Google Shape;863;p23"/>
          <p:cNvSpPr/>
          <p:nvPr/>
        </p:nvSpPr>
        <p:spPr>
          <a:xfrm>
            <a:off x="6121850" y="-2486450"/>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3"/>
          <p:cNvSpPr/>
          <p:nvPr/>
        </p:nvSpPr>
        <p:spPr>
          <a:xfrm>
            <a:off x="-1162725" y="3347075"/>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281"/>
        <p:cNvGrpSpPr/>
        <p:nvPr/>
      </p:nvGrpSpPr>
      <p:grpSpPr>
        <a:xfrm>
          <a:off x="0" y="0"/>
          <a:ext cx="0" cy="0"/>
          <a:chOff x="0" y="0"/>
          <a:chExt cx="0" cy="0"/>
        </a:xfrm>
      </p:grpSpPr>
      <p:grpSp>
        <p:nvGrpSpPr>
          <p:cNvPr id="1282" name="Google Shape;1282;p33"/>
          <p:cNvGrpSpPr/>
          <p:nvPr/>
        </p:nvGrpSpPr>
        <p:grpSpPr>
          <a:xfrm rot="-720667">
            <a:off x="5884688" y="-1027583"/>
            <a:ext cx="3701159" cy="2946932"/>
            <a:chOff x="6007225" y="-933972"/>
            <a:chExt cx="3701187" cy="2946953"/>
          </a:xfrm>
        </p:grpSpPr>
        <p:sp>
          <p:nvSpPr>
            <p:cNvPr id="1283" name="Google Shape;1283;p33"/>
            <p:cNvSpPr/>
            <p:nvPr/>
          </p:nvSpPr>
          <p:spPr>
            <a:xfrm>
              <a:off x="8729100" y="1485550"/>
              <a:ext cx="60300" cy="6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4" name="Google Shape;1284;p33"/>
            <p:cNvGrpSpPr/>
            <p:nvPr/>
          </p:nvGrpSpPr>
          <p:grpSpPr>
            <a:xfrm>
              <a:off x="6007225" y="-933972"/>
              <a:ext cx="3701187" cy="2946953"/>
              <a:chOff x="6007225" y="-933972"/>
              <a:chExt cx="3701187" cy="2946953"/>
            </a:xfrm>
          </p:grpSpPr>
          <p:grpSp>
            <p:nvGrpSpPr>
              <p:cNvPr id="1285" name="Google Shape;1285;p33"/>
              <p:cNvGrpSpPr/>
              <p:nvPr/>
            </p:nvGrpSpPr>
            <p:grpSpPr>
              <a:xfrm rot="3188769">
                <a:off x="7054543" y="-192525"/>
                <a:ext cx="2585515" cy="1464059"/>
                <a:chOff x="87900" y="-332975"/>
                <a:chExt cx="2585411" cy="1464000"/>
              </a:xfrm>
            </p:grpSpPr>
            <p:sp>
              <p:nvSpPr>
                <p:cNvPr id="1286" name="Google Shape;1286;p33"/>
                <p:cNvSpPr/>
                <p:nvPr/>
              </p:nvSpPr>
              <p:spPr>
                <a:xfrm>
                  <a:off x="1599802" y="-332975"/>
                  <a:ext cx="1073509" cy="543049"/>
                </a:xfrm>
                <a:custGeom>
                  <a:avLst/>
                  <a:gdLst/>
                  <a:ahLst/>
                  <a:cxnLst/>
                  <a:rect l="l" t="t" r="r" b="b"/>
                  <a:pathLst>
                    <a:path w="40845" h="20662" fill="none" extrusionOk="0">
                      <a:moveTo>
                        <a:pt x="40844" y="0"/>
                      </a:moveTo>
                      <a:lnTo>
                        <a:pt x="20566" y="3630"/>
                      </a:lnTo>
                      <a:lnTo>
                        <a:pt x="18146" y="17446"/>
                      </a:lnTo>
                      <a:lnTo>
                        <a:pt x="6017" y="20661"/>
                      </a:lnTo>
                      <a:lnTo>
                        <a:pt x="0" y="4234"/>
                      </a:lnTo>
                      <a:lnTo>
                        <a:pt x="20566" y="363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3"/>
                <p:cNvSpPr/>
                <p:nvPr/>
              </p:nvSpPr>
              <p:spPr>
                <a:xfrm>
                  <a:off x="278682" y="-237597"/>
                  <a:ext cx="2264132" cy="1102787"/>
                </a:xfrm>
                <a:custGeom>
                  <a:avLst/>
                  <a:gdLst/>
                  <a:ahLst/>
                  <a:cxnLst/>
                  <a:rect l="l" t="t" r="r" b="b"/>
                  <a:pathLst>
                    <a:path w="86146" h="41959" fill="none" extrusionOk="0">
                      <a:moveTo>
                        <a:pt x="50267" y="605"/>
                      </a:moveTo>
                      <a:lnTo>
                        <a:pt x="37024" y="14963"/>
                      </a:lnTo>
                      <a:lnTo>
                        <a:pt x="20056" y="31262"/>
                      </a:lnTo>
                      <a:lnTo>
                        <a:pt x="0" y="29766"/>
                      </a:lnTo>
                      <a:lnTo>
                        <a:pt x="414" y="41959"/>
                      </a:lnTo>
                      <a:lnTo>
                        <a:pt x="20056" y="31262"/>
                      </a:lnTo>
                      <a:lnTo>
                        <a:pt x="43136" y="29511"/>
                      </a:lnTo>
                      <a:lnTo>
                        <a:pt x="37024" y="14963"/>
                      </a:lnTo>
                      <a:lnTo>
                        <a:pt x="56284" y="17032"/>
                      </a:lnTo>
                      <a:lnTo>
                        <a:pt x="70833" y="1"/>
                      </a:lnTo>
                      <a:lnTo>
                        <a:pt x="86145" y="3693"/>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3"/>
                <p:cNvSpPr/>
                <p:nvPr/>
              </p:nvSpPr>
              <p:spPr>
                <a:xfrm>
                  <a:off x="112999" y="584039"/>
                  <a:ext cx="692807" cy="524625"/>
                </a:xfrm>
                <a:custGeom>
                  <a:avLst/>
                  <a:gdLst/>
                  <a:ahLst/>
                  <a:cxnLst/>
                  <a:rect l="l" t="t" r="r" b="b"/>
                  <a:pathLst>
                    <a:path w="26360" h="19961" fill="none" extrusionOk="0">
                      <a:moveTo>
                        <a:pt x="26360" y="0"/>
                      </a:moveTo>
                      <a:lnTo>
                        <a:pt x="24800" y="9296"/>
                      </a:lnTo>
                      <a:lnTo>
                        <a:pt x="6718" y="10697"/>
                      </a:lnTo>
                      <a:lnTo>
                        <a:pt x="1" y="19961"/>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3"/>
                <p:cNvSpPr/>
                <p:nvPr/>
              </p:nvSpPr>
              <p:spPr>
                <a:xfrm>
                  <a:off x="764795" y="538019"/>
                  <a:ext cx="646786" cy="290343"/>
                </a:xfrm>
                <a:custGeom>
                  <a:avLst/>
                  <a:gdLst/>
                  <a:ahLst/>
                  <a:cxnLst/>
                  <a:rect l="l" t="t" r="r" b="b"/>
                  <a:pathLst>
                    <a:path w="24609" h="11047" fill="none" extrusionOk="0">
                      <a:moveTo>
                        <a:pt x="0" y="11047"/>
                      </a:moveTo>
                      <a:lnTo>
                        <a:pt x="24608" y="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0" name="Google Shape;1290;p33"/>
                <p:cNvGrpSpPr/>
                <p:nvPr/>
              </p:nvGrpSpPr>
              <p:grpSpPr>
                <a:xfrm>
                  <a:off x="87900" y="-262197"/>
                  <a:ext cx="2505918" cy="1393222"/>
                  <a:chOff x="87900" y="-262197"/>
                  <a:chExt cx="2505918" cy="1393222"/>
                </a:xfrm>
              </p:grpSpPr>
              <p:sp>
                <p:nvSpPr>
                  <p:cNvPr id="1291" name="Google Shape;1291;p33"/>
                  <p:cNvSpPr/>
                  <p:nvPr/>
                </p:nvSpPr>
                <p:spPr>
                  <a:xfrm>
                    <a:off x="2052432" y="91089"/>
                    <a:ext cx="50252" cy="44286"/>
                  </a:xfrm>
                  <a:custGeom>
                    <a:avLst/>
                    <a:gdLst/>
                    <a:ahLst/>
                    <a:cxnLst/>
                    <a:rect l="l" t="t" r="r" b="b"/>
                    <a:pathLst>
                      <a:path w="1912" h="1685" extrusionOk="0">
                        <a:moveTo>
                          <a:pt x="969" y="0"/>
                        </a:moveTo>
                        <a:cubicBezTo>
                          <a:pt x="860" y="0"/>
                          <a:pt x="748" y="22"/>
                          <a:pt x="638" y="69"/>
                        </a:cubicBezTo>
                        <a:cubicBezTo>
                          <a:pt x="224" y="260"/>
                          <a:pt x="1" y="738"/>
                          <a:pt x="192" y="1152"/>
                        </a:cubicBezTo>
                        <a:cubicBezTo>
                          <a:pt x="314" y="1493"/>
                          <a:pt x="641" y="1685"/>
                          <a:pt x="973" y="1685"/>
                        </a:cubicBezTo>
                        <a:cubicBezTo>
                          <a:pt x="1075" y="1685"/>
                          <a:pt x="1177" y="1666"/>
                          <a:pt x="1274" y="1629"/>
                        </a:cubicBezTo>
                        <a:cubicBezTo>
                          <a:pt x="1720" y="1438"/>
                          <a:pt x="1911" y="961"/>
                          <a:pt x="1720" y="515"/>
                        </a:cubicBezTo>
                        <a:cubicBezTo>
                          <a:pt x="1600" y="203"/>
                          <a:pt x="1300" y="0"/>
                          <a:pt x="9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3"/>
                  <p:cNvSpPr/>
                  <p:nvPr/>
                </p:nvSpPr>
                <p:spPr>
                  <a:xfrm>
                    <a:off x="1578882" y="-242406"/>
                    <a:ext cx="50226" cy="43944"/>
                  </a:xfrm>
                  <a:custGeom>
                    <a:avLst/>
                    <a:gdLst/>
                    <a:ahLst/>
                    <a:cxnLst/>
                    <a:rect l="l" t="t" r="r" b="b"/>
                    <a:pathLst>
                      <a:path w="1911" h="1672" extrusionOk="0">
                        <a:moveTo>
                          <a:pt x="938" y="0"/>
                        </a:moveTo>
                        <a:cubicBezTo>
                          <a:pt x="837" y="0"/>
                          <a:pt x="735" y="18"/>
                          <a:pt x="637" y="56"/>
                        </a:cubicBezTo>
                        <a:cubicBezTo>
                          <a:pt x="191" y="247"/>
                          <a:pt x="0" y="725"/>
                          <a:pt x="160" y="1170"/>
                        </a:cubicBezTo>
                        <a:cubicBezTo>
                          <a:pt x="305" y="1486"/>
                          <a:pt x="617" y="1672"/>
                          <a:pt x="955" y="1672"/>
                        </a:cubicBezTo>
                        <a:cubicBezTo>
                          <a:pt x="1060" y="1672"/>
                          <a:pt x="1168" y="1654"/>
                          <a:pt x="1274" y="1616"/>
                        </a:cubicBezTo>
                        <a:cubicBezTo>
                          <a:pt x="1688" y="1425"/>
                          <a:pt x="1911" y="948"/>
                          <a:pt x="1720" y="502"/>
                        </a:cubicBezTo>
                        <a:cubicBezTo>
                          <a:pt x="1574" y="186"/>
                          <a:pt x="1262" y="0"/>
                          <a:pt x="9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3"/>
                  <p:cNvSpPr/>
                  <p:nvPr/>
                </p:nvSpPr>
                <p:spPr>
                  <a:xfrm>
                    <a:off x="1231643" y="139606"/>
                    <a:ext cx="50252" cy="44286"/>
                  </a:xfrm>
                  <a:custGeom>
                    <a:avLst/>
                    <a:gdLst/>
                    <a:ahLst/>
                    <a:cxnLst/>
                    <a:rect l="l" t="t" r="r" b="b"/>
                    <a:pathLst>
                      <a:path w="1912" h="1685" extrusionOk="0">
                        <a:moveTo>
                          <a:pt x="955" y="0"/>
                        </a:moveTo>
                        <a:cubicBezTo>
                          <a:pt x="848" y="0"/>
                          <a:pt x="740" y="22"/>
                          <a:pt x="638" y="70"/>
                        </a:cubicBezTo>
                        <a:cubicBezTo>
                          <a:pt x="192" y="229"/>
                          <a:pt x="1" y="738"/>
                          <a:pt x="192" y="1152"/>
                        </a:cubicBezTo>
                        <a:cubicBezTo>
                          <a:pt x="314" y="1493"/>
                          <a:pt x="622" y="1685"/>
                          <a:pt x="960" y="1685"/>
                        </a:cubicBezTo>
                        <a:cubicBezTo>
                          <a:pt x="1063" y="1685"/>
                          <a:pt x="1170" y="1667"/>
                          <a:pt x="1274" y="1630"/>
                        </a:cubicBezTo>
                        <a:cubicBezTo>
                          <a:pt x="1688" y="1439"/>
                          <a:pt x="1911" y="961"/>
                          <a:pt x="1720" y="515"/>
                        </a:cubicBezTo>
                        <a:cubicBezTo>
                          <a:pt x="1600" y="204"/>
                          <a:pt x="1282" y="0"/>
                          <a:pt x="9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3"/>
                  <p:cNvSpPr/>
                  <p:nvPr/>
                </p:nvSpPr>
                <p:spPr>
                  <a:xfrm>
                    <a:off x="1383107" y="517781"/>
                    <a:ext cx="50226" cy="43944"/>
                  </a:xfrm>
                  <a:custGeom>
                    <a:avLst/>
                    <a:gdLst/>
                    <a:ahLst/>
                    <a:cxnLst/>
                    <a:rect l="l" t="t" r="r" b="b"/>
                    <a:pathLst>
                      <a:path w="1911" h="1672" extrusionOk="0">
                        <a:moveTo>
                          <a:pt x="954" y="1"/>
                        </a:moveTo>
                        <a:cubicBezTo>
                          <a:pt x="847" y="1"/>
                          <a:pt x="739" y="23"/>
                          <a:pt x="637" y="70"/>
                        </a:cubicBezTo>
                        <a:cubicBezTo>
                          <a:pt x="191" y="229"/>
                          <a:pt x="0" y="738"/>
                          <a:pt x="191" y="1152"/>
                        </a:cubicBezTo>
                        <a:cubicBezTo>
                          <a:pt x="309" y="1481"/>
                          <a:pt x="600" y="1672"/>
                          <a:pt x="924" y="1672"/>
                        </a:cubicBezTo>
                        <a:cubicBezTo>
                          <a:pt x="1038" y="1672"/>
                          <a:pt x="1157" y="1648"/>
                          <a:pt x="1273" y="1598"/>
                        </a:cubicBezTo>
                        <a:cubicBezTo>
                          <a:pt x="1687" y="1439"/>
                          <a:pt x="1910" y="929"/>
                          <a:pt x="1719" y="516"/>
                        </a:cubicBezTo>
                        <a:cubicBezTo>
                          <a:pt x="1599" y="204"/>
                          <a:pt x="1281" y="1"/>
                          <a:pt x="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3"/>
                  <p:cNvSpPr/>
                  <p:nvPr/>
                </p:nvSpPr>
                <p:spPr>
                  <a:xfrm>
                    <a:off x="744715" y="805125"/>
                    <a:ext cx="50226" cy="44312"/>
                  </a:xfrm>
                  <a:custGeom>
                    <a:avLst/>
                    <a:gdLst/>
                    <a:ahLst/>
                    <a:cxnLst/>
                    <a:rect l="l" t="t" r="r" b="b"/>
                    <a:pathLst>
                      <a:path w="1911" h="1686" extrusionOk="0">
                        <a:moveTo>
                          <a:pt x="938" y="1"/>
                        </a:moveTo>
                        <a:cubicBezTo>
                          <a:pt x="836" y="1"/>
                          <a:pt x="734" y="19"/>
                          <a:pt x="637" y="56"/>
                        </a:cubicBezTo>
                        <a:cubicBezTo>
                          <a:pt x="191" y="247"/>
                          <a:pt x="0" y="725"/>
                          <a:pt x="159" y="1170"/>
                        </a:cubicBezTo>
                        <a:cubicBezTo>
                          <a:pt x="303" y="1482"/>
                          <a:pt x="609" y="1685"/>
                          <a:pt x="942" y="1685"/>
                        </a:cubicBezTo>
                        <a:cubicBezTo>
                          <a:pt x="1051" y="1685"/>
                          <a:pt x="1163" y="1663"/>
                          <a:pt x="1273" y="1616"/>
                        </a:cubicBezTo>
                        <a:cubicBezTo>
                          <a:pt x="1687" y="1457"/>
                          <a:pt x="1910" y="948"/>
                          <a:pt x="1719" y="534"/>
                        </a:cubicBezTo>
                        <a:cubicBezTo>
                          <a:pt x="1597" y="193"/>
                          <a:pt x="1270" y="1"/>
                          <a:pt x="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3"/>
                  <p:cNvSpPr/>
                  <p:nvPr/>
                </p:nvSpPr>
                <p:spPr>
                  <a:xfrm>
                    <a:off x="256920" y="523642"/>
                    <a:ext cx="50226" cy="44312"/>
                  </a:xfrm>
                  <a:custGeom>
                    <a:avLst/>
                    <a:gdLst/>
                    <a:ahLst/>
                    <a:cxnLst/>
                    <a:rect l="l" t="t" r="r" b="b"/>
                    <a:pathLst>
                      <a:path w="1911" h="1686" extrusionOk="0">
                        <a:moveTo>
                          <a:pt x="955" y="1"/>
                        </a:moveTo>
                        <a:cubicBezTo>
                          <a:pt x="847" y="1"/>
                          <a:pt x="739" y="23"/>
                          <a:pt x="637" y="70"/>
                        </a:cubicBezTo>
                        <a:cubicBezTo>
                          <a:pt x="191" y="261"/>
                          <a:pt x="0" y="738"/>
                          <a:pt x="159" y="1152"/>
                        </a:cubicBezTo>
                        <a:cubicBezTo>
                          <a:pt x="306" y="1493"/>
                          <a:pt x="620" y="1685"/>
                          <a:pt x="959" y="1685"/>
                        </a:cubicBezTo>
                        <a:cubicBezTo>
                          <a:pt x="1063" y="1685"/>
                          <a:pt x="1169" y="1667"/>
                          <a:pt x="1274" y="1630"/>
                        </a:cubicBezTo>
                        <a:cubicBezTo>
                          <a:pt x="1688" y="1439"/>
                          <a:pt x="1910" y="961"/>
                          <a:pt x="1719" y="515"/>
                        </a:cubicBezTo>
                        <a:cubicBezTo>
                          <a:pt x="1600" y="204"/>
                          <a:pt x="1281" y="1"/>
                          <a:pt x="9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3"/>
                  <p:cNvSpPr/>
                  <p:nvPr/>
                </p:nvSpPr>
                <p:spPr>
                  <a:xfrm>
                    <a:off x="87900" y="1086739"/>
                    <a:ext cx="50226" cy="44286"/>
                  </a:xfrm>
                  <a:custGeom>
                    <a:avLst/>
                    <a:gdLst/>
                    <a:ahLst/>
                    <a:cxnLst/>
                    <a:rect l="l" t="t" r="r" b="b"/>
                    <a:pathLst>
                      <a:path w="1911" h="1685" extrusionOk="0">
                        <a:moveTo>
                          <a:pt x="969" y="0"/>
                        </a:moveTo>
                        <a:cubicBezTo>
                          <a:pt x="860" y="0"/>
                          <a:pt x="748" y="22"/>
                          <a:pt x="637" y="69"/>
                        </a:cubicBezTo>
                        <a:cubicBezTo>
                          <a:pt x="224" y="260"/>
                          <a:pt x="1" y="738"/>
                          <a:pt x="192" y="1152"/>
                        </a:cubicBezTo>
                        <a:cubicBezTo>
                          <a:pt x="313" y="1493"/>
                          <a:pt x="640" y="1685"/>
                          <a:pt x="973" y="1685"/>
                        </a:cubicBezTo>
                        <a:cubicBezTo>
                          <a:pt x="1074" y="1685"/>
                          <a:pt x="1177" y="1667"/>
                          <a:pt x="1274" y="1629"/>
                        </a:cubicBezTo>
                        <a:cubicBezTo>
                          <a:pt x="1720" y="1438"/>
                          <a:pt x="1911" y="961"/>
                          <a:pt x="1752" y="515"/>
                        </a:cubicBezTo>
                        <a:cubicBezTo>
                          <a:pt x="1608" y="204"/>
                          <a:pt x="1302" y="0"/>
                          <a:pt x="9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3"/>
                  <p:cNvSpPr/>
                  <p:nvPr/>
                </p:nvSpPr>
                <p:spPr>
                  <a:xfrm>
                    <a:off x="2089253" y="-262197"/>
                    <a:ext cx="79531" cy="71804"/>
                  </a:xfrm>
                  <a:custGeom>
                    <a:avLst/>
                    <a:gdLst/>
                    <a:ahLst/>
                    <a:cxnLst/>
                    <a:rect l="l" t="t" r="r" b="b"/>
                    <a:pathLst>
                      <a:path w="3026" h="2732" extrusionOk="0">
                        <a:moveTo>
                          <a:pt x="1521" y="1"/>
                        </a:moveTo>
                        <a:cubicBezTo>
                          <a:pt x="1408" y="1"/>
                          <a:pt x="1293" y="15"/>
                          <a:pt x="1179" y="45"/>
                        </a:cubicBezTo>
                        <a:cubicBezTo>
                          <a:pt x="446" y="236"/>
                          <a:pt x="1" y="1000"/>
                          <a:pt x="192" y="1732"/>
                        </a:cubicBezTo>
                        <a:cubicBezTo>
                          <a:pt x="353" y="2322"/>
                          <a:pt x="920" y="2732"/>
                          <a:pt x="1514" y="2732"/>
                        </a:cubicBezTo>
                        <a:cubicBezTo>
                          <a:pt x="1625" y="2732"/>
                          <a:pt x="1737" y="2717"/>
                          <a:pt x="1847" y="2687"/>
                        </a:cubicBezTo>
                        <a:cubicBezTo>
                          <a:pt x="2579" y="2496"/>
                          <a:pt x="3025" y="1764"/>
                          <a:pt x="2834" y="1032"/>
                        </a:cubicBezTo>
                        <a:cubicBezTo>
                          <a:pt x="2673" y="415"/>
                          <a:pt x="2127" y="1"/>
                          <a:pt x="1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3"/>
                  <p:cNvSpPr/>
                  <p:nvPr/>
                </p:nvSpPr>
                <p:spPr>
                  <a:xfrm>
                    <a:off x="2515128" y="-174887"/>
                    <a:ext cx="78690" cy="71567"/>
                  </a:xfrm>
                  <a:custGeom>
                    <a:avLst/>
                    <a:gdLst/>
                    <a:ahLst/>
                    <a:cxnLst/>
                    <a:rect l="l" t="t" r="r" b="b"/>
                    <a:pathLst>
                      <a:path w="2994" h="2723" extrusionOk="0">
                        <a:moveTo>
                          <a:pt x="1460" y="0"/>
                        </a:moveTo>
                        <a:cubicBezTo>
                          <a:pt x="1357" y="0"/>
                          <a:pt x="1252" y="11"/>
                          <a:pt x="1147" y="34"/>
                        </a:cubicBezTo>
                        <a:cubicBezTo>
                          <a:pt x="415" y="225"/>
                          <a:pt x="1" y="989"/>
                          <a:pt x="192" y="1721"/>
                        </a:cubicBezTo>
                        <a:cubicBezTo>
                          <a:pt x="351" y="2333"/>
                          <a:pt x="889" y="2723"/>
                          <a:pt x="1489" y="2723"/>
                        </a:cubicBezTo>
                        <a:cubicBezTo>
                          <a:pt x="1607" y="2723"/>
                          <a:pt x="1727" y="2708"/>
                          <a:pt x="1847" y="2676"/>
                        </a:cubicBezTo>
                        <a:cubicBezTo>
                          <a:pt x="2579" y="2485"/>
                          <a:pt x="2993" y="1753"/>
                          <a:pt x="2802" y="1021"/>
                        </a:cubicBezTo>
                        <a:cubicBezTo>
                          <a:pt x="2639" y="394"/>
                          <a:pt x="2078" y="0"/>
                          <a:pt x="1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3"/>
                  <p:cNvSpPr/>
                  <p:nvPr/>
                </p:nvSpPr>
                <p:spPr>
                  <a:xfrm>
                    <a:off x="1716941" y="161184"/>
                    <a:ext cx="79505" cy="71804"/>
                  </a:xfrm>
                  <a:custGeom>
                    <a:avLst/>
                    <a:gdLst/>
                    <a:ahLst/>
                    <a:cxnLst/>
                    <a:rect l="l" t="t" r="r" b="b"/>
                    <a:pathLst>
                      <a:path w="3025" h="2732" extrusionOk="0">
                        <a:moveTo>
                          <a:pt x="1520" y="0"/>
                        </a:moveTo>
                        <a:cubicBezTo>
                          <a:pt x="1408" y="0"/>
                          <a:pt x="1293" y="15"/>
                          <a:pt x="1178" y="44"/>
                        </a:cubicBezTo>
                        <a:cubicBezTo>
                          <a:pt x="446" y="235"/>
                          <a:pt x="0" y="1000"/>
                          <a:pt x="191" y="1732"/>
                        </a:cubicBezTo>
                        <a:cubicBezTo>
                          <a:pt x="352" y="2322"/>
                          <a:pt x="920" y="2731"/>
                          <a:pt x="1533" y="2731"/>
                        </a:cubicBezTo>
                        <a:cubicBezTo>
                          <a:pt x="1647" y="2731"/>
                          <a:pt x="1763" y="2717"/>
                          <a:pt x="1878" y="2687"/>
                        </a:cubicBezTo>
                        <a:cubicBezTo>
                          <a:pt x="2611" y="2496"/>
                          <a:pt x="3025" y="1764"/>
                          <a:pt x="2834" y="1031"/>
                        </a:cubicBezTo>
                        <a:cubicBezTo>
                          <a:pt x="2672" y="414"/>
                          <a:pt x="2127" y="0"/>
                          <a:pt x="1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3"/>
                  <p:cNvSpPr/>
                  <p:nvPr/>
                </p:nvSpPr>
                <p:spPr>
                  <a:xfrm>
                    <a:off x="760590" y="551843"/>
                    <a:ext cx="79531" cy="71094"/>
                  </a:xfrm>
                  <a:custGeom>
                    <a:avLst/>
                    <a:gdLst/>
                    <a:ahLst/>
                    <a:cxnLst/>
                    <a:rect l="l" t="t" r="r" b="b"/>
                    <a:pathLst>
                      <a:path w="3026" h="2705" extrusionOk="0">
                        <a:moveTo>
                          <a:pt x="1508" y="1"/>
                        </a:moveTo>
                        <a:cubicBezTo>
                          <a:pt x="1388" y="1"/>
                          <a:pt x="1267" y="16"/>
                          <a:pt x="1147" y="47"/>
                        </a:cubicBezTo>
                        <a:cubicBezTo>
                          <a:pt x="447" y="238"/>
                          <a:pt x="1" y="970"/>
                          <a:pt x="192" y="1703"/>
                        </a:cubicBezTo>
                        <a:cubicBezTo>
                          <a:pt x="352" y="2315"/>
                          <a:pt x="889" y="2704"/>
                          <a:pt x="1489" y="2704"/>
                        </a:cubicBezTo>
                        <a:cubicBezTo>
                          <a:pt x="1607" y="2704"/>
                          <a:pt x="1727" y="2689"/>
                          <a:pt x="1847" y="2658"/>
                        </a:cubicBezTo>
                        <a:cubicBezTo>
                          <a:pt x="2580" y="2467"/>
                          <a:pt x="3025" y="1735"/>
                          <a:pt x="2834" y="1002"/>
                        </a:cubicBezTo>
                        <a:cubicBezTo>
                          <a:pt x="2675" y="390"/>
                          <a:pt x="2115" y="1"/>
                          <a:pt x="15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3"/>
                  <p:cNvSpPr/>
                  <p:nvPr/>
                </p:nvSpPr>
                <p:spPr>
                  <a:xfrm>
                    <a:off x="257761" y="836322"/>
                    <a:ext cx="79505" cy="71856"/>
                  </a:xfrm>
                  <a:custGeom>
                    <a:avLst/>
                    <a:gdLst/>
                    <a:ahLst/>
                    <a:cxnLst/>
                    <a:rect l="l" t="t" r="r" b="b"/>
                    <a:pathLst>
                      <a:path w="3025" h="2734" extrusionOk="0">
                        <a:moveTo>
                          <a:pt x="1537" y="1"/>
                        </a:moveTo>
                        <a:cubicBezTo>
                          <a:pt x="1419" y="1"/>
                          <a:pt x="1298" y="16"/>
                          <a:pt x="1178" y="47"/>
                        </a:cubicBezTo>
                        <a:cubicBezTo>
                          <a:pt x="446" y="238"/>
                          <a:pt x="0" y="970"/>
                          <a:pt x="191" y="1702"/>
                        </a:cubicBezTo>
                        <a:cubicBezTo>
                          <a:pt x="352" y="2320"/>
                          <a:pt x="921" y="2734"/>
                          <a:pt x="1534" y="2734"/>
                        </a:cubicBezTo>
                        <a:cubicBezTo>
                          <a:pt x="1648" y="2734"/>
                          <a:pt x="1764" y="2719"/>
                          <a:pt x="1878" y="2689"/>
                        </a:cubicBezTo>
                        <a:cubicBezTo>
                          <a:pt x="2579" y="2498"/>
                          <a:pt x="3024" y="1734"/>
                          <a:pt x="2833" y="1002"/>
                        </a:cubicBezTo>
                        <a:cubicBezTo>
                          <a:pt x="2674" y="390"/>
                          <a:pt x="2136" y="1"/>
                          <a:pt x="1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03" name="Google Shape;1303;p33"/>
              <p:cNvSpPr/>
              <p:nvPr/>
            </p:nvSpPr>
            <p:spPr>
              <a:xfrm>
                <a:off x="6575975" y="55500"/>
                <a:ext cx="60300" cy="6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3"/>
              <p:cNvSpPr/>
              <p:nvPr/>
            </p:nvSpPr>
            <p:spPr>
              <a:xfrm>
                <a:off x="8317150" y="800700"/>
                <a:ext cx="60300" cy="6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3"/>
              <p:cNvSpPr/>
              <p:nvPr/>
            </p:nvSpPr>
            <p:spPr>
              <a:xfrm>
                <a:off x="7201950" y="840050"/>
                <a:ext cx="36600" cy="36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3"/>
              <p:cNvSpPr/>
              <p:nvPr/>
            </p:nvSpPr>
            <p:spPr>
              <a:xfrm>
                <a:off x="7165350" y="331000"/>
                <a:ext cx="36600" cy="36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3"/>
              <p:cNvSpPr/>
              <p:nvPr/>
            </p:nvSpPr>
            <p:spPr>
              <a:xfrm>
                <a:off x="6007225" y="331000"/>
                <a:ext cx="60300" cy="6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8" name="Google Shape;1308;p33"/>
              <p:cNvCxnSpPr>
                <a:stCxn id="1307" idx="7"/>
                <a:endCxn id="1303" idx="6"/>
              </p:cNvCxnSpPr>
              <p:nvPr/>
            </p:nvCxnSpPr>
            <p:spPr>
              <a:xfrm rot="-10079521" flipH="1">
                <a:off x="6091494" y="28437"/>
                <a:ext cx="511901" cy="368688"/>
              </a:xfrm>
              <a:prstGeom prst="straightConnector1">
                <a:avLst/>
              </a:prstGeom>
              <a:noFill/>
              <a:ln w="9525" cap="flat" cmpd="sng">
                <a:solidFill>
                  <a:schemeClr val="accent2"/>
                </a:solidFill>
                <a:prstDash val="solid"/>
                <a:round/>
                <a:headEnd type="none" w="med" len="med"/>
                <a:tailEnd type="none" w="med" len="med"/>
              </a:ln>
            </p:spPr>
          </p:cxnSp>
          <p:cxnSp>
            <p:nvCxnSpPr>
              <p:cNvPr id="1309" name="Google Shape;1309;p33"/>
              <p:cNvCxnSpPr>
                <a:stCxn id="1303" idx="1"/>
                <a:endCxn id="1306" idx="6"/>
              </p:cNvCxnSpPr>
              <p:nvPr/>
            </p:nvCxnSpPr>
            <p:spPr>
              <a:xfrm rot="721013">
                <a:off x="6561943" y="131693"/>
                <a:ext cx="662825" cy="150275"/>
              </a:xfrm>
              <a:prstGeom prst="straightConnector1">
                <a:avLst/>
              </a:prstGeom>
              <a:noFill/>
              <a:ln w="9525" cap="flat" cmpd="sng">
                <a:solidFill>
                  <a:schemeClr val="accent2"/>
                </a:solidFill>
                <a:prstDash val="solid"/>
                <a:round/>
                <a:headEnd type="none" w="med" len="med"/>
                <a:tailEnd type="none" w="med" len="med"/>
              </a:ln>
            </p:spPr>
          </p:cxnSp>
          <p:cxnSp>
            <p:nvCxnSpPr>
              <p:cNvPr id="1310" name="Google Shape;1310;p33"/>
              <p:cNvCxnSpPr>
                <a:stCxn id="1303" idx="6"/>
                <a:endCxn id="1305" idx="5"/>
              </p:cNvCxnSpPr>
              <p:nvPr/>
            </p:nvCxnSpPr>
            <p:spPr>
              <a:xfrm rot="720000">
                <a:off x="6561058" y="156293"/>
                <a:ext cx="747433" cy="644114"/>
              </a:xfrm>
              <a:prstGeom prst="straightConnector1">
                <a:avLst/>
              </a:prstGeom>
              <a:noFill/>
              <a:ln w="9525" cap="flat" cmpd="sng">
                <a:solidFill>
                  <a:schemeClr val="accent2"/>
                </a:solidFill>
                <a:prstDash val="solid"/>
                <a:round/>
                <a:headEnd type="none" w="med" len="med"/>
                <a:tailEnd type="none" w="med" len="med"/>
              </a:ln>
            </p:spPr>
          </p:cxnSp>
          <p:cxnSp>
            <p:nvCxnSpPr>
              <p:cNvPr id="1311" name="Google Shape;1311;p33"/>
              <p:cNvCxnSpPr>
                <a:stCxn id="1306" idx="4"/>
                <a:endCxn id="1305" idx="4"/>
              </p:cNvCxnSpPr>
              <p:nvPr/>
            </p:nvCxnSpPr>
            <p:spPr>
              <a:xfrm rot="718568">
                <a:off x="7131108" y="376938"/>
                <a:ext cx="141684" cy="490424"/>
              </a:xfrm>
              <a:prstGeom prst="straightConnector1">
                <a:avLst/>
              </a:prstGeom>
              <a:noFill/>
              <a:ln w="9525" cap="flat" cmpd="sng">
                <a:solidFill>
                  <a:schemeClr val="accent2"/>
                </a:solidFill>
                <a:prstDash val="solid"/>
                <a:round/>
                <a:headEnd type="none" w="med" len="med"/>
                <a:tailEnd type="none" w="med" len="med"/>
              </a:ln>
            </p:spPr>
          </p:cxnSp>
          <p:cxnSp>
            <p:nvCxnSpPr>
              <p:cNvPr id="1312" name="Google Shape;1312;p33"/>
              <p:cNvCxnSpPr>
                <a:stCxn id="1306" idx="2"/>
              </p:cNvCxnSpPr>
              <p:nvPr/>
            </p:nvCxnSpPr>
            <p:spPr>
              <a:xfrm rot="-10078273" flipH="1">
                <a:off x="7174606" y="261102"/>
                <a:ext cx="454888" cy="137095"/>
              </a:xfrm>
              <a:prstGeom prst="straightConnector1">
                <a:avLst/>
              </a:prstGeom>
              <a:noFill/>
              <a:ln w="9525" cap="flat" cmpd="sng">
                <a:solidFill>
                  <a:schemeClr val="accent2"/>
                </a:solidFill>
                <a:prstDash val="solid"/>
                <a:round/>
                <a:headEnd type="none" w="med" len="med"/>
                <a:tailEnd type="none" w="med" len="med"/>
              </a:ln>
            </p:spPr>
          </p:cxnSp>
          <p:cxnSp>
            <p:nvCxnSpPr>
              <p:cNvPr id="1313" name="Google Shape;1313;p33"/>
              <p:cNvCxnSpPr>
                <a:stCxn id="1305" idx="2"/>
                <a:endCxn id="1304" idx="6"/>
              </p:cNvCxnSpPr>
              <p:nvPr/>
            </p:nvCxnSpPr>
            <p:spPr>
              <a:xfrm rot="-10078974" flipH="1">
                <a:off x="7217614" y="708988"/>
                <a:ext cx="1144072" cy="271424"/>
              </a:xfrm>
              <a:prstGeom prst="straightConnector1">
                <a:avLst/>
              </a:prstGeom>
              <a:noFill/>
              <a:ln w="9525" cap="flat" cmpd="sng">
                <a:solidFill>
                  <a:schemeClr val="accent2"/>
                </a:solidFill>
                <a:prstDash val="solid"/>
                <a:round/>
                <a:headEnd type="none" w="med" len="med"/>
                <a:tailEnd type="none" w="med" len="med"/>
              </a:ln>
            </p:spPr>
          </p:cxnSp>
          <p:cxnSp>
            <p:nvCxnSpPr>
              <p:cNvPr id="1314" name="Google Shape;1314;p33"/>
              <p:cNvCxnSpPr>
                <a:stCxn id="1304" idx="4"/>
                <a:endCxn id="1283" idx="5"/>
              </p:cNvCxnSpPr>
              <p:nvPr/>
            </p:nvCxnSpPr>
            <p:spPr>
              <a:xfrm rot="721601">
                <a:off x="8281706" y="913553"/>
                <a:ext cx="564388" cy="571093"/>
              </a:xfrm>
              <a:prstGeom prst="straightConnector1">
                <a:avLst/>
              </a:prstGeom>
              <a:noFill/>
              <a:ln w="9525" cap="flat" cmpd="sng">
                <a:solidFill>
                  <a:schemeClr val="accent2"/>
                </a:solidFill>
                <a:prstDash val="solid"/>
                <a:round/>
                <a:headEnd type="none" w="med" len="med"/>
                <a:tailEnd type="none" w="med" len="med"/>
              </a:ln>
            </p:spPr>
          </p:cxnSp>
          <p:sp>
            <p:nvSpPr>
              <p:cNvPr id="1315" name="Google Shape;1315;p33"/>
              <p:cNvSpPr/>
              <p:nvPr/>
            </p:nvSpPr>
            <p:spPr>
              <a:xfrm>
                <a:off x="7624750" y="603850"/>
                <a:ext cx="36600" cy="36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16" name="Google Shape;1316;p33"/>
              <p:cNvCxnSpPr>
                <a:stCxn id="1315" idx="6"/>
                <a:endCxn id="1306" idx="5"/>
              </p:cNvCxnSpPr>
              <p:nvPr/>
            </p:nvCxnSpPr>
            <p:spPr>
              <a:xfrm rot="-10078847">
                <a:off x="7174726" y="413285"/>
                <a:ext cx="508548" cy="157629"/>
              </a:xfrm>
              <a:prstGeom prst="straightConnector1">
                <a:avLst/>
              </a:prstGeom>
              <a:noFill/>
              <a:ln w="9525" cap="flat" cmpd="sng">
                <a:solidFill>
                  <a:schemeClr val="accent2"/>
                </a:solidFill>
                <a:prstDash val="solid"/>
                <a:round/>
                <a:headEnd type="none" w="med" len="med"/>
                <a:tailEnd type="none" w="med" len="med"/>
              </a:ln>
            </p:spPr>
          </p:cxnSp>
        </p:grpSp>
      </p:grpSp>
      <p:sp>
        <p:nvSpPr>
          <p:cNvPr id="1317" name="Google Shape;1317;p33"/>
          <p:cNvSpPr/>
          <p:nvPr/>
        </p:nvSpPr>
        <p:spPr>
          <a:xfrm>
            <a:off x="826875" y="-2582075"/>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3"/>
          <p:cNvSpPr/>
          <p:nvPr/>
        </p:nvSpPr>
        <p:spPr>
          <a:xfrm>
            <a:off x="3668350" y="3415400"/>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9" name="Google Shape;1319;p33"/>
          <p:cNvGrpSpPr/>
          <p:nvPr/>
        </p:nvGrpSpPr>
        <p:grpSpPr>
          <a:xfrm rot="-10283071">
            <a:off x="7758720" y="522777"/>
            <a:ext cx="1119208" cy="720947"/>
            <a:chOff x="7714450" y="2073044"/>
            <a:chExt cx="1119226" cy="720958"/>
          </a:xfrm>
        </p:grpSpPr>
        <p:sp>
          <p:nvSpPr>
            <p:cNvPr id="1320" name="Google Shape;1320;p33"/>
            <p:cNvSpPr/>
            <p:nvPr/>
          </p:nvSpPr>
          <p:spPr>
            <a:xfrm>
              <a:off x="7740398" y="2102385"/>
              <a:ext cx="1083165" cy="662294"/>
            </a:xfrm>
            <a:custGeom>
              <a:avLst/>
              <a:gdLst/>
              <a:ahLst/>
              <a:cxnLst/>
              <a:rect l="l" t="t" r="r" b="b"/>
              <a:pathLst>
                <a:path w="30639" h="18734" fill="none" extrusionOk="0">
                  <a:moveTo>
                    <a:pt x="1" y="2266"/>
                  </a:moveTo>
                  <a:lnTo>
                    <a:pt x="12320" y="0"/>
                  </a:lnTo>
                  <a:lnTo>
                    <a:pt x="18703" y="957"/>
                  </a:lnTo>
                  <a:lnTo>
                    <a:pt x="18703" y="5394"/>
                  </a:lnTo>
                  <a:cubicBezTo>
                    <a:pt x="18703" y="5394"/>
                    <a:pt x="30639" y="7947"/>
                    <a:pt x="30479" y="8330"/>
                  </a:cubicBezTo>
                  <a:cubicBezTo>
                    <a:pt x="30319" y="8713"/>
                    <a:pt x="25022" y="18319"/>
                    <a:pt x="25022" y="18319"/>
                  </a:cubicBezTo>
                  <a:lnTo>
                    <a:pt x="12607" y="18734"/>
                  </a:lnTo>
                  <a:lnTo>
                    <a:pt x="18703" y="5394"/>
                  </a:lnTo>
                  <a:lnTo>
                    <a:pt x="25022" y="18319"/>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3"/>
            <p:cNvSpPr/>
            <p:nvPr/>
          </p:nvSpPr>
          <p:spPr>
            <a:xfrm>
              <a:off x="8175892" y="2102385"/>
              <a:ext cx="225690" cy="190691"/>
            </a:xfrm>
            <a:custGeom>
              <a:avLst/>
              <a:gdLst/>
              <a:ahLst/>
              <a:cxnLst/>
              <a:rect l="l" t="t" r="r" b="b"/>
              <a:pathLst>
                <a:path w="6384" h="5394" fill="none" extrusionOk="0">
                  <a:moveTo>
                    <a:pt x="1" y="0"/>
                  </a:moveTo>
                  <a:lnTo>
                    <a:pt x="6384" y="5394"/>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2" name="Google Shape;1322;p33"/>
            <p:cNvGrpSpPr/>
            <p:nvPr/>
          </p:nvGrpSpPr>
          <p:grpSpPr>
            <a:xfrm>
              <a:off x="7714450" y="2073044"/>
              <a:ext cx="1119226" cy="720958"/>
              <a:chOff x="7714450" y="2073044"/>
              <a:chExt cx="1119226" cy="720958"/>
            </a:xfrm>
          </p:grpSpPr>
          <p:sp>
            <p:nvSpPr>
              <p:cNvPr id="1323" name="Google Shape;1323;p33"/>
              <p:cNvSpPr/>
              <p:nvPr/>
            </p:nvSpPr>
            <p:spPr>
              <a:xfrm>
                <a:off x="8603502" y="2726267"/>
                <a:ext cx="41787" cy="41787"/>
              </a:xfrm>
              <a:custGeom>
                <a:avLst/>
                <a:gdLst/>
                <a:ahLst/>
                <a:cxnLst/>
                <a:rect l="l" t="t" r="r" b="b"/>
                <a:pathLst>
                  <a:path w="1182" h="1182" extrusionOk="0">
                    <a:moveTo>
                      <a:pt x="351" y="160"/>
                    </a:moveTo>
                    <a:cubicBezTo>
                      <a:pt x="607" y="1"/>
                      <a:pt x="894" y="96"/>
                      <a:pt x="1053" y="352"/>
                    </a:cubicBezTo>
                    <a:cubicBezTo>
                      <a:pt x="1181" y="575"/>
                      <a:pt x="1085" y="894"/>
                      <a:pt x="862" y="1022"/>
                    </a:cubicBezTo>
                    <a:cubicBezTo>
                      <a:pt x="607" y="1182"/>
                      <a:pt x="287" y="1086"/>
                      <a:pt x="160" y="830"/>
                    </a:cubicBezTo>
                    <a:cubicBezTo>
                      <a:pt x="0" y="607"/>
                      <a:pt x="96" y="288"/>
                      <a:pt x="351"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3"/>
              <p:cNvSpPr/>
              <p:nvPr/>
            </p:nvSpPr>
            <p:spPr>
              <a:xfrm>
                <a:off x="8793021" y="2376535"/>
                <a:ext cx="40655" cy="41787"/>
              </a:xfrm>
              <a:custGeom>
                <a:avLst/>
                <a:gdLst/>
                <a:ahLst/>
                <a:cxnLst/>
                <a:rect l="l" t="t" r="r" b="b"/>
                <a:pathLst>
                  <a:path w="1150" h="1182" extrusionOk="0">
                    <a:moveTo>
                      <a:pt x="320" y="160"/>
                    </a:moveTo>
                    <a:cubicBezTo>
                      <a:pt x="575" y="0"/>
                      <a:pt x="894" y="96"/>
                      <a:pt x="1022" y="351"/>
                    </a:cubicBezTo>
                    <a:cubicBezTo>
                      <a:pt x="1150" y="575"/>
                      <a:pt x="1086" y="894"/>
                      <a:pt x="831" y="1021"/>
                    </a:cubicBezTo>
                    <a:cubicBezTo>
                      <a:pt x="575" y="1181"/>
                      <a:pt x="288" y="1085"/>
                      <a:pt x="128" y="830"/>
                    </a:cubicBezTo>
                    <a:cubicBezTo>
                      <a:pt x="1" y="607"/>
                      <a:pt x="97" y="287"/>
                      <a:pt x="320" y="16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3"/>
              <p:cNvSpPr/>
              <p:nvPr/>
            </p:nvSpPr>
            <p:spPr>
              <a:xfrm>
                <a:off x="8380117" y="2271613"/>
                <a:ext cx="40655" cy="41787"/>
              </a:xfrm>
              <a:custGeom>
                <a:avLst/>
                <a:gdLst/>
                <a:ahLst/>
                <a:cxnLst/>
                <a:rect l="l" t="t" r="r" b="b"/>
                <a:pathLst>
                  <a:path w="1150" h="1182" extrusionOk="0">
                    <a:moveTo>
                      <a:pt x="319" y="128"/>
                    </a:moveTo>
                    <a:cubicBezTo>
                      <a:pt x="575" y="0"/>
                      <a:pt x="894" y="96"/>
                      <a:pt x="1021" y="319"/>
                    </a:cubicBezTo>
                    <a:cubicBezTo>
                      <a:pt x="1149" y="575"/>
                      <a:pt x="1053" y="894"/>
                      <a:pt x="830" y="1021"/>
                    </a:cubicBezTo>
                    <a:cubicBezTo>
                      <a:pt x="575" y="1181"/>
                      <a:pt x="255" y="1085"/>
                      <a:pt x="128" y="830"/>
                    </a:cubicBezTo>
                    <a:cubicBezTo>
                      <a:pt x="0" y="575"/>
                      <a:pt x="64" y="287"/>
                      <a:pt x="319"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3"/>
              <p:cNvSpPr/>
              <p:nvPr/>
            </p:nvSpPr>
            <p:spPr>
              <a:xfrm>
                <a:off x="7714450" y="2159902"/>
                <a:ext cx="40655" cy="41787"/>
              </a:xfrm>
              <a:custGeom>
                <a:avLst/>
                <a:gdLst/>
                <a:ahLst/>
                <a:cxnLst/>
                <a:rect l="l" t="t" r="r" b="b"/>
                <a:pathLst>
                  <a:path w="1150" h="1182" extrusionOk="0">
                    <a:moveTo>
                      <a:pt x="320" y="160"/>
                    </a:moveTo>
                    <a:cubicBezTo>
                      <a:pt x="575" y="1"/>
                      <a:pt x="894" y="96"/>
                      <a:pt x="1022" y="352"/>
                    </a:cubicBezTo>
                    <a:cubicBezTo>
                      <a:pt x="1150" y="607"/>
                      <a:pt x="1054" y="894"/>
                      <a:pt x="831" y="1054"/>
                    </a:cubicBezTo>
                    <a:cubicBezTo>
                      <a:pt x="575" y="1182"/>
                      <a:pt x="256" y="1086"/>
                      <a:pt x="128" y="862"/>
                    </a:cubicBezTo>
                    <a:cubicBezTo>
                      <a:pt x="1" y="607"/>
                      <a:pt x="65" y="288"/>
                      <a:pt x="320" y="16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3"/>
              <p:cNvSpPr/>
              <p:nvPr/>
            </p:nvSpPr>
            <p:spPr>
              <a:xfrm>
                <a:off x="8381248" y="2115925"/>
                <a:ext cx="40655" cy="40620"/>
              </a:xfrm>
              <a:custGeom>
                <a:avLst/>
                <a:gdLst/>
                <a:ahLst/>
                <a:cxnLst/>
                <a:rect l="l" t="t" r="r" b="b"/>
                <a:pathLst>
                  <a:path w="1150" h="1149" extrusionOk="0">
                    <a:moveTo>
                      <a:pt x="319" y="128"/>
                    </a:moveTo>
                    <a:cubicBezTo>
                      <a:pt x="575" y="0"/>
                      <a:pt x="894" y="96"/>
                      <a:pt x="1021" y="319"/>
                    </a:cubicBezTo>
                    <a:cubicBezTo>
                      <a:pt x="1149" y="574"/>
                      <a:pt x="1085" y="894"/>
                      <a:pt x="830" y="1021"/>
                    </a:cubicBezTo>
                    <a:cubicBezTo>
                      <a:pt x="575" y="1149"/>
                      <a:pt x="287" y="1085"/>
                      <a:pt x="128" y="830"/>
                    </a:cubicBezTo>
                    <a:cubicBezTo>
                      <a:pt x="0" y="574"/>
                      <a:pt x="96" y="255"/>
                      <a:pt x="319"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3"/>
              <p:cNvSpPr/>
              <p:nvPr/>
            </p:nvSpPr>
            <p:spPr>
              <a:xfrm>
                <a:off x="8155600" y="2725135"/>
                <a:ext cx="67735" cy="68867"/>
              </a:xfrm>
              <a:custGeom>
                <a:avLst/>
                <a:gdLst/>
                <a:ahLst/>
                <a:cxnLst/>
                <a:rect l="l" t="t" r="r" b="b"/>
                <a:pathLst>
                  <a:path w="1916" h="1948" extrusionOk="0">
                    <a:moveTo>
                      <a:pt x="543" y="224"/>
                    </a:moveTo>
                    <a:cubicBezTo>
                      <a:pt x="958" y="1"/>
                      <a:pt x="1468" y="160"/>
                      <a:pt x="1692" y="543"/>
                    </a:cubicBezTo>
                    <a:cubicBezTo>
                      <a:pt x="1915" y="958"/>
                      <a:pt x="1787" y="1469"/>
                      <a:pt x="1373" y="1724"/>
                    </a:cubicBezTo>
                    <a:cubicBezTo>
                      <a:pt x="958" y="1948"/>
                      <a:pt x="447" y="1788"/>
                      <a:pt x="224" y="1405"/>
                    </a:cubicBezTo>
                    <a:cubicBezTo>
                      <a:pt x="0" y="990"/>
                      <a:pt x="128" y="480"/>
                      <a:pt x="543" y="224"/>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3"/>
              <p:cNvSpPr/>
              <p:nvPr/>
            </p:nvSpPr>
            <p:spPr>
              <a:xfrm>
                <a:off x="8133010" y="2073044"/>
                <a:ext cx="68867" cy="68867"/>
              </a:xfrm>
              <a:custGeom>
                <a:avLst/>
                <a:gdLst/>
                <a:ahLst/>
                <a:cxnLst/>
                <a:rect l="l" t="t" r="r" b="b"/>
                <a:pathLst>
                  <a:path w="1948" h="1948" extrusionOk="0">
                    <a:moveTo>
                      <a:pt x="575" y="256"/>
                    </a:moveTo>
                    <a:cubicBezTo>
                      <a:pt x="958" y="0"/>
                      <a:pt x="1501" y="160"/>
                      <a:pt x="1724" y="575"/>
                    </a:cubicBezTo>
                    <a:cubicBezTo>
                      <a:pt x="1948" y="958"/>
                      <a:pt x="1820" y="1500"/>
                      <a:pt x="1405" y="1724"/>
                    </a:cubicBezTo>
                    <a:cubicBezTo>
                      <a:pt x="990" y="1947"/>
                      <a:pt x="480" y="1819"/>
                      <a:pt x="256" y="1404"/>
                    </a:cubicBezTo>
                    <a:cubicBezTo>
                      <a:pt x="1" y="990"/>
                      <a:pt x="161" y="479"/>
                      <a:pt x="575" y="256"/>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30" name="Google Shape;1330;p33"/>
          <p:cNvGrpSpPr/>
          <p:nvPr/>
        </p:nvGrpSpPr>
        <p:grpSpPr>
          <a:xfrm>
            <a:off x="-330975" y="3169189"/>
            <a:ext cx="3667625" cy="2745984"/>
            <a:chOff x="-330975" y="3169189"/>
            <a:chExt cx="3667625" cy="2745984"/>
          </a:xfrm>
        </p:grpSpPr>
        <p:grpSp>
          <p:nvGrpSpPr>
            <p:cNvPr id="1331" name="Google Shape;1331;p33"/>
            <p:cNvGrpSpPr/>
            <p:nvPr/>
          </p:nvGrpSpPr>
          <p:grpSpPr>
            <a:xfrm>
              <a:off x="1281832" y="4020405"/>
              <a:ext cx="913414" cy="880441"/>
              <a:chOff x="763654" y="5826350"/>
              <a:chExt cx="1008071" cy="971575"/>
            </a:xfrm>
          </p:grpSpPr>
          <p:sp>
            <p:nvSpPr>
              <p:cNvPr id="1332" name="Google Shape;1332;p33"/>
              <p:cNvSpPr/>
              <p:nvPr/>
            </p:nvSpPr>
            <p:spPr>
              <a:xfrm>
                <a:off x="814757" y="6134739"/>
                <a:ext cx="923883" cy="635359"/>
              </a:xfrm>
              <a:custGeom>
                <a:avLst/>
                <a:gdLst/>
                <a:ahLst/>
                <a:cxnLst/>
                <a:rect l="l" t="t" r="r" b="b"/>
                <a:pathLst>
                  <a:path w="22277" h="15320" fill="none" extrusionOk="0">
                    <a:moveTo>
                      <a:pt x="6543" y="1"/>
                    </a:moveTo>
                    <a:lnTo>
                      <a:pt x="1" y="15320"/>
                    </a:lnTo>
                    <a:lnTo>
                      <a:pt x="22277" y="9479"/>
                    </a:lnTo>
                    <a:close/>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3"/>
              <p:cNvSpPr/>
              <p:nvPr/>
            </p:nvSpPr>
            <p:spPr>
              <a:xfrm>
                <a:off x="1086109" y="5858118"/>
                <a:ext cx="41" cy="276663"/>
              </a:xfrm>
              <a:custGeom>
                <a:avLst/>
                <a:gdLst/>
                <a:ahLst/>
                <a:cxnLst/>
                <a:rect l="l" t="t" r="r" b="b"/>
                <a:pathLst>
                  <a:path w="1" h="6671" fill="none" extrusionOk="0">
                    <a:moveTo>
                      <a:pt x="0" y="6671"/>
                    </a:moveTo>
                    <a:lnTo>
                      <a:pt x="0" y="1"/>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3"/>
              <p:cNvSpPr/>
              <p:nvPr/>
            </p:nvSpPr>
            <p:spPr>
              <a:xfrm>
                <a:off x="1067571" y="6109607"/>
                <a:ext cx="42385" cy="42385"/>
              </a:xfrm>
              <a:custGeom>
                <a:avLst/>
                <a:gdLst/>
                <a:ahLst/>
                <a:cxnLst/>
                <a:rect l="l" t="t" r="r" b="b"/>
                <a:pathLst>
                  <a:path w="1022" h="1022" extrusionOk="0">
                    <a:moveTo>
                      <a:pt x="1022" y="511"/>
                    </a:moveTo>
                    <a:cubicBezTo>
                      <a:pt x="1022" y="766"/>
                      <a:pt x="798" y="1022"/>
                      <a:pt x="511" y="1022"/>
                    </a:cubicBezTo>
                    <a:cubicBezTo>
                      <a:pt x="224" y="1022"/>
                      <a:pt x="0" y="766"/>
                      <a:pt x="0" y="511"/>
                    </a:cubicBezTo>
                    <a:cubicBezTo>
                      <a:pt x="0" y="224"/>
                      <a:pt x="224" y="1"/>
                      <a:pt x="511" y="1"/>
                    </a:cubicBezTo>
                    <a:cubicBezTo>
                      <a:pt x="798" y="1"/>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3"/>
              <p:cNvSpPr/>
              <p:nvPr/>
            </p:nvSpPr>
            <p:spPr>
              <a:xfrm>
                <a:off x="1067571" y="5826350"/>
                <a:ext cx="42385" cy="42426"/>
              </a:xfrm>
              <a:custGeom>
                <a:avLst/>
                <a:gdLst/>
                <a:ahLst/>
                <a:cxnLst/>
                <a:rect l="l" t="t" r="r" b="b"/>
                <a:pathLst>
                  <a:path w="1022" h="1023" extrusionOk="0">
                    <a:moveTo>
                      <a:pt x="1022" y="511"/>
                    </a:moveTo>
                    <a:cubicBezTo>
                      <a:pt x="1022" y="799"/>
                      <a:pt x="798" y="1022"/>
                      <a:pt x="511" y="1022"/>
                    </a:cubicBezTo>
                    <a:cubicBezTo>
                      <a:pt x="224" y="1022"/>
                      <a:pt x="0" y="799"/>
                      <a:pt x="0" y="511"/>
                    </a:cubicBezTo>
                    <a:cubicBezTo>
                      <a:pt x="0" y="224"/>
                      <a:pt x="224" y="1"/>
                      <a:pt x="511" y="1"/>
                    </a:cubicBezTo>
                    <a:cubicBezTo>
                      <a:pt x="798" y="1"/>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3"/>
              <p:cNvSpPr/>
              <p:nvPr/>
            </p:nvSpPr>
            <p:spPr>
              <a:xfrm>
                <a:off x="763654" y="6727712"/>
                <a:ext cx="71499" cy="70213"/>
              </a:xfrm>
              <a:custGeom>
                <a:avLst/>
                <a:gdLst/>
                <a:ahLst/>
                <a:cxnLst/>
                <a:rect l="l" t="t" r="r" b="b"/>
                <a:pathLst>
                  <a:path w="1724" h="1693" extrusionOk="0">
                    <a:moveTo>
                      <a:pt x="1723" y="830"/>
                    </a:moveTo>
                    <a:cubicBezTo>
                      <a:pt x="1723" y="1309"/>
                      <a:pt x="1340" y="1692"/>
                      <a:pt x="862" y="1692"/>
                    </a:cubicBezTo>
                    <a:cubicBezTo>
                      <a:pt x="383" y="1692"/>
                      <a:pt x="0" y="1309"/>
                      <a:pt x="0" y="830"/>
                    </a:cubicBezTo>
                    <a:cubicBezTo>
                      <a:pt x="0" y="384"/>
                      <a:pt x="383" y="1"/>
                      <a:pt x="862" y="1"/>
                    </a:cubicBezTo>
                    <a:cubicBezTo>
                      <a:pt x="1340" y="1"/>
                      <a:pt x="1723" y="384"/>
                      <a:pt x="1723"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3"/>
              <p:cNvSpPr/>
              <p:nvPr/>
            </p:nvSpPr>
            <p:spPr>
              <a:xfrm>
                <a:off x="1701554" y="6481532"/>
                <a:ext cx="70171" cy="70171"/>
              </a:xfrm>
              <a:custGeom>
                <a:avLst/>
                <a:gdLst/>
                <a:ahLst/>
                <a:cxnLst/>
                <a:rect l="l" t="t" r="r" b="b"/>
                <a:pathLst>
                  <a:path w="1692" h="1692" extrusionOk="0">
                    <a:moveTo>
                      <a:pt x="1692" y="862"/>
                    </a:moveTo>
                    <a:cubicBezTo>
                      <a:pt x="1692" y="1341"/>
                      <a:pt x="1309" y="1692"/>
                      <a:pt x="830" y="1692"/>
                    </a:cubicBezTo>
                    <a:cubicBezTo>
                      <a:pt x="351" y="1692"/>
                      <a:pt x="0" y="1341"/>
                      <a:pt x="0" y="862"/>
                    </a:cubicBezTo>
                    <a:cubicBezTo>
                      <a:pt x="0" y="383"/>
                      <a:pt x="351" y="0"/>
                      <a:pt x="830" y="0"/>
                    </a:cubicBezTo>
                    <a:cubicBezTo>
                      <a:pt x="1309" y="0"/>
                      <a:pt x="1692" y="383"/>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33"/>
            <p:cNvGrpSpPr/>
            <p:nvPr/>
          </p:nvGrpSpPr>
          <p:grpSpPr>
            <a:xfrm>
              <a:off x="-330975" y="3169189"/>
              <a:ext cx="3667625" cy="2745984"/>
              <a:chOff x="-330975" y="3169189"/>
              <a:chExt cx="3667625" cy="2745984"/>
            </a:xfrm>
          </p:grpSpPr>
          <p:sp>
            <p:nvSpPr>
              <p:cNvPr id="1339" name="Google Shape;1339;p33"/>
              <p:cNvSpPr/>
              <p:nvPr/>
            </p:nvSpPr>
            <p:spPr>
              <a:xfrm rot="-10103830">
                <a:off x="2092001" y="4693018"/>
                <a:ext cx="485146" cy="590226"/>
              </a:xfrm>
              <a:custGeom>
                <a:avLst/>
                <a:gdLst/>
                <a:ahLst/>
                <a:cxnLst/>
                <a:rect l="l" t="t" r="r" b="b"/>
                <a:pathLst>
                  <a:path w="15282" h="18592" fill="none" extrusionOk="0">
                    <a:moveTo>
                      <a:pt x="14740" y="96"/>
                    </a:moveTo>
                    <a:lnTo>
                      <a:pt x="1" y="0"/>
                    </a:lnTo>
                    <a:lnTo>
                      <a:pt x="15281" y="18592"/>
                    </a:lnTo>
                    <a:lnTo>
                      <a:pt x="414" y="15249"/>
                    </a:lnTo>
                    <a:lnTo>
                      <a:pt x="1" y="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3"/>
              <p:cNvSpPr/>
              <p:nvPr/>
            </p:nvSpPr>
            <p:spPr>
              <a:xfrm rot="-10103830">
                <a:off x="2174238" y="4473717"/>
                <a:ext cx="313335" cy="210255"/>
              </a:xfrm>
              <a:custGeom>
                <a:avLst/>
                <a:gdLst/>
                <a:ahLst/>
                <a:cxnLst/>
                <a:rect l="l" t="t" r="r" b="b"/>
                <a:pathLst>
                  <a:path w="9870" h="6623" fill="none" extrusionOk="0">
                    <a:moveTo>
                      <a:pt x="9869" y="1"/>
                    </a:moveTo>
                    <a:lnTo>
                      <a:pt x="8628" y="6622"/>
                    </a:lnTo>
                    <a:lnTo>
                      <a:pt x="1" y="6336"/>
                    </a:lnTo>
                    <a:close/>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3"/>
              <p:cNvSpPr/>
              <p:nvPr/>
            </p:nvSpPr>
            <p:spPr>
              <a:xfrm rot="-10103830">
                <a:off x="1952735" y="4120438"/>
                <a:ext cx="1004609" cy="692322"/>
              </a:xfrm>
              <a:custGeom>
                <a:avLst/>
                <a:gdLst/>
                <a:ahLst/>
                <a:cxnLst/>
                <a:rect l="l" t="t" r="r" b="b"/>
                <a:pathLst>
                  <a:path w="31645" h="21808" fill="none" extrusionOk="0">
                    <a:moveTo>
                      <a:pt x="14008" y="9679"/>
                    </a:moveTo>
                    <a:lnTo>
                      <a:pt x="9009" y="1"/>
                    </a:lnTo>
                    <a:lnTo>
                      <a:pt x="0" y="3535"/>
                    </a:lnTo>
                    <a:lnTo>
                      <a:pt x="5699" y="9551"/>
                    </a:lnTo>
                    <a:lnTo>
                      <a:pt x="14008" y="9679"/>
                    </a:lnTo>
                    <a:lnTo>
                      <a:pt x="22412" y="21808"/>
                    </a:lnTo>
                    <a:lnTo>
                      <a:pt x="22635" y="9965"/>
                    </a:lnTo>
                    <a:lnTo>
                      <a:pt x="31644" y="9042"/>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3"/>
              <p:cNvSpPr/>
              <p:nvPr/>
            </p:nvSpPr>
            <p:spPr>
              <a:xfrm rot="-10103830">
                <a:off x="2652662" y="4079949"/>
                <a:ext cx="574067" cy="524543"/>
              </a:xfrm>
              <a:custGeom>
                <a:avLst/>
                <a:gdLst/>
                <a:ahLst/>
                <a:cxnLst/>
                <a:rect l="l" t="t" r="r" b="b"/>
                <a:pathLst>
                  <a:path w="18083" h="16523" fill="none" extrusionOk="0">
                    <a:moveTo>
                      <a:pt x="1" y="16523"/>
                    </a:moveTo>
                    <a:lnTo>
                      <a:pt x="18083" y="10601"/>
                    </a:lnTo>
                    <a:lnTo>
                      <a:pt x="13085" y="0"/>
                    </a:lnTo>
                    <a:close/>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3"/>
              <p:cNvSpPr/>
              <p:nvPr/>
            </p:nvSpPr>
            <p:spPr>
              <a:xfrm rot="-10103830">
                <a:off x="2244705" y="4131728"/>
                <a:ext cx="530606" cy="692322"/>
              </a:xfrm>
              <a:custGeom>
                <a:avLst/>
                <a:gdLst/>
                <a:ahLst/>
                <a:cxnLst/>
                <a:rect l="l" t="t" r="r" b="b"/>
                <a:pathLst>
                  <a:path w="16714" h="21808" fill="none" extrusionOk="0">
                    <a:moveTo>
                      <a:pt x="4999" y="20152"/>
                    </a:moveTo>
                    <a:lnTo>
                      <a:pt x="16714" y="21808"/>
                    </a:lnTo>
                    <a:lnTo>
                      <a:pt x="1" y="9551"/>
                    </a:lnTo>
                    <a:lnTo>
                      <a:pt x="3311" y="1"/>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3"/>
              <p:cNvSpPr/>
              <p:nvPr/>
            </p:nvSpPr>
            <p:spPr>
              <a:xfrm rot="-10103830">
                <a:off x="932764" y="4350705"/>
                <a:ext cx="685242" cy="1482644"/>
              </a:xfrm>
              <a:custGeom>
                <a:avLst/>
                <a:gdLst/>
                <a:ahLst/>
                <a:cxnLst/>
                <a:rect l="l" t="t" r="r" b="b"/>
                <a:pathLst>
                  <a:path w="21585" h="46703" fill="none" extrusionOk="0">
                    <a:moveTo>
                      <a:pt x="11843" y="46702"/>
                    </a:moveTo>
                    <a:lnTo>
                      <a:pt x="21585" y="19515"/>
                    </a:lnTo>
                    <a:lnTo>
                      <a:pt x="1" y="1"/>
                    </a:lnTo>
                    <a:lnTo>
                      <a:pt x="10697" y="26774"/>
                    </a:lnTo>
                    <a:lnTo>
                      <a:pt x="21585" y="19515"/>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3"/>
              <p:cNvSpPr/>
              <p:nvPr/>
            </p:nvSpPr>
            <p:spPr>
              <a:xfrm rot="-10103830">
                <a:off x="425785" y="3922116"/>
                <a:ext cx="959117" cy="1205722"/>
              </a:xfrm>
              <a:custGeom>
                <a:avLst/>
                <a:gdLst/>
                <a:ahLst/>
                <a:cxnLst/>
                <a:rect l="l" t="t" r="r" b="b"/>
                <a:pathLst>
                  <a:path w="30212" h="37980" fill="none" extrusionOk="0">
                    <a:moveTo>
                      <a:pt x="30212" y="37979"/>
                    </a:moveTo>
                    <a:lnTo>
                      <a:pt x="21807" y="28333"/>
                    </a:lnTo>
                    <a:lnTo>
                      <a:pt x="23240" y="17732"/>
                    </a:lnTo>
                    <a:lnTo>
                      <a:pt x="17732" y="16618"/>
                    </a:lnTo>
                    <a:lnTo>
                      <a:pt x="10888" y="0"/>
                    </a:lnTo>
                    <a:lnTo>
                      <a:pt x="19738" y="4903"/>
                    </a:lnTo>
                    <a:lnTo>
                      <a:pt x="26996" y="6686"/>
                    </a:lnTo>
                    <a:lnTo>
                      <a:pt x="17732" y="16618"/>
                    </a:lnTo>
                    <a:lnTo>
                      <a:pt x="0" y="7259"/>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3"/>
              <p:cNvSpPr/>
              <p:nvPr/>
            </p:nvSpPr>
            <p:spPr>
              <a:xfrm rot="-10103830">
                <a:off x="-127217" y="3484175"/>
                <a:ext cx="3315925" cy="1808043"/>
              </a:xfrm>
              <a:custGeom>
                <a:avLst/>
                <a:gdLst/>
                <a:ahLst/>
                <a:cxnLst/>
                <a:rect l="l" t="t" r="r" b="b"/>
                <a:pathLst>
                  <a:path w="104451" h="56953" fill="none" extrusionOk="0">
                    <a:moveTo>
                      <a:pt x="4457" y="56952"/>
                    </a:moveTo>
                    <a:lnTo>
                      <a:pt x="1" y="47084"/>
                    </a:lnTo>
                    <a:lnTo>
                      <a:pt x="29798" y="42818"/>
                    </a:lnTo>
                    <a:lnTo>
                      <a:pt x="39030" y="30052"/>
                    </a:lnTo>
                    <a:lnTo>
                      <a:pt x="31262" y="24354"/>
                    </a:lnTo>
                    <a:lnTo>
                      <a:pt x="30721" y="5858"/>
                    </a:lnTo>
                    <a:lnTo>
                      <a:pt x="43614" y="0"/>
                    </a:lnTo>
                    <a:lnTo>
                      <a:pt x="55552" y="8564"/>
                    </a:lnTo>
                    <a:lnTo>
                      <a:pt x="56698" y="28492"/>
                    </a:lnTo>
                    <a:lnTo>
                      <a:pt x="85764" y="39284"/>
                    </a:lnTo>
                    <a:lnTo>
                      <a:pt x="104451" y="22571"/>
                    </a:lnTo>
                    <a:lnTo>
                      <a:pt x="77359" y="29638"/>
                    </a:lnTo>
                    <a:lnTo>
                      <a:pt x="56698" y="28492"/>
                    </a:lnTo>
                    <a:lnTo>
                      <a:pt x="56698" y="28492"/>
                    </a:lnTo>
                    <a:lnTo>
                      <a:pt x="73284" y="17923"/>
                    </a:lnTo>
                    <a:lnTo>
                      <a:pt x="77359" y="29638"/>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3"/>
              <p:cNvSpPr/>
              <p:nvPr/>
            </p:nvSpPr>
            <p:spPr>
              <a:xfrm rot="-10103830">
                <a:off x="708079" y="4571784"/>
                <a:ext cx="63715" cy="371939"/>
              </a:xfrm>
              <a:custGeom>
                <a:avLst/>
                <a:gdLst/>
                <a:ahLst/>
                <a:cxnLst/>
                <a:rect l="l" t="t" r="r" b="b"/>
                <a:pathLst>
                  <a:path w="2007" h="11716" fill="none" extrusionOk="0">
                    <a:moveTo>
                      <a:pt x="0" y="11716"/>
                    </a:moveTo>
                    <a:lnTo>
                      <a:pt x="2006" y="1"/>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3"/>
              <p:cNvSpPr/>
              <p:nvPr/>
            </p:nvSpPr>
            <p:spPr>
              <a:xfrm rot="-10103830">
                <a:off x="1373981" y="4385515"/>
                <a:ext cx="276954" cy="148604"/>
              </a:xfrm>
              <a:custGeom>
                <a:avLst/>
                <a:gdLst/>
                <a:ahLst/>
                <a:cxnLst/>
                <a:rect l="l" t="t" r="r" b="b"/>
                <a:pathLst>
                  <a:path w="8724" h="4681" fill="none" extrusionOk="0">
                    <a:moveTo>
                      <a:pt x="8723" y="4680"/>
                    </a:moveTo>
                    <a:lnTo>
                      <a:pt x="1" y="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3"/>
              <p:cNvSpPr/>
              <p:nvPr/>
            </p:nvSpPr>
            <p:spPr>
              <a:xfrm rot="-10103830">
                <a:off x="1573911" y="4874811"/>
                <a:ext cx="498257" cy="491178"/>
              </a:xfrm>
              <a:custGeom>
                <a:avLst/>
                <a:gdLst/>
                <a:ahLst/>
                <a:cxnLst/>
                <a:rect l="l" t="t" r="r" b="b"/>
                <a:pathLst>
                  <a:path w="15695" h="15472" fill="none" extrusionOk="0">
                    <a:moveTo>
                      <a:pt x="12893" y="0"/>
                    </a:moveTo>
                    <a:lnTo>
                      <a:pt x="15695" y="15472"/>
                    </a:lnTo>
                    <a:lnTo>
                      <a:pt x="0" y="5858"/>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0" name="Google Shape;1350;p33"/>
              <p:cNvGrpSpPr/>
              <p:nvPr/>
            </p:nvGrpSpPr>
            <p:grpSpPr>
              <a:xfrm>
                <a:off x="-330975" y="3779650"/>
                <a:ext cx="3630870" cy="2135522"/>
                <a:chOff x="-330975" y="3779650"/>
                <a:chExt cx="3630870" cy="2135522"/>
              </a:xfrm>
            </p:grpSpPr>
            <p:sp>
              <p:nvSpPr>
                <p:cNvPr id="1351" name="Google Shape;1351;p33"/>
                <p:cNvSpPr/>
                <p:nvPr/>
              </p:nvSpPr>
              <p:spPr>
                <a:xfrm rot="-10103830">
                  <a:off x="-303084" y="3922950"/>
                  <a:ext cx="205208" cy="298192"/>
                </a:xfrm>
                <a:custGeom>
                  <a:avLst/>
                  <a:gdLst/>
                  <a:ahLst/>
                  <a:cxnLst/>
                  <a:rect l="l" t="t" r="r" b="b"/>
                  <a:pathLst>
                    <a:path w="6464" h="9393" fill="none" extrusionOk="0">
                      <a:moveTo>
                        <a:pt x="1" y="1"/>
                      </a:moveTo>
                      <a:lnTo>
                        <a:pt x="6463" y="9392"/>
                      </a:lnTo>
                    </a:path>
                  </a:pathLst>
                </a:custGeom>
                <a:solidFill>
                  <a:schemeClr val="accent2"/>
                </a:solidFill>
                <a:ln w="717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3"/>
                <p:cNvSpPr/>
                <p:nvPr/>
              </p:nvSpPr>
              <p:spPr>
                <a:xfrm rot="-10103830">
                  <a:off x="3242437" y="4114743"/>
                  <a:ext cx="52603" cy="53619"/>
                </a:xfrm>
                <a:custGeom>
                  <a:avLst/>
                  <a:gdLst/>
                  <a:ahLst/>
                  <a:cxnLst/>
                  <a:rect l="l" t="t" r="r" b="b"/>
                  <a:pathLst>
                    <a:path w="1657" h="1689" extrusionOk="0">
                      <a:moveTo>
                        <a:pt x="829" y="1"/>
                      </a:moveTo>
                      <a:cubicBezTo>
                        <a:pt x="383" y="1"/>
                        <a:pt x="1" y="383"/>
                        <a:pt x="1" y="860"/>
                      </a:cubicBezTo>
                      <a:cubicBezTo>
                        <a:pt x="1" y="1306"/>
                        <a:pt x="383" y="1688"/>
                        <a:pt x="829" y="1688"/>
                      </a:cubicBezTo>
                      <a:cubicBezTo>
                        <a:pt x="1306" y="1688"/>
                        <a:pt x="1656" y="1306"/>
                        <a:pt x="1656" y="860"/>
                      </a:cubicBezTo>
                      <a:cubicBezTo>
                        <a:pt x="1656" y="383"/>
                        <a:pt x="1306" y="1"/>
                        <a:pt x="82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3"/>
                <p:cNvSpPr/>
                <p:nvPr/>
              </p:nvSpPr>
              <p:spPr>
                <a:xfrm rot="-10103830">
                  <a:off x="2472516" y="4487991"/>
                  <a:ext cx="52572" cy="53619"/>
                </a:xfrm>
                <a:custGeom>
                  <a:avLst/>
                  <a:gdLst/>
                  <a:ahLst/>
                  <a:cxnLst/>
                  <a:rect l="l" t="t" r="r" b="b"/>
                  <a:pathLst>
                    <a:path w="1656" h="1689" extrusionOk="0">
                      <a:moveTo>
                        <a:pt x="828" y="1"/>
                      </a:moveTo>
                      <a:cubicBezTo>
                        <a:pt x="350" y="1"/>
                        <a:pt x="0" y="383"/>
                        <a:pt x="0" y="829"/>
                      </a:cubicBezTo>
                      <a:cubicBezTo>
                        <a:pt x="0" y="1306"/>
                        <a:pt x="350" y="1688"/>
                        <a:pt x="828" y="1688"/>
                      </a:cubicBezTo>
                      <a:cubicBezTo>
                        <a:pt x="1273" y="1688"/>
                        <a:pt x="1655" y="1306"/>
                        <a:pt x="1655" y="829"/>
                      </a:cubicBezTo>
                      <a:cubicBezTo>
                        <a:pt x="1655" y="383"/>
                        <a:pt x="1273" y="1"/>
                        <a:pt x="82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3"/>
                <p:cNvSpPr/>
                <p:nvPr/>
              </p:nvSpPr>
              <p:spPr>
                <a:xfrm rot="-10103830">
                  <a:off x="2873828" y="4769595"/>
                  <a:ext cx="53588" cy="53619"/>
                </a:xfrm>
                <a:custGeom>
                  <a:avLst/>
                  <a:gdLst/>
                  <a:ahLst/>
                  <a:cxnLst/>
                  <a:rect l="l" t="t" r="r" b="b"/>
                  <a:pathLst>
                    <a:path w="1688" h="1689" extrusionOk="0">
                      <a:moveTo>
                        <a:pt x="860" y="1"/>
                      </a:moveTo>
                      <a:cubicBezTo>
                        <a:pt x="383" y="1"/>
                        <a:pt x="1" y="383"/>
                        <a:pt x="1" y="829"/>
                      </a:cubicBezTo>
                      <a:cubicBezTo>
                        <a:pt x="1" y="1306"/>
                        <a:pt x="383" y="1688"/>
                        <a:pt x="860" y="1688"/>
                      </a:cubicBezTo>
                      <a:cubicBezTo>
                        <a:pt x="1306" y="1688"/>
                        <a:pt x="1688" y="1306"/>
                        <a:pt x="1688" y="829"/>
                      </a:cubicBezTo>
                      <a:cubicBezTo>
                        <a:pt x="1688" y="383"/>
                        <a:pt x="1306" y="1"/>
                        <a:pt x="86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3"/>
                <p:cNvSpPr/>
                <p:nvPr/>
              </p:nvSpPr>
              <p:spPr>
                <a:xfrm rot="-10103830">
                  <a:off x="1929998" y="4402398"/>
                  <a:ext cx="52572" cy="52603"/>
                </a:xfrm>
                <a:custGeom>
                  <a:avLst/>
                  <a:gdLst/>
                  <a:ahLst/>
                  <a:cxnLst/>
                  <a:rect l="l" t="t" r="r" b="b"/>
                  <a:pathLst>
                    <a:path w="1656" h="1657" extrusionOk="0">
                      <a:moveTo>
                        <a:pt x="828" y="1"/>
                      </a:moveTo>
                      <a:cubicBezTo>
                        <a:pt x="351" y="1"/>
                        <a:pt x="0" y="351"/>
                        <a:pt x="0" y="829"/>
                      </a:cubicBezTo>
                      <a:cubicBezTo>
                        <a:pt x="0" y="1274"/>
                        <a:pt x="351" y="1656"/>
                        <a:pt x="828" y="1656"/>
                      </a:cubicBezTo>
                      <a:cubicBezTo>
                        <a:pt x="1274" y="1656"/>
                        <a:pt x="1656" y="1274"/>
                        <a:pt x="1656" y="829"/>
                      </a:cubicBezTo>
                      <a:cubicBezTo>
                        <a:pt x="1656" y="351"/>
                        <a:pt x="1274" y="1"/>
                        <a:pt x="82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3"/>
                <p:cNvSpPr/>
                <p:nvPr/>
              </p:nvSpPr>
              <p:spPr>
                <a:xfrm rot="-10103830">
                  <a:off x="2218565" y="4423475"/>
                  <a:ext cx="52572" cy="53588"/>
                </a:xfrm>
                <a:custGeom>
                  <a:avLst/>
                  <a:gdLst/>
                  <a:ahLst/>
                  <a:cxnLst/>
                  <a:rect l="l" t="t" r="r" b="b"/>
                  <a:pathLst>
                    <a:path w="1656" h="1688" extrusionOk="0">
                      <a:moveTo>
                        <a:pt x="828" y="0"/>
                      </a:moveTo>
                      <a:cubicBezTo>
                        <a:pt x="382" y="0"/>
                        <a:pt x="0" y="382"/>
                        <a:pt x="0" y="860"/>
                      </a:cubicBezTo>
                      <a:cubicBezTo>
                        <a:pt x="0" y="1305"/>
                        <a:pt x="382" y="1687"/>
                        <a:pt x="828" y="1687"/>
                      </a:cubicBezTo>
                      <a:cubicBezTo>
                        <a:pt x="1306" y="1687"/>
                        <a:pt x="1656" y="1305"/>
                        <a:pt x="1656" y="860"/>
                      </a:cubicBezTo>
                      <a:cubicBezTo>
                        <a:pt x="1656" y="382"/>
                        <a:pt x="1306" y="0"/>
                        <a:pt x="82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3"/>
                <p:cNvSpPr/>
                <p:nvPr/>
              </p:nvSpPr>
              <p:spPr>
                <a:xfrm rot="-10103830">
                  <a:off x="2288855" y="4061463"/>
                  <a:ext cx="53619" cy="52572"/>
                </a:xfrm>
                <a:custGeom>
                  <a:avLst/>
                  <a:gdLst/>
                  <a:ahLst/>
                  <a:cxnLst/>
                  <a:rect l="l" t="t" r="r" b="b"/>
                  <a:pathLst>
                    <a:path w="1689" h="1656" extrusionOk="0">
                      <a:moveTo>
                        <a:pt x="828" y="0"/>
                      </a:moveTo>
                      <a:cubicBezTo>
                        <a:pt x="383" y="0"/>
                        <a:pt x="1" y="351"/>
                        <a:pt x="1" y="828"/>
                      </a:cubicBezTo>
                      <a:cubicBezTo>
                        <a:pt x="1" y="1274"/>
                        <a:pt x="383" y="1656"/>
                        <a:pt x="828" y="1656"/>
                      </a:cubicBezTo>
                      <a:cubicBezTo>
                        <a:pt x="1306" y="1656"/>
                        <a:pt x="1688" y="1274"/>
                        <a:pt x="1688" y="828"/>
                      </a:cubicBezTo>
                      <a:cubicBezTo>
                        <a:pt x="1688" y="351"/>
                        <a:pt x="1306" y="0"/>
                        <a:pt x="82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3"/>
                <p:cNvSpPr/>
                <p:nvPr/>
              </p:nvSpPr>
              <p:spPr>
                <a:xfrm rot="-10103830">
                  <a:off x="2482713" y="5287565"/>
                  <a:ext cx="52603" cy="53619"/>
                </a:xfrm>
                <a:custGeom>
                  <a:avLst/>
                  <a:gdLst/>
                  <a:ahLst/>
                  <a:cxnLst/>
                  <a:rect l="l" t="t" r="r" b="b"/>
                  <a:pathLst>
                    <a:path w="1657" h="1689" extrusionOk="0">
                      <a:moveTo>
                        <a:pt x="829" y="1"/>
                      </a:moveTo>
                      <a:cubicBezTo>
                        <a:pt x="383" y="1"/>
                        <a:pt x="1" y="383"/>
                        <a:pt x="1" y="860"/>
                      </a:cubicBezTo>
                      <a:cubicBezTo>
                        <a:pt x="1" y="1306"/>
                        <a:pt x="383" y="1688"/>
                        <a:pt x="829" y="1688"/>
                      </a:cubicBezTo>
                      <a:cubicBezTo>
                        <a:pt x="1306" y="1688"/>
                        <a:pt x="1656" y="1306"/>
                        <a:pt x="1656" y="860"/>
                      </a:cubicBezTo>
                      <a:cubicBezTo>
                        <a:pt x="1656" y="383"/>
                        <a:pt x="1306" y="1"/>
                        <a:pt x="82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3"/>
                <p:cNvSpPr/>
                <p:nvPr/>
              </p:nvSpPr>
              <p:spPr>
                <a:xfrm rot="-10103830">
                  <a:off x="1599905" y="4804155"/>
                  <a:ext cx="53619" cy="52572"/>
                </a:xfrm>
                <a:custGeom>
                  <a:avLst/>
                  <a:gdLst/>
                  <a:ahLst/>
                  <a:cxnLst/>
                  <a:rect l="l" t="t" r="r" b="b"/>
                  <a:pathLst>
                    <a:path w="1689" h="1656" extrusionOk="0">
                      <a:moveTo>
                        <a:pt x="860" y="0"/>
                      </a:moveTo>
                      <a:cubicBezTo>
                        <a:pt x="383" y="0"/>
                        <a:pt x="1" y="382"/>
                        <a:pt x="1" y="828"/>
                      </a:cubicBezTo>
                      <a:cubicBezTo>
                        <a:pt x="1" y="1305"/>
                        <a:pt x="383" y="1656"/>
                        <a:pt x="860" y="1656"/>
                      </a:cubicBezTo>
                      <a:cubicBezTo>
                        <a:pt x="1306" y="1656"/>
                        <a:pt x="1688" y="1305"/>
                        <a:pt x="1688" y="828"/>
                      </a:cubicBezTo>
                      <a:cubicBezTo>
                        <a:pt x="1688" y="382"/>
                        <a:pt x="1306" y="0"/>
                        <a:pt x="8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3"/>
                <p:cNvSpPr/>
                <p:nvPr/>
              </p:nvSpPr>
              <p:spPr>
                <a:xfrm rot="-10103830">
                  <a:off x="1441452" y="5856846"/>
                  <a:ext cx="52572" cy="53588"/>
                </a:xfrm>
                <a:custGeom>
                  <a:avLst/>
                  <a:gdLst/>
                  <a:ahLst/>
                  <a:cxnLst/>
                  <a:rect l="l" t="t" r="r" b="b"/>
                  <a:pathLst>
                    <a:path w="1656" h="1688" extrusionOk="0">
                      <a:moveTo>
                        <a:pt x="828" y="0"/>
                      </a:moveTo>
                      <a:cubicBezTo>
                        <a:pt x="382" y="0"/>
                        <a:pt x="0" y="382"/>
                        <a:pt x="0" y="860"/>
                      </a:cubicBezTo>
                      <a:cubicBezTo>
                        <a:pt x="0" y="1305"/>
                        <a:pt x="382" y="1687"/>
                        <a:pt x="828" y="1687"/>
                      </a:cubicBezTo>
                      <a:cubicBezTo>
                        <a:pt x="1305" y="1687"/>
                        <a:pt x="1655" y="1305"/>
                        <a:pt x="1655" y="860"/>
                      </a:cubicBezTo>
                      <a:cubicBezTo>
                        <a:pt x="1655" y="382"/>
                        <a:pt x="1305" y="0"/>
                        <a:pt x="82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3"/>
                <p:cNvSpPr/>
                <p:nvPr/>
              </p:nvSpPr>
              <p:spPr>
                <a:xfrm rot="-10103830">
                  <a:off x="2034413" y="5207115"/>
                  <a:ext cx="36413" cy="37429"/>
                </a:xfrm>
                <a:custGeom>
                  <a:avLst/>
                  <a:gdLst/>
                  <a:ahLst/>
                  <a:cxnLst/>
                  <a:rect l="l" t="t" r="r" b="b"/>
                  <a:pathLst>
                    <a:path w="1147" h="1179" extrusionOk="0">
                      <a:moveTo>
                        <a:pt x="574" y="0"/>
                      </a:moveTo>
                      <a:cubicBezTo>
                        <a:pt x="255" y="0"/>
                        <a:pt x="1" y="287"/>
                        <a:pt x="1" y="605"/>
                      </a:cubicBezTo>
                      <a:cubicBezTo>
                        <a:pt x="1" y="923"/>
                        <a:pt x="255" y="1178"/>
                        <a:pt x="574" y="1178"/>
                      </a:cubicBezTo>
                      <a:cubicBezTo>
                        <a:pt x="892" y="1178"/>
                        <a:pt x="1147" y="923"/>
                        <a:pt x="1147" y="605"/>
                      </a:cubicBezTo>
                      <a:cubicBezTo>
                        <a:pt x="1147" y="287"/>
                        <a:pt x="892" y="0"/>
                        <a:pt x="57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3"/>
                <p:cNvSpPr/>
                <p:nvPr/>
              </p:nvSpPr>
              <p:spPr>
                <a:xfrm rot="-10103830">
                  <a:off x="2142667" y="4630030"/>
                  <a:ext cx="37429" cy="36413"/>
                </a:xfrm>
                <a:custGeom>
                  <a:avLst/>
                  <a:gdLst/>
                  <a:ahLst/>
                  <a:cxnLst/>
                  <a:rect l="l" t="t" r="r" b="b"/>
                  <a:pathLst>
                    <a:path w="1179" h="1147" extrusionOk="0">
                      <a:moveTo>
                        <a:pt x="605" y="0"/>
                      </a:moveTo>
                      <a:cubicBezTo>
                        <a:pt x="287" y="0"/>
                        <a:pt x="0" y="255"/>
                        <a:pt x="0" y="573"/>
                      </a:cubicBezTo>
                      <a:cubicBezTo>
                        <a:pt x="0" y="891"/>
                        <a:pt x="287" y="1146"/>
                        <a:pt x="605" y="1146"/>
                      </a:cubicBezTo>
                      <a:cubicBezTo>
                        <a:pt x="923" y="1146"/>
                        <a:pt x="1178" y="891"/>
                        <a:pt x="1178" y="573"/>
                      </a:cubicBezTo>
                      <a:cubicBezTo>
                        <a:pt x="1178" y="255"/>
                        <a:pt x="923" y="0"/>
                        <a:pt x="605"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3"/>
                <p:cNvSpPr/>
                <p:nvPr/>
              </p:nvSpPr>
              <p:spPr>
                <a:xfrm rot="-10103830">
                  <a:off x="2661525" y="4192794"/>
                  <a:ext cx="36413" cy="37397"/>
                </a:xfrm>
                <a:custGeom>
                  <a:avLst/>
                  <a:gdLst/>
                  <a:ahLst/>
                  <a:cxnLst/>
                  <a:rect l="l" t="t" r="r" b="b"/>
                  <a:pathLst>
                    <a:path w="1147" h="1178" extrusionOk="0">
                      <a:moveTo>
                        <a:pt x="574" y="0"/>
                      </a:moveTo>
                      <a:cubicBezTo>
                        <a:pt x="255" y="0"/>
                        <a:pt x="1" y="255"/>
                        <a:pt x="1" y="573"/>
                      </a:cubicBezTo>
                      <a:cubicBezTo>
                        <a:pt x="1" y="923"/>
                        <a:pt x="255" y="1178"/>
                        <a:pt x="574" y="1178"/>
                      </a:cubicBezTo>
                      <a:cubicBezTo>
                        <a:pt x="892" y="1178"/>
                        <a:pt x="1147" y="923"/>
                        <a:pt x="1147" y="573"/>
                      </a:cubicBezTo>
                      <a:cubicBezTo>
                        <a:pt x="1147" y="255"/>
                        <a:pt x="892" y="0"/>
                        <a:pt x="57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3"/>
                <p:cNvSpPr/>
                <p:nvPr/>
              </p:nvSpPr>
              <p:spPr>
                <a:xfrm rot="-10103830">
                  <a:off x="2578185" y="4829864"/>
                  <a:ext cx="37429" cy="37429"/>
                </a:xfrm>
                <a:custGeom>
                  <a:avLst/>
                  <a:gdLst/>
                  <a:ahLst/>
                  <a:cxnLst/>
                  <a:rect l="l" t="t" r="r" b="b"/>
                  <a:pathLst>
                    <a:path w="1179" h="1179" extrusionOk="0">
                      <a:moveTo>
                        <a:pt x="573" y="1"/>
                      </a:moveTo>
                      <a:cubicBezTo>
                        <a:pt x="255" y="1"/>
                        <a:pt x="0" y="256"/>
                        <a:pt x="0" y="574"/>
                      </a:cubicBezTo>
                      <a:cubicBezTo>
                        <a:pt x="0" y="924"/>
                        <a:pt x="255" y="1179"/>
                        <a:pt x="573" y="1179"/>
                      </a:cubicBezTo>
                      <a:cubicBezTo>
                        <a:pt x="924" y="1179"/>
                        <a:pt x="1178" y="924"/>
                        <a:pt x="1178" y="574"/>
                      </a:cubicBezTo>
                      <a:cubicBezTo>
                        <a:pt x="1178" y="256"/>
                        <a:pt x="924" y="1"/>
                        <a:pt x="57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3"/>
                <p:cNvSpPr/>
                <p:nvPr/>
              </p:nvSpPr>
              <p:spPr>
                <a:xfrm rot="-10103830">
                  <a:off x="1281959" y="4968147"/>
                  <a:ext cx="37429" cy="36413"/>
                </a:xfrm>
                <a:custGeom>
                  <a:avLst/>
                  <a:gdLst/>
                  <a:ahLst/>
                  <a:cxnLst/>
                  <a:rect l="l" t="t" r="r" b="b"/>
                  <a:pathLst>
                    <a:path w="1179" h="1147" extrusionOk="0">
                      <a:moveTo>
                        <a:pt x="605" y="1"/>
                      </a:moveTo>
                      <a:cubicBezTo>
                        <a:pt x="287" y="1"/>
                        <a:pt x="1" y="255"/>
                        <a:pt x="1" y="574"/>
                      </a:cubicBezTo>
                      <a:cubicBezTo>
                        <a:pt x="1" y="892"/>
                        <a:pt x="287" y="1147"/>
                        <a:pt x="605" y="1147"/>
                      </a:cubicBezTo>
                      <a:cubicBezTo>
                        <a:pt x="924" y="1147"/>
                        <a:pt x="1178" y="892"/>
                        <a:pt x="1178" y="574"/>
                      </a:cubicBezTo>
                      <a:cubicBezTo>
                        <a:pt x="1178" y="255"/>
                        <a:pt x="924" y="1"/>
                        <a:pt x="605"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3"/>
                <p:cNvSpPr/>
                <p:nvPr/>
              </p:nvSpPr>
              <p:spPr>
                <a:xfrm rot="-10103830">
                  <a:off x="440477" y="4798254"/>
                  <a:ext cx="53588" cy="52572"/>
                </a:xfrm>
                <a:custGeom>
                  <a:avLst/>
                  <a:gdLst/>
                  <a:ahLst/>
                  <a:cxnLst/>
                  <a:rect l="l" t="t" r="r" b="b"/>
                  <a:pathLst>
                    <a:path w="1688" h="1656" extrusionOk="0">
                      <a:moveTo>
                        <a:pt x="860" y="0"/>
                      </a:moveTo>
                      <a:cubicBezTo>
                        <a:pt x="382" y="0"/>
                        <a:pt x="0" y="382"/>
                        <a:pt x="0" y="828"/>
                      </a:cubicBezTo>
                      <a:cubicBezTo>
                        <a:pt x="0" y="1306"/>
                        <a:pt x="382" y="1656"/>
                        <a:pt x="860" y="1656"/>
                      </a:cubicBezTo>
                      <a:cubicBezTo>
                        <a:pt x="1305" y="1656"/>
                        <a:pt x="1687" y="1306"/>
                        <a:pt x="1687" y="828"/>
                      </a:cubicBezTo>
                      <a:cubicBezTo>
                        <a:pt x="1687" y="382"/>
                        <a:pt x="1305" y="0"/>
                        <a:pt x="8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3"/>
                <p:cNvSpPr/>
                <p:nvPr/>
              </p:nvSpPr>
              <p:spPr>
                <a:xfrm rot="-10103830">
                  <a:off x="-157175" y="4211300"/>
                  <a:ext cx="53588" cy="53588"/>
                </a:xfrm>
                <a:custGeom>
                  <a:avLst/>
                  <a:gdLst/>
                  <a:ahLst/>
                  <a:cxnLst/>
                  <a:rect l="l" t="t" r="r" b="b"/>
                  <a:pathLst>
                    <a:path w="1688" h="1688" extrusionOk="0">
                      <a:moveTo>
                        <a:pt x="860" y="0"/>
                      </a:moveTo>
                      <a:cubicBezTo>
                        <a:pt x="382" y="0"/>
                        <a:pt x="0" y="382"/>
                        <a:pt x="0" y="828"/>
                      </a:cubicBezTo>
                      <a:cubicBezTo>
                        <a:pt x="0" y="1305"/>
                        <a:pt x="382" y="1687"/>
                        <a:pt x="860" y="1687"/>
                      </a:cubicBezTo>
                      <a:cubicBezTo>
                        <a:pt x="1305" y="1687"/>
                        <a:pt x="1688" y="1305"/>
                        <a:pt x="1688" y="828"/>
                      </a:cubicBezTo>
                      <a:cubicBezTo>
                        <a:pt x="1688" y="382"/>
                        <a:pt x="1305" y="0"/>
                        <a:pt x="8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3"/>
                <p:cNvSpPr/>
                <p:nvPr/>
              </p:nvSpPr>
              <p:spPr>
                <a:xfrm rot="-10103830">
                  <a:off x="-290565" y="3881541"/>
                  <a:ext cx="52603" cy="52572"/>
                </a:xfrm>
                <a:custGeom>
                  <a:avLst/>
                  <a:gdLst/>
                  <a:ahLst/>
                  <a:cxnLst/>
                  <a:rect l="l" t="t" r="r" b="b"/>
                  <a:pathLst>
                    <a:path w="1657" h="1656" extrusionOk="0">
                      <a:moveTo>
                        <a:pt x="829" y="1"/>
                      </a:moveTo>
                      <a:cubicBezTo>
                        <a:pt x="383" y="1"/>
                        <a:pt x="1" y="351"/>
                        <a:pt x="1" y="828"/>
                      </a:cubicBezTo>
                      <a:cubicBezTo>
                        <a:pt x="1" y="1274"/>
                        <a:pt x="383" y="1656"/>
                        <a:pt x="829" y="1656"/>
                      </a:cubicBezTo>
                      <a:cubicBezTo>
                        <a:pt x="1306" y="1656"/>
                        <a:pt x="1656" y="1274"/>
                        <a:pt x="1656" y="828"/>
                      </a:cubicBezTo>
                      <a:cubicBezTo>
                        <a:pt x="1656" y="351"/>
                        <a:pt x="1306" y="1"/>
                        <a:pt x="82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3"/>
                <p:cNvSpPr/>
                <p:nvPr/>
              </p:nvSpPr>
              <p:spPr>
                <a:xfrm rot="-10103830">
                  <a:off x="536753" y="3816257"/>
                  <a:ext cx="53588" cy="53588"/>
                </a:xfrm>
                <a:custGeom>
                  <a:avLst/>
                  <a:gdLst/>
                  <a:ahLst/>
                  <a:cxnLst/>
                  <a:rect l="l" t="t" r="r" b="b"/>
                  <a:pathLst>
                    <a:path w="1688" h="1688" extrusionOk="0">
                      <a:moveTo>
                        <a:pt x="828" y="0"/>
                      </a:moveTo>
                      <a:cubicBezTo>
                        <a:pt x="382" y="0"/>
                        <a:pt x="0" y="382"/>
                        <a:pt x="0" y="828"/>
                      </a:cubicBezTo>
                      <a:cubicBezTo>
                        <a:pt x="0" y="1305"/>
                        <a:pt x="382" y="1687"/>
                        <a:pt x="828" y="1687"/>
                      </a:cubicBezTo>
                      <a:cubicBezTo>
                        <a:pt x="1306" y="1687"/>
                        <a:pt x="1688" y="1305"/>
                        <a:pt x="1688" y="828"/>
                      </a:cubicBezTo>
                      <a:cubicBezTo>
                        <a:pt x="1688" y="382"/>
                        <a:pt x="1306" y="0"/>
                        <a:pt x="82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3"/>
                <p:cNvSpPr/>
                <p:nvPr/>
              </p:nvSpPr>
              <p:spPr>
                <a:xfrm rot="-10103830">
                  <a:off x="1366543" y="4337285"/>
                  <a:ext cx="52572" cy="53588"/>
                </a:xfrm>
                <a:custGeom>
                  <a:avLst/>
                  <a:gdLst/>
                  <a:ahLst/>
                  <a:cxnLst/>
                  <a:rect l="l" t="t" r="r" b="b"/>
                  <a:pathLst>
                    <a:path w="1656" h="1688" extrusionOk="0">
                      <a:moveTo>
                        <a:pt x="828" y="0"/>
                      </a:moveTo>
                      <a:cubicBezTo>
                        <a:pt x="350" y="0"/>
                        <a:pt x="0" y="382"/>
                        <a:pt x="0" y="828"/>
                      </a:cubicBezTo>
                      <a:cubicBezTo>
                        <a:pt x="0" y="1305"/>
                        <a:pt x="350" y="1687"/>
                        <a:pt x="828" y="1687"/>
                      </a:cubicBezTo>
                      <a:cubicBezTo>
                        <a:pt x="1273" y="1687"/>
                        <a:pt x="1656" y="1305"/>
                        <a:pt x="1656" y="828"/>
                      </a:cubicBezTo>
                      <a:cubicBezTo>
                        <a:pt x="1656" y="382"/>
                        <a:pt x="1273" y="0"/>
                        <a:pt x="82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3"/>
                <p:cNvSpPr/>
                <p:nvPr/>
              </p:nvSpPr>
              <p:spPr>
                <a:xfrm rot="-10103830">
                  <a:off x="1084980" y="4809854"/>
                  <a:ext cx="53588" cy="52572"/>
                </a:xfrm>
                <a:custGeom>
                  <a:avLst/>
                  <a:gdLst/>
                  <a:ahLst/>
                  <a:cxnLst/>
                  <a:rect l="l" t="t" r="r" b="b"/>
                  <a:pathLst>
                    <a:path w="1688" h="1656" extrusionOk="0">
                      <a:moveTo>
                        <a:pt x="828" y="0"/>
                      </a:moveTo>
                      <a:cubicBezTo>
                        <a:pt x="383" y="0"/>
                        <a:pt x="1" y="350"/>
                        <a:pt x="1" y="828"/>
                      </a:cubicBezTo>
                      <a:cubicBezTo>
                        <a:pt x="1" y="1273"/>
                        <a:pt x="383" y="1655"/>
                        <a:pt x="828" y="1655"/>
                      </a:cubicBezTo>
                      <a:cubicBezTo>
                        <a:pt x="1306" y="1655"/>
                        <a:pt x="1688" y="1273"/>
                        <a:pt x="1688" y="828"/>
                      </a:cubicBezTo>
                      <a:cubicBezTo>
                        <a:pt x="1688" y="350"/>
                        <a:pt x="1306" y="0"/>
                        <a:pt x="82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3"/>
                <p:cNvSpPr/>
                <p:nvPr/>
              </p:nvSpPr>
              <p:spPr>
                <a:xfrm rot="-10103830">
                  <a:off x="779641" y="4558363"/>
                  <a:ext cx="53588" cy="52603"/>
                </a:xfrm>
                <a:custGeom>
                  <a:avLst/>
                  <a:gdLst/>
                  <a:ahLst/>
                  <a:cxnLst/>
                  <a:rect l="l" t="t" r="r" b="b"/>
                  <a:pathLst>
                    <a:path w="1688" h="1657" extrusionOk="0">
                      <a:moveTo>
                        <a:pt x="860" y="1"/>
                      </a:moveTo>
                      <a:cubicBezTo>
                        <a:pt x="383" y="1"/>
                        <a:pt x="1" y="383"/>
                        <a:pt x="1" y="828"/>
                      </a:cubicBezTo>
                      <a:cubicBezTo>
                        <a:pt x="1" y="1306"/>
                        <a:pt x="383" y="1656"/>
                        <a:pt x="860" y="1656"/>
                      </a:cubicBezTo>
                      <a:cubicBezTo>
                        <a:pt x="1306" y="1656"/>
                        <a:pt x="1688" y="1306"/>
                        <a:pt x="1688" y="828"/>
                      </a:cubicBezTo>
                      <a:cubicBezTo>
                        <a:pt x="1688" y="383"/>
                        <a:pt x="1306" y="1"/>
                        <a:pt x="86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3"/>
                <p:cNvSpPr/>
                <p:nvPr/>
              </p:nvSpPr>
              <p:spPr>
                <a:xfrm rot="-10103830">
                  <a:off x="729522" y="4164307"/>
                  <a:ext cx="53588" cy="52572"/>
                </a:xfrm>
                <a:custGeom>
                  <a:avLst/>
                  <a:gdLst/>
                  <a:ahLst/>
                  <a:cxnLst/>
                  <a:rect l="l" t="t" r="r" b="b"/>
                  <a:pathLst>
                    <a:path w="1688" h="1656" extrusionOk="0">
                      <a:moveTo>
                        <a:pt x="860" y="0"/>
                      </a:moveTo>
                      <a:cubicBezTo>
                        <a:pt x="383" y="0"/>
                        <a:pt x="1" y="350"/>
                        <a:pt x="1" y="828"/>
                      </a:cubicBezTo>
                      <a:cubicBezTo>
                        <a:pt x="1" y="1274"/>
                        <a:pt x="383" y="1656"/>
                        <a:pt x="860" y="1656"/>
                      </a:cubicBezTo>
                      <a:cubicBezTo>
                        <a:pt x="1306" y="1656"/>
                        <a:pt x="1688" y="1274"/>
                        <a:pt x="1688" y="828"/>
                      </a:cubicBezTo>
                      <a:cubicBezTo>
                        <a:pt x="1688" y="350"/>
                        <a:pt x="1306" y="0"/>
                        <a:pt x="8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3"/>
                <p:cNvSpPr/>
                <p:nvPr/>
              </p:nvSpPr>
              <p:spPr>
                <a:xfrm rot="-10103830">
                  <a:off x="615891" y="4486468"/>
                  <a:ext cx="52603" cy="52603"/>
                </a:xfrm>
                <a:custGeom>
                  <a:avLst/>
                  <a:gdLst/>
                  <a:ahLst/>
                  <a:cxnLst/>
                  <a:rect l="l" t="t" r="r" b="b"/>
                  <a:pathLst>
                    <a:path w="1657" h="1657" extrusionOk="0">
                      <a:moveTo>
                        <a:pt x="829" y="1"/>
                      </a:moveTo>
                      <a:cubicBezTo>
                        <a:pt x="383" y="1"/>
                        <a:pt x="1" y="351"/>
                        <a:pt x="1" y="828"/>
                      </a:cubicBezTo>
                      <a:cubicBezTo>
                        <a:pt x="1" y="1274"/>
                        <a:pt x="383" y="1656"/>
                        <a:pt x="829" y="1656"/>
                      </a:cubicBezTo>
                      <a:cubicBezTo>
                        <a:pt x="1306" y="1656"/>
                        <a:pt x="1656" y="1274"/>
                        <a:pt x="1656" y="828"/>
                      </a:cubicBezTo>
                      <a:cubicBezTo>
                        <a:pt x="1656" y="351"/>
                        <a:pt x="1306" y="1"/>
                        <a:pt x="82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3"/>
                <p:cNvSpPr/>
                <p:nvPr/>
              </p:nvSpPr>
              <p:spPr>
                <a:xfrm rot="-10103830">
                  <a:off x="641039" y="4901337"/>
                  <a:ext cx="53588" cy="53588"/>
                </a:xfrm>
                <a:custGeom>
                  <a:avLst/>
                  <a:gdLst/>
                  <a:ahLst/>
                  <a:cxnLst/>
                  <a:rect l="l" t="t" r="r" b="b"/>
                  <a:pathLst>
                    <a:path w="1688" h="1688" extrusionOk="0">
                      <a:moveTo>
                        <a:pt x="860" y="0"/>
                      </a:moveTo>
                      <a:cubicBezTo>
                        <a:pt x="383" y="0"/>
                        <a:pt x="1" y="382"/>
                        <a:pt x="1" y="828"/>
                      </a:cubicBezTo>
                      <a:cubicBezTo>
                        <a:pt x="1" y="1306"/>
                        <a:pt x="383" y="1688"/>
                        <a:pt x="860" y="1688"/>
                      </a:cubicBezTo>
                      <a:cubicBezTo>
                        <a:pt x="1306" y="1688"/>
                        <a:pt x="1688" y="1306"/>
                        <a:pt x="1688" y="828"/>
                      </a:cubicBezTo>
                      <a:cubicBezTo>
                        <a:pt x="1688" y="382"/>
                        <a:pt x="1306" y="0"/>
                        <a:pt x="8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3"/>
                <p:cNvSpPr/>
                <p:nvPr/>
              </p:nvSpPr>
              <p:spPr>
                <a:xfrm rot="-10103830">
                  <a:off x="1609870" y="4539014"/>
                  <a:ext cx="53619" cy="53588"/>
                </a:xfrm>
                <a:custGeom>
                  <a:avLst/>
                  <a:gdLst/>
                  <a:ahLst/>
                  <a:cxnLst/>
                  <a:rect l="l" t="t" r="r" b="b"/>
                  <a:pathLst>
                    <a:path w="1689" h="1688" extrusionOk="0">
                      <a:moveTo>
                        <a:pt x="860" y="1"/>
                      </a:moveTo>
                      <a:cubicBezTo>
                        <a:pt x="383" y="1"/>
                        <a:pt x="1" y="383"/>
                        <a:pt x="1" y="860"/>
                      </a:cubicBezTo>
                      <a:cubicBezTo>
                        <a:pt x="1" y="1306"/>
                        <a:pt x="383" y="1688"/>
                        <a:pt x="860" y="1688"/>
                      </a:cubicBezTo>
                      <a:cubicBezTo>
                        <a:pt x="1306" y="1688"/>
                        <a:pt x="1688" y="1306"/>
                        <a:pt x="1688" y="860"/>
                      </a:cubicBezTo>
                      <a:cubicBezTo>
                        <a:pt x="1688" y="383"/>
                        <a:pt x="1306" y="1"/>
                        <a:pt x="86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3"/>
                <p:cNvSpPr/>
                <p:nvPr/>
              </p:nvSpPr>
              <p:spPr>
                <a:xfrm rot="-10103830">
                  <a:off x="3170975" y="3784393"/>
                  <a:ext cx="52603" cy="53588"/>
                </a:xfrm>
                <a:custGeom>
                  <a:avLst/>
                  <a:gdLst/>
                  <a:ahLst/>
                  <a:cxnLst/>
                  <a:rect l="l" t="t" r="r" b="b"/>
                  <a:pathLst>
                    <a:path w="1657" h="1688" extrusionOk="0">
                      <a:moveTo>
                        <a:pt x="828" y="0"/>
                      </a:moveTo>
                      <a:cubicBezTo>
                        <a:pt x="351" y="0"/>
                        <a:pt x="1" y="382"/>
                        <a:pt x="1" y="828"/>
                      </a:cubicBezTo>
                      <a:cubicBezTo>
                        <a:pt x="1" y="1305"/>
                        <a:pt x="351" y="1688"/>
                        <a:pt x="828" y="1688"/>
                      </a:cubicBezTo>
                      <a:cubicBezTo>
                        <a:pt x="1274" y="1688"/>
                        <a:pt x="1656" y="1305"/>
                        <a:pt x="1656" y="828"/>
                      </a:cubicBezTo>
                      <a:cubicBezTo>
                        <a:pt x="1656" y="382"/>
                        <a:pt x="1274" y="0"/>
                        <a:pt x="82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8" name="Google Shape;1378;p33"/>
              <p:cNvSpPr/>
              <p:nvPr/>
            </p:nvSpPr>
            <p:spPr>
              <a:xfrm rot="-9916259">
                <a:off x="184518" y="4885062"/>
                <a:ext cx="60177" cy="60177"/>
              </a:xfrm>
              <a:prstGeom prst="ellipse">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79" name="Google Shape;1379;p33"/>
              <p:cNvCxnSpPr>
                <a:endCxn id="1378" idx="6"/>
              </p:cNvCxnSpPr>
              <p:nvPr/>
            </p:nvCxnSpPr>
            <p:spPr>
              <a:xfrm flipH="1">
                <a:off x="185506" y="4822301"/>
                <a:ext cx="285300" cy="85200"/>
              </a:xfrm>
              <a:prstGeom prst="straightConnector1">
                <a:avLst/>
              </a:prstGeom>
              <a:noFill/>
              <a:ln w="9525" cap="flat" cmpd="sng">
                <a:solidFill>
                  <a:schemeClr val="accent2"/>
                </a:solidFill>
                <a:prstDash val="solid"/>
                <a:round/>
                <a:headEnd type="none" w="med" len="med"/>
                <a:tailEnd type="none" w="med" len="med"/>
              </a:ln>
            </p:spPr>
          </p:cxnSp>
          <p:cxnSp>
            <p:nvCxnSpPr>
              <p:cNvPr id="1380" name="Google Shape;1380;p33"/>
              <p:cNvCxnSpPr>
                <a:stCxn id="1378" idx="1"/>
              </p:cNvCxnSpPr>
              <p:nvPr/>
            </p:nvCxnSpPr>
            <p:spPr>
              <a:xfrm rot="10800000">
                <a:off x="-128426" y="4249937"/>
                <a:ext cx="358200" cy="691200"/>
              </a:xfrm>
              <a:prstGeom prst="straightConnector1">
                <a:avLst/>
              </a:prstGeom>
              <a:noFill/>
              <a:ln w="9525" cap="flat" cmpd="sng">
                <a:solidFill>
                  <a:schemeClr val="accent2"/>
                </a:solidFill>
                <a:prstDash val="solid"/>
                <a:round/>
                <a:headEnd type="none" w="med" len="med"/>
                <a:tailEnd type="none" w="med" len="med"/>
              </a:ln>
            </p:spPr>
          </p:cxnSp>
          <p:cxnSp>
            <p:nvCxnSpPr>
              <p:cNvPr id="1381" name="Google Shape;1381;p33"/>
              <p:cNvCxnSpPr>
                <a:stCxn id="1378" idx="7"/>
              </p:cNvCxnSpPr>
              <p:nvPr/>
            </p:nvCxnSpPr>
            <p:spPr>
              <a:xfrm rot="10800000" flipH="1">
                <a:off x="188620" y="4518718"/>
                <a:ext cx="439200" cy="411600"/>
              </a:xfrm>
              <a:prstGeom prst="straightConnector1">
                <a:avLst/>
              </a:prstGeom>
              <a:noFill/>
              <a:ln w="9525" cap="flat" cmpd="sng">
                <a:solidFill>
                  <a:schemeClr val="accent2"/>
                </a:solidFill>
                <a:prstDash val="solid"/>
                <a:round/>
                <a:headEnd type="none" w="med" len="med"/>
                <a:tailEnd type="none" w="med" len="med"/>
              </a:ln>
            </p:spPr>
          </p:cxn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382"/>
        <p:cNvGrpSpPr/>
        <p:nvPr/>
      </p:nvGrpSpPr>
      <p:grpSpPr>
        <a:xfrm>
          <a:off x="0" y="0"/>
          <a:ext cx="0" cy="0"/>
          <a:chOff x="0" y="0"/>
          <a:chExt cx="0" cy="0"/>
        </a:xfrm>
      </p:grpSpPr>
      <p:cxnSp>
        <p:nvCxnSpPr>
          <p:cNvPr id="1383" name="Google Shape;1383;p34"/>
          <p:cNvCxnSpPr/>
          <p:nvPr/>
        </p:nvCxnSpPr>
        <p:spPr>
          <a:xfrm rot="10800000">
            <a:off x="7593125" y="-28575"/>
            <a:ext cx="681300" cy="633900"/>
          </a:xfrm>
          <a:prstGeom prst="straightConnector1">
            <a:avLst/>
          </a:prstGeom>
          <a:noFill/>
          <a:ln w="9525" cap="flat" cmpd="sng">
            <a:solidFill>
              <a:schemeClr val="accent2"/>
            </a:solidFill>
            <a:prstDash val="solid"/>
            <a:round/>
            <a:headEnd type="none" w="med" len="med"/>
            <a:tailEnd type="none" w="med" len="med"/>
          </a:ln>
        </p:spPr>
      </p:cxnSp>
      <p:grpSp>
        <p:nvGrpSpPr>
          <p:cNvPr id="1384" name="Google Shape;1384;p34"/>
          <p:cNvGrpSpPr/>
          <p:nvPr/>
        </p:nvGrpSpPr>
        <p:grpSpPr>
          <a:xfrm rot="-891035">
            <a:off x="8020564" y="76060"/>
            <a:ext cx="927927" cy="503476"/>
            <a:chOff x="3176988" y="6051975"/>
            <a:chExt cx="927925" cy="503475"/>
          </a:xfrm>
        </p:grpSpPr>
        <p:sp>
          <p:nvSpPr>
            <p:cNvPr id="1385" name="Google Shape;1385;p34"/>
            <p:cNvSpPr/>
            <p:nvPr/>
          </p:nvSpPr>
          <p:spPr>
            <a:xfrm>
              <a:off x="3198538" y="6072725"/>
              <a:ext cx="893625" cy="472350"/>
            </a:xfrm>
            <a:custGeom>
              <a:avLst/>
              <a:gdLst/>
              <a:ahLst/>
              <a:cxnLst/>
              <a:rect l="l" t="t" r="r" b="b"/>
              <a:pathLst>
                <a:path w="35745" h="18894" fill="none" extrusionOk="0">
                  <a:moveTo>
                    <a:pt x="0" y="1"/>
                  </a:moveTo>
                  <a:lnTo>
                    <a:pt x="6862" y="17809"/>
                  </a:lnTo>
                  <a:lnTo>
                    <a:pt x="35744" y="18894"/>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4"/>
            <p:cNvSpPr/>
            <p:nvPr/>
          </p:nvSpPr>
          <p:spPr>
            <a:xfrm>
              <a:off x="4079363" y="6529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1"/>
                    <a:pt x="511" y="1"/>
                  </a:cubicBezTo>
                  <a:cubicBezTo>
                    <a:pt x="798" y="1"/>
                    <a:pt x="1022" y="224"/>
                    <a:pt x="1022" y="511"/>
                  </a:cubicBezTo>
                  <a:close/>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4"/>
            <p:cNvSpPr/>
            <p:nvPr/>
          </p:nvSpPr>
          <p:spPr>
            <a:xfrm>
              <a:off x="3176988" y="60519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4"/>
            <p:cNvSpPr/>
            <p:nvPr/>
          </p:nvSpPr>
          <p:spPr>
            <a:xfrm>
              <a:off x="3354113" y="6491600"/>
              <a:ext cx="42300" cy="42325"/>
            </a:xfrm>
            <a:custGeom>
              <a:avLst/>
              <a:gdLst/>
              <a:ahLst/>
              <a:cxnLst/>
              <a:rect l="l" t="t" r="r" b="b"/>
              <a:pathLst>
                <a:path w="1692" h="1693" extrusionOk="0">
                  <a:moveTo>
                    <a:pt x="1692" y="830"/>
                  </a:moveTo>
                  <a:cubicBezTo>
                    <a:pt x="1692" y="1309"/>
                    <a:pt x="1309" y="1692"/>
                    <a:pt x="862" y="1692"/>
                  </a:cubicBezTo>
                  <a:cubicBezTo>
                    <a:pt x="383" y="1692"/>
                    <a:pt x="0" y="1309"/>
                    <a:pt x="0" y="830"/>
                  </a:cubicBezTo>
                  <a:cubicBezTo>
                    <a:pt x="0" y="384"/>
                    <a:pt x="383" y="1"/>
                    <a:pt x="862"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4"/>
          <p:cNvGrpSpPr/>
          <p:nvPr/>
        </p:nvGrpSpPr>
        <p:grpSpPr>
          <a:xfrm rot="-2257478">
            <a:off x="8284968" y="432526"/>
            <a:ext cx="1006030" cy="902745"/>
            <a:chOff x="7450975" y="7791850"/>
            <a:chExt cx="683775" cy="613575"/>
          </a:xfrm>
        </p:grpSpPr>
        <p:sp>
          <p:nvSpPr>
            <p:cNvPr id="1390" name="Google Shape;1390;p34"/>
            <p:cNvSpPr/>
            <p:nvPr/>
          </p:nvSpPr>
          <p:spPr>
            <a:xfrm>
              <a:off x="7461350" y="7807000"/>
              <a:ext cx="657450" cy="597625"/>
            </a:xfrm>
            <a:custGeom>
              <a:avLst/>
              <a:gdLst/>
              <a:ahLst/>
              <a:cxnLst/>
              <a:rect l="l" t="t" r="r" b="b"/>
              <a:pathLst>
                <a:path w="26298" h="23905" fill="none" extrusionOk="0">
                  <a:moveTo>
                    <a:pt x="26297" y="0"/>
                  </a:moveTo>
                  <a:lnTo>
                    <a:pt x="22212" y="11841"/>
                  </a:lnTo>
                  <a:lnTo>
                    <a:pt x="18223" y="16947"/>
                  </a:lnTo>
                  <a:lnTo>
                    <a:pt x="14361" y="14777"/>
                  </a:lnTo>
                  <a:cubicBezTo>
                    <a:pt x="14361" y="14777"/>
                    <a:pt x="6255" y="23904"/>
                    <a:pt x="6000" y="23553"/>
                  </a:cubicBezTo>
                  <a:cubicBezTo>
                    <a:pt x="5745" y="23234"/>
                    <a:pt x="0" y="13883"/>
                    <a:pt x="0" y="13883"/>
                  </a:cubicBezTo>
                  <a:lnTo>
                    <a:pt x="5777" y="2873"/>
                  </a:lnTo>
                  <a:lnTo>
                    <a:pt x="14361" y="14777"/>
                  </a:lnTo>
                  <a:lnTo>
                    <a:pt x="0" y="13883"/>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4"/>
            <p:cNvSpPr/>
            <p:nvPr/>
          </p:nvSpPr>
          <p:spPr>
            <a:xfrm>
              <a:off x="7820375" y="8103000"/>
              <a:ext cx="196300" cy="73425"/>
            </a:xfrm>
            <a:custGeom>
              <a:avLst/>
              <a:gdLst/>
              <a:ahLst/>
              <a:cxnLst/>
              <a:rect l="l" t="t" r="r" b="b"/>
              <a:pathLst>
                <a:path w="7852" h="2937" fill="none" extrusionOk="0">
                  <a:moveTo>
                    <a:pt x="7851" y="1"/>
                  </a:moveTo>
                  <a:lnTo>
                    <a:pt x="0" y="2937"/>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4"/>
            <p:cNvSpPr/>
            <p:nvPr/>
          </p:nvSpPr>
          <p:spPr>
            <a:xfrm>
              <a:off x="7450975" y="8142100"/>
              <a:ext cx="25550" cy="25550"/>
            </a:xfrm>
            <a:custGeom>
              <a:avLst/>
              <a:gdLst/>
              <a:ahLst/>
              <a:cxnLst/>
              <a:rect l="l" t="t" r="r" b="b"/>
              <a:pathLst>
                <a:path w="1022" h="1022" extrusionOk="0">
                  <a:moveTo>
                    <a:pt x="1021" y="511"/>
                  </a:moveTo>
                  <a:cubicBezTo>
                    <a:pt x="1021" y="798"/>
                    <a:pt x="766" y="1022"/>
                    <a:pt x="511" y="1022"/>
                  </a:cubicBezTo>
                  <a:cubicBezTo>
                    <a:pt x="224" y="1022"/>
                    <a:pt x="0" y="798"/>
                    <a:pt x="0" y="511"/>
                  </a:cubicBezTo>
                  <a:cubicBezTo>
                    <a:pt x="0" y="224"/>
                    <a:pt x="224" y="0"/>
                    <a:pt x="511" y="0"/>
                  </a:cubicBezTo>
                  <a:cubicBezTo>
                    <a:pt x="766" y="0"/>
                    <a:pt x="1021" y="224"/>
                    <a:pt x="1021" y="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4"/>
            <p:cNvSpPr/>
            <p:nvPr/>
          </p:nvSpPr>
          <p:spPr>
            <a:xfrm>
              <a:off x="7600175" y="8379850"/>
              <a:ext cx="25550" cy="25575"/>
            </a:xfrm>
            <a:custGeom>
              <a:avLst/>
              <a:gdLst/>
              <a:ahLst/>
              <a:cxnLst/>
              <a:rect l="l" t="t" r="r" b="b"/>
              <a:pathLst>
                <a:path w="1022" h="1023" extrusionOk="0">
                  <a:moveTo>
                    <a:pt x="1021" y="512"/>
                  </a:moveTo>
                  <a:cubicBezTo>
                    <a:pt x="1021" y="799"/>
                    <a:pt x="798" y="1022"/>
                    <a:pt x="511" y="1022"/>
                  </a:cubicBezTo>
                  <a:cubicBezTo>
                    <a:pt x="224" y="1022"/>
                    <a:pt x="0" y="799"/>
                    <a:pt x="0" y="512"/>
                  </a:cubicBezTo>
                  <a:cubicBezTo>
                    <a:pt x="0" y="224"/>
                    <a:pt x="224" y="1"/>
                    <a:pt x="511" y="1"/>
                  </a:cubicBezTo>
                  <a:cubicBezTo>
                    <a:pt x="798" y="1"/>
                    <a:pt x="1021" y="224"/>
                    <a:pt x="1021" y="51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4"/>
            <p:cNvSpPr/>
            <p:nvPr/>
          </p:nvSpPr>
          <p:spPr>
            <a:xfrm>
              <a:off x="7808400" y="8162850"/>
              <a:ext cx="25575" cy="25550"/>
            </a:xfrm>
            <a:custGeom>
              <a:avLst/>
              <a:gdLst/>
              <a:ahLst/>
              <a:cxnLst/>
              <a:rect l="l" t="t" r="r" b="b"/>
              <a:pathLst>
                <a:path w="1023" h="1022" extrusionOk="0">
                  <a:moveTo>
                    <a:pt x="1022" y="511"/>
                  </a:moveTo>
                  <a:cubicBezTo>
                    <a:pt x="1022" y="766"/>
                    <a:pt x="799" y="1022"/>
                    <a:pt x="511" y="1022"/>
                  </a:cubicBezTo>
                  <a:cubicBezTo>
                    <a:pt x="224" y="1022"/>
                    <a:pt x="1" y="766"/>
                    <a:pt x="1" y="511"/>
                  </a:cubicBezTo>
                  <a:cubicBezTo>
                    <a:pt x="1" y="224"/>
                    <a:pt x="224" y="0"/>
                    <a:pt x="511" y="0"/>
                  </a:cubicBezTo>
                  <a:cubicBezTo>
                    <a:pt x="799" y="0"/>
                    <a:pt x="1022" y="224"/>
                    <a:pt x="1022" y="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4"/>
            <p:cNvSpPr/>
            <p:nvPr/>
          </p:nvSpPr>
          <p:spPr>
            <a:xfrm>
              <a:off x="8109200" y="7791850"/>
              <a:ext cx="25550" cy="25550"/>
            </a:xfrm>
            <a:custGeom>
              <a:avLst/>
              <a:gdLst/>
              <a:ahLst/>
              <a:cxnLst/>
              <a:rect l="l" t="t" r="r" b="b"/>
              <a:pathLst>
                <a:path w="1022" h="1022" extrusionOk="0">
                  <a:moveTo>
                    <a:pt x="1022" y="511"/>
                  </a:moveTo>
                  <a:cubicBezTo>
                    <a:pt x="1022" y="798"/>
                    <a:pt x="798" y="1021"/>
                    <a:pt x="511" y="1021"/>
                  </a:cubicBezTo>
                  <a:cubicBezTo>
                    <a:pt x="224" y="1021"/>
                    <a:pt x="0" y="798"/>
                    <a:pt x="0" y="511"/>
                  </a:cubicBezTo>
                  <a:cubicBezTo>
                    <a:pt x="0" y="223"/>
                    <a:pt x="224" y="0"/>
                    <a:pt x="511" y="0"/>
                  </a:cubicBezTo>
                  <a:cubicBezTo>
                    <a:pt x="798" y="0"/>
                    <a:pt x="1022" y="223"/>
                    <a:pt x="1022" y="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4"/>
            <p:cNvSpPr/>
            <p:nvPr/>
          </p:nvSpPr>
          <p:spPr>
            <a:xfrm>
              <a:off x="7904150" y="8217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0"/>
                    <a:pt x="511" y="0"/>
                  </a:cubicBezTo>
                  <a:cubicBezTo>
                    <a:pt x="798" y="0"/>
                    <a:pt x="1022" y="224"/>
                    <a:pt x="1022" y="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4"/>
            <p:cNvSpPr/>
            <p:nvPr/>
          </p:nvSpPr>
          <p:spPr>
            <a:xfrm>
              <a:off x="7586600" y="7861250"/>
              <a:ext cx="42325" cy="43100"/>
            </a:xfrm>
            <a:custGeom>
              <a:avLst/>
              <a:gdLst/>
              <a:ahLst/>
              <a:cxnLst/>
              <a:rect l="l" t="t" r="r" b="b"/>
              <a:pathLst>
                <a:path w="1693" h="1724" extrusionOk="0">
                  <a:moveTo>
                    <a:pt x="1692" y="862"/>
                  </a:moveTo>
                  <a:cubicBezTo>
                    <a:pt x="1692" y="1341"/>
                    <a:pt x="1309" y="1724"/>
                    <a:pt x="830" y="1724"/>
                  </a:cubicBezTo>
                  <a:cubicBezTo>
                    <a:pt x="352" y="1724"/>
                    <a:pt x="1" y="1341"/>
                    <a:pt x="1" y="862"/>
                  </a:cubicBezTo>
                  <a:cubicBezTo>
                    <a:pt x="1" y="384"/>
                    <a:pt x="352" y="1"/>
                    <a:pt x="830" y="1"/>
                  </a:cubicBezTo>
                  <a:cubicBezTo>
                    <a:pt x="1309" y="1"/>
                    <a:pt x="1692" y="384"/>
                    <a:pt x="1692"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4"/>
            <p:cNvSpPr/>
            <p:nvPr/>
          </p:nvSpPr>
          <p:spPr>
            <a:xfrm>
              <a:off x="7995100" y="8075075"/>
              <a:ext cx="42325" cy="43125"/>
            </a:xfrm>
            <a:custGeom>
              <a:avLst/>
              <a:gdLst/>
              <a:ahLst/>
              <a:cxnLst/>
              <a:rect l="l" t="t" r="r" b="b"/>
              <a:pathLst>
                <a:path w="1693" h="1725" extrusionOk="0">
                  <a:moveTo>
                    <a:pt x="1692" y="862"/>
                  </a:moveTo>
                  <a:cubicBezTo>
                    <a:pt x="1692" y="1341"/>
                    <a:pt x="1309" y="1724"/>
                    <a:pt x="830" y="1724"/>
                  </a:cubicBezTo>
                  <a:cubicBezTo>
                    <a:pt x="384" y="1724"/>
                    <a:pt x="1" y="1341"/>
                    <a:pt x="1" y="862"/>
                  </a:cubicBezTo>
                  <a:cubicBezTo>
                    <a:pt x="1" y="384"/>
                    <a:pt x="384" y="1"/>
                    <a:pt x="830" y="1"/>
                  </a:cubicBezTo>
                  <a:cubicBezTo>
                    <a:pt x="1309" y="1"/>
                    <a:pt x="1692" y="384"/>
                    <a:pt x="1692"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99" name="Google Shape;1399;p34"/>
          <p:cNvCxnSpPr/>
          <p:nvPr/>
        </p:nvCxnSpPr>
        <p:spPr>
          <a:xfrm rot="10800000">
            <a:off x="8009550" y="230450"/>
            <a:ext cx="1043700" cy="459600"/>
          </a:xfrm>
          <a:prstGeom prst="straightConnector1">
            <a:avLst/>
          </a:prstGeom>
          <a:noFill/>
          <a:ln w="9525" cap="flat" cmpd="sng">
            <a:solidFill>
              <a:schemeClr val="accent2"/>
            </a:solidFill>
            <a:prstDash val="solid"/>
            <a:round/>
            <a:headEnd type="none" w="med" len="med"/>
            <a:tailEnd type="none" w="med" len="med"/>
          </a:ln>
        </p:spPr>
      </p:cxnSp>
      <p:sp>
        <p:nvSpPr>
          <p:cNvPr id="1400" name="Google Shape;1400;p34"/>
          <p:cNvSpPr/>
          <p:nvPr/>
        </p:nvSpPr>
        <p:spPr>
          <a:xfrm rot="-2257478">
            <a:off x="7961678" y="190435"/>
            <a:ext cx="62272" cy="63449"/>
          </a:xfrm>
          <a:custGeom>
            <a:avLst/>
            <a:gdLst/>
            <a:ahLst/>
            <a:cxnLst/>
            <a:rect l="l" t="t" r="r" b="b"/>
            <a:pathLst>
              <a:path w="1693" h="1725" extrusionOk="0">
                <a:moveTo>
                  <a:pt x="1692" y="862"/>
                </a:moveTo>
                <a:cubicBezTo>
                  <a:pt x="1692" y="1341"/>
                  <a:pt x="1309" y="1724"/>
                  <a:pt x="830" y="1724"/>
                </a:cubicBezTo>
                <a:cubicBezTo>
                  <a:pt x="384" y="1724"/>
                  <a:pt x="1" y="1341"/>
                  <a:pt x="1" y="862"/>
                </a:cubicBezTo>
                <a:cubicBezTo>
                  <a:pt x="1" y="384"/>
                  <a:pt x="384" y="1"/>
                  <a:pt x="830" y="1"/>
                </a:cubicBezTo>
                <a:cubicBezTo>
                  <a:pt x="1309" y="1"/>
                  <a:pt x="1692" y="384"/>
                  <a:pt x="1692"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01" name="Google Shape;1401;p34"/>
          <p:cNvCxnSpPr/>
          <p:nvPr/>
        </p:nvCxnSpPr>
        <p:spPr>
          <a:xfrm>
            <a:off x="7998600" y="219525"/>
            <a:ext cx="892500" cy="16200"/>
          </a:xfrm>
          <a:prstGeom prst="straightConnector1">
            <a:avLst/>
          </a:prstGeom>
          <a:noFill/>
          <a:ln w="9525" cap="flat" cmpd="sng">
            <a:solidFill>
              <a:schemeClr val="accent2"/>
            </a:solidFill>
            <a:prstDash val="solid"/>
            <a:round/>
            <a:headEnd type="none" w="med" len="med"/>
            <a:tailEnd type="none" w="med" len="med"/>
          </a:ln>
        </p:spPr>
      </p:cxnSp>
      <p:cxnSp>
        <p:nvCxnSpPr>
          <p:cNvPr id="1402" name="Google Shape;1402;p34"/>
          <p:cNvCxnSpPr/>
          <p:nvPr/>
        </p:nvCxnSpPr>
        <p:spPr>
          <a:xfrm flipH="1">
            <a:off x="8847775" y="922625"/>
            <a:ext cx="216300" cy="470700"/>
          </a:xfrm>
          <a:prstGeom prst="straightConnector1">
            <a:avLst/>
          </a:prstGeom>
          <a:noFill/>
          <a:ln w="9525" cap="flat" cmpd="sng">
            <a:solidFill>
              <a:schemeClr val="accent2"/>
            </a:solidFill>
            <a:prstDash val="solid"/>
            <a:round/>
            <a:headEnd type="none" w="med" len="med"/>
            <a:tailEnd type="none" w="med" len="med"/>
          </a:ln>
        </p:spPr>
      </p:cxnSp>
      <p:cxnSp>
        <p:nvCxnSpPr>
          <p:cNvPr id="1403" name="Google Shape;1403;p34"/>
          <p:cNvCxnSpPr/>
          <p:nvPr/>
        </p:nvCxnSpPr>
        <p:spPr>
          <a:xfrm>
            <a:off x="8842325" y="1382350"/>
            <a:ext cx="443400" cy="540900"/>
          </a:xfrm>
          <a:prstGeom prst="straightConnector1">
            <a:avLst/>
          </a:prstGeom>
          <a:noFill/>
          <a:ln w="9525" cap="flat" cmpd="sng">
            <a:solidFill>
              <a:schemeClr val="accent2"/>
            </a:solidFill>
            <a:prstDash val="solid"/>
            <a:round/>
            <a:headEnd type="none" w="med" len="med"/>
            <a:tailEnd type="none" w="med" len="med"/>
          </a:ln>
        </p:spPr>
      </p:cxnSp>
      <p:cxnSp>
        <p:nvCxnSpPr>
          <p:cNvPr id="1404" name="Google Shape;1404;p34"/>
          <p:cNvCxnSpPr/>
          <p:nvPr/>
        </p:nvCxnSpPr>
        <p:spPr>
          <a:xfrm flipH="1">
            <a:off x="8366250" y="673825"/>
            <a:ext cx="676200" cy="108300"/>
          </a:xfrm>
          <a:prstGeom prst="straightConnector1">
            <a:avLst/>
          </a:prstGeom>
          <a:noFill/>
          <a:ln w="9525" cap="flat" cmpd="sng">
            <a:solidFill>
              <a:schemeClr val="accent2"/>
            </a:solidFill>
            <a:prstDash val="solid"/>
            <a:round/>
            <a:headEnd type="none" w="med" len="med"/>
            <a:tailEnd type="none" w="med" len="med"/>
          </a:ln>
        </p:spPr>
      </p:cxnSp>
      <p:grpSp>
        <p:nvGrpSpPr>
          <p:cNvPr id="1405" name="Google Shape;1405;p34"/>
          <p:cNvGrpSpPr/>
          <p:nvPr/>
        </p:nvGrpSpPr>
        <p:grpSpPr>
          <a:xfrm rot="-8100000">
            <a:off x="-295009" y="4309087"/>
            <a:ext cx="1119216" cy="720951"/>
            <a:chOff x="7714450" y="2073044"/>
            <a:chExt cx="1119226" cy="720958"/>
          </a:xfrm>
        </p:grpSpPr>
        <p:sp>
          <p:nvSpPr>
            <p:cNvPr id="1406" name="Google Shape;1406;p34"/>
            <p:cNvSpPr/>
            <p:nvPr/>
          </p:nvSpPr>
          <p:spPr>
            <a:xfrm>
              <a:off x="7740398" y="2102385"/>
              <a:ext cx="1083165" cy="662294"/>
            </a:xfrm>
            <a:custGeom>
              <a:avLst/>
              <a:gdLst/>
              <a:ahLst/>
              <a:cxnLst/>
              <a:rect l="l" t="t" r="r" b="b"/>
              <a:pathLst>
                <a:path w="30639" h="18734" fill="none" extrusionOk="0">
                  <a:moveTo>
                    <a:pt x="1" y="2266"/>
                  </a:moveTo>
                  <a:lnTo>
                    <a:pt x="12320" y="0"/>
                  </a:lnTo>
                  <a:lnTo>
                    <a:pt x="18703" y="957"/>
                  </a:lnTo>
                  <a:lnTo>
                    <a:pt x="18703" y="5394"/>
                  </a:lnTo>
                  <a:cubicBezTo>
                    <a:pt x="18703" y="5394"/>
                    <a:pt x="30639" y="7947"/>
                    <a:pt x="30479" y="8330"/>
                  </a:cubicBezTo>
                  <a:cubicBezTo>
                    <a:pt x="30319" y="8713"/>
                    <a:pt x="25022" y="18319"/>
                    <a:pt x="25022" y="18319"/>
                  </a:cubicBezTo>
                  <a:lnTo>
                    <a:pt x="12607" y="18734"/>
                  </a:lnTo>
                  <a:lnTo>
                    <a:pt x="18703" y="5394"/>
                  </a:lnTo>
                  <a:lnTo>
                    <a:pt x="25022" y="18319"/>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4"/>
            <p:cNvSpPr/>
            <p:nvPr/>
          </p:nvSpPr>
          <p:spPr>
            <a:xfrm>
              <a:off x="8175892" y="2102385"/>
              <a:ext cx="225690" cy="190691"/>
            </a:xfrm>
            <a:custGeom>
              <a:avLst/>
              <a:gdLst/>
              <a:ahLst/>
              <a:cxnLst/>
              <a:rect l="l" t="t" r="r" b="b"/>
              <a:pathLst>
                <a:path w="6384" h="5394" fill="none" extrusionOk="0">
                  <a:moveTo>
                    <a:pt x="1" y="0"/>
                  </a:moveTo>
                  <a:lnTo>
                    <a:pt x="6384" y="5394"/>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8" name="Google Shape;1408;p34"/>
            <p:cNvGrpSpPr/>
            <p:nvPr/>
          </p:nvGrpSpPr>
          <p:grpSpPr>
            <a:xfrm>
              <a:off x="7714450" y="2073044"/>
              <a:ext cx="1119226" cy="720958"/>
              <a:chOff x="7714450" y="2073044"/>
              <a:chExt cx="1119226" cy="720958"/>
            </a:xfrm>
          </p:grpSpPr>
          <p:sp>
            <p:nvSpPr>
              <p:cNvPr id="1409" name="Google Shape;1409;p34"/>
              <p:cNvSpPr/>
              <p:nvPr/>
            </p:nvSpPr>
            <p:spPr>
              <a:xfrm>
                <a:off x="8603502" y="2726267"/>
                <a:ext cx="41787" cy="41787"/>
              </a:xfrm>
              <a:custGeom>
                <a:avLst/>
                <a:gdLst/>
                <a:ahLst/>
                <a:cxnLst/>
                <a:rect l="l" t="t" r="r" b="b"/>
                <a:pathLst>
                  <a:path w="1182" h="1182" extrusionOk="0">
                    <a:moveTo>
                      <a:pt x="351" y="160"/>
                    </a:moveTo>
                    <a:cubicBezTo>
                      <a:pt x="607" y="1"/>
                      <a:pt x="894" y="96"/>
                      <a:pt x="1053" y="352"/>
                    </a:cubicBezTo>
                    <a:cubicBezTo>
                      <a:pt x="1181" y="575"/>
                      <a:pt x="1085" y="894"/>
                      <a:pt x="862" y="1022"/>
                    </a:cubicBezTo>
                    <a:cubicBezTo>
                      <a:pt x="607" y="1182"/>
                      <a:pt x="287" y="1086"/>
                      <a:pt x="160" y="830"/>
                    </a:cubicBezTo>
                    <a:cubicBezTo>
                      <a:pt x="0" y="607"/>
                      <a:pt x="96" y="288"/>
                      <a:pt x="351" y="1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4"/>
              <p:cNvSpPr/>
              <p:nvPr/>
            </p:nvSpPr>
            <p:spPr>
              <a:xfrm>
                <a:off x="8793021" y="2376535"/>
                <a:ext cx="40655" cy="41787"/>
              </a:xfrm>
              <a:custGeom>
                <a:avLst/>
                <a:gdLst/>
                <a:ahLst/>
                <a:cxnLst/>
                <a:rect l="l" t="t" r="r" b="b"/>
                <a:pathLst>
                  <a:path w="1150" h="1182" extrusionOk="0">
                    <a:moveTo>
                      <a:pt x="320" y="160"/>
                    </a:moveTo>
                    <a:cubicBezTo>
                      <a:pt x="575" y="0"/>
                      <a:pt x="894" y="96"/>
                      <a:pt x="1022" y="351"/>
                    </a:cubicBezTo>
                    <a:cubicBezTo>
                      <a:pt x="1150" y="575"/>
                      <a:pt x="1086" y="894"/>
                      <a:pt x="831" y="1021"/>
                    </a:cubicBezTo>
                    <a:cubicBezTo>
                      <a:pt x="575" y="1181"/>
                      <a:pt x="288" y="1085"/>
                      <a:pt x="128" y="830"/>
                    </a:cubicBezTo>
                    <a:cubicBezTo>
                      <a:pt x="1" y="607"/>
                      <a:pt x="97" y="287"/>
                      <a:pt x="320" y="16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4"/>
              <p:cNvSpPr/>
              <p:nvPr/>
            </p:nvSpPr>
            <p:spPr>
              <a:xfrm>
                <a:off x="8380117" y="2271613"/>
                <a:ext cx="40655" cy="41787"/>
              </a:xfrm>
              <a:custGeom>
                <a:avLst/>
                <a:gdLst/>
                <a:ahLst/>
                <a:cxnLst/>
                <a:rect l="l" t="t" r="r" b="b"/>
                <a:pathLst>
                  <a:path w="1150" h="1182" extrusionOk="0">
                    <a:moveTo>
                      <a:pt x="319" y="128"/>
                    </a:moveTo>
                    <a:cubicBezTo>
                      <a:pt x="575" y="0"/>
                      <a:pt x="894" y="96"/>
                      <a:pt x="1021" y="319"/>
                    </a:cubicBezTo>
                    <a:cubicBezTo>
                      <a:pt x="1149" y="575"/>
                      <a:pt x="1053" y="894"/>
                      <a:pt x="830" y="1021"/>
                    </a:cubicBezTo>
                    <a:cubicBezTo>
                      <a:pt x="575" y="1181"/>
                      <a:pt x="255" y="1085"/>
                      <a:pt x="128" y="830"/>
                    </a:cubicBezTo>
                    <a:cubicBezTo>
                      <a:pt x="0" y="575"/>
                      <a:pt x="64" y="287"/>
                      <a:pt x="319" y="1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4"/>
              <p:cNvSpPr/>
              <p:nvPr/>
            </p:nvSpPr>
            <p:spPr>
              <a:xfrm>
                <a:off x="7714450" y="2159902"/>
                <a:ext cx="40655" cy="41787"/>
              </a:xfrm>
              <a:custGeom>
                <a:avLst/>
                <a:gdLst/>
                <a:ahLst/>
                <a:cxnLst/>
                <a:rect l="l" t="t" r="r" b="b"/>
                <a:pathLst>
                  <a:path w="1150" h="1182" extrusionOk="0">
                    <a:moveTo>
                      <a:pt x="320" y="160"/>
                    </a:moveTo>
                    <a:cubicBezTo>
                      <a:pt x="575" y="1"/>
                      <a:pt x="894" y="96"/>
                      <a:pt x="1022" y="352"/>
                    </a:cubicBezTo>
                    <a:cubicBezTo>
                      <a:pt x="1150" y="607"/>
                      <a:pt x="1054" y="894"/>
                      <a:pt x="831" y="1054"/>
                    </a:cubicBezTo>
                    <a:cubicBezTo>
                      <a:pt x="575" y="1182"/>
                      <a:pt x="256" y="1086"/>
                      <a:pt x="128" y="862"/>
                    </a:cubicBezTo>
                    <a:cubicBezTo>
                      <a:pt x="1" y="607"/>
                      <a:pt x="65" y="288"/>
                      <a:pt x="320" y="16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4"/>
              <p:cNvSpPr/>
              <p:nvPr/>
            </p:nvSpPr>
            <p:spPr>
              <a:xfrm>
                <a:off x="8381248" y="2115925"/>
                <a:ext cx="40655" cy="40620"/>
              </a:xfrm>
              <a:custGeom>
                <a:avLst/>
                <a:gdLst/>
                <a:ahLst/>
                <a:cxnLst/>
                <a:rect l="l" t="t" r="r" b="b"/>
                <a:pathLst>
                  <a:path w="1150" h="1149" extrusionOk="0">
                    <a:moveTo>
                      <a:pt x="319" y="128"/>
                    </a:moveTo>
                    <a:cubicBezTo>
                      <a:pt x="575" y="0"/>
                      <a:pt x="894" y="96"/>
                      <a:pt x="1021" y="319"/>
                    </a:cubicBezTo>
                    <a:cubicBezTo>
                      <a:pt x="1149" y="574"/>
                      <a:pt x="1085" y="894"/>
                      <a:pt x="830" y="1021"/>
                    </a:cubicBezTo>
                    <a:cubicBezTo>
                      <a:pt x="575" y="1149"/>
                      <a:pt x="287" y="1085"/>
                      <a:pt x="128" y="830"/>
                    </a:cubicBezTo>
                    <a:cubicBezTo>
                      <a:pt x="0" y="574"/>
                      <a:pt x="96" y="255"/>
                      <a:pt x="319" y="1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4"/>
              <p:cNvSpPr/>
              <p:nvPr/>
            </p:nvSpPr>
            <p:spPr>
              <a:xfrm>
                <a:off x="8155600" y="2725135"/>
                <a:ext cx="67735" cy="68867"/>
              </a:xfrm>
              <a:custGeom>
                <a:avLst/>
                <a:gdLst/>
                <a:ahLst/>
                <a:cxnLst/>
                <a:rect l="l" t="t" r="r" b="b"/>
                <a:pathLst>
                  <a:path w="1916" h="1948" extrusionOk="0">
                    <a:moveTo>
                      <a:pt x="543" y="224"/>
                    </a:moveTo>
                    <a:cubicBezTo>
                      <a:pt x="958" y="1"/>
                      <a:pt x="1468" y="160"/>
                      <a:pt x="1692" y="543"/>
                    </a:cubicBezTo>
                    <a:cubicBezTo>
                      <a:pt x="1915" y="958"/>
                      <a:pt x="1787" y="1469"/>
                      <a:pt x="1373" y="1724"/>
                    </a:cubicBezTo>
                    <a:cubicBezTo>
                      <a:pt x="958" y="1948"/>
                      <a:pt x="447" y="1788"/>
                      <a:pt x="224" y="1405"/>
                    </a:cubicBezTo>
                    <a:cubicBezTo>
                      <a:pt x="0" y="990"/>
                      <a:pt x="128" y="480"/>
                      <a:pt x="543" y="22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4"/>
              <p:cNvSpPr/>
              <p:nvPr/>
            </p:nvSpPr>
            <p:spPr>
              <a:xfrm>
                <a:off x="8133010" y="2073044"/>
                <a:ext cx="68867" cy="68867"/>
              </a:xfrm>
              <a:custGeom>
                <a:avLst/>
                <a:gdLst/>
                <a:ahLst/>
                <a:cxnLst/>
                <a:rect l="l" t="t" r="r" b="b"/>
                <a:pathLst>
                  <a:path w="1948" h="1948" extrusionOk="0">
                    <a:moveTo>
                      <a:pt x="575" y="256"/>
                    </a:moveTo>
                    <a:cubicBezTo>
                      <a:pt x="958" y="0"/>
                      <a:pt x="1501" y="160"/>
                      <a:pt x="1724" y="575"/>
                    </a:cubicBezTo>
                    <a:cubicBezTo>
                      <a:pt x="1948" y="958"/>
                      <a:pt x="1820" y="1500"/>
                      <a:pt x="1405" y="1724"/>
                    </a:cubicBezTo>
                    <a:cubicBezTo>
                      <a:pt x="990" y="1947"/>
                      <a:pt x="480" y="1819"/>
                      <a:pt x="256" y="1404"/>
                    </a:cubicBezTo>
                    <a:cubicBezTo>
                      <a:pt x="1" y="990"/>
                      <a:pt x="161" y="479"/>
                      <a:pt x="575" y="2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6" name="Google Shape;1416;p34"/>
          <p:cNvSpPr/>
          <p:nvPr/>
        </p:nvSpPr>
        <p:spPr>
          <a:xfrm>
            <a:off x="-2676025" y="782125"/>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4"/>
          <p:cNvSpPr/>
          <p:nvPr/>
        </p:nvSpPr>
        <p:spPr>
          <a:xfrm>
            <a:off x="6989263" y="2899075"/>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720000" y="2028652"/>
            <a:ext cx="4280400" cy="16773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842800" y="891150"/>
            <a:ext cx="957300" cy="9621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 name="Google Shape;16;p3"/>
          <p:cNvSpPr txBox="1">
            <a:spLocks noGrp="1"/>
          </p:cNvSpPr>
          <p:nvPr>
            <p:ph type="subTitle" idx="1"/>
          </p:nvPr>
        </p:nvSpPr>
        <p:spPr>
          <a:xfrm>
            <a:off x="842800" y="3868650"/>
            <a:ext cx="4157700" cy="3750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 name="Google Shape;17;p3"/>
          <p:cNvSpPr/>
          <p:nvPr/>
        </p:nvSpPr>
        <p:spPr>
          <a:xfrm>
            <a:off x="2384700" y="-2667750"/>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3"/>
          <p:cNvGrpSpPr/>
          <p:nvPr/>
        </p:nvGrpSpPr>
        <p:grpSpPr>
          <a:xfrm rot="5895050">
            <a:off x="6542258" y="245061"/>
            <a:ext cx="1119171" cy="720923"/>
            <a:chOff x="7714450" y="2073044"/>
            <a:chExt cx="1119226" cy="720958"/>
          </a:xfrm>
        </p:grpSpPr>
        <p:sp>
          <p:nvSpPr>
            <p:cNvPr id="19" name="Google Shape;19;p3"/>
            <p:cNvSpPr/>
            <p:nvPr/>
          </p:nvSpPr>
          <p:spPr>
            <a:xfrm>
              <a:off x="7740398" y="2102385"/>
              <a:ext cx="1083165" cy="662294"/>
            </a:xfrm>
            <a:custGeom>
              <a:avLst/>
              <a:gdLst/>
              <a:ahLst/>
              <a:cxnLst/>
              <a:rect l="l" t="t" r="r" b="b"/>
              <a:pathLst>
                <a:path w="30639" h="18734" fill="none" extrusionOk="0">
                  <a:moveTo>
                    <a:pt x="1" y="2266"/>
                  </a:moveTo>
                  <a:lnTo>
                    <a:pt x="12320" y="0"/>
                  </a:lnTo>
                  <a:lnTo>
                    <a:pt x="18703" y="957"/>
                  </a:lnTo>
                  <a:lnTo>
                    <a:pt x="18703" y="5394"/>
                  </a:lnTo>
                  <a:cubicBezTo>
                    <a:pt x="18703" y="5394"/>
                    <a:pt x="30639" y="7947"/>
                    <a:pt x="30479" y="8330"/>
                  </a:cubicBezTo>
                  <a:cubicBezTo>
                    <a:pt x="30319" y="8713"/>
                    <a:pt x="25022" y="18319"/>
                    <a:pt x="25022" y="18319"/>
                  </a:cubicBezTo>
                  <a:lnTo>
                    <a:pt x="12607" y="18734"/>
                  </a:lnTo>
                  <a:lnTo>
                    <a:pt x="18703" y="5394"/>
                  </a:lnTo>
                  <a:lnTo>
                    <a:pt x="25022" y="18319"/>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8175892" y="2102385"/>
              <a:ext cx="225690" cy="190691"/>
            </a:xfrm>
            <a:custGeom>
              <a:avLst/>
              <a:gdLst/>
              <a:ahLst/>
              <a:cxnLst/>
              <a:rect l="l" t="t" r="r" b="b"/>
              <a:pathLst>
                <a:path w="6384" h="5394" fill="none" extrusionOk="0">
                  <a:moveTo>
                    <a:pt x="1" y="0"/>
                  </a:moveTo>
                  <a:lnTo>
                    <a:pt x="6384" y="5394"/>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3"/>
            <p:cNvGrpSpPr/>
            <p:nvPr/>
          </p:nvGrpSpPr>
          <p:grpSpPr>
            <a:xfrm>
              <a:off x="7714450" y="2073044"/>
              <a:ext cx="1119226" cy="720958"/>
              <a:chOff x="7714450" y="2073044"/>
              <a:chExt cx="1119226" cy="720958"/>
            </a:xfrm>
          </p:grpSpPr>
          <p:sp>
            <p:nvSpPr>
              <p:cNvPr id="22" name="Google Shape;22;p3"/>
              <p:cNvSpPr/>
              <p:nvPr/>
            </p:nvSpPr>
            <p:spPr>
              <a:xfrm>
                <a:off x="8603502" y="2726267"/>
                <a:ext cx="41787" cy="41787"/>
              </a:xfrm>
              <a:custGeom>
                <a:avLst/>
                <a:gdLst/>
                <a:ahLst/>
                <a:cxnLst/>
                <a:rect l="l" t="t" r="r" b="b"/>
                <a:pathLst>
                  <a:path w="1182" h="1182" extrusionOk="0">
                    <a:moveTo>
                      <a:pt x="351" y="160"/>
                    </a:moveTo>
                    <a:cubicBezTo>
                      <a:pt x="607" y="1"/>
                      <a:pt x="894" y="96"/>
                      <a:pt x="1053" y="352"/>
                    </a:cubicBezTo>
                    <a:cubicBezTo>
                      <a:pt x="1181" y="575"/>
                      <a:pt x="1085" y="894"/>
                      <a:pt x="862" y="1022"/>
                    </a:cubicBezTo>
                    <a:cubicBezTo>
                      <a:pt x="607" y="1182"/>
                      <a:pt x="287" y="1086"/>
                      <a:pt x="160" y="830"/>
                    </a:cubicBezTo>
                    <a:cubicBezTo>
                      <a:pt x="0" y="607"/>
                      <a:pt x="96" y="288"/>
                      <a:pt x="351"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8793021" y="2376535"/>
                <a:ext cx="40655" cy="41787"/>
              </a:xfrm>
              <a:custGeom>
                <a:avLst/>
                <a:gdLst/>
                <a:ahLst/>
                <a:cxnLst/>
                <a:rect l="l" t="t" r="r" b="b"/>
                <a:pathLst>
                  <a:path w="1150" h="1182" extrusionOk="0">
                    <a:moveTo>
                      <a:pt x="320" y="160"/>
                    </a:moveTo>
                    <a:cubicBezTo>
                      <a:pt x="575" y="0"/>
                      <a:pt x="894" y="96"/>
                      <a:pt x="1022" y="351"/>
                    </a:cubicBezTo>
                    <a:cubicBezTo>
                      <a:pt x="1150" y="575"/>
                      <a:pt x="1086" y="894"/>
                      <a:pt x="831" y="1021"/>
                    </a:cubicBezTo>
                    <a:cubicBezTo>
                      <a:pt x="575" y="1181"/>
                      <a:pt x="288" y="1085"/>
                      <a:pt x="128" y="830"/>
                    </a:cubicBezTo>
                    <a:cubicBezTo>
                      <a:pt x="1" y="607"/>
                      <a:pt x="97" y="287"/>
                      <a:pt x="320" y="16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8380117" y="2271613"/>
                <a:ext cx="40655" cy="41787"/>
              </a:xfrm>
              <a:custGeom>
                <a:avLst/>
                <a:gdLst/>
                <a:ahLst/>
                <a:cxnLst/>
                <a:rect l="l" t="t" r="r" b="b"/>
                <a:pathLst>
                  <a:path w="1150" h="1182" extrusionOk="0">
                    <a:moveTo>
                      <a:pt x="319" y="128"/>
                    </a:moveTo>
                    <a:cubicBezTo>
                      <a:pt x="575" y="0"/>
                      <a:pt x="894" y="96"/>
                      <a:pt x="1021" y="319"/>
                    </a:cubicBezTo>
                    <a:cubicBezTo>
                      <a:pt x="1149" y="575"/>
                      <a:pt x="1053" y="894"/>
                      <a:pt x="830" y="1021"/>
                    </a:cubicBezTo>
                    <a:cubicBezTo>
                      <a:pt x="575" y="1181"/>
                      <a:pt x="255" y="1085"/>
                      <a:pt x="128" y="830"/>
                    </a:cubicBezTo>
                    <a:cubicBezTo>
                      <a:pt x="0" y="575"/>
                      <a:pt x="64" y="287"/>
                      <a:pt x="319"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7714450" y="2159902"/>
                <a:ext cx="40655" cy="41787"/>
              </a:xfrm>
              <a:custGeom>
                <a:avLst/>
                <a:gdLst/>
                <a:ahLst/>
                <a:cxnLst/>
                <a:rect l="l" t="t" r="r" b="b"/>
                <a:pathLst>
                  <a:path w="1150" h="1182" extrusionOk="0">
                    <a:moveTo>
                      <a:pt x="320" y="160"/>
                    </a:moveTo>
                    <a:cubicBezTo>
                      <a:pt x="575" y="1"/>
                      <a:pt x="894" y="96"/>
                      <a:pt x="1022" y="352"/>
                    </a:cubicBezTo>
                    <a:cubicBezTo>
                      <a:pt x="1150" y="607"/>
                      <a:pt x="1054" y="894"/>
                      <a:pt x="831" y="1054"/>
                    </a:cubicBezTo>
                    <a:cubicBezTo>
                      <a:pt x="575" y="1182"/>
                      <a:pt x="256" y="1086"/>
                      <a:pt x="128" y="862"/>
                    </a:cubicBezTo>
                    <a:cubicBezTo>
                      <a:pt x="1" y="607"/>
                      <a:pt x="65" y="288"/>
                      <a:pt x="320" y="16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8381248" y="2115925"/>
                <a:ext cx="40655" cy="40620"/>
              </a:xfrm>
              <a:custGeom>
                <a:avLst/>
                <a:gdLst/>
                <a:ahLst/>
                <a:cxnLst/>
                <a:rect l="l" t="t" r="r" b="b"/>
                <a:pathLst>
                  <a:path w="1150" h="1149" extrusionOk="0">
                    <a:moveTo>
                      <a:pt x="319" y="128"/>
                    </a:moveTo>
                    <a:cubicBezTo>
                      <a:pt x="575" y="0"/>
                      <a:pt x="894" y="96"/>
                      <a:pt x="1021" y="319"/>
                    </a:cubicBezTo>
                    <a:cubicBezTo>
                      <a:pt x="1149" y="574"/>
                      <a:pt x="1085" y="894"/>
                      <a:pt x="830" y="1021"/>
                    </a:cubicBezTo>
                    <a:cubicBezTo>
                      <a:pt x="575" y="1149"/>
                      <a:pt x="287" y="1085"/>
                      <a:pt x="128" y="830"/>
                    </a:cubicBezTo>
                    <a:cubicBezTo>
                      <a:pt x="0" y="574"/>
                      <a:pt x="96" y="255"/>
                      <a:pt x="319"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8155600" y="2725135"/>
                <a:ext cx="67735" cy="68867"/>
              </a:xfrm>
              <a:custGeom>
                <a:avLst/>
                <a:gdLst/>
                <a:ahLst/>
                <a:cxnLst/>
                <a:rect l="l" t="t" r="r" b="b"/>
                <a:pathLst>
                  <a:path w="1916" h="1948" extrusionOk="0">
                    <a:moveTo>
                      <a:pt x="543" y="224"/>
                    </a:moveTo>
                    <a:cubicBezTo>
                      <a:pt x="958" y="1"/>
                      <a:pt x="1468" y="160"/>
                      <a:pt x="1692" y="543"/>
                    </a:cubicBezTo>
                    <a:cubicBezTo>
                      <a:pt x="1915" y="958"/>
                      <a:pt x="1787" y="1469"/>
                      <a:pt x="1373" y="1724"/>
                    </a:cubicBezTo>
                    <a:cubicBezTo>
                      <a:pt x="958" y="1948"/>
                      <a:pt x="447" y="1788"/>
                      <a:pt x="224" y="1405"/>
                    </a:cubicBezTo>
                    <a:cubicBezTo>
                      <a:pt x="0" y="990"/>
                      <a:pt x="128" y="480"/>
                      <a:pt x="543" y="224"/>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8133010" y="2073044"/>
                <a:ext cx="68867" cy="68867"/>
              </a:xfrm>
              <a:custGeom>
                <a:avLst/>
                <a:gdLst/>
                <a:ahLst/>
                <a:cxnLst/>
                <a:rect l="l" t="t" r="r" b="b"/>
                <a:pathLst>
                  <a:path w="1948" h="1948" extrusionOk="0">
                    <a:moveTo>
                      <a:pt x="575" y="256"/>
                    </a:moveTo>
                    <a:cubicBezTo>
                      <a:pt x="958" y="0"/>
                      <a:pt x="1501" y="160"/>
                      <a:pt x="1724" y="575"/>
                    </a:cubicBezTo>
                    <a:cubicBezTo>
                      <a:pt x="1948" y="958"/>
                      <a:pt x="1820" y="1500"/>
                      <a:pt x="1405" y="1724"/>
                    </a:cubicBezTo>
                    <a:cubicBezTo>
                      <a:pt x="990" y="1947"/>
                      <a:pt x="480" y="1819"/>
                      <a:pt x="256" y="1404"/>
                    </a:cubicBezTo>
                    <a:cubicBezTo>
                      <a:pt x="1" y="990"/>
                      <a:pt x="161" y="479"/>
                      <a:pt x="575" y="256"/>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 name="Google Shape;29;p3"/>
          <p:cNvSpPr/>
          <p:nvPr/>
        </p:nvSpPr>
        <p:spPr>
          <a:xfrm>
            <a:off x="7441800" y="252300"/>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30;p3"/>
          <p:cNvGrpSpPr/>
          <p:nvPr/>
        </p:nvGrpSpPr>
        <p:grpSpPr>
          <a:xfrm>
            <a:off x="3252375" y="-2491258"/>
            <a:ext cx="6402625" cy="4740413"/>
            <a:chOff x="2825075" y="-2463858"/>
            <a:chExt cx="6402625" cy="4740413"/>
          </a:xfrm>
        </p:grpSpPr>
        <p:grpSp>
          <p:nvGrpSpPr>
            <p:cNvPr id="31" name="Google Shape;31;p3"/>
            <p:cNvGrpSpPr/>
            <p:nvPr/>
          </p:nvGrpSpPr>
          <p:grpSpPr>
            <a:xfrm rot="9743438">
              <a:off x="3169130" y="-1673494"/>
              <a:ext cx="5714514" cy="3159685"/>
              <a:chOff x="7432275" y="5642550"/>
              <a:chExt cx="7056275" cy="3901575"/>
            </a:xfrm>
          </p:grpSpPr>
          <p:sp>
            <p:nvSpPr>
              <p:cNvPr id="32" name="Google Shape;32;p3"/>
              <p:cNvSpPr/>
              <p:nvPr/>
            </p:nvSpPr>
            <p:spPr>
              <a:xfrm>
                <a:off x="7432275" y="5642550"/>
                <a:ext cx="7032350" cy="3883225"/>
              </a:xfrm>
              <a:custGeom>
                <a:avLst/>
                <a:gdLst/>
                <a:ahLst/>
                <a:cxnLst/>
                <a:rect l="l" t="t" r="r" b="b"/>
                <a:pathLst>
                  <a:path w="281294" h="155329" fill="none" extrusionOk="0">
                    <a:moveTo>
                      <a:pt x="1" y="1"/>
                    </a:moveTo>
                    <a:lnTo>
                      <a:pt x="44489" y="36511"/>
                    </a:lnTo>
                    <a:lnTo>
                      <a:pt x="86680" y="32394"/>
                    </a:lnTo>
                    <a:lnTo>
                      <a:pt x="98361" y="54064"/>
                    </a:lnTo>
                    <a:lnTo>
                      <a:pt x="134137" y="55500"/>
                    </a:lnTo>
                    <a:lnTo>
                      <a:pt x="107073" y="86329"/>
                    </a:lnTo>
                    <a:lnTo>
                      <a:pt x="139881" y="94435"/>
                    </a:lnTo>
                    <a:lnTo>
                      <a:pt x="173583" y="83202"/>
                    </a:lnTo>
                    <a:lnTo>
                      <a:pt x="200135" y="117861"/>
                    </a:lnTo>
                    <a:lnTo>
                      <a:pt x="264124" y="131265"/>
                    </a:lnTo>
                    <a:lnTo>
                      <a:pt x="281293" y="155328"/>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8544500" y="6555300"/>
                <a:ext cx="596825" cy="495500"/>
              </a:xfrm>
              <a:custGeom>
                <a:avLst/>
                <a:gdLst/>
                <a:ahLst/>
                <a:cxnLst/>
                <a:rect l="l" t="t" r="r" b="b"/>
                <a:pathLst>
                  <a:path w="23873" h="19820" fill="none" extrusionOk="0">
                    <a:moveTo>
                      <a:pt x="23872" y="19820"/>
                    </a:moveTo>
                    <a:lnTo>
                      <a:pt x="0"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7653300" y="5734300"/>
                <a:ext cx="567300" cy="2388825"/>
              </a:xfrm>
              <a:custGeom>
                <a:avLst/>
                <a:gdLst/>
                <a:ahLst/>
                <a:cxnLst/>
                <a:rect l="l" t="t" r="r" b="b"/>
                <a:pathLst>
                  <a:path w="22692" h="95553" fill="none" extrusionOk="0">
                    <a:moveTo>
                      <a:pt x="2936" y="1"/>
                    </a:moveTo>
                    <a:lnTo>
                      <a:pt x="22691" y="48702"/>
                    </a:lnTo>
                    <a:lnTo>
                      <a:pt x="0" y="95553"/>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7778550" y="6452375"/>
                <a:ext cx="2112750" cy="1353200"/>
              </a:xfrm>
              <a:custGeom>
                <a:avLst/>
                <a:gdLst/>
                <a:ahLst/>
                <a:cxnLst/>
                <a:rect l="l" t="t" r="r" b="b"/>
                <a:pathLst>
                  <a:path w="84510" h="54128" fill="none" extrusionOk="0">
                    <a:moveTo>
                      <a:pt x="1" y="53521"/>
                    </a:moveTo>
                    <a:lnTo>
                      <a:pt x="36000" y="27702"/>
                    </a:lnTo>
                    <a:lnTo>
                      <a:pt x="30638" y="4118"/>
                    </a:lnTo>
                    <a:lnTo>
                      <a:pt x="17681" y="19979"/>
                    </a:lnTo>
                    <a:lnTo>
                      <a:pt x="36000" y="27702"/>
                    </a:lnTo>
                    <a:lnTo>
                      <a:pt x="54510" y="23937"/>
                    </a:lnTo>
                    <a:lnTo>
                      <a:pt x="65776" y="54128"/>
                    </a:lnTo>
                    <a:lnTo>
                      <a:pt x="84510" y="21671"/>
                    </a:lnTo>
                    <a:lnTo>
                      <a:pt x="54510" y="23937"/>
                    </a:lnTo>
                    <a:lnTo>
                      <a:pt x="72829"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8371350" y="7030025"/>
                <a:ext cx="2414350" cy="775550"/>
              </a:xfrm>
              <a:custGeom>
                <a:avLst/>
                <a:gdLst/>
                <a:ahLst/>
                <a:cxnLst/>
                <a:rect l="l" t="t" r="r" b="b"/>
                <a:pathLst>
                  <a:path w="96574" h="31022" fill="none" extrusionOk="0">
                    <a:moveTo>
                      <a:pt x="1" y="29554"/>
                    </a:moveTo>
                    <a:lnTo>
                      <a:pt x="12288" y="4596"/>
                    </a:lnTo>
                    <a:lnTo>
                      <a:pt x="13756" y="21256"/>
                    </a:lnTo>
                    <a:lnTo>
                      <a:pt x="42064" y="31022"/>
                    </a:lnTo>
                    <a:lnTo>
                      <a:pt x="96574"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8544500" y="6043875"/>
                <a:ext cx="435650" cy="511450"/>
              </a:xfrm>
              <a:custGeom>
                <a:avLst/>
                <a:gdLst/>
                <a:ahLst/>
                <a:cxnLst/>
                <a:rect l="l" t="t" r="r" b="b"/>
                <a:pathLst>
                  <a:path w="17426" h="20458" fill="none" extrusionOk="0">
                    <a:moveTo>
                      <a:pt x="0" y="20458"/>
                    </a:moveTo>
                    <a:lnTo>
                      <a:pt x="17426"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38;p3"/>
              <p:cNvGrpSpPr/>
              <p:nvPr/>
            </p:nvGrpSpPr>
            <p:grpSpPr>
              <a:xfrm>
                <a:off x="7815250" y="6023125"/>
                <a:ext cx="6673300" cy="3521000"/>
                <a:chOff x="7815250" y="6023125"/>
                <a:chExt cx="6673300" cy="3521000"/>
              </a:xfrm>
            </p:grpSpPr>
            <p:sp>
              <p:nvSpPr>
                <p:cNvPr id="39" name="Google Shape;39;p3"/>
                <p:cNvSpPr/>
                <p:nvPr/>
              </p:nvSpPr>
              <p:spPr>
                <a:xfrm>
                  <a:off x="8526150" y="6537750"/>
                  <a:ext cx="36725" cy="35925"/>
                </a:xfrm>
                <a:custGeom>
                  <a:avLst/>
                  <a:gdLst/>
                  <a:ahLst/>
                  <a:cxnLst/>
                  <a:rect l="l" t="t" r="r" b="b"/>
                  <a:pathLst>
                    <a:path w="1469" h="1437" extrusionOk="0">
                      <a:moveTo>
                        <a:pt x="1468" y="703"/>
                      </a:moveTo>
                      <a:cubicBezTo>
                        <a:pt x="1468" y="1118"/>
                        <a:pt x="1149" y="1437"/>
                        <a:pt x="734" y="1437"/>
                      </a:cubicBezTo>
                      <a:cubicBezTo>
                        <a:pt x="351" y="1437"/>
                        <a:pt x="0" y="1118"/>
                        <a:pt x="0" y="703"/>
                      </a:cubicBezTo>
                      <a:cubicBezTo>
                        <a:pt x="0" y="320"/>
                        <a:pt x="351" y="1"/>
                        <a:pt x="734" y="1"/>
                      </a:cubicBezTo>
                      <a:cubicBezTo>
                        <a:pt x="1149" y="1"/>
                        <a:pt x="1468" y="320"/>
                        <a:pt x="1468"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9129325" y="7033225"/>
                  <a:ext cx="35925" cy="35925"/>
                </a:xfrm>
                <a:custGeom>
                  <a:avLst/>
                  <a:gdLst/>
                  <a:ahLst/>
                  <a:cxnLst/>
                  <a:rect l="l" t="t" r="r" b="b"/>
                  <a:pathLst>
                    <a:path w="1437" h="1437" extrusionOk="0">
                      <a:moveTo>
                        <a:pt x="1437" y="703"/>
                      </a:moveTo>
                      <a:cubicBezTo>
                        <a:pt x="1437" y="1117"/>
                        <a:pt x="1117" y="1437"/>
                        <a:pt x="735" y="1437"/>
                      </a:cubicBezTo>
                      <a:cubicBezTo>
                        <a:pt x="320" y="1437"/>
                        <a:pt x="0" y="1117"/>
                        <a:pt x="0" y="703"/>
                      </a:cubicBezTo>
                      <a:cubicBezTo>
                        <a:pt x="0" y="320"/>
                        <a:pt x="320" y="0"/>
                        <a:pt x="735" y="0"/>
                      </a:cubicBezTo>
                      <a:cubicBezTo>
                        <a:pt x="1117" y="0"/>
                        <a:pt x="1437" y="320"/>
                        <a:pt x="1437"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8699275" y="7540675"/>
                  <a:ext cx="35925" cy="35925"/>
                </a:xfrm>
                <a:custGeom>
                  <a:avLst/>
                  <a:gdLst/>
                  <a:ahLst/>
                  <a:cxnLst/>
                  <a:rect l="l" t="t" r="r" b="b"/>
                  <a:pathLst>
                    <a:path w="1437" h="1437" extrusionOk="0">
                      <a:moveTo>
                        <a:pt x="1437" y="702"/>
                      </a:moveTo>
                      <a:cubicBezTo>
                        <a:pt x="1437" y="1117"/>
                        <a:pt x="1118" y="1436"/>
                        <a:pt x="735" y="1436"/>
                      </a:cubicBezTo>
                      <a:cubicBezTo>
                        <a:pt x="320" y="1436"/>
                        <a:pt x="1" y="1117"/>
                        <a:pt x="1" y="702"/>
                      </a:cubicBezTo>
                      <a:cubicBezTo>
                        <a:pt x="1" y="319"/>
                        <a:pt x="320" y="0"/>
                        <a:pt x="735" y="0"/>
                      </a:cubicBezTo>
                      <a:cubicBezTo>
                        <a:pt x="1118" y="0"/>
                        <a:pt x="1437" y="319"/>
                        <a:pt x="1437" y="70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14017000" y="8906600"/>
                  <a:ext cx="36725" cy="35925"/>
                </a:xfrm>
                <a:custGeom>
                  <a:avLst/>
                  <a:gdLst/>
                  <a:ahLst/>
                  <a:cxnLst/>
                  <a:rect l="l" t="t" r="r" b="b"/>
                  <a:pathLst>
                    <a:path w="1469" h="1437" extrusionOk="0">
                      <a:moveTo>
                        <a:pt x="1469" y="703"/>
                      </a:moveTo>
                      <a:cubicBezTo>
                        <a:pt x="1469" y="1118"/>
                        <a:pt x="1118" y="1437"/>
                        <a:pt x="735" y="1437"/>
                      </a:cubicBezTo>
                      <a:cubicBezTo>
                        <a:pt x="352" y="1437"/>
                        <a:pt x="1" y="1118"/>
                        <a:pt x="1" y="703"/>
                      </a:cubicBezTo>
                      <a:cubicBezTo>
                        <a:pt x="1" y="320"/>
                        <a:pt x="352" y="1"/>
                        <a:pt x="735" y="1"/>
                      </a:cubicBezTo>
                      <a:cubicBezTo>
                        <a:pt x="1118" y="1"/>
                        <a:pt x="1469" y="320"/>
                        <a:pt x="1469"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9586500" y="6439625"/>
                  <a:ext cx="25550" cy="25550"/>
                </a:xfrm>
                <a:custGeom>
                  <a:avLst/>
                  <a:gdLst/>
                  <a:ahLst/>
                  <a:cxnLst/>
                  <a:rect l="l" t="t" r="r" b="b"/>
                  <a:pathLst>
                    <a:path w="1022" h="1022" extrusionOk="0">
                      <a:moveTo>
                        <a:pt x="1022" y="511"/>
                      </a:moveTo>
                      <a:cubicBezTo>
                        <a:pt x="1022" y="798"/>
                        <a:pt x="798" y="1021"/>
                        <a:pt x="511" y="1021"/>
                      </a:cubicBezTo>
                      <a:cubicBezTo>
                        <a:pt x="224" y="1021"/>
                        <a:pt x="0" y="798"/>
                        <a:pt x="0" y="511"/>
                      </a:cubicBezTo>
                      <a:cubicBezTo>
                        <a:pt x="0" y="224"/>
                        <a:pt x="224" y="0"/>
                        <a:pt x="511" y="0"/>
                      </a:cubicBezTo>
                      <a:cubicBezTo>
                        <a:pt x="798"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8207800" y="6939075"/>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56"/>
                        <a:pt x="224" y="1"/>
                        <a:pt x="511" y="1"/>
                      </a:cubicBezTo>
                      <a:cubicBezTo>
                        <a:pt x="798" y="1"/>
                        <a:pt x="1022" y="256"/>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8959375" y="6023125"/>
                  <a:ext cx="42325" cy="42325"/>
                </a:xfrm>
                <a:custGeom>
                  <a:avLst/>
                  <a:gdLst/>
                  <a:ahLst/>
                  <a:cxnLst/>
                  <a:rect l="l" t="t" r="r" b="b"/>
                  <a:pathLst>
                    <a:path w="1693" h="1693" extrusionOk="0">
                      <a:moveTo>
                        <a:pt x="1692" y="831"/>
                      </a:moveTo>
                      <a:cubicBezTo>
                        <a:pt x="1692" y="1309"/>
                        <a:pt x="1309" y="1692"/>
                        <a:pt x="831" y="1692"/>
                      </a:cubicBezTo>
                      <a:cubicBezTo>
                        <a:pt x="384" y="1692"/>
                        <a:pt x="1" y="1309"/>
                        <a:pt x="1" y="831"/>
                      </a:cubicBezTo>
                      <a:cubicBezTo>
                        <a:pt x="1" y="384"/>
                        <a:pt x="384" y="1"/>
                        <a:pt x="831"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9869725" y="6972575"/>
                  <a:ext cx="42325" cy="42325"/>
                </a:xfrm>
                <a:custGeom>
                  <a:avLst/>
                  <a:gdLst/>
                  <a:ahLst/>
                  <a:cxnLst/>
                  <a:rect l="l" t="t" r="r" b="b"/>
                  <a:pathLst>
                    <a:path w="1693" h="1693" extrusionOk="0">
                      <a:moveTo>
                        <a:pt x="1692" y="863"/>
                      </a:moveTo>
                      <a:cubicBezTo>
                        <a:pt x="1692" y="1309"/>
                        <a:pt x="1309" y="1692"/>
                        <a:pt x="831" y="1692"/>
                      </a:cubicBezTo>
                      <a:cubicBezTo>
                        <a:pt x="384" y="1692"/>
                        <a:pt x="1" y="1309"/>
                        <a:pt x="1" y="863"/>
                      </a:cubicBezTo>
                      <a:cubicBezTo>
                        <a:pt x="1" y="384"/>
                        <a:pt x="384" y="1"/>
                        <a:pt x="831"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10761750" y="7009300"/>
                  <a:ext cx="42300" cy="43100"/>
                </a:xfrm>
                <a:custGeom>
                  <a:avLst/>
                  <a:gdLst/>
                  <a:ahLst/>
                  <a:cxnLst/>
                  <a:rect l="l" t="t" r="r" b="b"/>
                  <a:pathLst>
                    <a:path w="1692" h="1724" extrusionOk="0">
                      <a:moveTo>
                        <a:pt x="1692" y="862"/>
                      </a:moveTo>
                      <a:cubicBezTo>
                        <a:pt x="1692" y="1340"/>
                        <a:pt x="1309" y="1723"/>
                        <a:pt x="830" y="1723"/>
                      </a:cubicBezTo>
                      <a:cubicBezTo>
                        <a:pt x="351" y="1723"/>
                        <a:pt x="0" y="1340"/>
                        <a:pt x="0" y="862"/>
                      </a:cubicBezTo>
                      <a:cubicBezTo>
                        <a:pt x="0" y="383"/>
                        <a:pt x="351" y="0"/>
                        <a:pt x="830" y="0"/>
                      </a:cubicBezTo>
                      <a:cubicBezTo>
                        <a:pt x="1309" y="0"/>
                        <a:pt x="1692" y="383"/>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11751075" y="7701025"/>
                  <a:ext cx="42325" cy="42325"/>
                </a:xfrm>
                <a:custGeom>
                  <a:avLst/>
                  <a:gdLst/>
                  <a:ahLst/>
                  <a:cxnLst/>
                  <a:rect l="l" t="t" r="r" b="b"/>
                  <a:pathLst>
                    <a:path w="1693" h="1693" extrusionOk="0">
                      <a:moveTo>
                        <a:pt x="1692" y="863"/>
                      </a:moveTo>
                      <a:cubicBezTo>
                        <a:pt x="1692" y="1341"/>
                        <a:pt x="1309" y="1692"/>
                        <a:pt x="831" y="1692"/>
                      </a:cubicBezTo>
                      <a:cubicBezTo>
                        <a:pt x="352" y="1692"/>
                        <a:pt x="1" y="1341"/>
                        <a:pt x="1" y="863"/>
                      </a:cubicBezTo>
                      <a:cubicBezTo>
                        <a:pt x="1" y="384"/>
                        <a:pt x="352" y="1"/>
                        <a:pt x="831"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14446250" y="9501800"/>
                  <a:ext cx="42300" cy="42325"/>
                </a:xfrm>
                <a:custGeom>
                  <a:avLst/>
                  <a:gdLst/>
                  <a:ahLst/>
                  <a:cxnLst/>
                  <a:rect l="l" t="t" r="r" b="b"/>
                  <a:pathLst>
                    <a:path w="1692" h="1693" extrusionOk="0">
                      <a:moveTo>
                        <a:pt x="1692" y="830"/>
                      </a:moveTo>
                      <a:cubicBezTo>
                        <a:pt x="1692" y="1309"/>
                        <a:pt x="1341" y="1692"/>
                        <a:pt x="862" y="1692"/>
                      </a:cubicBezTo>
                      <a:cubicBezTo>
                        <a:pt x="383" y="1692"/>
                        <a:pt x="0" y="1309"/>
                        <a:pt x="0" y="830"/>
                      </a:cubicBezTo>
                      <a:cubicBezTo>
                        <a:pt x="0" y="384"/>
                        <a:pt x="383" y="1"/>
                        <a:pt x="862" y="1"/>
                      </a:cubicBezTo>
                      <a:cubicBezTo>
                        <a:pt x="1341"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12419700" y="8567500"/>
                  <a:ext cx="43100" cy="42325"/>
                </a:xfrm>
                <a:custGeom>
                  <a:avLst/>
                  <a:gdLst/>
                  <a:ahLst/>
                  <a:cxnLst/>
                  <a:rect l="l" t="t" r="r" b="b"/>
                  <a:pathLst>
                    <a:path w="1724" h="1693" extrusionOk="0">
                      <a:moveTo>
                        <a:pt x="1723" y="863"/>
                      </a:moveTo>
                      <a:cubicBezTo>
                        <a:pt x="1723" y="1309"/>
                        <a:pt x="1341" y="1692"/>
                        <a:pt x="862" y="1692"/>
                      </a:cubicBezTo>
                      <a:cubicBezTo>
                        <a:pt x="383" y="1692"/>
                        <a:pt x="0" y="1309"/>
                        <a:pt x="0" y="863"/>
                      </a:cubicBezTo>
                      <a:cubicBezTo>
                        <a:pt x="0" y="384"/>
                        <a:pt x="383" y="1"/>
                        <a:pt x="862" y="1"/>
                      </a:cubicBezTo>
                      <a:cubicBezTo>
                        <a:pt x="1341" y="1"/>
                        <a:pt x="1723" y="384"/>
                        <a:pt x="1723"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9401400" y="7784000"/>
                  <a:ext cx="42300" cy="43125"/>
                </a:xfrm>
                <a:custGeom>
                  <a:avLst/>
                  <a:gdLst/>
                  <a:ahLst/>
                  <a:cxnLst/>
                  <a:rect l="l" t="t" r="r" b="b"/>
                  <a:pathLst>
                    <a:path w="1692" h="1725" extrusionOk="0">
                      <a:moveTo>
                        <a:pt x="1692" y="863"/>
                      </a:moveTo>
                      <a:cubicBezTo>
                        <a:pt x="1692" y="1341"/>
                        <a:pt x="1309" y="1724"/>
                        <a:pt x="862" y="1724"/>
                      </a:cubicBezTo>
                      <a:cubicBezTo>
                        <a:pt x="383" y="1724"/>
                        <a:pt x="0" y="1341"/>
                        <a:pt x="0" y="863"/>
                      </a:cubicBezTo>
                      <a:cubicBezTo>
                        <a:pt x="0" y="384"/>
                        <a:pt x="383" y="1"/>
                        <a:pt x="862"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10907750" y="7981875"/>
                  <a:ext cx="42300" cy="42325"/>
                </a:xfrm>
                <a:custGeom>
                  <a:avLst/>
                  <a:gdLst/>
                  <a:ahLst/>
                  <a:cxnLst/>
                  <a:rect l="l" t="t" r="r" b="b"/>
                  <a:pathLst>
                    <a:path w="1692" h="1693" extrusionOk="0">
                      <a:moveTo>
                        <a:pt x="1692" y="862"/>
                      </a:moveTo>
                      <a:cubicBezTo>
                        <a:pt x="1692" y="1341"/>
                        <a:pt x="1309" y="1692"/>
                        <a:pt x="862" y="1692"/>
                      </a:cubicBezTo>
                      <a:cubicBezTo>
                        <a:pt x="383" y="1692"/>
                        <a:pt x="0" y="1341"/>
                        <a:pt x="0" y="862"/>
                      </a:cubicBezTo>
                      <a:cubicBezTo>
                        <a:pt x="0" y="384"/>
                        <a:pt x="383" y="1"/>
                        <a:pt x="862" y="1"/>
                      </a:cubicBezTo>
                      <a:cubicBezTo>
                        <a:pt x="1309" y="1"/>
                        <a:pt x="1692" y="384"/>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10089150" y="7779225"/>
                  <a:ext cx="43100" cy="42300"/>
                </a:xfrm>
                <a:custGeom>
                  <a:avLst/>
                  <a:gdLst/>
                  <a:ahLst/>
                  <a:cxnLst/>
                  <a:rect l="l" t="t" r="r" b="b"/>
                  <a:pathLst>
                    <a:path w="1724" h="1692" extrusionOk="0">
                      <a:moveTo>
                        <a:pt x="1724" y="862"/>
                      </a:moveTo>
                      <a:cubicBezTo>
                        <a:pt x="1724" y="1309"/>
                        <a:pt x="1341" y="1692"/>
                        <a:pt x="862" y="1692"/>
                      </a:cubicBezTo>
                      <a:cubicBezTo>
                        <a:pt x="383" y="1692"/>
                        <a:pt x="0" y="1309"/>
                        <a:pt x="0" y="862"/>
                      </a:cubicBezTo>
                      <a:cubicBezTo>
                        <a:pt x="0" y="383"/>
                        <a:pt x="383" y="0"/>
                        <a:pt x="862" y="0"/>
                      </a:cubicBezTo>
                      <a:cubicBezTo>
                        <a:pt x="1341" y="0"/>
                        <a:pt x="1724" y="383"/>
                        <a:pt x="1724"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353800" y="7746500"/>
                  <a:ext cx="43125" cy="42325"/>
                </a:xfrm>
                <a:custGeom>
                  <a:avLst/>
                  <a:gdLst/>
                  <a:ahLst/>
                  <a:cxnLst/>
                  <a:rect l="l" t="t" r="r" b="b"/>
                  <a:pathLst>
                    <a:path w="1725" h="1693" extrusionOk="0">
                      <a:moveTo>
                        <a:pt x="1724" y="863"/>
                      </a:moveTo>
                      <a:cubicBezTo>
                        <a:pt x="1724" y="1341"/>
                        <a:pt x="1341" y="1692"/>
                        <a:pt x="862" y="1692"/>
                      </a:cubicBezTo>
                      <a:cubicBezTo>
                        <a:pt x="384" y="1692"/>
                        <a:pt x="1" y="1341"/>
                        <a:pt x="1" y="863"/>
                      </a:cubicBezTo>
                      <a:cubicBezTo>
                        <a:pt x="1" y="384"/>
                        <a:pt x="384" y="1"/>
                        <a:pt x="862" y="1"/>
                      </a:cubicBezTo>
                      <a:cubicBezTo>
                        <a:pt x="1341" y="1"/>
                        <a:pt x="1724" y="384"/>
                        <a:pt x="1724"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654600" y="71233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815250" y="7722575"/>
                  <a:ext cx="43100" cy="43100"/>
                </a:xfrm>
                <a:custGeom>
                  <a:avLst/>
                  <a:gdLst/>
                  <a:ahLst/>
                  <a:cxnLst/>
                  <a:rect l="l" t="t" r="r" b="b"/>
                  <a:pathLst>
                    <a:path w="1724" h="1724" extrusionOk="0">
                      <a:moveTo>
                        <a:pt x="1724" y="862"/>
                      </a:moveTo>
                      <a:cubicBezTo>
                        <a:pt x="1724" y="1341"/>
                        <a:pt x="1341" y="1724"/>
                        <a:pt x="862" y="1724"/>
                      </a:cubicBezTo>
                      <a:cubicBezTo>
                        <a:pt x="384" y="1724"/>
                        <a:pt x="1" y="1341"/>
                        <a:pt x="1" y="862"/>
                      </a:cubicBezTo>
                      <a:cubicBezTo>
                        <a:pt x="1" y="383"/>
                        <a:pt x="384" y="1"/>
                        <a:pt x="862" y="1"/>
                      </a:cubicBezTo>
                      <a:cubicBezTo>
                        <a:pt x="1341" y="1"/>
                        <a:pt x="1724" y="383"/>
                        <a:pt x="1724"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 name="Google Shape;57;p3"/>
            <p:cNvGrpSpPr/>
            <p:nvPr/>
          </p:nvGrpSpPr>
          <p:grpSpPr>
            <a:xfrm rot="-2420379">
              <a:off x="5087881" y="90915"/>
              <a:ext cx="1119196" cy="720939"/>
              <a:chOff x="7714450" y="2073044"/>
              <a:chExt cx="1119226" cy="720958"/>
            </a:xfrm>
          </p:grpSpPr>
          <p:sp>
            <p:nvSpPr>
              <p:cNvPr id="58" name="Google Shape;58;p3"/>
              <p:cNvSpPr/>
              <p:nvPr/>
            </p:nvSpPr>
            <p:spPr>
              <a:xfrm>
                <a:off x="7740398" y="2102385"/>
                <a:ext cx="1083165" cy="662294"/>
              </a:xfrm>
              <a:custGeom>
                <a:avLst/>
                <a:gdLst/>
                <a:ahLst/>
                <a:cxnLst/>
                <a:rect l="l" t="t" r="r" b="b"/>
                <a:pathLst>
                  <a:path w="30639" h="18734" fill="none" extrusionOk="0">
                    <a:moveTo>
                      <a:pt x="1" y="2266"/>
                    </a:moveTo>
                    <a:lnTo>
                      <a:pt x="12320" y="0"/>
                    </a:lnTo>
                    <a:lnTo>
                      <a:pt x="18703" y="957"/>
                    </a:lnTo>
                    <a:lnTo>
                      <a:pt x="18703" y="5394"/>
                    </a:lnTo>
                    <a:cubicBezTo>
                      <a:pt x="18703" y="5394"/>
                      <a:pt x="30639" y="7947"/>
                      <a:pt x="30479" y="8330"/>
                    </a:cubicBezTo>
                    <a:cubicBezTo>
                      <a:pt x="30319" y="8713"/>
                      <a:pt x="25022" y="18319"/>
                      <a:pt x="25022" y="18319"/>
                    </a:cubicBezTo>
                    <a:lnTo>
                      <a:pt x="12607" y="18734"/>
                    </a:lnTo>
                    <a:lnTo>
                      <a:pt x="18703" y="5394"/>
                    </a:lnTo>
                    <a:lnTo>
                      <a:pt x="25022" y="18319"/>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8175892" y="2102385"/>
                <a:ext cx="225690" cy="190691"/>
              </a:xfrm>
              <a:custGeom>
                <a:avLst/>
                <a:gdLst/>
                <a:ahLst/>
                <a:cxnLst/>
                <a:rect l="l" t="t" r="r" b="b"/>
                <a:pathLst>
                  <a:path w="6384" h="5394" fill="none" extrusionOk="0">
                    <a:moveTo>
                      <a:pt x="1" y="0"/>
                    </a:moveTo>
                    <a:lnTo>
                      <a:pt x="6384" y="5394"/>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60;p3"/>
              <p:cNvGrpSpPr/>
              <p:nvPr/>
            </p:nvGrpSpPr>
            <p:grpSpPr>
              <a:xfrm>
                <a:off x="7714450" y="2073044"/>
                <a:ext cx="1119226" cy="720958"/>
                <a:chOff x="7714450" y="2073044"/>
                <a:chExt cx="1119226" cy="720958"/>
              </a:xfrm>
            </p:grpSpPr>
            <p:sp>
              <p:nvSpPr>
                <p:cNvPr id="61" name="Google Shape;61;p3"/>
                <p:cNvSpPr/>
                <p:nvPr/>
              </p:nvSpPr>
              <p:spPr>
                <a:xfrm>
                  <a:off x="8603502" y="2726267"/>
                  <a:ext cx="41787" cy="41787"/>
                </a:xfrm>
                <a:custGeom>
                  <a:avLst/>
                  <a:gdLst/>
                  <a:ahLst/>
                  <a:cxnLst/>
                  <a:rect l="l" t="t" r="r" b="b"/>
                  <a:pathLst>
                    <a:path w="1182" h="1182" extrusionOk="0">
                      <a:moveTo>
                        <a:pt x="351" y="160"/>
                      </a:moveTo>
                      <a:cubicBezTo>
                        <a:pt x="607" y="1"/>
                        <a:pt x="894" y="96"/>
                        <a:pt x="1053" y="352"/>
                      </a:cubicBezTo>
                      <a:cubicBezTo>
                        <a:pt x="1181" y="575"/>
                        <a:pt x="1085" y="894"/>
                        <a:pt x="862" y="1022"/>
                      </a:cubicBezTo>
                      <a:cubicBezTo>
                        <a:pt x="607" y="1182"/>
                        <a:pt x="287" y="1086"/>
                        <a:pt x="160" y="830"/>
                      </a:cubicBezTo>
                      <a:cubicBezTo>
                        <a:pt x="0" y="607"/>
                        <a:pt x="96" y="288"/>
                        <a:pt x="351"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793021" y="2376535"/>
                  <a:ext cx="40655" cy="41787"/>
                </a:xfrm>
                <a:custGeom>
                  <a:avLst/>
                  <a:gdLst/>
                  <a:ahLst/>
                  <a:cxnLst/>
                  <a:rect l="l" t="t" r="r" b="b"/>
                  <a:pathLst>
                    <a:path w="1150" h="1182" extrusionOk="0">
                      <a:moveTo>
                        <a:pt x="320" y="160"/>
                      </a:moveTo>
                      <a:cubicBezTo>
                        <a:pt x="575" y="0"/>
                        <a:pt x="894" y="96"/>
                        <a:pt x="1022" y="351"/>
                      </a:cubicBezTo>
                      <a:cubicBezTo>
                        <a:pt x="1150" y="575"/>
                        <a:pt x="1086" y="894"/>
                        <a:pt x="831" y="1021"/>
                      </a:cubicBezTo>
                      <a:cubicBezTo>
                        <a:pt x="575" y="1181"/>
                        <a:pt x="288" y="1085"/>
                        <a:pt x="128" y="830"/>
                      </a:cubicBezTo>
                      <a:cubicBezTo>
                        <a:pt x="1" y="607"/>
                        <a:pt x="97" y="287"/>
                        <a:pt x="320" y="16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8380117" y="2271613"/>
                  <a:ext cx="40655" cy="41787"/>
                </a:xfrm>
                <a:custGeom>
                  <a:avLst/>
                  <a:gdLst/>
                  <a:ahLst/>
                  <a:cxnLst/>
                  <a:rect l="l" t="t" r="r" b="b"/>
                  <a:pathLst>
                    <a:path w="1150" h="1182" extrusionOk="0">
                      <a:moveTo>
                        <a:pt x="319" y="128"/>
                      </a:moveTo>
                      <a:cubicBezTo>
                        <a:pt x="575" y="0"/>
                        <a:pt x="894" y="96"/>
                        <a:pt x="1021" y="319"/>
                      </a:cubicBezTo>
                      <a:cubicBezTo>
                        <a:pt x="1149" y="575"/>
                        <a:pt x="1053" y="894"/>
                        <a:pt x="830" y="1021"/>
                      </a:cubicBezTo>
                      <a:cubicBezTo>
                        <a:pt x="575" y="1181"/>
                        <a:pt x="255" y="1085"/>
                        <a:pt x="128" y="830"/>
                      </a:cubicBezTo>
                      <a:cubicBezTo>
                        <a:pt x="0" y="575"/>
                        <a:pt x="64" y="287"/>
                        <a:pt x="319"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7714450" y="2159902"/>
                  <a:ext cx="40655" cy="41787"/>
                </a:xfrm>
                <a:custGeom>
                  <a:avLst/>
                  <a:gdLst/>
                  <a:ahLst/>
                  <a:cxnLst/>
                  <a:rect l="l" t="t" r="r" b="b"/>
                  <a:pathLst>
                    <a:path w="1150" h="1182" extrusionOk="0">
                      <a:moveTo>
                        <a:pt x="320" y="160"/>
                      </a:moveTo>
                      <a:cubicBezTo>
                        <a:pt x="575" y="1"/>
                        <a:pt x="894" y="96"/>
                        <a:pt x="1022" y="352"/>
                      </a:cubicBezTo>
                      <a:cubicBezTo>
                        <a:pt x="1150" y="607"/>
                        <a:pt x="1054" y="894"/>
                        <a:pt x="831" y="1054"/>
                      </a:cubicBezTo>
                      <a:cubicBezTo>
                        <a:pt x="575" y="1182"/>
                        <a:pt x="256" y="1086"/>
                        <a:pt x="128" y="862"/>
                      </a:cubicBezTo>
                      <a:cubicBezTo>
                        <a:pt x="1" y="607"/>
                        <a:pt x="65" y="288"/>
                        <a:pt x="320" y="16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8381248" y="2115925"/>
                  <a:ext cx="40655" cy="40620"/>
                </a:xfrm>
                <a:custGeom>
                  <a:avLst/>
                  <a:gdLst/>
                  <a:ahLst/>
                  <a:cxnLst/>
                  <a:rect l="l" t="t" r="r" b="b"/>
                  <a:pathLst>
                    <a:path w="1150" h="1149" extrusionOk="0">
                      <a:moveTo>
                        <a:pt x="319" y="128"/>
                      </a:moveTo>
                      <a:cubicBezTo>
                        <a:pt x="575" y="0"/>
                        <a:pt x="894" y="96"/>
                        <a:pt x="1021" y="319"/>
                      </a:cubicBezTo>
                      <a:cubicBezTo>
                        <a:pt x="1149" y="574"/>
                        <a:pt x="1085" y="894"/>
                        <a:pt x="830" y="1021"/>
                      </a:cubicBezTo>
                      <a:cubicBezTo>
                        <a:pt x="575" y="1149"/>
                        <a:pt x="287" y="1085"/>
                        <a:pt x="128" y="830"/>
                      </a:cubicBezTo>
                      <a:cubicBezTo>
                        <a:pt x="0" y="574"/>
                        <a:pt x="96" y="255"/>
                        <a:pt x="319"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155600" y="2725135"/>
                  <a:ext cx="67735" cy="68867"/>
                </a:xfrm>
                <a:custGeom>
                  <a:avLst/>
                  <a:gdLst/>
                  <a:ahLst/>
                  <a:cxnLst/>
                  <a:rect l="l" t="t" r="r" b="b"/>
                  <a:pathLst>
                    <a:path w="1916" h="1948" extrusionOk="0">
                      <a:moveTo>
                        <a:pt x="543" y="224"/>
                      </a:moveTo>
                      <a:cubicBezTo>
                        <a:pt x="958" y="1"/>
                        <a:pt x="1468" y="160"/>
                        <a:pt x="1692" y="543"/>
                      </a:cubicBezTo>
                      <a:cubicBezTo>
                        <a:pt x="1915" y="958"/>
                        <a:pt x="1787" y="1469"/>
                        <a:pt x="1373" y="1724"/>
                      </a:cubicBezTo>
                      <a:cubicBezTo>
                        <a:pt x="958" y="1948"/>
                        <a:pt x="447" y="1788"/>
                        <a:pt x="224" y="1405"/>
                      </a:cubicBezTo>
                      <a:cubicBezTo>
                        <a:pt x="0" y="990"/>
                        <a:pt x="128" y="480"/>
                        <a:pt x="543" y="224"/>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133010" y="2073044"/>
                  <a:ext cx="68867" cy="68867"/>
                </a:xfrm>
                <a:custGeom>
                  <a:avLst/>
                  <a:gdLst/>
                  <a:ahLst/>
                  <a:cxnLst/>
                  <a:rect l="l" t="t" r="r" b="b"/>
                  <a:pathLst>
                    <a:path w="1948" h="1948" extrusionOk="0">
                      <a:moveTo>
                        <a:pt x="575" y="256"/>
                      </a:moveTo>
                      <a:cubicBezTo>
                        <a:pt x="958" y="0"/>
                        <a:pt x="1501" y="160"/>
                        <a:pt x="1724" y="575"/>
                      </a:cubicBezTo>
                      <a:cubicBezTo>
                        <a:pt x="1948" y="958"/>
                        <a:pt x="1820" y="1500"/>
                        <a:pt x="1405" y="1724"/>
                      </a:cubicBezTo>
                      <a:cubicBezTo>
                        <a:pt x="990" y="1947"/>
                        <a:pt x="480" y="1819"/>
                        <a:pt x="256" y="1404"/>
                      </a:cubicBezTo>
                      <a:cubicBezTo>
                        <a:pt x="1" y="990"/>
                        <a:pt x="161" y="479"/>
                        <a:pt x="575" y="256"/>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68" name="Google Shape;68;p3"/>
            <p:cNvCxnSpPr/>
            <p:nvPr/>
          </p:nvCxnSpPr>
          <p:spPr>
            <a:xfrm rot="8379401" flipH="1">
              <a:off x="5934222" y="-208196"/>
              <a:ext cx="802174" cy="20858"/>
            </a:xfrm>
            <a:prstGeom prst="straightConnector1">
              <a:avLst/>
            </a:prstGeom>
            <a:noFill/>
            <a:ln w="9525" cap="flat" cmpd="sng">
              <a:solidFill>
                <a:schemeClr val="accent2"/>
              </a:solidFill>
              <a:prstDash val="solid"/>
              <a:round/>
              <a:headEnd type="none" w="med" len="med"/>
              <a:tailEnd type="none" w="med" len="med"/>
            </a:ln>
          </p:spPr>
        </p:cxnSp>
        <p:cxnSp>
          <p:nvCxnSpPr>
            <p:cNvPr id="69" name="Google Shape;69;p3"/>
            <p:cNvCxnSpPr/>
            <p:nvPr/>
          </p:nvCxnSpPr>
          <p:spPr>
            <a:xfrm rot="-2419988" flipH="1">
              <a:off x="5870070" y="-378814"/>
              <a:ext cx="250297" cy="421848"/>
            </a:xfrm>
            <a:prstGeom prst="straightConnector1">
              <a:avLst/>
            </a:prstGeom>
            <a:noFill/>
            <a:ln w="9525" cap="flat" cmpd="sng">
              <a:solidFill>
                <a:schemeClr val="accent2"/>
              </a:solidFill>
              <a:prstDash val="solid"/>
              <a:round/>
              <a:headEnd type="none" w="med" len="med"/>
              <a:tailEnd type="none" w="med" len="med"/>
            </a:ln>
          </p:spPr>
        </p:cxnSp>
        <p:cxnSp>
          <p:nvCxnSpPr>
            <p:cNvPr id="70" name="Google Shape;70;p3"/>
            <p:cNvCxnSpPr/>
            <p:nvPr/>
          </p:nvCxnSpPr>
          <p:spPr>
            <a:xfrm rot="-2421872">
              <a:off x="5436097" y="-42466"/>
              <a:ext cx="47248" cy="233051"/>
            </a:xfrm>
            <a:prstGeom prst="straightConnector1">
              <a:avLst/>
            </a:prstGeom>
            <a:noFill/>
            <a:ln w="9525" cap="flat" cmpd="sng">
              <a:solidFill>
                <a:schemeClr val="accent2"/>
              </a:solidFill>
              <a:prstDash val="solid"/>
              <a:round/>
              <a:headEnd type="none" w="med" len="med"/>
              <a:tailEnd type="none" w="med" len="med"/>
            </a:ln>
          </p:spPr>
        </p:cxnSp>
        <p:cxnSp>
          <p:nvCxnSpPr>
            <p:cNvPr id="71" name="Google Shape;71;p3"/>
            <p:cNvCxnSpPr/>
            <p:nvPr/>
          </p:nvCxnSpPr>
          <p:spPr>
            <a:xfrm rot="-2420839">
              <a:off x="5586763" y="-20800"/>
              <a:ext cx="418430" cy="252640"/>
            </a:xfrm>
            <a:prstGeom prst="straightConnector1">
              <a:avLst/>
            </a:prstGeom>
            <a:noFill/>
            <a:ln w="9525" cap="flat" cmpd="sng">
              <a:solidFill>
                <a:schemeClr val="accent2"/>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6"/>
        <p:cNvGrpSpPr/>
        <p:nvPr/>
      </p:nvGrpSpPr>
      <p:grpSpPr>
        <a:xfrm>
          <a:off x="0" y="0"/>
          <a:ext cx="0" cy="0"/>
          <a:chOff x="0" y="0"/>
          <a:chExt cx="0" cy="0"/>
        </a:xfrm>
      </p:grpSpPr>
      <p:sp>
        <p:nvSpPr>
          <p:cNvPr id="157" name="Google Shape;157;p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58" name="Google Shape;158;p6"/>
          <p:cNvCxnSpPr/>
          <p:nvPr/>
        </p:nvCxnSpPr>
        <p:spPr>
          <a:xfrm rot="10800000">
            <a:off x="7593125" y="-28575"/>
            <a:ext cx="681300" cy="633900"/>
          </a:xfrm>
          <a:prstGeom prst="straightConnector1">
            <a:avLst/>
          </a:prstGeom>
          <a:noFill/>
          <a:ln w="9525" cap="flat" cmpd="sng">
            <a:solidFill>
              <a:schemeClr val="accent2"/>
            </a:solidFill>
            <a:prstDash val="solid"/>
            <a:round/>
            <a:headEnd type="none" w="med" len="med"/>
            <a:tailEnd type="none" w="med" len="med"/>
          </a:ln>
        </p:spPr>
      </p:cxnSp>
      <p:grpSp>
        <p:nvGrpSpPr>
          <p:cNvPr id="159" name="Google Shape;159;p6"/>
          <p:cNvGrpSpPr/>
          <p:nvPr/>
        </p:nvGrpSpPr>
        <p:grpSpPr>
          <a:xfrm rot="-891035">
            <a:off x="8020564" y="76060"/>
            <a:ext cx="927927" cy="503476"/>
            <a:chOff x="3176988" y="6051975"/>
            <a:chExt cx="927925" cy="503475"/>
          </a:xfrm>
        </p:grpSpPr>
        <p:sp>
          <p:nvSpPr>
            <p:cNvPr id="160" name="Google Shape;160;p6"/>
            <p:cNvSpPr/>
            <p:nvPr/>
          </p:nvSpPr>
          <p:spPr>
            <a:xfrm>
              <a:off x="3198538" y="6072725"/>
              <a:ext cx="893625" cy="472350"/>
            </a:xfrm>
            <a:custGeom>
              <a:avLst/>
              <a:gdLst/>
              <a:ahLst/>
              <a:cxnLst/>
              <a:rect l="l" t="t" r="r" b="b"/>
              <a:pathLst>
                <a:path w="35745" h="18894" fill="none" extrusionOk="0">
                  <a:moveTo>
                    <a:pt x="0" y="1"/>
                  </a:moveTo>
                  <a:lnTo>
                    <a:pt x="6862" y="17809"/>
                  </a:lnTo>
                  <a:lnTo>
                    <a:pt x="35744" y="18894"/>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a:off x="4079363" y="6529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1"/>
                    <a:pt x="511" y="1"/>
                  </a:cubicBezTo>
                  <a:cubicBezTo>
                    <a:pt x="798" y="1"/>
                    <a:pt x="1022" y="224"/>
                    <a:pt x="1022" y="511"/>
                  </a:cubicBezTo>
                  <a:close/>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a:off x="3176988" y="60519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
            <p:cNvSpPr/>
            <p:nvPr/>
          </p:nvSpPr>
          <p:spPr>
            <a:xfrm>
              <a:off x="3354113" y="6491600"/>
              <a:ext cx="42300" cy="42325"/>
            </a:xfrm>
            <a:custGeom>
              <a:avLst/>
              <a:gdLst/>
              <a:ahLst/>
              <a:cxnLst/>
              <a:rect l="l" t="t" r="r" b="b"/>
              <a:pathLst>
                <a:path w="1692" h="1693" extrusionOk="0">
                  <a:moveTo>
                    <a:pt x="1692" y="830"/>
                  </a:moveTo>
                  <a:cubicBezTo>
                    <a:pt x="1692" y="1309"/>
                    <a:pt x="1309" y="1692"/>
                    <a:pt x="862" y="1692"/>
                  </a:cubicBezTo>
                  <a:cubicBezTo>
                    <a:pt x="383" y="1692"/>
                    <a:pt x="0" y="1309"/>
                    <a:pt x="0" y="830"/>
                  </a:cubicBezTo>
                  <a:cubicBezTo>
                    <a:pt x="0" y="384"/>
                    <a:pt x="383" y="1"/>
                    <a:pt x="862"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6"/>
          <p:cNvGrpSpPr/>
          <p:nvPr/>
        </p:nvGrpSpPr>
        <p:grpSpPr>
          <a:xfrm rot="-2257478">
            <a:off x="8284968" y="432526"/>
            <a:ext cx="1006030" cy="902745"/>
            <a:chOff x="7450975" y="7791850"/>
            <a:chExt cx="683775" cy="613575"/>
          </a:xfrm>
        </p:grpSpPr>
        <p:sp>
          <p:nvSpPr>
            <p:cNvPr id="165" name="Google Shape;165;p6"/>
            <p:cNvSpPr/>
            <p:nvPr/>
          </p:nvSpPr>
          <p:spPr>
            <a:xfrm>
              <a:off x="7461350" y="7807000"/>
              <a:ext cx="657450" cy="597625"/>
            </a:xfrm>
            <a:custGeom>
              <a:avLst/>
              <a:gdLst/>
              <a:ahLst/>
              <a:cxnLst/>
              <a:rect l="l" t="t" r="r" b="b"/>
              <a:pathLst>
                <a:path w="26298" h="23905" fill="none" extrusionOk="0">
                  <a:moveTo>
                    <a:pt x="26297" y="0"/>
                  </a:moveTo>
                  <a:lnTo>
                    <a:pt x="22212" y="11841"/>
                  </a:lnTo>
                  <a:lnTo>
                    <a:pt x="18223" y="16947"/>
                  </a:lnTo>
                  <a:lnTo>
                    <a:pt x="14361" y="14777"/>
                  </a:lnTo>
                  <a:cubicBezTo>
                    <a:pt x="14361" y="14777"/>
                    <a:pt x="6255" y="23904"/>
                    <a:pt x="6000" y="23553"/>
                  </a:cubicBezTo>
                  <a:cubicBezTo>
                    <a:pt x="5745" y="23234"/>
                    <a:pt x="0" y="13883"/>
                    <a:pt x="0" y="13883"/>
                  </a:cubicBezTo>
                  <a:lnTo>
                    <a:pt x="5777" y="2873"/>
                  </a:lnTo>
                  <a:lnTo>
                    <a:pt x="14361" y="14777"/>
                  </a:lnTo>
                  <a:lnTo>
                    <a:pt x="0" y="13883"/>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6"/>
            <p:cNvSpPr/>
            <p:nvPr/>
          </p:nvSpPr>
          <p:spPr>
            <a:xfrm>
              <a:off x="7820375" y="8103000"/>
              <a:ext cx="196300" cy="73425"/>
            </a:xfrm>
            <a:custGeom>
              <a:avLst/>
              <a:gdLst/>
              <a:ahLst/>
              <a:cxnLst/>
              <a:rect l="l" t="t" r="r" b="b"/>
              <a:pathLst>
                <a:path w="7852" h="2937" fill="none" extrusionOk="0">
                  <a:moveTo>
                    <a:pt x="7851" y="1"/>
                  </a:moveTo>
                  <a:lnTo>
                    <a:pt x="0" y="2937"/>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6"/>
            <p:cNvSpPr/>
            <p:nvPr/>
          </p:nvSpPr>
          <p:spPr>
            <a:xfrm>
              <a:off x="7450975" y="8142100"/>
              <a:ext cx="25550" cy="25550"/>
            </a:xfrm>
            <a:custGeom>
              <a:avLst/>
              <a:gdLst/>
              <a:ahLst/>
              <a:cxnLst/>
              <a:rect l="l" t="t" r="r" b="b"/>
              <a:pathLst>
                <a:path w="1022" h="1022" extrusionOk="0">
                  <a:moveTo>
                    <a:pt x="1021" y="511"/>
                  </a:moveTo>
                  <a:cubicBezTo>
                    <a:pt x="1021" y="798"/>
                    <a:pt x="766" y="1022"/>
                    <a:pt x="511" y="1022"/>
                  </a:cubicBezTo>
                  <a:cubicBezTo>
                    <a:pt x="224" y="1022"/>
                    <a:pt x="0" y="798"/>
                    <a:pt x="0" y="511"/>
                  </a:cubicBezTo>
                  <a:cubicBezTo>
                    <a:pt x="0" y="224"/>
                    <a:pt x="224" y="0"/>
                    <a:pt x="511" y="0"/>
                  </a:cubicBezTo>
                  <a:cubicBezTo>
                    <a:pt x="766" y="0"/>
                    <a:pt x="1021" y="224"/>
                    <a:pt x="1021" y="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7600175" y="8379850"/>
              <a:ext cx="25550" cy="25575"/>
            </a:xfrm>
            <a:custGeom>
              <a:avLst/>
              <a:gdLst/>
              <a:ahLst/>
              <a:cxnLst/>
              <a:rect l="l" t="t" r="r" b="b"/>
              <a:pathLst>
                <a:path w="1022" h="1023" extrusionOk="0">
                  <a:moveTo>
                    <a:pt x="1021" y="512"/>
                  </a:moveTo>
                  <a:cubicBezTo>
                    <a:pt x="1021" y="799"/>
                    <a:pt x="798" y="1022"/>
                    <a:pt x="511" y="1022"/>
                  </a:cubicBezTo>
                  <a:cubicBezTo>
                    <a:pt x="224" y="1022"/>
                    <a:pt x="0" y="799"/>
                    <a:pt x="0" y="512"/>
                  </a:cubicBezTo>
                  <a:cubicBezTo>
                    <a:pt x="0" y="224"/>
                    <a:pt x="224" y="1"/>
                    <a:pt x="511" y="1"/>
                  </a:cubicBezTo>
                  <a:cubicBezTo>
                    <a:pt x="798" y="1"/>
                    <a:pt x="1021" y="224"/>
                    <a:pt x="1021" y="51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6"/>
            <p:cNvSpPr/>
            <p:nvPr/>
          </p:nvSpPr>
          <p:spPr>
            <a:xfrm>
              <a:off x="7808400" y="8162850"/>
              <a:ext cx="25575" cy="25550"/>
            </a:xfrm>
            <a:custGeom>
              <a:avLst/>
              <a:gdLst/>
              <a:ahLst/>
              <a:cxnLst/>
              <a:rect l="l" t="t" r="r" b="b"/>
              <a:pathLst>
                <a:path w="1023" h="1022" extrusionOk="0">
                  <a:moveTo>
                    <a:pt x="1022" y="511"/>
                  </a:moveTo>
                  <a:cubicBezTo>
                    <a:pt x="1022" y="766"/>
                    <a:pt x="799" y="1022"/>
                    <a:pt x="511" y="1022"/>
                  </a:cubicBezTo>
                  <a:cubicBezTo>
                    <a:pt x="224" y="1022"/>
                    <a:pt x="1" y="766"/>
                    <a:pt x="1" y="511"/>
                  </a:cubicBezTo>
                  <a:cubicBezTo>
                    <a:pt x="1" y="224"/>
                    <a:pt x="224" y="0"/>
                    <a:pt x="511" y="0"/>
                  </a:cubicBezTo>
                  <a:cubicBezTo>
                    <a:pt x="799" y="0"/>
                    <a:pt x="1022" y="224"/>
                    <a:pt x="1022" y="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6"/>
            <p:cNvSpPr/>
            <p:nvPr/>
          </p:nvSpPr>
          <p:spPr>
            <a:xfrm>
              <a:off x="8109200" y="7791850"/>
              <a:ext cx="25550" cy="25550"/>
            </a:xfrm>
            <a:custGeom>
              <a:avLst/>
              <a:gdLst/>
              <a:ahLst/>
              <a:cxnLst/>
              <a:rect l="l" t="t" r="r" b="b"/>
              <a:pathLst>
                <a:path w="1022" h="1022" extrusionOk="0">
                  <a:moveTo>
                    <a:pt x="1022" y="511"/>
                  </a:moveTo>
                  <a:cubicBezTo>
                    <a:pt x="1022" y="798"/>
                    <a:pt x="798" y="1021"/>
                    <a:pt x="511" y="1021"/>
                  </a:cubicBezTo>
                  <a:cubicBezTo>
                    <a:pt x="224" y="1021"/>
                    <a:pt x="0" y="798"/>
                    <a:pt x="0" y="511"/>
                  </a:cubicBezTo>
                  <a:cubicBezTo>
                    <a:pt x="0" y="223"/>
                    <a:pt x="224" y="0"/>
                    <a:pt x="511" y="0"/>
                  </a:cubicBezTo>
                  <a:cubicBezTo>
                    <a:pt x="798" y="0"/>
                    <a:pt x="1022" y="223"/>
                    <a:pt x="1022" y="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7904150" y="8217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0"/>
                    <a:pt x="511" y="0"/>
                  </a:cubicBezTo>
                  <a:cubicBezTo>
                    <a:pt x="798" y="0"/>
                    <a:pt x="1022" y="224"/>
                    <a:pt x="1022" y="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6"/>
            <p:cNvSpPr/>
            <p:nvPr/>
          </p:nvSpPr>
          <p:spPr>
            <a:xfrm>
              <a:off x="7586600" y="7861250"/>
              <a:ext cx="42325" cy="43100"/>
            </a:xfrm>
            <a:custGeom>
              <a:avLst/>
              <a:gdLst/>
              <a:ahLst/>
              <a:cxnLst/>
              <a:rect l="l" t="t" r="r" b="b"/>
              <a:pathLst>
                <a:path w="1693" h="1724" extrusionOk="0">
                  <a:moveTo>
                    <a:pt x="1692" y="862"/>
                  </a:moveTo>
                  <a:cubicBezTo>
                    <a:pt x="1692" y="1341"/>
                    <a:pt x="1309" y="1724"/>
                    <a:pt x="830" y="1724"/>
                  </a:cubicBezTo>
                  <a:cubicBezTo>
                    <a:pt x="352" y="1724"/>
                    <a:pt x="1" y="1341"/>
                    <a:pt x="1" y="862"/>
                  </a:cubicBezTo>
                  <a:cubicBezTo>
                    <a:pt x="1" y="384"/>
                    <a:pt x="352" y="1"/>
                    <a:pt x="830" y="1"/>
                  </a:cubicBezTo>
                  <a:cubicBezTo>
                    <a:pt x="1309" y="1"/>
                    <a:pt x="1692" y="384"/>
                    <a:pt x="1692"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6"/>
            <p:cNvSpPr/>
            <p:nvPr/>
          </p:nvSpPr>
          <p:spPr>
            <a:xfrm>
              <a:off x="7995100" y="8075075"/>
              <a:ext cx="42325" cy="43125"/>
            </a:xfrm>
            <a:custGeom>
              <a:avLst/>
              <a:gdLst/>
              <a:ahLst/>
              <a:cxnLst/>
              <a:rect l="l" t="t" r="r" b="b"/>
              <a:pathLst>
                <a:path w="1693" h="1725" extrusionOk="0">
                  <a:moveTo>
                    <a:pt x="1692" y="862"/>
                  </a:moveTo>
                  <a:cubicBezTo>
                    <a:pt x="1692" y="1341"/>
                    <a:pt x="1309" y="1724"/>
                    <a:pt x="830" y="1724"/>
                  </a:cubicBezTo>
                  <a:cubicBezTo>
                    <a:pt x="384" y="1724"/>
                    <a:pt x="1" y="1341"/>
                    <a:pt x="1" y="862"/>
                  </a:cubicBezTo>
                  <a:cubicBezTo>
                    <a:pt x="1" y="384"/>
                    <a:pt x="384" y="1"/>
                    <a:pt x="830" y="1"/>
                  </a:cubicBezTo>
                  <a:cubicBezTo>
                    <a:pt x="1309" y="1"/>
                    <a:pt x="1692" y="384"/>
                    <a:pt x="1692"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4" name="Google Shape;174;p6"/>
          <p:cNvCxnSpPr/>
          <p:nvPr/>
        </p:nvCxnSpPr>
        <p:spPr>
          <a:xfrm rot="10800000">
            <a:off x="8009550" y="230450"/>
            <a:ext cx="1043700" cy="459600"/>
          </a:xfrm>
          <a:prstGeom prst="straightConnector1">
            <a:avLst/>
          </a:prstGeom>
          <a:noFill/>
          <a:ln w="9525" cap="flat" cmpd="sng">
            <a:solidFill>
              <a:schemeClr val="accent2"/>
            </a:solidFill>
            <a:prstDash val="solid"/>
            <a:round/>
            <a:headEnd type="none" w="med" len="med"/>
            <a:tailEnd type="none" w="med" len="med"/>
          </a:ln>
        </p:spPr>
      </p:cxnSp>
      <p:sp>
        <p:nvSpPr>
          <p:cNvPr id="175" name="Google Shape;175;p6"/>
          <p:cNvSpPr/>
          <p:nvPr/>
        </p:nvSpPr>
        <p:spPr>
          <a:xfrm rot="-2257478">
            <a:off x="7961678" y="190435"/>
            <a:ext cx="62272" cy="63449"/>
          </a:xfrm>
          <a:custGeom>
            <a:avLst/>
            <a:gdLst/>
            <a:ahLst/>
            <a:cxnLst/>
            <a:rect l="l" t="t" r="r" b="b"/>
            <a:pathLst>
              <a:path w="1693" h="1725" extrusionOk="0">
                <a:moveTo>
                  <a:pt x="1692" y="862"/>
                </a:moveTo>
                <a:cubicBezTo>
                  <a:pt x="1692" y="1341"/>
                  <a:pt x="1309" y="1724"/>
                  <a:pt x="830" y="1724"/>
                </a:cubicBezTo>
                <a:cubicBezTo>
                  <a:pt x="384" y="1724"/>
                  <a:pt x="1" y="1341"/>
                  <a:pt x="1" y="862"/>
                </a:cubicBezTo>
                <a:cubicBezTo>
                  <a:pt x="1" y="384"/>
                  <a:pt x="384" y="1"/>
                  <a:pt x="830" y="1"/>
                </a:cubicBezTo>
                <a:cubicBezTo>
                  <a:pt x="1309" y="1"/>
                  <a:pt x="1692" y="384"/>
                  <a:pt x="1692"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6" name="Google Shape;176;p6"/>
          <p:cNvCxnSpPr/>
          <p:nvPr/>
        </p:nvCxnSpPr>
        <p:spPr>
          <a:xfrm>
            <a:off x="7998600" y="219525"/>
            <a:ext cx="892500" cy="16200"/>
          </a:xfrm>
          <a:prstGeom prst="straightConnector1">
            <a:avLst/>
          </a:prstGeom>
          <a:noFill/>
          <a:ln w="9525" cap="flat" cmpd="sng">
            <a:solidFill>
              <a:schemeClr val="accent2"/>
            </a:solidFill>
            <a:prstDash val="solid"/>
            <a:round/>
            <a:headEnd type="none" w="med" len="med"/>
            <a:tailEnd type="none" w="med" len="med"/>
          </a:ln>
        </p:spPr>
      </p:cxnSp>
      <p:cxnSp>
        <p:nvCxnSpPr>
          <p:cNvPr id="177" name="Google Shape;177;p6"/>
          <p:cNvCxnSpPr/>
          <p:nvPr/>
        </p:nvCxnSpPr>
        <p:spPr>
          <a:xfrm flipH="1">
            <a:off x="8847775" y="922625"/>
            <a:ext cx="216300" cy="470700"/>
          </a:xfrm>
          <a:prstGeom prst="straightConnector1">
            <a:avLst/>
          </a:prstGeom>
          <a:noFill/>
          <a:ln w="9525" cap="flat" cmpd="sng">
            <a:solidFill>
              <a:schemeClr val="accent2"/>
            </a:solidFill>
            <a:prstDash val="solid"/>
            <a:round/>
            <a:headEnd type="none" w="med" len="med"/>
            <a:tailEnd type="none" w="med" len="med"/>
          </a:ln>
        </p:spPr>
      </p:cxnSp>
      <p:cxnSp>
        <p:nvCxnSpPr>
          <p:cNvPr id="178" name="Google Shape;178;p6"/>
          <p:cNvCxnSpPr/>
          <p:nvPr/>
        </p:nvCxnSpPr>
        <p:spPr>
          <a:xfrm>
            <a:off x="8842325" y="1382350"/>
            <a:ext cx="443400" cy="540900"/>
          </a:xfrm>
          <a:prstGeom prst="straightConnector1">
            <a:avLst/>
          </a:prstGeom>
          <a:noFill/>
          <a:ln w="9525" cap="flat" cmpd="sng">
            <a:solidFill>
              <a:schemeClr val="accent2"/>
            </a:solidFill>
            <a:prstDash val="solid"/>
            <a:round/>
            <a:headEnd type="none" w="med" len="med"/>
            <a:tailEnd type="none" w="med" len="med"/>
          </a:ln>
        </p:spPr>
      </p:cxnSp>
      <p:cxnSp>
        <p:nvCxnSpPr>
          <p:cNvPr id="179" name="Google Shape;179;p6"/>
          <p:cNvCxnSpPr/>
          <p:nvPr/>
        </p:nvCxnSpPr>
        <p:spPr>
          <a:xfrm flipH="1">
            <a:off x="8366250" y="673825"/>
            <a:ext cx="676200" cy="108300"/>
          </a:xfrm>
          <a:prstGeom prst="straightConnector1">
            <a:avLst/>
          </a:prstGeom>
          <a:noFill/>
          <a:ln w="9525" cap="flat" cmpd="sng">
            <a:solidFill>
              <a:schemeClr val="accent2"/>
            </a:solidFill>
            <a:prstDash val="solid"/>
            <a:round/>
            <a:headEnd type="none" w="med" len="med"/>
            <a:tailEnd type="none" w="med" len="med"/>
          </a:ln>
        </p:spPr>
      </p:cxnSp>
      <p:grpSp>
        <p:nvGrpSpPr>
          <p:cNvPr id="180" name="Google Shape;180;p6"/>
          <p:cNvGrpSpPr/>
          <p:nvPr/>
        </p:nvGrpSpPr>
        <p:grpSpPr>
          <a:xfrm rot="-8100000">
            <a:off x="-295009" y="4309087"/>
            <a:ext cx="1119216" cy="720951"/>
            <a:chOff x="7714450" y="2073044"/>
            <a:chExt cx="1119226" cy="720958"/>
          </a:xfrm>
        </p:grpSpPr>
        <p:sp>
          <p:nvSpPr>
            <p:cNvPr id="181" name="Google Shape;181;p6"/>
            <p:cNvSpPr/>
            <p:nvPr/>
          </p:nvSpPr>
          <p:spPr>
            <a:xfrm>
              <a:off x="7740398" y="2102385"/>
              <a:ext cx="1083165" cy="662294"/>
            </a:xfrm>
            <a:custGeom>
              <a:avLst/>
              <a:gdLst/>
              <a:ahLst/>
              <a:cxnLst/>
              <a:rect l="l" t="t" r="r" b="b"/>
              <a:pathLst>
                <a:path w="30639" h="18734" fill="none" extrusionOk="0">
                  <a:moveTo>
                    <a:pt x="1" y="2266"/>
                  </a:moveTo>
                  <a:lnTo>
                    <a:pt x="12320" y="0"/>
                  </a:lnTo>
                  <a:lnTo>
                    <a:pt x="18703" y="957"/>
                  </a:lnTo>
                  <a:lnTo>
                    <a:pt x="18703" y="5394"/>
                  </a:lnTo>
                  <a:cubicBezTo>
                    <a:pt x="18703" y="5394"/>
                    <a:pt x="30639" y="7947"/>
                    <a:pt x="30479" y="8330"/>
                  </a:cubicBezTo>
                  <a:cubicBezTo>
                    <a:pt x="30319" y="8713"/>
                    <a:pt x="25022" y="18319"/>
                    <a:pt x="25022" y="18319"/>
                  </a:cubicBezTo>
                  <a:lnTo>
                    <a:pt x="12607" y="18734"/>
                  </a:lnTo>
                  <a:lnTo>
                    <a:pt x="18703" y="5394"/>
                  </a:lnTo>
                  <a:lnTo>
                    <a:pt x="25022" y="18319"/>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8175892" y="2102385"/>
              <a:ext cx="225690" cy="190691"/>
            </a:xfrm>
            <a:custGeom>
              <a:avLst/>
              <a:gdLst/>
              <a:ahLst/>
              <a:cxnLst/>
              <a:rect l="l" t="t" r="r" b="b"/>
              <a:pathLst>
                <a:path w="6384" h="5394" fill="none" extrusionOk="0">
                  <a:moveTo>
                    <a:pt x="1" y="0"/>
                  </a:moveTo>
                  <a:lnTo>
                    <a:pt x="6384" y="5394"/>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6"/>
            <p:cNvGrpSpPr/>
            <p:nvPr/>
          </p:nvGrpSpPr>
          <p:grpSpPr>
            <a:xfrm>
              <a:off x="7714450" y="2073044"/>
              <a:ext cx="1119226" cy="720958"/>
              <a:chOff x="7714450" y="2073044"/>
              <a:chExt cx="1119226" cy="720958"/>
            </a:xfrm>
          </p:grpSpPr>
          <p:sp>
            <p:nvSpPr>
              <p:cNvPr id="184" name="Google Shape;184;p6"/>
              <p:cNvSpPr/>
              <p:nvPr/>
            </p:nvSpPr>
            <p:spPr>
              <a:xfrm>
                <a:off x="8603502" y="2726267"/>
                <a:ext cx="41787" cy="41787"/>
              </a:xfrm>
              <a:custGeom>
                <a:avLst/>
                <a:gdLst/>
                <a:ahLst/>
                <a:cxnLst/>
                <a:rect l="l" t="t" r="r" b="b"/>
                <a:pathLst>
                  <a:path w="1182" h="1182" extrusionOk="0">
                    <a:moveTo>
                      <a:pt x="351" y="160"/>
                    </a:moveTo>
                    <a:cubicBezTo>
                      <a:pt x="607" y="1"/>
                      <a:pt x="894" y="96"/>
                      <a:pt x="1053" y="352"/>
                    </a:cubicBezTo>
                    <a:cubicBezTo>
                      <a:pt x="1181" y="575"/>
                      <a:pt x="1085" y="894"/>
                      <a:pt x="862" y="1022"/>
                    </a:cubicBezTo>
                    <a:cubicBezTo>
                      <a:pt x="607" y="1182"/>
                      <a:pt x="287" y="1086"/>
                      <a:pt x="160" y="830"/>
                    </a:cubicBezTo>
                    <a:cubicBezTo>
                      <a:pt x="0" y="607"/>
                      <a:pt x="96" y="288"/>
                      <a:pt x="351" y="1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a:off x="8793021" y="2376535"/>
                <a:ext cx="40655" cy="41787"/>
              </a:xfrm>
              <a:custGeom>
                <a:avLst/>
                <a:gdLst/>
                <a:ahLst/>
                <a:cxnLst/>
                <a:rect l="l" t="t" r="r" b="b"/>
                <a:pathLst>
                  <a:path w="1150" h="1182" extrusionOk="0">
                    <a:moveTo>
                      <a:pt x="320" y="160"/>
                    </a:moveTo>
                    <a:cubicBezTo>
                      <a:pt x="575" y="0"/>
                      <a:pt x="894" y="96"/>
                      <a:pt x="1022" y="351"/>
                    </a:cubicBezTo>
                    <a:cubicBezTo>
                      <a:pt x="1150" y="575"/>
                      <a:pt x="1086" y="894"/>
                      <a:pt x="831" y="1021"/>
                    </a:cubicBezTo>
                    <a:cubicBezTo>
                      <a:pt x="575" y="1181"/>
                      <a:pt x="288" y="1085"/>
                      <a:pt x="128" y="830"/>
                    </a:cubicBezTo>
                    <a:cubicBezTo>
                      <a:pt x="1" y="607"/>
                      <a:pt x="97" y="287"/>
                      <a:pt x="320" y="16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8380117" y="2271613"/>
                <a:ext cx="40655" cy="41787"/>
              </a:xfrm>
              <a:custGeom>
                <a:avLst/>
                <a:gdLst/>
                <a:ahLst/>
                <a:cxnLst/>
                <a:rect l="l" t="t" r="r" b="b"/>
                <a:pathLst>
                  <a:path w="1150" h="1182" extrusionOk="0">
                    <a:moveTo>
                      <a:pt x="319" y="128"/>
                    </a:moveTo>
                    <a:cubicBezTo>
                      <a:pt x="575" y="0"/>
                      <a:pt x="894" y="96"/>
                      <a:pt x="1021" y="319"/>
                    </a:cubicBezTo>
                    <a:cubicBezTo>
                      <a:pt x="1149" y="575"/>
                      <a:pt x="1053" y="894"/>
                      <a:pt x="830" y="1021"/>
                    </a:cubicBezTo>
                    <a:cubicBezTo>
                      <a:pt x="575" y="1181"/>
                      <a:pt x="255" y="1085"/>
                      <a:pt x="128" y="830"/>
                    </a:cubicBezTo>
                    <a:cubicBezTo>
                      <a:pt x="0" y="575"/>
                      <a:pt x="64" y="287"/>
                      <a:pt x="319" y="1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7714450" y="2159902"/>
                <a:ext cx="40655" cy="41787"/>
              </a:xfrm>
              <a:custGeom>
                <a:avLst/>
                <a:gdLst/>
                <a:ahLst/>
                <a:cxnLst/>
                <a:rect l="l" t="t" r="r" b="b"/>
                <a:pathLst>
                  <a:path w="1150" h="1182" extrusionOk="0">
                    <a:moveTo>
                      <a:pt x="320" y="160"/>
                    </a:moveTo>
                    <a:cubicBezTo>
                      <a:pt x="575" y="1"/>
                      <a:pt x="894" y="96"/>
                      <a:pt x="1022" y="352"/>
                    </a:cubicBezTo>
                    <a:cubicBezTo>
                      <a:pt x="1150" y="607"/>
                      <a:pt x="1054" y="894"/>
                      <a:pt x="831" y="1054"/>
                    </a:cubicBezTo>
                    <a:cubicBezTo>
                      <a:pt x="575" y="1182"/>
                      <a:pt x="256" y="1086"/>
                      <a:pt x="128" y="862"/>
                    </a:cubicBezTo>
                    <a:cubicBezTo>
                      <a:pt x="1" y="607"/>
                      <a:pt x="65" y="288"/>
                      <a:pt x="320" y="16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8381248" y="2115925"/>
                <a:ext cx="40655" cy="40620"/>
              </a:xfrm>
              <a:custGeom>
                <a:avLst/>
                <a:gdLst/>
                <a:ahLst/>
                <a:cxnLst/>
                <a:rect l="l" t="t" r="r" b="b"/>
                <a:pathLst>
                  <a:path w="1150" h="1149" extrusionOk="0">
                    <a:moveTo>
                      <a:pt x="319" y="128"/>
                    </a:moveTo>
                    <a:cubicBezTo>
                      <a:pt x="575" y="0"/>
                      <a:pt x="894" y="96"/>
                      <a:pt x="1021" y="319"/>
                    </a:cubicBezTo>
                    <a:cubicBezTo>
                      <a:pt x="1149" y="574"/>
                      <a:pt x="1085" y="894"/>
                      <a:pt x="830" y="1021"/>
                    </a:cubicBezTo>
                    <a:cubicBezTo>
                      <a:pt x="575" y="1149"/>
                      <a:pt x="287" y="1085"/>
                      <a:pt x="128" y="830"/>
                    </a:cubicBezTo>
                    <a:cubicBezTo>
                      <a:pt x="0" y="574"/>
                      <a:pt x="96" y="255"/>
                      <a:pt x="319" y="1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8155600" y="2725135"/>
                <a:ext cx="67735" cy="68867"/>
              </a:xfrm>
              <a:custGeom>
                <a:avLst/>
                <a:gdLst/>
                <a:ahLst/>
                <a:cxnLst/>
                <a:rect l="l" t="t" r="r" b="b"/>
                <a:pathLst>
                  <a:path w="1916" h="1948" extrusionOk="0">
                    <a:moveTo>
                      <a:pt x="543" y="224"/>
                    </a:moveTo>
                    <a:cubicBezTo>
                      <a:pt x="958" y="1"/>
                      <a:pt x="1468" y="160"/>
                      <a:pt x="1692" y="543"/>
                    </a:cubicBezTo>
                    <a:cubicBezTo>
                      <a:pt x="1915" y="958"/>
                      <a:pt x="1787" y="1469"/>
                      <a:pt x="1373" y="1724"/>
                    </a:cubicBezTo>
                    <a:cubicBezTo>
                      <a:pt x="958" y="1948"/>
                      <a:pt x="447" y="1788"/>
                      <a:pt x="224" y="1405"/>
                    </a:cubicBezTo>
                    <a:cubicBezTo>
                      <a:pt x="0" y="990"/>
                      <a:pt x="128" y="480"/>
                      <a:pt x="543" y="22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8133010" y="2073044"/>
                <a:ext cx="68867" cy="68867"/>
              </a:xfrm>
              <a:custGeom>
                <a:avLst/>
                <a:gdLst/>
                <a:ahLst/>
                <a:cxnLst/>
                <a:rect l="l" t="t" r="r" b="b"/>
                <a:pathLst>
                  <a:path w="1948" h="1948" extrusionOk="0">
                    <a:moveTo>
                      <a:pt x="575" y="256"/>
                    </a:moveTo>
                    <a:cubicBezTo>
                      <a:pt x="958" y="0"/>
                      <a:pt x="1501" y="160"/>
                      <a:pt x="1724" y="575"/>
                    </a:cubicBezTo>
                    <a:cubicBezTo>
                      <a:pt x="1948" y="958"/>
                      <a:pt x="1820" y="1500"/>
                      <a:pt x="1405" y="1724"/>
                    </a:cubicBezTo>
                    <a:cubicBezTo>
                      <a:pt x="990" y="1947"/>
                      <a:pt x="480" y="1819"/>
                      <a:pt x="256" y="1404"/>
                    </a:cubicBezTo>
                    <a:cubicBezTo>
                      <a:pt x="1" y="990"/>
                      <a:pt x="161" y="479"/>
                      <a:pt x="575" y="2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1" name="Google Shape;191;p6"/>
          <p:cNvSpPr/>
          <p:nvPr/>
        </p:nvSpPr>
        <p:spPr>
          <a:xfrm>
            <a:off x="-2676025" y="782125"/>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6989263" y="2899075"/>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93"/>
        <p:cNvGrpSpPr/>
        <p:nvPr/>
      </p:nvGrpSpPr>
      <p:grpSpPr>
        <a:xfrm>
          <a:off x="0" y="0"/>
          <a:ext cx="0" cy="0"/>
          <a:chOff x="0" y="0"/>
          <a:chExt cx="0" cy="0"/>
        </a:xfrm>
      </p:grpSpPr>
      <p:sp>
        <p:nvSpPr>
          <p:cNvPr id="194" name="Google Shape;194;p7"/>
          <p:cNvSpPr txBox="1">
            <a:spLocks noGrp="1"/>
          </p:cNvSpPr>
          <p:nvPr>
            <p:ph type="subTitle" idx="1"/>
          </p:nvPr>
        </p:nvSpPr>
        <p:spPr>
          <a:xfrm>
            <a:off x="720000" y="1719325"/>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600"/>
              <a:buFont typeface="Dosis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
        <p:nvSpPr>
          <p:cNvPr id="195" name="Google Shape;195;p7"/>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6" name="Google Shape;196;p7"/>
          <p:cNvSpPr/>
          <p:nvPr/>
        </p:nvSpPr>
        <p:spPr>
          <a:xfrm>
            <a:off x="6339750" y="-2221800"/>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2208213" y="3293875"/>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98"/>
        <p:cNvGrpSpPr/>
        <p:nvPr/>
      </p:nvGrpSpPr>
      <p:grpSpPr>
        <a:xfrm>
          <a:off x="0" y="0"/>
          <a:ext cx="0" cy="0"/>
          <a:chOff x="0" y="0"/>
          <a:chExt cx="0" cy="0"/>
        </a:xfrm>
      </p:grpSpPr>
      <p:sp>
        <p:nvSpPr>
          <p:cNvPr id="199" name="Google Shape;199;p8"/>
          <p:cNvSpPr txBox="1">
            <a:spLocks noGrp="1"/>
          </p:cNvSpPr>
          <p:nvPr>
            <p:ph type="title"/>
          </p:nvPr>
        </p:nvSpPr>
        <p:spPr>
          <a:xfrm>
            <a:off x="713225" y="1512500"/>
            <a:ext cx="4553700" cy="2118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200" name="Google Shape;200;p8"/>
          <p:cNvSpPr/>
          <p:nvPr/>
        </p:nvSpPr>
        <p:spPr>
          <a:xfrm>
            <a:off x="3209950" y="-2521350"/>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490250" y="3703275"/>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 name="Google Shape;202;p8"/>
          <p:cNvGrpSpPr/>
          <p:nvPr/>
        </p:nvGrpSpPr>
        <p:grpSpPr>
          <a:xfrm rot="10520205">
            <a:off x="-221189" y="3537511"/>
            <a:ext cx="1868835" cy="1957715"/>
            <a:chOff x="7593125" y="-34445"/>
            <a:chExt cx="1868816" cy="1957695"/>
          </a:xfrm>
        </p:grpSpPr>
        <p:cxnSp>
          <p:nvCxnSpPr>
            <p:cNvPr id="203" name="Google Shape;203;p8"/>
            <p:cNvCxnSpPr/>
            <p:nvPr/>
          </p:nvCxnSpPr>
          <p:spPr>
            <a:xfrm rot="10800000">
              <a:off x="7593125" y="-28575"/>
              <a:ext cx="681300" cy="633900"/>
            </a:xfrm>
            <a:prstGeom prst="straightConnector1">
              <a:avLst/>
            </a:prstGeom>
            <a:noFill/>
            <a:ln w="9525" cap="flat" cmpd="sng">
              <a:solidFill>
                <a:schemeClr val="accent3"/>
              </a:solidFill>
              <a:prstDash val="solid"/>
              <a:round/>
              <a:headEnd type="none" w="med" len="med"/>
              <a:tailEnd type="none" w="med" len="med"/>
            </a:ln>
          </p:spPr>
        </p:cxnSp>
        <p:grpSp>
          <p:nvGrpSpPr>
            <p:cNvPr id="204" name="Google Shape;204;p8"/>
            <p:cNvGrpSpPr/>
            <p:nvPr/>
          </p:nvGrpSpPr>
          <p:grpSpPr>
            <a:xfrm rot="-891035">
              <a:off x="8020564" y="76060"/>
              <a:ext cx="927927" cy="503476"/>
              <a:chOff x="3176988" y="6051975"/>
              <a:chExt cx="927925" cy="503475"/>
            </a:xfrm>
          </p:grpSpPr>
          <p:sp>
            <p:nvSpPr>
              <p:cNvPr id="205" name="Google Shape;205;p8"/>
              <p:cNvSpPr/>
              <p:nvPr/>
            </p:nvSpPr>
            <p:spPr>
              <a:xfrm>
                <a:off x="3198538" y="6072725"/>
                <a:ext cx="893625" cy="472350"/>
              </a:xfrm>
              <a:custGeom>
                <a:avLst/>
                <a:gdLst/>
                <a:ahLst/>
                <a:cxnLst/>
                <a:rect l="l" t="t" r="r" b="b"/>
                <a:pathLst>
                  <a:path w="35745" h="18894" fill="none" extrusionOk="0">
                    <a:moveTo>
                      <a:pt x="0" y="1"/>
                    </a:moveTo>
                    <a:lnTo>
                      <a:pt x="6862" y="17809"/>
                    </a:lnTo>
                    <a:lnTo>
                      <a:pt x="35744" y="18894"/>
                    </a:lnTo>
                  </a:path>
                </a:pathLst>
              </a:custGeom>
              <a:noFill/>
              <a:ln w="9525" cap="flat" cmpd="sng">
                <a:solidFill>
                  <a:schemeClr val="accent3"/>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p:nvPr/>
            </p:nvSpPr>
            <p:spPr>
              <a:xfrm>
                <a:off x="4079363" y="6529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1"/>
                      <a:pt x="511" y="1"/>
                    </a:cubicBezTo>
                    <a:cubicBezTo>
                      <a:pt x="798" y="1"/>
                      <a:pt x="1022" y="224"/>
                      <a:pt x="1022" y="51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3176988" y="60519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8"/>
              <p:cNvSpPr/>
              <p:nvPr/>
            </p:nvSpPr>
            <p:spPr>
              <a:xfrm>
                <a:off x="3354113" y="6491600"/>
                <a:ext cx="42300" cy="42325"/>
              </a:xfrm>
              <a:custGeom>
                <a:avLst/>
                <a:gdLst/>
                <a:ahLst/>
                <a:cxnLst/>
                <a:rect l="l" t="t" r="r" b="b"/>
                <a:pathLst>
                  <a:path w="1692" h="1693" extrusionOk="0">
                    <a:moveTo>
                      <a:pt x="1692" y="830"/>
                    </a:moveTo>
                    <a:cubicBezTo>
                      <a:pt x="1692" y="1309"/>
                      <a:pt x="1309" y="1692"/>
                      <a:pt x="862" y="1692"/>
                    </a:cubicBezTo>
                    <a:cubicBezTo>
                      <a:pt x="383" y="1692"/>
                      <a:pt x="0" y="1309"/>
                      <a:pt x="0" y="830"/>
                    </a:cubicBezTo>
                    <a:cubicBezTo>
                      <a:pt x="0" y="384"/>
                      <a:pt x="383" y="1"/>
                      <a:pt x="862" y="1"/>
                    </a:cubicBezTo>
                    <a:cubicBezTo>
                      <a:pt x="1309" y="1"/>
                      <a:pt x="1692" y="384"/>
                      <a:pt x="1692" y="83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8"/>
            <p:cNvGrpSpPr/>
            <p:nvPr/>
          </p:nvGrpSpPr>
          <p:grpSpPr>
            <a:xfrm rot="-2257478">
              <a:off x="8284968" y="432526"/>
              <a:ext cx="1006030" cy="902745"/>
              <a:chOff x="7450975" y="7791850"/>
              <a:chExt cx="683775" cy="613575"/>
            </a:xfrm>
          </p:grpSpPr>
          <p:sp>
            <p:nvSpPr>
              <p:cNvPr id="210" name="Google Shape;210;p8"/>
              <p:cNvSpPr/>
              <p:nvPr/>
            </p:nvSpPr>
            <p:spPr>
              <a:xfrm>
                <a:off x="7461350" y="7807000"/>
                <a:ext cx="657450" cy="597625"/>
              </a:xfrm>
              <a:custGeom>
                <a:avLst/>
                <a:gdLst/>
                <a:ahLst/>
                <a:cxnLst/>
                <a:rect l="l" t="t" r="r" b="b"/>
                <a:pathLst>
                  <a:path w="26298" h="23905" fill="none" extrusionOk="0">
                    <a:moveTo>
                      <a:pt x="26297" y="0"/>
                    </a:moveTo>
                    <a:lnTo>
                      <a:pt x="22212" y="11841"/>
                    </a:lnTo>
                    <a:lnTo>
                      <a:pt x="18223" y="16947"/>
                    </a:lnTo>
                    <a:lnTo>
                      <a:pt x="14361" y="14777"/>
                    </a:lnTo>
                    <a:cubicBezTo>
                      <a:pt x="14361" y="14777"/>
                      <a:pt x="6255" y="23904"/>
                      <a:pt x="6000" y="23553"/>
                    </a:cubicBezTo>
                    <a:cubicBezTo>
                      <a:pt x="5745" y="23234"/>
                      <a:pt x="0" y="13883"/>
                      <a:pt x="0" y="13883"/>
                    </a:cubicBezTo>
                    <a:lnTo>
                      <a:pt x="5777" y="2873"/>
                    </a:lnTo>
                    <a:lnTo>
                      <a:pt x="14361" y="14777"/>
                    </a:lnTo>
                    <a:lnTo>
                      <a:pt x="0" y="13883"/>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7820375" y="8103000"/>
                <a:ext cx="196300" cy="73425"/>
              </a:xfrm>
              <a:custGeom>
                <a:avLst/>
                <a:gdLst/>
                <a:ahLst/>
                <a:cxnLst/>
                <a:rect l="l" t="t" r="r" b="b"/>
                <a:pathLst>
                  <a:path w="7852" h="2937" fill="none" extrusionOk="0">
                    <a:moveTo>
                      <a:pt x="7851" y="1"/>
                    </a:moveTo>
                    <a:lnTo>
                      <a:pt x="0" y="2937"/>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7450975" y="8142100"/>
                <a:ext cx="25550" cy="25550"/>
              </a:xfrm>
              <a:custGeom>
                <a:avLst/>
                <a:gdLst/>
                <a:ahLst/>
                <a:cxnLst/>
                <a:rect l="l" t="t" r="r" b="b"/>
                <a:pathLst>
                  <a:path w="1022" h="1022" extrusionOk="0">
                    <a:moveTo>
                      <a:pt x="1021" y="511"/>
                    </a:moveTo>
                    <a:cubicBezTo>
                      <a:pt x="1021" y="798"/>
                      <a:pt x="766" y="1022"/>
                      <a:pt x="511" y="1022"/>
                    </a:cubicBezTo>
                    <a:cubicBezTo>
                      <a:pt x="224" y="1022"/>
                      <a:pt x="0" y="798"/>
                      <a:pt x="0" y="511"/>
                    </a:cubicBezTo>
                    <a:cubicBezTo>
                      <a:pt x="0" y="224"/>
                      <a:pt x="224" y="0"/>
                      <a:pt x="511" y="0"/>
                    </a:cubicBezTo>
                    <a:cubicBezTo>
                      <a:pt x="766" y="0"/>
                      <a:pt x="1021" y="224"/>
                      <a:pt x="1021" y="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7600175" y="8379850"/>
                <a:ext cx="25550" cy="25575"/>
              </a:xfrm>
              <a:custGeom>
                <a:avLst/>
                <a:gdLst/>
                <a:ahLst/>
                <a:cxnLst/>
                <a:rect l="l" t="t" r="r" b="b"/>
                <a:pathLst>
                  <a:path w="1022" h="1023" extrusionOk="0">
                    <a:moveTo>
                      <a:pt x="1021" y="512"/>
                    </a:moveTo>
                    <a:cubicBezTo>
                      <a:pt x="1021" y="799"/>
                      <a:pt x="798" y="1022"/>
                      <a:pt x="511" y="1022"/>
                    </a:cubicBezTo>
                    <a:cubicBezTo>
                      <a:pt x="224" y="1022"/>
                      <a:pt x="0" y="799"/>
                      <a:pt x="0" y="512"/>
                    </a:cubicBezTo>
                    <a:cubicBezTo>
                      <a:pt x="0" y="224"/>
                      <a:pt x="224" y="1"/>
                      <a:pt x="511" y="1"/>
                    </a:cubicBezTo>
                    <a:cubicBezTo>
                      <a:pt x="798" y="1"/>
                      <a:pt x="1021" y="224"/>
                      <a:pt x="1021" y="51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7808400" y="8162850"/>
                <a:ext cx="25575" cy="25550"/>
              </a:xfrm>
              <a:custGeom>
                <a:avLst/>
                <a:gdLst/>
                <a:ahLst/>
                <a:cxnLst/>
                <a:rect l="l" t="t" r="r" b="b"/>
                <a:pathLst>
                  <a:path w="1023" h="1022" extrusionOk="0">
                    <a:moveTo>
                      <a:pt x="1022" y="511"/>
                    </a:moveTo>
                    <a:cubicBezTo>
                      <a:pt x="1022" y="766"/>
                      <a:pt x="799" y="1022"/>
                      <a:pt x="511" y="1022"/>
                    </a:cubicBezTo>
                    <a:cubicBezTo>
                      <a:pt x="224" y="1022"/>
                      <a:pt x="1" y="766"/>
                      <a:pt x="1" y="511"/>
                    </a:cubicBezTo>
                    <a:cubicBezTo>
                      <a:pt x="1" y="224"/>
                      <a:pt x="224" y="0"/>
                      <a:pt x="511" y="0"/>
                    </a:cubicBezTo>
                    <a:cubicBezTo>
                      <a:pt x="799" y="0"/>
                      <a:pt x="1022" y="224"/>
                      <a:pt x="1022" y="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8109200" y="7791850"/>
                <a:ext cx="25550" cy="25550"/>
              </a:xfrm>
              <a:custGeom>
                <a:avLst/>
                <a:gdLst/>
                <a:ahLst/>
                <a:cxnLst/>
                <a:rect l="l" t="t" r="r" b="b"/>
                <a:pathLst>
                  <a:path w="1022" h="1022" extrusionOk="0">
                    <a:moveTo>
                      <a:pt x="1022" y="511"/>
                    </a:moveTo>
                    <a:cubicBezTo>
                      <a:pt x="1022" y="798"/>
                      <a:pt x="798" y="1021"/>
                      <a:pt x="511" y="1021"/>
                    </a:cubicBezTo>
                    <a:cubicBezTo>
                      <a:pt x="224" y="1021"/>
                      <a:pt x="0" y="798"/>
                      <a:pt x="0" y="511"/>
                    </a:cubicBezTo>
                    <a:cubicBezTo>
                      <a:pt x="0" y="223"/>
                      <a:pt x="224" y="0"/>
                      <a:pt x="511" y="0"/>
                    </a:cubicBezTo>
                    <a:cubicBezTo>
                      <a:pt x="798" y="0"/>
                      <a:pt x="1022" y="223"/>
                      <a:pt x="1022" y="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7904150" y="8217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0"/>
                      <a:pt x="511" y="0"/>
                    </a:cubicBezTo>
                    <a:cubicBezTo>
                      <a:pt x="798" y="0"/>
                      <a:pt x="1022" y="224"/>
                      <a:pt x="1022" y="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a:off x="7586600" y="7861250"/>
                <a:ext cx="42325" cy="43100"/>
              </a:xfrm>
              <a:custGeom>
                <a:avLst/>
                <a:gdLst/>
                <a:ahLst/>
                <a:cxnLst/>
                <a:rect l="l" t="t" r="r" b="b"/>
                <a:pathLst>
                  <a:path w="1693" h="1724" extrusionOk="0">
                    <a:moveTo>
                      <a:pt x="1692" y="862"/>
                    </a:moveTo>
                    <a:cubicBezTo>
                      <a:pt x="1692" y="1341"/>
                      <a:pt x="1309" y="1724"/>
                      <a:pt x="830" y="1724"/>
                    </a:cubicBezTo>
                    <a:cubicBezTo>
                      <a:pt x="352" y="1724"/>
                      <a:pt x="1" y="1341"/>
                      <a:pt x="1" y="862"/>
                    </a:cubicBezTo>
                    <a:cubicBezTo>
                      <a:pt x="1" y="384"/>
                      <a:pt x="352" y="1"/>
                      <a:pt x="830" y="1"/>
                    </a:cubicBezTo>
                    <a:cubicBezTo>
                      <a:pt x="1309" y="1"/>
                      <a:pt x="1692" y="384"/>
                      <a:pt x="1692"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8"/>
              <p:cNvSpPr/>
              <p:nvPr/>
            </p:nvSpPr>
            <p:spPr>
              <a:xfrm>
                <a:off x="7995100" y="8075075"/>
                <a:ext cx="42325" cy="43125"/>
              </a:xfrm>
              <a:custGeom>
                <a:avLst/>
                <a:gdLst/>
                <a:ahLst/>
                <a:cxnLst/>
                <a:rect l="l" t="t" r="r" b="b"/>
                <a:pathLst>
                  <a:path w="1693" h="1725" extrusionOk="0">
                    <a:moveTo>
                      <a:pt x="1692" y="862"/>
                    </a:moveTo>
                    <a:cubicBezTo>
                      <a:pt x="1692" y="1341"/>
                      <a:pt x="1309" y="1724"/>
                      <a:pt x="830" y="1724"/>
                    </a:cubicBezTo>
                    <a:cubicBezTo>
                      <a:pt x="384" y="1724"/>
                      <a:pt x="1" y="1341"/>
                      <a:pt x="1" y="862"/>
                    </a:cubicBezTo>
                    <a:cubicBezTo>
                      <a:pt x="1" y="384"/>
                      <a:pt x="384" y="1"/>
                      <a:pt x="830" y="1"/>
                    </a:cubicBezTo>
                    <a:cubicBezTo>
                      <a:pt x="1309" y="1"/>
                      <a:pt x="1692" y="384"/>
                      <a:pt x="1692"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9" name="Google Shape;219;p8"/>
            <p:cNvCxnSpPr/>
            <p:nvPr/>
          </p:nvCxnSpPr>
          <p:spPr>
            <a:xfrm rot="10800000">
              <a:off x="8009550" y="230450"/>
              <a:ext cx="1043700" cy="459600"/>
            </a:xfrm>
            <a:prstGeom prst="straightConnector1">
              <a:avLst/>
            </a:prstGeom>
            <a:noFill/>
            <a:ln w="9525" cap="flat" cmpd="sng">
              <a:solidFill>
                <a:schemeClr val="accent2"/>
              </a:solidFill>
              <a:prstDash val="solid"/>
              <a:round/>
              <a:headEnd type="none" w="med" len="med"/>
              <a:tailEnd type="none" w="med" len="med"/>
            </a:ln>
          </p:spPr>
        </p:cxnSp>
        <p:sp>
          <p:nvSpPr>
            <p:cNvPr id="220" name="Google Shape;220;p8"/>
            <p:cNvSpPr/>
            <p:nvPr/>
          </p:nvSpPr>
          <p:spPr>
            <a:xfrm rot="-2257478">
              <a:off x="7961678" y="190435"/>
              <a:ext cx="62272" cy="63449"/>
            </a:xfrm>
            <a:custGeom>
              <a:avLst/>
              <a:gdLst/>
              <a:ahLst/>
              <a:cxnLst/>
              <a:rect l="l" t="t" r="r" b="b"/>
              <a:pathLst>
                <a:path w="1693" h="1725" extrusionOk="0">
                  <a:moveTo>
                    <a:pt x="1692" y="862"/>
                  </a:moveTo>
                  <a:cubicBezTo>
                    <a:pt x="1692" y="1341"/>
                    <a:pt x="1309" y="1724"/>
                    <a:pt x="830" y="1724"/>
                  </a:cubicBezTo>
                  <a:cubicBezTo>
                    <a:pt x="384" y="1724"/>
                    <a:pt x="1" y="1341"/>
                    <a:pt x="1" y="862"/>
                  </a:cubicBezTo>
                  <a:cubicBezTo>
                    <a:pt x="1" y="384"/>
                    <a:pt x="384" y="1"/>
                    <a:pt x="830" y="1"/>
                  </a:cubicBezTo>
                  <a:cubicBezTo>
                    <a:pt x="1309" y="1"/>
                    <a:pt x="1692" y="384"/>
                    <a:pt x="1692"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1" name="Google Shape;221;p8"/>
            <p:cNvCxnSpPr/>
            <p:nvPr/>
          </p:nvCxnSpPr>
          <p:spPr>
            <a:xfrm>
              <a:off x="7998600" y="219525"/>
              <a:ext cx="892500" cy="16200"/>
            </a:xfrm>
            <a:prstGeom prst="straightConnector1">
              <a:avLst/>
            </a:prstGeom>
            <a:noFill/>
            <a:ln w="9525" cap="flat" cmpd="sng">
              <a:solidFill>
                <a:schemeClr val="accent2"/>
              </a:solidFill>
              <a:prstDash val="solid"/>
              <a:round/>
              <a:headEnd type="none" w="med" len="med"/>
              <a:tailEnd type="none" w="med" len="med"/>
            </a:ln>
          </p:spPr>
        </p:cxnSp>
        <p:cxnSp>
          <p:nvCxnSpPr>
            <p:cNvPr id="222" name="Google Shape;222;p8"/>
            <p:cNvCxnSpPr/>
            <p:nvPr/>
          </p:nvCxnSpPr>
          <p:spPr>
            <a:xfrm flipH="1">
              <a:off x="8847775" y="922625"/>
              <a:ext cx="216300" cy="470700"/>
            </a:xfrm>
            <a:prstGeom prst="straightConnector1">
              <a:avLst/>
            </a:prstGeom>
            <a:noFill/>
            <a:ln w="9525" cap="flat" cmpd="sng">
              <a:solidFill>
                <a:schemeClr val="accent2"/>
              </a:solidFill>
              <a:prstDash val="solid"/>
              <a:round/>
              <a:headEnd type="none" w="med" len="med"/>
              <a:tailEnd type="none" w="med" len="med"/>
            </a:ln>
          </p:spPr>
        </p:cxnSp>
        <p:cxnSp>
          <p:nvCxnSpPr>
            <p:cNvPr id="223" name="Google Shape;223;p8"/>
            <p:cNvCxnSpPr/>
            <p:nvPr/>
          </p:nvCxnSpPr>
          <p:spPr>
            <a:xfrm>
              <a:off x="8842325" y="1382350"/>
              <a:ext cx="443400" cy="540900"/>
            </a:xfrm>
            <a:prstGeom prst="straightConnector1">
              <a:avLst/>
            </a:prstGeom>
            <a:noFill/>
            <a:ln w="9525" cap="flat" cmpd="sng">
              <a:solidFill>
                <a:schemeClr val="accent2"/>
              </a:solidFill>
              <a:prstDash val="solid"/>
              <a:round/>
              <a:headEnd type="none" w="med" len="med"/>
              <a:tailEnd type="none" w="med" len="med"/>
            </a:ln>
          </p:spPr>
        </p:cxnSp>
        <p:cxnSp>
          <p:nvCxnSpPr>
            <p:cNvPr id="224" name="Google Shape;224;p8"/>
            <p:cNvCxnSpPr/>
            <p:nvPr/>
          </p:nvCxnSpPr>
          <p:spPr>
            <a:xfrm flipH="1">
              <a:off x="8366250" y="673825"/>
              <a:ext cx="676200" cy="108300"/>
            </a:xfrm>
            <a:prstGeom prst="straightConnector1">
              <a:avLst/>
            </a:prstGeom>
            <a:noFill/>
            <a:ln w="9525" cap="flat" cmpd="sng">
              <a:solidFill>
                <a:schemeClr val="accent2"/>
              </a:solidFill>
              <a:prstDash val="solid"/>
              <a:round/>
              <a:headEnd type="none" w="med" len="med"/>
              <a:tailEnd type="none" w="med" len="med"/>
            </a:ln>
          </p:spPr>
        </p:cxnSp>
      </p:grpSp>
      <p:grpSp>
        <p:nvGrpSpPr>
          <p:cNvPr id="225" name="Google Shape;225;p8"/>
          <p:cNvGrpSpPr/>
          <p:nvPr/>
        </p:nvGrpSpPr>
        <p:grpSpPr>
          <a:xfrm rot="-2835921">
            <a:off x="153624" y="114167"/>
            <a:ext cx="1119220" cy="720954"/>
            <a:chOff x="7714450" y="2073044"/>
            <a:chExt cx="1119226" cy="720958"/>
          </a:xfrm>
        </p:grpSpPr>
        <p:sp>
          <p:nvSpPr>
            <p:cNvPr id="226" name="Google Shape;226;p8"/>
            <p:cNvSpPr/>
            <p:nvPr/>
          </p:nvSpPr>
          <p:spPr>
            <a:xfrm>
              <a:off x="7740398" y="2102385"/>
              <a:ext cx="1083165" cy="662294"/>
            </a:xfrm>
            <a:custGeom>
              <a:avLst/>
              <a:gdLst/>
              <a:ahLst/>
              <a:cxnLst/>
              <a:rect l="l" t="t" r="r" b="b"/>
              <a:pathLst>
                <a:path w="30639" h="18734" fill="none" extrusionOk="0">
                  <a:moveTo>
                    <a:pt x="1" y="2266"/>
                  </a:moveTo>
                  <a:lnTo>
                    <a:pt x="12320" y="0"/>
                  </a:lnTo>
                  <a:lnTo>
                    <a:pt x="18703" y="957"/>
                  </a:lnTo>
                  <a:lnTo>
                    <a:pt x="18703" y="5394"/>
                  </a:lnTo>
                  <a:cubicBezTo>
                    <a:pt x="18703" y="5394"/>
                    <a:pt x="30639" y="7947"/>
                    <a:pt x="30479" y="8330"/>
                  </a:cubicBezTo>
                  <a:cubicBezTo>
                    <a:pt x="30319" y="8713"/>
                    <a:pt x="25022" y="18319"/>
                    <a:pt x="25022" y="18319"/>
                  </a:cubicBezTo>
                  <a:lnTo>
                    <a:pt x="12607" y="18734"/>
                  </a:lnTo>
                  <a:lnTo>
                    <a:pt x="18703" y="5394"/>
                  </a:lnTo>
                  <a:lnTo>
                    <a:pt x="25022" y="18319"/>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8"/>
            <p:cNvSpPr/>
            <p:nvPr/>
          </p:nvSpPr>
          <p:spPr>
            <a:xfrm>
              <a:off x="8175892" y="2102385"/>
              <a:ext cx="225690" cy="190691"/>
            </a:xfrm>
            <a:custGeom>
              <a:avLst/>
              <a:gdLst/>
              <a:ahLst/>
              <a:cxnLst/>
              <a:rect l="l" t="t" r="r" b="b"/>
              <a:pathLst>
                <a:path w="6384" h="5394" fill="none" extrusionOk="0">
                  <a:moveTo>
                    <a:pt x="1" y="0"/>
                  </a:moveTo>
                  <a:lnTo>
                    <a:pt x="6384" y="5394"/>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 name="Google Shape;228;p8"/>
            <p:cNvGrpSpPr/>
            <p:nvPr/>
          </p:nvGrpSpPr>
          <p:grpSpPr>
            <a:xfrm>
              <a:off x="7714450" y="2073044"/>
              <a:ext cx="1119226" cy="720958"/>
              <a:chOff x="7714450" y="2073044"/>
              <a:chExt cx="1119226" cy="720958"/>
            </a:xfrm>
          </p:grpSpPr>
          <p:sp>
            <p:nvSpPr>
              <p:cNvPr id="229" name="Google Shape;229;p8"/>
              <p:cNvSpPr/>
              <p:nvPr/>
            </p:nvSpPr>
            <p:spPr>
              <a:xfrm>
                <a:off x="8603502" y="2726267"/>
                <a:ext cx="41787" cy="41787"/>
              </a:xfrm>
              <a:custGeom>
                <a:avLst/>
                <a:gdLst/>
                <a:ahLst/>
                <a:cxnLst/>
                <a:rect l="l" t="t" r="r" b="b"/>
                <a:pathLst>
                  <a:path w="1182" h="1182" extrusionOk="0">
                    <a:moveTo>
                      <a:pt x="351" y="160"/>
                    </a:moveTo>
                    <a:cubicBezTo>
                      <a:pt x="607" y="1"/>
                      <a:pt x="894" y="96"/>
                      <a:pt x="1053" y="352"/>
                    </a:cubicBezTo>
                    <a:cubicBezTo>
                      <a:pt x="1181" y="575"/>
                      <a:pt x="1085" y="894"/>
                      <a:pt x="862" y="1022"/>
                    </a:cubicBezTo>
                    <a:cubicBezTo>
                      <a:pt x="607" y="1182"/>
                      <a:pt x="287" y="1086"/>
                      <a:pt x="160" y="830"/>
                    </a:cubicBezTo>
                    <a:cubicBezTo>
                      <a:pt x="0" y="607"/>
                      <a:pt x="96" y="288"/>
                      <a:pt x="351" y="1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8"/>
              <p:cNvSpPr/>
              <p:nvPr/>
            </p:nvSpPr>
            <p:spPr>
              <a:xfrm>
                <a:off x="8793021" y="2376535"/>
                <a:ext cx="40655" cy="41787"/>
              </a:xfrm>
              <a:custGeom>
                <a:avLst/>
                <a:gdLst/>
                <a:ahLst/>
                <a:cxnLst/>
                <a:rect l="l" t="t" r="r" b="b"/>
                <a:pathLst>
                  <a:path w="1150" h="1182" extrusionOk="0">
                    <a:moveTo>
                      <a:pt x="320" y="160"/>
                    </a:moveTo>
                    <a:cubicBezTo>
                      <a:pt x="575" y="0"/>
                      <a:pt x="894" y="96"/>
                      <a:pt x="1022" y="351"/>
                    </a:cubicBezTo>
                    <a:cubicBezTo>
                      <a:pt x="1150" y="575"/>
                      <a:pt x="1086" y="894"/>
                      <a:pt x="831" y="1021"/>
                    </a:cubicBezTo>
                    <a:cubicBezTo>
                      <a:pt x="575" y="1181"/>
                      <a:pt x="288" y="1085"/>
                      <a:pt x="128" y="830"/>
                    </a:cubicBezTo>
                    <a:cubicBezTo>
                      <a:pt x="1" y="607"/>
                      <a:pt x="97" y="287"/>
                      <a:pt x="320" y="16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8"/>
              <p:cNvSpPr/>
              <p:nvPr/>
            </p:nvSpPr>
            <p:spPr>
              <a:xfrm>
                <a:off x="8380117" y="2271613"/>
                <a:ext cx="40655" cy="41787"/>
              </a:xfrm>
              <a:custGeom>
                <a:avLst/>
                <a:gdLst/>
                <a:ahLst/>
                <a:cxnLst/>
                <a:rect l="l" t="t" r="r" b="b"/>
                <a:pathLst>
                  <a:path w="1150" h="1182" extrusionOk="0">
                    <a:moveTo>
                      <a:pt x="319" y="128"/>
                    </a:moveTo>
                    <a:cubicBezTo>
                      <a:pt x="575" y="0"/>
                      <a:pt x="894" y="96"/>
                      <a:pt x="1021" y="319"/>
                    </a:cubicBezTo>
                    <a:cubicBezTo>
                      <a:pt x="1149" y="575"/>
                      <a:pt x="1053" y="894"/>
                      <a:pt x="830" y="1021"/>
                    </a:cubicBezTo>
                    <a:cubicBezTo>
                      <a:pt x="575" y="1181"/>
                      <a:pt x="255" y="1085"/>
                      <a:pt x="128" y="830"/>
                    </a:cubicBezTo>
                    <a:cubicBezTo>
                      <a:pt x="0" y="575"/>
                      <a:pt x="64" y="287"/>
                      <a:pt x="319" y="1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7714450" y="2159902"/>
                <a:ext cx="40655" cy="41787"/>
              </a:xfrm>
              <a:custGeom>
                <a:avLst/>
                <a:gdLst/>
                <a:ahLst/>
                <a:cxnLst/>
                <a:rect l="l" t="t" r="r" b="b"/>
                <a:pathLst>
                  <a:path w="1150" h="1182" extrusionOk="0">
                    <a:moveTo>
                      <a:pt x="320" y="160"/>
                    </a:moveTo>
                    <a:cubicBezTo>
                      <a:pt x="575" y="1"/>
                      <a:pt x="894" y="96"/>
                      <a:pt x="1022" y="352"/>
                    </a:cubicBezTo>
                    <a:cubicBezTo>
                      <a:pt x="1150" y="607"/>
                      <a:pt x="1054" y="894"/>
                      <a:pt x="831" y="1054"/>
                    </a:cubicBezTo>
                    <a:cubicBezTo>
                      <a:pt x="575" y="1182"/>
                      <a:pt x="256" y="1086"/>
                      <a:pt x="128" y="862"/>
                    </a:cubicBezTo>
                    <a:cubicBezTo>
                      <a:pt x="1" y="607"/>
                      <a:pt x="65" y="288"/>
                      <a:pt x="320" y="16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8"/>
              <p:cNvSpPr/>
              <p:nvPr/>
            </p:nvSpPr>
            <p:spPr>
              <a:xfrm>
                <a:off x="8381248" y="2115925"/>
                <a:ext cx="40655" cy="40620"/>
              </a:xfrm>
              <a:custGeom>
                <a:avLst/>
                <a:gdLst/>
                <a:ahLst/>
                <a:cxnLst/>
                <a:rect l="l" t="t" r="r" b="b"/>
                <a:pathLst>
                  <a:path w="1150" h="1149" extrusionOk="0">
                    <a:moveTo>
                      <a:pt x="319" y="128"/>
                    </a:moveTo>
                    <a:cubicBezTo>
                      <a:pt x="575" y="0"/>
                      <a:pt x="894" y="96"/>
                      <a:pt x="1021" y="319"/>
                    </a:cubicBezTo>
                    <a:cubicBezTo>
                      <a:pt x="1149" y="574"/>
                      <a:pt x="1085" y="894"/>
                      <a:pt x="830" y="1021"/>
                    </a:cubicBezTo>
                    <a:cubicBezTo>
                      <a:pt x="575" y="1149"/>
                      <a:pt x="287" y="1085"/>
                      <a:pt x="128" y="830"/>
                    </a:cubicBezTo>
                    <a:cubicBezTo>
                      <a:pt x="0" y="574"/>
                      <a:pt x="96" y="255"/>
                      <a:pt x="319" y="1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8"/>
              <p:cNvSpPr/>
              <p:nvPr/>
            </p:nvSpPr>
            <p:spPr>
              <a:xfrm>
                <a:off x="8155600" y="2725135"/>
                <a:ext cx="67735" cy="68867"/>
              </a:xfrm>
              <a:custGeom>
                <a:avLst/>
                <a:gdLst/>
                <a:ahLst/>
                <a:cxnLst/>
                <a:rect l="l" t="t" r="r" b="b"/>
                <a:pathLst>
                  <a:path w="1916" h="1948" extrusionOk="0">
                    <a:moveTo>
                      <a:pt x="543" y="224"/>
                    </a:moveTo>
                    <a:cubicBezTo>
                      <a:pt x="958" y="1"/>
                      <a:pt x="1468" y="160"/>
                      <a:pt x="1692" y="543"/>
                    </a:cubicBezTo>
                    <a:cubicBezTo>
                      <a:pt x="1915" y="958"/>
                      <a:pt x="1787" y="1469"/>
                      <a:pt x="1373" y="1724"/>
                    </a:cubicBezTo>
                    <a:cubicBezTo>
                      <a:pt x="958" y="1948"/>
                      <a:pt x="447" y="1788"/>
                      <a:pt x="224" y="1405"/>
                    </a:cubicBezTo>
                    <a:cubicBezTo>
                      <a:pt x="0" y="990"/>
                      <a:pt x="128" y="480"/>
                      <a:pt x="543" y="22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8133010" y="2073044"/>
                <a:ext cx="68867" cy="68867"/>
              </a:xfrm>
              <a:custGeom>
                <a:avLst/>
                <a:gdLst/>
                <a:ahLst/>
                <a:cxnLst/>
                <a:rect l="l" t="t" r="r" b="b"/>
                <a:pathLst>
                  <a:path w="1948" h="1948" extrusionOk="0">
                    <a:moveTo>
                      <a:pt x="575" y="256"/>
                    </a:moveTo>
                    <a:cubicBezTo>
                      <a:pt x="958" y="0"/>
                      <a:pt x="1501" y="160"/>
                      <a:pt x="1724" y="575"/>
                    </a:cubicBezTo>
                    <a:cubicBezTo>
                      <a:pt x="1948" y="958"/>
                      <a:pt x="1820" y="1500"/>
                      <a:pt x="1405" y="1724"/>
                    </a:cubicBezTo>
                    <a:cubicBezTo>
                      <a:pt x="990" y="1947"/>
                      <a:pt x="480" y="1819"/>
                      <a:pt x="256" y="1404"/>
                    </a:cubicBezTo>
                    <a:cubicBezTo>
                      <a:pt x="1" y="990"/>
                      <a:pt x="161" y="479"/>
                      <a:pt x="575" y="2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44"/>
        <p:cNvGrpSpPr/>
        <p:nvPr/>
      </p:nvGrpSpPr>
      <p:grpSpPr>
        <a:xfrm>
          <a:off x="0" y="0"/>
          <a:ext cx="0" cy="0"/>
          <a:chOff x="0" y="0"/>
          <a:chExt cx="0" cy="0"/>
        </a:xfrm>
      </p:grpSpPr>
      <p:sp>
        <p:nvSpPr>
          <p:cNvPr id="245" name="Google Shape;245;p11"/>
          <p:cNvSpPr txBox="1">
            <a:spLocks noGrp="1"/>
          </p:cNvSpPr>
          <p:nvPr>
            <p:ph type="title" hasCustomPrompt="1"/>
          </p:nvPr>
        </p:nvSpPr>
        <p:spPr>
          <a:xfrm>
            <a:off x="713225" y="1254300"/>
            <a:ext cx="7717500" cy="1176600"/>
          </a:xfrm>
          <a:prstGeom prst="rect">
            <a:avLst/>
          </a:prstGeom>
          <a:solidFill>
            <a:schemeClr val="accent1"/>
          </a:solidFill>
        </p:spPr>
        <p:txBody>
          <a:bodyPr spcFirstLastPara="1" wrap="square" lIns="91425" tIns="91425" rIns="91425" bIns="91425" anchor="ctr" anchorCtr="0">
            <a:noAutofit/>
          </a:bodyPr>
          <a:lstStyle>
            <a:lvl1pPr lvl="0" algn="ctr">
              <a:spcBef>
                <a:spcPts val="0"/>
              </a:spcBef>
              <a:spcAft>
                <a:spcPts val="0"/>
              </a:spcAft>
              <a:buSzPts val="9600"/>
              <a:buNone/>
              <a:defRPr sz="6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46" name="Google Shape;246;p11"/>
          <p:cNvSpPr txBox="1">
            <a:spLocks noGrp="1"/>
          </p:cNvSpPr>
          <p:nvPr>
            <p:ph type="subTitle" idx="1"/>
          </p:nvPr>
        </p:nvSpPr>
        <p:spPr>
          <a:xfrm>
            <a:off x="713225" y="2818800"/>
            <a:ext cx="7717500" cy="4608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247" name="Google Shape;247;p11"/>
          <p:cNvSpPr/>
          <p:nvPr/>
        </p:nvSpPr>
        <p:spPr>
          <a:xfrm>
            <a:off x="-2520375" y="1098338"/>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8" name="Google Shape;248;p11"/>
          <p:cNvCxnSpPr/>
          <p:nvPr/>
        </p:nvCxnSpPr>
        <p:spPr>
          <a:xfrm rot="10800000" flipH="1">
            <a:off x="3229271" y="4384415"/>
            <a:ext cx="1110000" cy="159900"/>
          </a:xfrm>
          <a:prstGeom prst="straightConnector1">
            <a:avLst/>
          </a:prstGeom>
          <a:noFill/>
          <a:ln w="9525" cap="flat" cmpd="sng">
            <a:solidFill>
              <a:schemeClr val="accent2"/>
            </a:solidFill>
            <a:prstDash val="solid"/>
            <a:round/>
            <a:headEnd type="none" w="med" len="med"/>
            <a:tailEnd type="none" w="med" len="med"/>
          </a:ln>
        </p:spPr>
      </p:cxnSp>
      <p:sp>
        <p:nvSpPr>
          <p:cNvPr id="249" name="Google Shape;249;p11"/>
          <p:cNvSpPr/>
          <p:nvPr/>
        </p:nvSpPr>
        <p:spPr>
          <a:xfrm>
            <a:off x="5763700" y="-2470600"/>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 name="Google Shape;250;p11"/>
          <p:cNvGrpSpPr/>
          <p:nvPr/>
        </p:nvGrpSpPr>
        <p:grpSpPr>
          <a:xfrm>
            <a:off x="2591206" y="1408800"/>
            <a:ext cx="7847355" cy="6192393"/>
            <a:chOff x="2647347" y="1686630"/>
            <a:chExt cx="8014865" cy="6324577"/>
          </a:xfrm>
        </p:grpSpPr>
        <p:cxnSp>
          <p:nvCxnSpPr>
            <p:cNvPr id="251" name="Google Shape;251;p11"/>
            <p:cNvCxnSpPr/>
            <p:nvPr/>
          </p:nvCxnSpPr>
          <p:spPr>
            <a:xfrm rot="10800000">
              <a:off x="4892300" y="4605100"/>
              <a:ext cx="370800" cy="173700"/>
            </a:xfrm>
            <a:prstGeom prst="straightConnector1">
              <a:avLst/>
            </a:prstGeom>
            <a:noFill/>
            <a:ln w="9525" cap="flat" cmpd="sng">
              <a:solidFill>
                <a:schemeClr val="accent2"/>
              </a:solidFill>
              <a:prstDash val="solid"/>
              <a:round/>
              <a:headEnd type="none" w="med" len="med"/>
              <a:tailEnd type="none" w="med" len="med"/>
            </a:ln>
          </p:spPr>
        </p:cxnSp>
        <p:cxnSp>
          <p:nvCxnSpPr>
            <p:cNvPr id="252" name="Google Shape;252;p11"/>
            <p:cNvCxnSpPr/>
            <p:nvPr/>
          </p:nvCxnSpPr>
          <p:spPr>
            <a:xfrm rot="10800000">
              <a:off x="5262950" y="4778550"/>
              <a:ext cx="673500" cy="757800"/>
            </a:xfrm>
            <a:prstGeom prst="straightConnector1">
              <a:avLst/>
            </a:prstGeom>
            <a:noFill/>
            <a:ln w="9525" cap="flat" cmpd="sng">
              <a:solidFill>
                <a:schemeClr val="accent2"/>
              </a:solidFill>
              <a:prstDash val="solid"/>
              <a:round/>
              <a:headEnd type="none" w="med" len="med"/>
              <a:tailEnd type="none" w="med" len="med"/>
            </a:ln>
          </p:spPr>
        </p:cxnSp>
        <p:grpSp>
          <p:nvGrpSpPr>
            <p:cNvPr id="253" name="Google Shape;253;p11"/>
            <p:cNvGrpSpPr/>
            <p:nvPr/>
          </p:nvGrpSpPr>
          <p:grpSpPr>
            <a:xfrm rot="1223304">
              <a:off x="5150566" y="4924955"/>
              <a:ext cx="906421" cy="482749"/>
              <a:chOff x="3198538" y="6072725"/>
              <a:chExt cx="906375" cy="482725"/>
            </a:xfrm>
          </p:grpSpPr>
          <p:sp>
            <p:nvSpPr>
              <p:cNvPr id="254" name="Google Shape;254;p11"/>
              <p:cNvSpPr/>
              <p:nvPr/>
            </p:nvSpPr>
            <p:spPr>
              <a:xfrm>
                <a:off x="3198538" y="6072725"/>
                <a:ext cx="893625" cy="472350"/>
              </a:xfrm>
              <a:custGeom>
                <a:avLst/>
                <a:gdLst/>
                <a:ahLst/>
                <a:cxnLst/>
                <a:rect l="l" t="t" r="r" b="b"/>
                <a:pathLst>
                  <a:path w="35745" h="18894" fill="none" extrusionOk="0">
                    <a:moveTo>
                      <a:pt x="0" y="1"/>
                    </a:moveTo>
                    <a:lnTo>
                      <a:pt x="6862" y="17809"/>
                    </a:lnTo>
                    <a:lnTo>
                      <a:pt x="35744" y="18894"/>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1"/>
              <p:cNvSpPr/>
              <p:nvPr/>
            </p:nvSpPr>
            <p:spPr>
              <a:xfrm>
                <a:off x="4079363" y="6529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1"/>
                      <a:pt x="511" y="1"/>
                    </a:cubicBezTo>
                    <a:cubicBezTo>
                      <a:pt x="798" y="1"/>
                      <a:pt x="1022" y="224"/>
                      <a:pt x="1022" y="511"/>
                    </a:cubicBezTo>
                    <a:close/>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a:off x="3354113" y="6491600"/>
                <a:ext cx="42300" cy="42325"/>
              </a:xfrm>
              <a:custGeom>
                <a:avLst/>
                <a:gdLst/>
                <a:ahLst/>
                <a:cxnLst/>
                <a:rect l="l" t="t" r="r" b="b"/>
                <a:pathLst>
                  <a:path w="1692" h="1693" extrusionOk="0">
                    <a:moveTo>
                      <a:pt x="1692" y="830"/>
                    </a:moveTo>
                    <a:cubicBezTo>
                      <a:pt x="1692" y="1309"/>
                      <a:pt x="1309" y="1692"/>
                      <a:pt x="862" y="1692"/>
                    </a:cubicBezTo>
                    <a:cubicBezTo>
                      <a:pt x="383" y="1692"/>
                      <a:pt x="0" y="1309"/>
                      <a:pt x="0" y="830"/>
                    </a:cubicBezTo>
                    <a:cubicBezTo>
                      <a:pt x="0" y="384"/>
                      <a:pt x="383" y="1"/>
                      <a:pt x="862"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 name="Google Shape;257;p11"/>
            <p:cNvGrpSpPr/>
            <p:nvPr/>
          </p:nvGrpSpPr>
          <p:grpSpPr>
            <a:xfrm>
              <a:off x="6623250" y="4391575"/>
              <a:ext cx="584850" cy="594450"/>
              <a:chOff x="2214950" y="5878400"/>
              <a:chExt cx="584850" cy="594450"/>
            </a:xfrm>
          </p:grpSpPr>
          <p:sp>
            <p:nvSpPr>
              <p:cNvPr id="258" name="Google Shape;258;p11"/>
              <p:cNvSpPr/>
              <p:nvPr/>
            </p:nvSpPr>
            <p:spPr>
              <a:xfrm>
                <a:off x="2228500" y="5891175"/>
                <a:ext cx="546575" cy="562525"/>
              </a:xfrm>
              <a:custGeom>
                <a:avLst/>
                <a:gdLst/>
                <a:ahLst/>
                <a:cxnLst/>
                <a:rect l="l" t="t" r="r" b="b"/>
                <a:pathLst>
                  <a:path w="21863" h="22501" fill="none" extrusionOk="0">
                    <a:moveTo>
                      <a:pt x="14969" y="1"/>
                    </a:moveTo>
                    <a:lnTo>
                      <a:pt x="1" y="17202"/>
                    </a:lnTo>
                    <a:lnTo>
                      <a:pt x="21862" y="22500"/>
                    </a:lnTo>
                    <a:lnTo>
                      <a:pt x="16213" y="12192"/>
                    </a:lnTo>
                    <a:lnTo>
                      <a:pt x="1" y="17202"/>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1"/>
              <p:cNvSpPr/>
              <p:nvPr/>
            </p:nvSpPr>
            <p:spPr>
              <a:xfrm>
                <a:off x="2589950" y="5878400"/>
                <a:ext cx="25550" cy="25575"/>
              </a:xfrm>
              <a:custGeom>
                <a:avLst/>
                <a:gdLst/>
                <a:ahLst/>
                <a:cxnLst/>
                <a:rect l="l" t="t" r="r" b="b"/>
                <a:pathLst>
                  <a:path w="1022" h="1023" extrusionOk="0">
                    <a:moveTo>
                      <a:pt x="1021" y="512"/>
                    </a:moveTo>
                    <a:cubicBezTo>
                      <a:pt x="1021" y="799"/>
                      <a:pt x="798" y="1022"/>
                      <a:pt x="511" y="1022"/>
                    </a:cubicBezTo>
                    <a:cubicBezTo>
                      <a:pt x="224" y="1022"/>
                      <a:pt x="0" y="799"/>
                      <a:pt x="0" y="512"/>
                    </a:cubicBezTo>
                    <a:cubicBezTo>
                      <a:pt x="0" y="256"/>
                      <a:pt x="224" y="1"/>
                      <a:pt x="511" y="1"/>
                    </a:cubicBezTo>
                    <a:cubicBezTo>
                      <a:pt x="798" y="1"/>
                      <a:pt x="1021" y="256"/>
                      <a:pt x="1021" y="512"/>
                    </a:cubicBezTo>
                    <a:close/>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1"/>
              <p:cNvSpPr/>
              <p:nvPr/>
            </p:nvSpPr>
            <p:spPr>
              <a:xfrm>
                <a:off x="2621050" y="6183200"/>
                <a:ext cx="25575" cy="25550"/>
              </a:xfrm>
              <a:custGeom>
                <a:avLst/>
                <a:gdLst/>
                <a:ahLst/>
                <a:cxnLst/>
                <a:rect l="l" t="t" r="r" b="b"/>
                <a:pathLst>
                  <a:path w="1023" h="1022" extrusionOk="0">
                    <a:moveTo>
                      <a:pt x="1022" y="511"/>
                    </a:moveTo>
                    <a:cubicBezTo>
                      <a:pt x="1022" y="798"/>
                      <a:pt x="799" y="1021"/>
                      <a:pt x="511" y="1021"/>
                    </a:cubicBezTo>
                    <a:cubicBezTo>
                      <a:pt x="224" y="1021"/>
                      <a:pt x="1" y="798"/>
                      <a:pt x="1" y="511"/>
                    </a:cubicBezTo>
                    <a:cubicBezTo>
                      <a:pt x="1" y="224"/>
                      <a:pt x="224" y="0"/>
                      <a:pt x="511" y="0"/>
                    </a:cubicBezTo>
                    <a:cubicBezTo>
                      <a:pt x="799"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a:off x="2214950" y="6294100"/>
                <a:ext cx="42300" cy="42300"/>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a:off x="2757500" y="6430525"/>
                <a:ext cx="42300" cy="42325"/>
              </a:xfrm>
              <a:custGeom>
                <a:avLst/>
                <a:gdLst/>
                <a:ahLst/>
                <a:cxnLst/>
                <a:rect l="l" t="t" r="r" b="b"/>
                <a:pathLst>
                  <a:path w="1692" h="1693" extrusionOk="0">
                    <a:moveTo>
                      <a:pt x="1692" y="830"/>
                    </a:moveTo>
                    <a:cubicBezTo>
                      <a:pt x="1692" y="1309"/>
                      <a:pt x="1309" y="1692"/>
                      <a:pt x="830" y="1692"/>
                    </a:cubicBezTo>
                    <a:cubicBezTo>
                      <a:pt x="383" y="1692"/>
                      <a:pt x="0" y="1309"/>
                      <a:pt x="0" y="830"/>
                    </a:cubicBezTo>
                    <a:cubicBezTo>
                      <a:pt x="0" y="384"/>
                      <a:pt x="383" y="1"/>
                      <a:pt x="830"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rot="1364015" flipH="1">
              <a:off x="3127070" y="2898367"/>
              <a:ext cx="7055420" cy="3901102"/>
              <a:chOff x="7432275" y="5642550"/>
              <a:chExt cx="7056275" cy="3901575"/>
            </a:xfrm>
          </p:grpSpPr>
          <p:sp>
            <p:nvSpPr>
              <p:cNvPr id="264" name="Google Shape;264;p11"/>
              <p:cNvSpPr/>
              <p:nvPr/>
            </p:nvSpPr>
            <p:spPr>
              <a:xfrm>
                <a:off x="7432275" y="5642550"/>
                <a:ext cx="7032350" cy="3883225"/>
              </a:xfrm>
              <a:custGeom>
                <a:avLst/>
                <a:gdLst/>
                <a:ahLst/>
                <a:cxnLst/>
                <a:rect l="l" t="t" r="r" b="b"/>
                <a:pathLst>
                  <a:path w="281294" h="155329" fill="none" extrusionOk="0">
                    <a:moveTo>
                      <a:pt x="1" y="1"/>
                    </a:moveTo>
                    <a:lnTo>
                      <a:pt x="44489" y="36511"/>
                    </a:lnTo>
                    <a:lnTo>
                      <a:pt x="86680" y="32394"/>
                    </a:lnTo>
                    <a:lnTo>
                      <a:pt x="98361" y="54064"/>
                    </a:lnTo>
                    <a:lnTo>
                      <a:pt x="134137" y="55500"/>
                    </a:lnTo>
                    <a:lnTo>
                      <a:pt x="107073" y="86329"/>
                    </a:lnTo>
                    <a:lnTo>
                      <a:pt x="139881" y="94435"/>
                    </a:lnTo>
                    <a:lnTo>
                      <a:pt x="173583" y="83202"/>
                    </a:lnTo>
                    <a:lnTo>
                      <a:pt x="200135" y="117861"/>
                    </a:lnTo>
                    <a:lnTo>
                      <a:pt x="264124" y="131265"/>
                    </a:lnTo>
                    <a:lnTo>
                      <a:pt x="281293" y="155328"/>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a:off x="8544500" y="6555300"/>
                <a:ext cx="596825" cy="495500"/>
              </a:xfrm>
              <a:custGeom>
                <a:avLst/>
                <a:gdLst/>
                <a:ahLst/>
                <a:cxnLst/>
                <a:rect l="l" t="t" r="r" b="b"/>
                <a:pathLst>
                  <a:path w="23873" h="19820" fill="none" extrusionOk="0">
                    <a:moveTo>
                      <a:pt x="23872" y="19820"/>
                    </a:moveTo>
                    <a:lnTo>
                      <a:pt x="0"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a:off x="7778550" y="6452375"/>
                <a:ext cx="2112750" cy="1353200"/>
              </a:xfrm>
              <a:custGeom>
                <a:avLst/>
                <a:gdLst/>
                <a:ahLst/>
                <a:cxnLst/>
                <a:rect l="l" t="t" r="r" b="b"/>
                <a:pathLst>
                  <a:path w="84510" h="54128" fill="none" extrusionOk="0">
                    <a:moveTo>
                      <a:pt x="1" y="53521"/>
                    </a:moveTo>
                    <a:lnTo>
                      <a:pt x="36000" y="27702"/>
                    </a:lnTo>
                    <a:lnTo>
                      <a:pt x="30638" y="4118"/>
                    </a:lnTo>
                    <a:lnTo>
                      <a:pt x="17681" y="19979"/>
                    </a:lnTo>
                    <a:lnTo>
                      <a:pt x="36000" y="27702"/>
                    </a:lnTo>
                    <a:lnTo>
                      <a:pt x="54510" y="23937"/>
                    </a:lnTo>
                    <a:lnTo>
                      <a:pt x="65776" y="54128"/>
                    </a:lnTo>
                    <a:lnTo>
                      <a:pt x="84510" y="21671"/>
                    </a:lnTo>
                    <a:lnTo>
                      <a:pt x="54510" y="23937"/>
                    </a:lnTo>
                    <a:lnTo>
                      <a:pt x="72829"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a:off x="8371350" y="7030025"/>
                <a:ext cx="2414350" cy="775550"/>
              </a:xfrm>
              <a:custGeom>
                <a:avLst/>
                <a:gdLst/>
                <a:ahLst/>
                <a:cxnLst/>
                <a:rect l="l" t="t" r="r" b="b"/>
                <a:pathLst>
                  <a:path w="96574" h="31022" fill="none" extrusionOk="0">
                    <a:moveTo>
                      <a:pt x="1" y="29554"/>
                    </a:moveTo>
                    <a:lnTo>
                      <a:pt x="12288" y="4596"/>
                    </a:lnTo>
                    <a:lnTo>
                      <a:pt x="13756" y="21256"/>
                    </a:lnTo>
                    <a:lnTo>
                      <a:pt x="42064" y="31022"/>
                    </a:lnTo>
                    <a:lnTo>
                      <a:pt x="96574"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1"/>
              <p:cNvSpPr/>
              <p:nvPr/>
            </p:nvSpPr>
            <p:spPr>
              <a:xfrm>
                <a:off x="10432225" y="7722575"/>
                <a:ext cx="1339625" cy="1514375"/>
              </a:xfrm>
              <a:custGeom>
                <a:avLst/>
                <a:gdLst/>
                <a:ahLst/>
                <a:cxnLst/>
                <a:rect l="l" t="t" r="r" b="b"/>
                <a:pathLst>
                  <a:path w="53585" h="60575" fill="none" extrusionOk="0">
                    <a:moveTo>
                      <a:pt x="19883" y="11234"/>
                    </a:moveTo>
                    <a:lnTo>
                      <a:pt x="1" y="46213"/>
                    </a:lnTo>
                    <a:lnTo>
                      <a:pt x="53585" y="1"/>
                    </a:lnTo>
                    <a:lnTo>
                      <a:pt x="40787" y="60574"/>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1"/>
              <p:cNvSpPr/>
              <p:nvPr/>
            </p:nvSpPr>
            <p:spPr>
              <a:xfrm>
                <a:off x="8544500" y="6043875"/>
                <a:ext cx="435650" cy="511450"/>
              </a:xfrm>
              <a:custGeom>
                <a:avLst/>
                <a:gdLst/>
                <a:ahLst/>
                <a:cxnLst/>
                <a:rect l="l" t="t" r="r" b="b"/>
                <a:pathLst>
                  <a:path w="17426" h="20458" fill="none" extrusionOk="0">
                    <a:moveTo>
                      <a:pt x="0" y="20458"/>
                    </a:moveTo>
                    <a:lnTo>
                      <a:pt x="17426"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11"/>
              <p:cNvGrpSpPr/>
              <p:nvPr/>
            </p:nvGrpSpPr>
            <p:grpSpPr>
              <a:xfrm>
                <a:off x="7815250" y="6023125"/>
                <a:ext cx="6673300" cy="3521000"/>
                <a:chOff x="7815250" y="6023125"/>
                <a:chExt cx="6673300" cy="3521000"/>
              </a:xfrm>
            </p:grpSpPr>
            <p:sp>
              <p:nvSpPr>
                <p:cNvPr id="271" name="Google Shape;271;p11"/>
                <p:cNvSpPr/>
                <p:nvPr/>
              </p:nvSpPr>
              <p:spPr>
                <a:xfrm>
                  <a:off x="8526150" y="6537750"/>
                  <a:ext cx="36725" cy="35925"/>
                </a:xfrm>
                <a:custGeom>
                  <a:avLst/>
                  <a:gdLst/>
                  <a:ahLst/>
                  <a:cxnLst/>
                  <a:rect l="l" t="t" r="r" b="b"/>
                  <a:pathLst>
                    <a:path w="1469" h="1437" extrusionOk="0">
                      <a:moveTo>
                        <a:pt x="1468" y="703"/>
                      </a:moveTo>
                      <a:cubicBezTo>
                        <a:pt x="1468" y="1118"/>
                        <a:pt x="1149" y="1437"/>
                        <a:pt x="734" y="1437"/>
                      </a:cubicBezTo>
                      <a:cubicBezTo>
                        <a:pt x="351" y="1437"/>
                        <a:pt x="0" y="1118"/>
                        <a:pt x="0" y="703"/>
                      </a:cubicBezTo>
                      <a:cubicBezTo>
                        <a:pt x="0" y="320"/>
                        <a:pt x="351" y="1"/>
                        <a:pt x="734" y="1"/>
                      </a:cubicBezTo>
                      <a:cubicBezTo>
                        <a:pt x="1149" y="1"/>
                        <a:pt x="1468" y="320"/>
                        <a:pt x="1468"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1"/>
                <p:cNvSpPr/>
                <p:nvPr/>
              </p:nvSpPr>
              <p:spPr>
                <a:xfrm>
                  <a:off x="9129325" y="7033225"/>
                  <a:ext cx="35925" cy="35925"/>
                </a:xfrm>
                <a:custGeom>
                  <a:avLst/>
                  <a:gdLst/>
                  <a:ahLst/>
                  <a:cxnLst/>
                  <a:rect l="l" t="t" r="r" b="b"/>
                  <a:pathLst>
                    <a:path w="1437" h="1437" extrusionOk="0">
                      <a:moveTo>
                        <a:pt x="1437" y="703"/>
                      </a:moveTo>
                      <a:cubicBezTo>
                        <a:pt x="1437" y="1117"/>
                        <a:pt x="1117" y="1437"/>
                        <a:pt x="735" y="1437"/>
                      </a:cubicBezTo>
                      <a:cubicBezTo>
                        <a:pt x="320" y="1437"/>
                        <a:pt x="0" y="1117"/>
                        <a:pt x="0" y="703"/>
                      </a:cubicBezTo>
                      <a:cubicBezTo>
                        <a:pt x="0" y="320"/>
                        <a:pt x="320" y="0"/>
                        <a:pt x="735" y="0"/>
                      </a:cubicBezTo>
                      <a:cubicBezTo>
                        <a:pt x="1117" y="0"/>
                        <a:pt x="1437" y="320"/>
                        <a:pt x="1437"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1"/>
                <p:cNvSpPr/>
                <p:nvPr/>
              </p:nvSpPr>
              <p:spPr>
                <a:xfrm>
                  <a:off x="8699275" y="7540675"/>
                  <a:ext cx="35925" cy="35925"/>
                </a:xfrm>
                <a:custGeom>
                  <a:avLst/>
                  <a:gdLst/>
                  <a:ahLst/>
                  <a:cxnLst/>
                  <a:rect l="l" t="t" r="r" b="b"/>
                  <a:pathLst>
                    <a:path w="1437" h="1437" extrusionOk="0">
                      <a:moveTo>
                        <a:pt x="1437" y="702"/>
                      </a:moveTo>
                      <a:cubicBezTo>
                        <a:pt x="1437" y="1117"/>
                        <a:pt x="1118" y="1436"/>
                        <a:pt x="735" y="1436"/>
                      </a:cubicBezTo>
                      <a:cubicBezTo>
                        <a:pt x="320" y="1436"/>
                        <a:pt x="1" y="1117"/>
                        <a:pt x="1" y="702"/>
                      </a:cubicBezTo>
                      <a:cubicBezTo>
                        <a:pt x="1" y="319"/>
                        <a:pt x="320" y="0"/>
                        <a:pt x="735" y="0"/>
                      </a:cubicBezTo>
                      <a:cubicBezTo>
                        <a:pt x="1118" y="0"/>
                        <a:pt x="1437" y="319"/>
                        <a:pt x="1437" y="70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1"/>
                <p:cNvSpPr/>
                <p:nvPr/>
              </p:nvSpPr>
              <p:spPr>
                <a:xfrm>
                  <a:off x="13125800" y="9228150"/>
                  <a:ext cx="35925" cy="35925"/>
                </a:xfrm>
                <a:custGeom>
                  <a:avLst/>
                  <a:gdLst/>
                  <a:ahLst/>
                  <a:cxnLst/>
                  <a:rect l="l" t="t" r="r" b="b"/>
                  <a:pathLst>
                    <a:path w="1437" h="1437" extrusionOk="0">
                      <a:moveTo>
                        <a:pt x="1436" y="702"/>
                      </a:moveTo>
                      <a:cubicBezTo>
                        <a:pt x="1436" y="1117"/>
                        <a:pt x="1117" y="1436"/>
                        <a:pt x="702" y="1436"/>
                      </a:cubicBezTo>
                      <a:cubicBezTo>
                        <a:pt x="319" y="1436"/>
                        <a:pt x="0" y="1117"/>
                        <a:pt x="0" y="702"/>
                      </a:cubicBezTo>
                      <a:cubicBezTo>
                        <a:pt x="0" y="319"/>
                        <a:pt x="319" y="0"/>
                        <a:pt x="702" y="0"/>
                      </a:cubicBezTo>
                      <a:cubicBezTo>
                        <a:pt x="1117" y="0"/>
                        <a:pt x="1436" y="319"/>
                        <a:pt x="1436" y="70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a:off x="14017000" y="8906600"/>
                  <a:ext cx="36725" cy="35925"/>
                </a:xfrm>
                <a:custGeom>
                  <a:avLst/>
                  <a:gdLst/>
                  <a:ahLst/>
                  <a:cxnLst/>
                  <a:rect l="l" t="t" r="r" b="b"/>
                  <a:pathLst>
                    <a:path w="1469" h="1437" extrusionOk="0">
                      <a:moveTo>
                        <a:pt x="1469" y="703"/>
                      </a:moveTo>
                      <a:cubicBezTo>
                        <a:pt x="1469" y="1118"/>
                        <a:pt x="1118" y="1437"/>
                        <a:pt x="735" y="1437"/>
                      </a:cubicBezTo>
                      <a:cubicBezTo>
                        <a:pt x="352" y="1437"/>
                        <a:pt x="1" y="1118"/>
                        <a:pt x="1" y="703"/>
                      </a:cubicBezTo>
                      <a:cubicBezTo>
                        <a:pt x="1" y="320"/>
                        <a:pt x="352" y="1"/>
                        <a:pt x="735" y="1"/>
                      </a:cubicBezTo>
                      <a:cubicBezTo>
                        <a:pt x="1118" y="1"/>
                        <a:pt x="1469" y="320"/>
                        <a:pt x="1469"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12255325" y="8041725"/>
                  <a:ext cx="35925" cy="35925"/>
                </a:xfrm>
                <a:custGeom>
                  <a:avLst/>
                  <a:gdLst/>
                  <a:ahLst/>
                  <a:cxnLst/>
                  <a:rect l="l" t="t" r="r" b="b"/>
                  <a:pathLst>
                    <a:path w="1437" h="1437" extrusionOk="0">
                      <a:moveTo>
                        <a:pt x="1437" y="734"/>
                      </a:moveTo>
                      <a:cubicBezTo>
                        <a:pt x="1437" y="1117"/>
                        <a:pt x="1118" y="1436"/>
                        <a:pt x="735" y="1436"/>
                      </a:cubicBezTo>
                      <a:cubicBezTo>
                        <a:pt x="320" y="1436"/>
                        <a:pt x="1" y="1117"/>
                        <a:pt x="1" y="734"/>
                      </a:cubicBezTo>
                      <a:cubicBezTo>
                        <a:pt x="1" y="319"/>
                        <a:pt x="320" y="0"/>
                        <a:pt x="735" y="0"/>
                      </a:cubicBezTo>
                      <a:cubicBezTo>
                        <a:pt x="1118" y="0"/>
                        <a:pt x="1437" y="319"/>
                        <a:pt x="1437" y="734"/>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1"/>
                <p:cNvSpPr/>
                <p:nvPr/>
              </p:nvSpPr>
              <p:spPr>
                <a:xfrm>
                  <a:off x="9586500" y="6439625"/>
                  <a:ext cx="25550" cy="25550"/>
                </a:xfrm>
                <a:custGeom>
                  <a:avLst/>
                  <a:gdLst/>
                  <a:ahLst/>
                  <a:cxnLst/>
                  <a:rect l="l" t="t" r="r" b="b"/>
                  <a:pathLst>
                    <a:path w="1022" h="1022" extrusionOk="0">
                      <a:moveTo>
                        <a:pt x="1022" y="511"/>
                      </a:moveTo>
                      <a:cubicBezTo>
                        <a:pt x="1022" y="798"/>
                        <a:pt x="798" y="1021"/>
                        <a:pt x="511" y="1021"/>
                      </a:cubicBezTo>
                      <a:cubicBezTo>
                        <a:pt x="224" y="1021"/>
                        <a:pt x="0" y="798"/>
                        <a:pt x="0" y="511"/>
                      </a:cubicBezTo>
                      <a:cubicBezTo>
                        <a:pt x="0" y="224"/>
                        <a:pt x="224" y="0"/>
                        <a:pt x="511" y="0"/>
                      </a:cubicBezTo>
                      <a:cubicBezTo>
                        <a:pt x="798"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1"/>
                <p:cNvSpPr/>
                <p:nvPr/>
              </p:nvSpPr>
              <p:spPr>
                <a:xfrm>
                  <a:off x="8207800" y="6939075"/>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56"/>
                        <a:pt x="224" y="1"/>
                        <a:pt x="511" y="1"/>
                      </a:cubicBezTo>
                      <a:cubicBezTo>
                        <a:pt x="798" y="1"/>
                        <a:pt x="1022" y="256"/>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8959375" y="6023125"/>
                  <a:ext cx="42325" cy="42325"/>
                </a:xfrm>
                <a:custGeom>
                  <a:avLst/>
                  <a:gdLst/>
                  <a:ahLst/>
                  <a:cxnLst/>
                  <a:rect l="l" t="t" r="r" b="b"/>
                  <a:pathLst>
                    <a:path w="1693" h="1693" extrusionOk="0">
                      <a:moveTo>
                        <a:pt x="1692" y="831"/>
                      </a:moveTo>
                      <a:cubicBezTo>
                        <a:pt x="1692" y="1309"/>
                        <a:pt x="1309" y="1692"/>
                        <a:pt x="831" y="1692"/>
                      </a:cubicBezTo>
                      <a:cubicBezTo>
                        <a:pt x="384" y="1692"/>
                        <a:pt x="1" y="1309"/>
                        <a:pt x="1" y="831"/>
                      </a:cubicBezTo>
                      <a:cubicBezTo>
                        <a:pt x="1" y="384"/>
                        <a:pt x="384" y="1"/>
                        <a:pt x="831"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1"/>
                <p:cNvSpPr/>
                <p:nvPr/>
              </p:nvSpPr>
              <p:spPr>
                <a:xfrm>
                  <a:off x="9869725" y="6972575"/>
                  <a:ext cx="42325" cy="42325"/>
                </a:xfrm>
                <a:custGeom>
                  <a:avLst/>
                  <a:gdLst/>
                  <a:ahLst/>
                  <a:cxnLst/>
                  <a:rect l="l" t="t" r="r" b="b"/>
                  <a:pathLst>
                    <a:path w="1693" h="1693" extrusionOk="0">
                      <a:moveTo>
                        <a:pt x="1692" y="863"/>
                      </a:moveTo>
                      <a:cubicBezTo>
                        <a:pt x="1692" y="1309"/>
                        <a:pt x="1309" y="1692"/>
                        <a:pt x="831" y="1692"/>
                      </a:cubicBezTo>
                      <a:cubicBezTo>
                        <a:pt x="384" y="1692"/>
                        <a:pt x="1" y="1309"/>
                        <a:pt x="1" y="863"/>
                      </a:cubicBezTo>
                      <a:cubicBezTo>
                        <a:pt x="1" y="384"/>
                        <a:pt x="384" y="1"/>
                        <a:pt x="831"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1"/>
                <p:cNvSpPr/>
                <p:nvPr/>
              </p:nvSpPr>
              <p:spPr>
                <a:xfrm>
                  <a:off x="10761750" y="7009300"/>
                  <a:ext cx="42300" cy="43100"/>
                </a:xfrm>
                <a:custGeom>
                  <a:avLst/>
                  <a:gdLst/>
                  <a:ahLst/>
                  <a:cxnLst/>
                  <a:rect l="l" t="t" r="r" b="b"/>
                  <a:pathLst>
                    <a:path w="1692" h="1724" extrusionOk="0">
                      <a:moveTo>
                        <a:pt x="1692" y="862"/>
                      </a:moveTo>
                      <a:cubicBezTo>
                        <a:pt x="1692" y="1340"/>
                        <a:pt x="1309" y="1723"/>
                        <a:pt x="830" y="1723"/>
                      </a:cubicBezTo>
                      <a:cubicBezTo>
                        <a:pt x="351" y="1723"/>
                        <a:pt x="0" y="1340"/>
                        <a:pt x="0" y="862"/>
                      </a:cubicBezTo>
                      <a:cubicBezTo>
                        <a:pt x="0" y="383"/>
                        <a:pt x="351" y="0"/>
                        <a:pt x="830" y="0"/>
                      </a:cubicBezTo>
                      <a:cubicBezTo>
                        <a:pt x="1309" y="0"/>
                        <a:pt x="1692" y="383"/>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11751075" y="7701025"/>
                  <a:ext cx="42325" cy="42325"/>
                </a:xfrm>
                <a:custGeom>
                  <a:avLst/>
                  <a:gdLst/>
                  <a:ahLst/>
                  <a:cxnLst/>
                  <a:rect l="l" t="t" r="r" b="b"/>
                  <a:pathLst>
                    <a:path w="1693" h="1693" extrusionOk="0">
                      <a:moveTo>
                        <a:pt x="1692" y="863"/>
                      </a:moveTo>
                      <a:cubicBezTo>
                        <a:pt x="1692" y="1341"/>
                        <a:pt x="1309" y="1692"/>
                        <a:pt x="831" y="1692"/>
                      </a:cubicBezTo>
                      <a:cubicBezTo>
                        <a:pt x="352" y="1692"/>
                        <a:pt x="1" y="1341"/>
                        <a:pt x="1" y="863"/>
                      </a:cubicBezTo>
                      <a:cubicBezTo>
                        <a:pt x="1" y="384"/>
                        <a:pt x="352" y="1"/>
                        <a:pt x="831"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a:off x="13032450" y="8323375"/>
                  <a:ext cx="43100" cy="42300"/>
                </a:xfrm>
                <a:custGeom>
                  <a:avLst/>
                  <a:gdLst/>
                  <a:ahLst/>
                  <a:cxnLst/>
                  <a:rect l="l" t="t" r="r" b="b"/>
                  <a:pathLst>
                    <a:path w="1724" h="1692" extrusionOk="0">
                      <a:moveTo>
                        <a:pt x="1724" y="862"/>
                      </a:moveTo>
                      <a:cubicBezTo>
                        <a:pt x="1724" y="1340"/>
                        <a:pt x="1341" y="1692"/>
                        <a:pt x="862" y="1692"/>
                      </a:cubicBezTo>
                      <a:cubicBezTo>
                        <a:pt x="383" y="1692"/>
                        <a:pt x="0" y="1340"/>
                        <a:pt x="0" y="862"/>
                      </a:cubicBezTo>
                      <a:cubicBezTo>
                        <a:pt x="0" y="383"/>
                        <a:pt x="383" y="0"/>
                        <a:pt x="862" y="0"/>
                      </a:cubicBezTo>
                      <a:cubicBezTo>
                        <a:pt x="1341" y="0"/>
                        <a:pt x="1724" y="383"/>
                        <a:pt x="1724"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1"/>
                <p:cNvSpPr/>
                <p:nvPr/>
              </p:nvSpPr>
              <p:spPr>
                <a:xfrm>
                  <a:off x="14446250" y="9501800"/>
                  <a:ext cx="42300" cy="42325"/>
                </a:xfrm>
                <a:custGeom>
                  <a:avLst/>
                  <a:gdLst/>
                  <a:ahLst/>
                  <a:cxnLst/>
                  <a:rect l="l" t="t" r="r" b="b"/>
                  <a:pathLst>
                    <a:path w="1692" h="1693" extrusionOk="0">
                      <a:moveTo>
                        <a:pt x="1692" y="830"/>
                      </a:moveTo>
                      <a:cubicBezTo>
                        <a:pt x="1692" y="1309"/>
                        <a:pt x="1341" y="1692"/>
                        <a:pt x="862" y="1692"/>
                      </a:cubicBezTo>
                      <a:cubicBezTo>
                        <a:pt x="383" y="1692"/>
                        <a:pt x="0" y="1309"/>
                        <a:pt x="0" y="830"/>
                      </a:cubicBezTo>
                      <a:cubicBezTo>
                        <a:pt x="0" y="384"/>
                        <a:pt x="383" y="1"/>
                        <a:pt x="862" y="1"/>
                      </a:cubicBezTo>
                      <a:cubicBezTo>
                        <a:pt x="1341"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11427150" y="9212975"/>
                  <a:ext cx="42325" cy="42325"/>
                </a:xfrm>
                <a:custGeom>
                  <a:avLst/>
                  <a:gdLst/>
                  <a:ahLst/>
                  <a:cxnLst/>
                  <a:rect l="l" t="t" r="r" b="b"/>
                  <a:pathLst>
                    <a:path w="1693" h="1693" extrusionOk="0">
                      <a:moveTo>
                        <a:pt x="1692" y="862"/>
                      </a:moveTo>
                      <a:cubicBezTo>
                        <a:pt x="1692" y="1341"/>
                        <a:pt x="1309" y="1692"/>
                        <a:pt x="830" y="1692"/>
                      </a:cubicBezTo>
                      <a:cubicBezTo>
                        <a:pt x="352" y="1692"/>
                        <a:pt x="1" y="1341"/>
                        <a:pt x="1" y="862"/>
                      </a:cubicBezTo>
                      <a:cubicBezTo>
                        <a:pt x="1" y="384"/>
                        <a:pt x="352" y="1"/>
                        <a:pt x="830" y="1"/>
                      </a:cubicBezTo>
                      <a:cubicBezTo>
                        <a:pt x="1309" y="1"/>
                        <a:pt x="1692" y="384"/>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1"/>
                <p:cNvSpPr/>
                <p:nvPr/>
              </p:nvSpPr>
              <p:spPr>
                <a:xfrm>
                  <a:off x="12419700" y="8567500"/>
                  <a:ext cx="43100" cy="42325"/>
                </a:xfrm>
                <a:custGeom>
                  <a:avLst/>
                  <a:gdLst/>
                  <a:ahLst/>
                  <a:cxnLst/>
                  <a:rect l="l" t="t" r="r" b="b"/>
                  <a:pathLst>
                    <a:path w="1724" h="1693" extrusionOk="0">
                      <a:moveTo>
                        <a:pt x="1723" y="863"/>
                      </a:moveTo>
                      <a:cubicBezTo>
                        <a:pt x="1723" y="1309"/>
                        <a:pt x="1341" y="1692"/>
                        <a:pt x="862" y="1692"/>
                      </a:cubicBezTo>
                      <a:cubicBezTo>
                        <a:pt x="383" y="1692"/>
                        <a:pt x="0" y="1309"/>
                        <a:pt x="0" y="863"/>
                      </a:cubicBezTo>
                      <a:cubicBezTo>
                        <a:pt x="0" y="384"/>
                        <a:pt x="383" y="1"/>
                        <a:pt x="862" y="1"/>
                      </a:cubicBezTo>
                      <a:cubicBezTo>
                        <a:pt x="1341" y="1"/>
                        <a:pt x="1723" y="384"/>
                        <a:pt x="1723"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1"/>
                <p:cNvSpPr/>
                <p:nvPr/>
              </p:nvSpPr>
              <p:spPr>
                <a:xfrm>
                  <a:off x="9401400" y="7784000"/>
                  <a:ext cx="42300" cy="43125"/>
                </a:xfrm>
                <a:custGeom>
                  <a:avLst/>
                  <a:gdLst/>
                  <a:ahLst/>
                  <a:cxnLst/>
                  <a:rect l="l" t="t" r="r" b="b"/>
                  <a:pathLst>
                    <a:path w="1692" h="1725" extrusionOk="0">
                      <a:moveTo>
                        <a:pt x="1692" y="863"/>
                      </a:moveTo>
                      <a:cubicBezTo>
                        <a:pt x="1692" y="1341"/>
                        <a:pt x="1309" y="1724"/>
                        <a:pt x="862" y="1724"/>
                      </a:cubicBezTo>
                      <a:cubicBezTo>
                        <a:pt x="383" y="1724"/>
                        <a:pt x="0" y="1341"/>
                        <a:pt x="0" y="863"/>
                      </a:cubicBezTo>
                      <a:cubicBezTo>
                        <a:pt x="0" y="384"/>
                        <a:pt x="383" y="1"/>
                        <a:pt x="862"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1"/>
                <p:cNvSpPr/>
                <p:nvPr/>
              </p:nvSpPr>
              <p:spPr>
                <a:xfrm>
                  <a:off x="10410675" y="8856325"/>
                  <a:ext cx="42325" cy="42325"/>
                </a:xfrm>
                <a:custGeom>
                  <a:avLst/>
                  <a:gdLst/>
                  <a:ahLst/>
                  <a:cxnLst/>
                  <a:rect l="l" t="t" r="r" b="b"/>
                  <a:pathLst>
                    <a:path w="1693" h="1693" extrusionOk="0">
                      <a:moveTo>
                        <a:pt x="1692" y="863"/>
                      </a:moveTo>
                      <a:cubicBezTo>
                        <a:pt x="1692" y="1309"/>
                        <a:pt x="1341" y="1692"/>
                        <a:pt x="863" y="1692"/>
                      </a:cubicBezTo>
                      <a:cubicBezTo>
                        <a:pt x="384" y="1692"/>
                        <a:pt x="1" y="1309"/>
                        <a:pt x="1" y="863"/>
                      </a:cubicBezTo>
                      <a:cubicBezTo>
                        <a:pt x="1" y="384"/>
                        <a:pt x="384" y="1"/>
                        <a:pt x="863" y="1"/>
                      </a:cubicBezTo>
                      <a:cubicBezTo>
                        <a:pt x="1341"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1"/>
                <p:cNvSpPr/>
                <p:nvPr/>
              </p:nvSpPr>
              <p:spPr>
                <a:xfrm>
                  <a:off x="10907750" y="7981875"/>
                  <a:ext cx="42300" cy="42325"/>
                </a:xfrm>
                <a:custGeom>
                  <a:avLst/>
                  <a:gdLst/>
                  <a:ahLst/>
                  <a:cxnLst/>
                  <a:rect l="l" t="t" r="r" b="b"/>
                  <a:pathLst>
                    <a:path w="1692" h="1693" extrusionOk="0">
                      <a:moveTo>
                        <a:pt x="1692" y="862"/>
                      </a:moveTo>
                      <a:cubicBezTo>
                        <a:pt x="1692" y="1341"/>
                        <a:pt x="1309" y="1692"/>
                        <a:pt x="862" y="1692"/>
                      </a:cubicBezTo>
                      <a:cubicBezTo>
                        <a:pt x="383" y="1692"/>
                        <a:pt x="0" y="1341"/>
                        <a:pt x="0" y="862"/>
                      </a:cubicBezTo>
                      <a:cubicBezTo>
                        <a:pt x="0" y="384"/>
                        <a:pt x="383" y="1"/>
                        <a:pt x="862" y="1"/>
                      </a:cubicBezTo>
                      <a:cubicBezTo>
                        <a:pt x="1309" y="1"/>
                        <a:pt x="1692" y="384"/>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a:off x="10089150" y="7779225"/>
                  <a:ext cx="43100" cy="42300"/>
                </a:xfrm>
                <a:custGeom>
                  <a:avLst/>
                  <a:gdLst/>
                  <a:ahLst/>
                  <a:cxnLst/>
                  <a:rect l="l" t="t" r="r" b="b"/>
                  <a:pathLst>
                    <a:path w="1724" h="1692" extrusionOk="0">
                      <a:moveTo>
                        <a:pt x="1724" y="862"/>
                      </a:moveTo>
                      <a:cubicBezTo>
                        <a:pt x="1724" y="1309"/>
                        <a:pt x="1341" y="1692"/>
                        <a:pt x="862" y="1692"/>
                      </a:cubicBezTo>
                      <a:cubicBezTo>
                        <a:pt x="383" y="1692"/>
                        <a:pt x="0" y="1309"/>
                        <a:pt x="0" y="862"/>
                      </a:cubicBezTo>
                      <a:cubicBezTo>
                        <a:pt x="0" y="383"/>
                        <a:pt x="383" y="0"/>
                        <a:pt x="862" y="0"/>
                      </a:cubicBezTo>
                      <a:cubicBezTo>
                        <a:pt x="1341" y="0"/>
                        <a:pt x="1724" y="383"/>
                        <a:pt x="1724"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1"/>
                <p:cNvSpPr/>
                <p:nvPr/>
              </p:nvSpPr>
              <p:spPr>
                <a:xfrm>
                  <a:off x="8353800" y="7746500"/>
                  <a:ext cx="43125" cy="42325"/>
                </a:xfrm>
                <a:custGeom>
                  <a:avLst/>
                  <a:gdLst/>
                  <a:ahLst/>
                  <a:cxnLst/>
                  <a:rect l="l" t="t" r="r" b="b"/>
                  <a:pathLst>
                    <a:path w="1725" h="1693" extrusionOk="0">
                      <a:moveTo>
                        <a:pt x="1724" y="863"/>
                      </a:moveTo>
                      <a:cubicBezTo>
                        <a:pt x="1724" y="1341"/>
                        <a:pt x="1341" y="1692"/>
                        <a:pt x="862" y="1692"/>
                      </a:cubicBezTo>
                      <a:cubicBezTo>
                        <a:pt x="384" y="1692"/>
                        <a:pt x="1" y="1341"/>
                        <a:pt x="1" y="863"/>
                      </a:cubicBezTo>
                      <a:cubicBezTo>
                        <a:pt x="1" y="384"/>
                        <a:pt x="384" y="1"/>
                        <a:pt x="862" y="1"/>
                      </a:cubicBezTo>
                      <a:cubicBezTo>
                        <a:pt x="1341" y="1"/>
                        <a:pt x="1724" y="384"/>
                        <a:pt x="1724"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1"/>
                <p:cNvSpPr/>
                <p:nvPr/>
              </p:nvSpPr>
              <p:spPr>
                <a:xfrm>
                  <a:off x="8654600" y="71233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1"/>
                <p:cNvSpPr/>
                <p:nvPr/>
              </p:nvSpPr>
              <p:spPr>
                <a:xfrm>
                  <a:off x="7815250" y="7722575"/>
                  <a:ext cx="43100" cy="43100"/>
                </a:xfrm>
                <a:custGeom>
                  <a:avLst/>
                  <a:gdLst/>
                  <a:ahLst/>
                  <a:cxnLst/>
                  <a:rect l="l" t="t" r="r" b="b"/>
                  <a:pathLst>
                    <a:path w="1724" h="1724" extrusionOk="0">
                      <a:moveTo>
                        <a:pt x="1724" y="862"/>
                      </a:moveTo>
                      <a:cubicBezTo>
                        <a:pt x="1724" y="1341"/>
                        <a:pt x="1341" y="1724"/>
                        <a:pt x="862" y="1724"/>
                      </a:cubicBezTo>
                      <a:cubicBezTo>
                        <a:pt x="384" y="1724"/>
                        <a:pt x="1" y="1341"/>
                        <a:pt x="1" y="862"/>
                      </a:cubicBezTo>
                      <a:cubicBezTo>
                        <a:pt x="1" y="383"/>
                        <a:pt x="384" y="1"/>
                        <a:pt x="862" y="1"/>
                      </a:cubicBezTo>
                      <a:cubicBezTo>
                        <a:pt x="1341" y="1"/>
                        <a:pt x="1724" y="383"/>
                        <a:pt x="1724"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294" name="Google Shape;294;p11"/>
            <p:cNvCxnSpPr/>
            <p:nvPr/>
          </p:nvCxnSpPr>
          <p:spPr>
            <a:xfrm rot="10800000" flipH="1">
              <a:off x="5937425" y="4829875"/>
              <a:ext cx="716100" cy="701100"/>
            </a:xfrm>
            <a:prstGeom prst="straightConnector1">
              <a:avLst/>
            </a:prstGeom>
            <a:noFill/>
            <a:ln w="9525" cap="flat" cmpd="sng">
              <a:solidFill>
                <a:schemeClr val="accent2"/>
              </a:solidFill>
              <a:prstDash val="solid"/>
              <a:round/>
              <a:headEnd type="none" w="med" len="med"/>
              <a:tailEnd type="none" w="med" len="med"/>
            </a:ln>
          </p:spPr>
        </p:cxnSp>
        <p:sp>
          <p:nvSpPr>
            <p:cNvPr id="295" name="Google Shape;295;p11"/>
            <p:cNvSpPr/>
            <p:nvPr/>
          </p:nvSpPr>
          <p:spPr>
            <a:xfrm rot="1364015" flipH="1">
              <a:off x="4874441" y="4583177"/>
              <a:ext cx="36721" cy="36721"/>
            </a:xfrm>
            <a:custGeom>
              <a:avLst/>
              <a:gdLst/>
              <a:ahLst/>
              <a:cxnLst/>
              <a:rect l="l" t="t" r="r" b="b"/>
              <a:pathLst>
                <a:path w="1469" h="1469" extrusionOk="0">
                  <a:moveTo>
                    <a:pt x="1469" y="735"/>
                  </a:moveTo>
                  <a:cubicBezTo>
                    <a:pt x="1469" y="1118"/>
                    <a:pt x="1118" y="1469"/>
                    <a:pt x="735" y="1469"/>
                  </a:cubicBezTo>
                  <a:cubicBezTo>
                    <a:pt x="352" y="1469"/>
                    <a:pt x="1" y="1118"/>
                    <a:pt x="1" y="735"/>
                  </a:cubicBezTo>
                  <a:cubicBezTo>
                    <a:pt x="1" y="352"/>
                    <a:pt x="352" y="1"/>
                    <a:pt x="735" y="1"/>
                  </a:cubicBezTo>
                  <a:cubicBezTo>
                    <a:pt x="1118" y="1"/>
                    <a:pt x="1469" y="352"/>
                    <a:pt x="1469" y="735"/>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6" name="Google Shape;296;p11"/>
            <p:cNvCxnSpPr/>
            <p:nvPr/>
          </p:nvCxnSpPr>
          <p:spPr>
            <a:xfrm>
              <a:off x="4894600" y="4600350"/>
              <a:ext cx="377700" cy="655800"/>
            </a:xfrm>
            <a:prstGeom prst="straightConnector1">
              <a:avLst/>
            </a:prstGeom>
            <a:noFill/>
            <a:ln w="9525" cap="flat" cmpd="sng">
              <a:solidFill>
                <a:schemeClr val="accent2"/>
              </a:solidFill>
              <a:prstDash val="solid"/>
              <a:round/>
              <a:headEnd type="none" w="med" len="med"/>
              <a:tailEnd type="none" w="med" len="med"/>
            </a:ln>
          </p:spPr>
        </p:cxnSp>
      </p:grpSp>
      <p:grpSp>
        <p:nvGrpSpPr>
          <p:cNvPr id="297" name="Google Shape;297;p11"/>
          <p:cNvGrpSpPr/>
          <p:nvPr/>
        </p:nvGrpSpPr>
        <p:grpSpPr>
          <a:xfrm>
            <a:off x="-627337" y="3996690"/>
            <a:ext cx="3811791" cy="2479651"/>
            <a:chOff x="4987603" y="-1210105"/>
            <a:chExt cx="3893158" cy="2532582"/>
          </a:xfrm>
        </p:grpSpPr>
        <p:grpSp>
          <p:nvGrpSpPr>
            <p:cNvPr id="298" name="Google Shape;298;p11"/>
            <p:cNvGrpSpPr/>
            <p:nvPr/>
          </p:nvGrpSpPr>
          <p:grpSpPr>
            <a:xfrm rot="9743438">
              <a:off x="5446462" y="-754098"/>
              <a:ext cx="3265681" cy="1620568"/>
              <a:chOff x="7760941" y="6023125"/>
              <a:chExt cx="4032459" cy="2001075"/>
            </a:xfrm>
          </p:grpSpPr>
          <p:sp>
            <p:nvSpPr>
              <p:cNvPr id="299" name="Google Shape;299;p11"/>
              <p:cNvSpPr/>
              <p:nvPr/>
            </p:nvSpPr>
            <p:spPr>
              <a:xfrm>
                <a:off x="8544500" y="6555300"/>
                <a:ext cx="596825" cy="495500"/>
              </a:xfrm>
              <a:custGeom>
                <a:avLst/>
                <a:gdLst/>
                <a:ahLst/>
                <a:cxnLst/>
                <a:rect l="l" t="t" r="r" b="b"/>
                <a:pathLst>
                  <a:path w="23873" h="19820" fill="none" extrusionOk="0">
                    <a:moveTo>
                      <a:pt x="23872" y="19820"/>
                    </a:moveTo>
                    <a:lnTo>
                      <a:pt x="0"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1"/>
              <p:cNvSpPr/>
              <p:nvPr/>
            </p:nvSpPr>
            <p:spPr>
              <a:xfrm>
                <a:off x="7778550" y="6452375"/>
                <a:ext cx="2112750" cy="1353200"/>
              </a:xfrm>
              <a:custGeom>
                <a:avLst/>
                <a:gdLst/>
                <a:ahLst/>
                <a:cxnLst/>
                <a:rect l="l" t="t" r="r" b="b"/>
                <a:pathLst>
                  <a:path w="84510" h="54128" fill="none" extrusionOk="0">
                    <a:moveTo>
                      <a:pt x="1" y="53521"/>
                    </a:moveTo>
                    <a:lnTo>
                      <a:pt x="36000" y="27702"/>
                    </a:lnTo>
                    <a:lnTo>
                      <a:pt x="30638" y="4118"/>
                    </a:lnTo>
                    <a:lnTo>
                      <a:pt x="17681" y="19979"/>
                    </a:lnTo>
                    <a:lnTo>
                      <a:pt x="36000" y="27702"/>
                    </a:lnTo>
                    <a:lnTo>
                      <a:pt x="54510" y="23937"/>
                    </a:lnTo>
                    <a:lnTo>
                      <a:pt x="65776" y="54128"/>
                    </a:lnTo>
                    <a:lnTo>
                      <a:pt x="84510" y="21671"/>
                    </a:lnTo>
                    <a:lnTo>
                      <a:pt x="54510" y="23937"/>
                    </a:lnTo>
                    <a:lnTo>
                      <a:pt x="72829"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1"/>
              <p:cNvSpPr/>
              <p:nvPr/>
            </p:nvSpPr>
            <p:spPr>
              <a:xfrm>
                <a:off x="8371350" y="7030025"/>
                <a:ext cx="2414350" cy="775550"/>
              </a:xfrm>
              <a:custGeom>
                <a:avLst/>
                <a:gdLst/>
                <a:ahLst/>
                <a:cxnLst/>
                <a:rect l="l" t="t" r="r" b="b"/>
                <a:pathLst>
                  <a:path w="96574" h="31022" fill="none" extrusionOk="0">
                    <a:moveTo>
                      <a:pt x="1" y="29554"/>
                    </a:moveTo>
                    <a:lnTo>
                      <a:pt x="12288" y="4596"/>
                    </a:lnTo>
                    <a:lnTo>
                      <a:pt x="13756" y="21256"/>
                    </a:lnTo>
                    <a:lnTo>
                      <a:pt x="42064" y="31022"/>
                    </a:lnTo>
                    <a:lnTo>
                      <a:pt x="96574"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1"/>
              <p:cNvSpPr/>
              <p:nvPr/>
            </p:nvSpPr>
            <p:spPr>
              <a:xfrm>
                <a:off x="8544500" y="6043875"/>
                <a:ext cx="435650" cy="511450"/>
              </a:xfrm>
              <a:custGeom>
                <a:avLst/>
                <a:gdLst/>
                <a:ahLst/>
                <a:cxnLst/>
                <a:rect l="l" t="t" r="r" b="b"/>
                <a:pathLst>
                  <a:path w="17426" h="20458" fill="none" extrusionOk="0">
                    <a:moveTo>
                      <a:pt x="0" y="20458"/>
                    </a:moveTo>
                    <a:lnTo>
                      <a:pt x="17426"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 name="Google Shape;303;p11"/>
              <p:cNvGrpSpPr/>
              <p:nvPr/>
            </p:nvGrpSpPr>
            <p:grpSpPr>
              <a:xfrm>
                <a:off x="7760941" y="6023125"/>
                <a:ext cx="4032459" cy="2001075"/>
                <a:chOff x="7760941" y="6023125"/>
                <a:chExt cx="4032459" cy="2001075"/>
              </a:xfrm>
            </p:grpSpPr>
            <p:sp>
              <p:nvSpPr>
                <p:cNvPr id="304" name="Google Shape;304;p11"/>
                <p:cNvSpPr/>
                <p:nvPr/>
              </p:nvSpPr>
              <p:spPr>
                <a:xfrm>
                  <a:off x="8526150" y="6537750"/>
                  <a:ext cx="36725" cy="35925"/>
                </a:xfrm>
                <a:custGeom>
                  <a:avLst/>
                  <a:gdLst/>
                  <a:ahLst/>
                  <a:cxnLst/>
                  <a:rect l="l" t="t" r="r" b="b"/>
                  <a:pathLst>
                    <a:path w="1469" h="1437" extrusionOk="0">
                      <a:moveTo>
                        <a:pt x="1468" y="703"/>
                      </a:moveTo>
                      <a:cubicBezTo>
                        <a:pt x="1468" y="1118"/>
                        <a:pt x="1149" y="1437"/>
                        <a:pt x="734" y="1437"/>
                      </a:cubicBezTo>
                      <a:cubicBezTo>
                        <a:pt x="351" y="1437"/>
                        <a:pt x="0" y="1118"/>
                        <a:pt x="0" y="703"/>
                      </a:cubicBezTo>
                      <a:cubicBezTo>
                        <a:pt x="0" y="320"/>
                        <a:pt x="351" y="1"/>
                        <a:pt x="734" y="1"/>
                      </a:cubicBezTo>
                      <a:cubicBezTo>
                        <a:pt x="1149" y="1"/>
                        <a:pt x="1468" y="320"/>
                        <a:pt x="1468" y="7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1"/>
                <p:cNvSpPr/>
                <p:nvPr/>
              </p:nvSpPr>
              <p:spPr>
                <a:xfrm>
                  <a:off x="9129325" y="7033225"/>
                  <a:ext cx="35925" cy="35925"/>
                </a:xfrm>
                <a:custGeom>
                  <a:avLst/>
                  <a:gdLst/>
                  <a:ahLst/>
                  <a:cxnLst/>
                  <a:rect l="l" t="t" r="r" b="b"/>
                  <a:pathLst>
                    <a:path w="1437" h="1437" extrusionOk="0">
                      <a:moveTo>
                        <a:pt x="1437" y="703"/>
                      </a:moveTo>
                      <a:cubicBezTo>
                        <a:pt x="1437" y="1117"/>
                        <a:pt x="1117" y="1437"/>
                        <a:pt x="735" y="1437"/>
                      </a:cubicBezTo>
                      <a:cubicBezTo>
                        <a:pt x="320" y="1437"/>
                        <a:pt x="0" y="1117"/>
                        <a:pt x="0" y="703"/>
                      </a:cubicBezTo>
                      <a:cubicBezTo>
                        <a:pt x="0" y="320"/>
                        <a:pt x="320" y="0"/>
                        <a:pt x="735" y="0"/>
                      </a:cubicBezTo>
                      <a:cubicBezTo>
                        <a:pt x="1117" y="0"/>
                        <a:pt x="1437" y="320"/>
                        <a:pt x="1437" y="7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1"/>
                <p:cNvSpPr/>
                <p:nvPr/>
              </p:nvSpPr>
              <p:spPr>
                <a:xfrm>
                  <a:off x="8699275" y="7540675"/>
                  <a:ext cx="35925" cy="35925"/>
                </a:xfrm>
                <a:custGeom>
                  <a:avLst/>
                  <a:gdLst/>
                  <a:ahLst/>
                  <a:cxnLst/>
                  <a:rect l="l" t="t" r="r" b="b"/>
                  <a:pathLst>
                    <a:path w="1437" h="1437" extrusionOk="0">
                      <a:moveTo>
                        <a:pt x="1437" y="702"/>
                      </a:moveTo>
                      <a:cubicBezTo>
                        <a:pt x="1437" y="1117"/>
                        <a:pt x="1118" y="1436"/>
                        <a:pt x="735" y="1436"/>
                      </a:cubicBezTo>
                      <a:cubicBezTo>
                        <a:pt x="320" y="1436"/>
                        <a:pt x="1" y="1117"/>
                        <a:pt x="1" y="702"/>
                      </a:cubicBezTo>
                      <a:cubicBezTo>
                        <a:pt x="1" y="319"/>
                        <a:pt x="320" y="0"/>
                        <a:pt x="735" y="0"/>
                      </a:cubicBezTo>
                      <a:cubicBezTo>
                        <a:pt x="1118" y="0"/>
                        <a:pt x="1437" y="319"/>
                        <a:pt x="1437" y="7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1"/>
                <p:cNvSpPr/>
                <p:nvPr/>
              </p:nvSpPr>
              <p:spPr>
                <a:xfrm>
                  <a:off x="9586500" y="6439625"/>
                  <a:ext cx="25550" cy="25550"/>
                </a:xfrm>
                <a:custGeom>
                  <a:avLst/>
                  <a:gdLst/>
                  <a:ahLst/>
                  <a:cxnLst/>
                  <a:rect l="l" t="t" r="r" b="b"/>
                  <a:pathLst>
                    <a:path w="1022" h="1022" extrusionOk="0">
                      <a:moveTo>
                        <a:pt x="1022" y="511"/>
                      </a:moveTo>
                      <a:cubicBezTo>
                        <a:pt x="1022" y="798"/>
                        <a:pt x="798" y="1021"/>
                        <a:pt x="511" y="1021"/>
                      </a:cubicBezTo>
                      <a:cubicBezTo>
                        <a:pt x="224" y="1021"/>
                        <a:pt x="0" y="798"/>
                        <a:pt x="0" y="511"/>
                      </a:cubicBezTo>
                      <a:cubicBezTo>
                        <a:pt x="0" y="224"/>
                        <a:pt x="224" y="0"/>
                        <a:pt x="511" y="0"/>
                      </a:cubicBezTo>
                      <a:cubicBezTo>
                        <a:pt x="798" y="0"/>
                        <a:pt x="1022" y="224"/>
                        <a:pt x="1022" y="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1"/>
                <p:cNvSpPr/>
                <p:nvPr/>
              </p:nvSpPr>
              <p:spPr>
                <a:xfrm>
                  <a:off x="8207800" y="6939075"/>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56"/>
                        <a:pt x="224" y="1"/>
                        <a:pt x="511" y="1"/>
                      </a:cubicBezTo>
                      <a:cubicBezTo>
                        <a:pt x="798" y="1"/>
                        <a:pt x="1022" y="256"/>
                        <a:pt x="1022" y="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1"/>
                <p:cNvSpPr/>
                <p:nvPr/>
              </p:nvSpPr>
              <p:spPr>
                <a:xfrm>
                  <a:off x="8959375" y="6023125"/>
                  <a:ext cx="42325" cy="42325"/>
                </a:xfrm>
                <a:custGeom>
                  <a:avLst/>
                  <a:gdLst/>
                  <a:ahLst/>
                  <a:cxnLst/>
                  <a:rect l="l" t="t" r="r" b="b"/>
                  <a:pathLst>
                    <a:path w="1693" h="1693" extrusionOk="0">
                      <a:moveTo>
                        <a:pt x="1692" y="831"/>
                      </a:moveTo>
                      <a:cubicBezTo>
                        <a:pt x="1692" y="1309"/>
                        <a:pt x="1309" y="1692"/>
                        <a:pt x="831" y="1692"/>
                      </a:cubicBezTo>
                      <a:cubicBezTo>
                        <a:pt x="384" y="1692"/>
                        <a:pt x="1" y="1309"/>
                        <a:pt x="1" y="831"/>
                      </a:cubicBezTo>
                      <a:cubicBezTo>
                        <a:pt x="1" y="384"/>
                        <a:pt x="384" y="1"/>
                        <a:pt x="831" y="1"/>
                      </a:cubicBezTo>
                      <a:cubicBezTo>
                        <a:pt x="1309" y="1"/>
                        <a:pt x="1692" y="384"/>
                        <a:pt x="1692" y="83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1"/>
                <p:cNvSpPr/>
                <p:nvPr/>
              </p:nvSpPr>
              <p:spPr>
                <a:xfrm>
                  <a:off x="9869725" y="6972575"/>
                  <a:ext cx="42325" cy="42325"/>
                </a:xfrm>
                <a:custGeom>
                  <a:avLst/>
                  <a:gdLst/>
                  <a:ahLst/>
                  <a:cxnLst/>
                  <a:rect l="l" t="t" r="r" b="b"/>
                  <a:pathLst>
                    <a:path w="1693" h="1693" extrusionOk="0">
                      <a:moveTo>
                        <a:pt x="1692" y="863"/>
                      </a:moveTo>
                      <a:cubicBezTo>
                        <a:pt x="1692" y="1309"/>
                        <a:pt x="1309" y="1692"/>
                        <a:pt x="831" y="1692"/>
                      </a:cubicBezTo>
                      <a:cubicBezTo>
                        <a:pt x="384" y="1692"/>
                        <a:pt x="1" y="1309"/>
                        <a:pt x="1" y="863"/>
                      </a:cubicBezTo>
                      <a:cubicBezTo>
                        <a:pt x="1" y="384"/>
                        <a:pt x="384" y="1"/>
                        <a:pt x="831" y="1"/>
                      </a:cubicBezTo>
                      <a:cubicBezTo>
                        <a:pt x="1309" y="1"/>
                        <a:pt x="1692" y="384"/>
                        <a:pt x="1692" y="8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1"/>
                <p:cNvSpPr/>
                <p:nvPr/>
              </p:nvSpPr>
              <p:spPr>
                <a:xfrm>
                  <a:off x="10761750" y="7009300"/>
                  <a:ext cx="42300" cy="43100"/>
                </a:xfrm>
                <a:custGeom>
                  <a:avLst/>
                  <a:gdLst/>
                  <a:ahLst/>
                  <a:cxnLst/>
                  <a:rect l="l" t="t" r="r" b="b"/>
                  <a:pathLst>
                    <a:path w="1692" h="1724" extrusionOk="0">
                      <a:moveTo>
                        <a:pt x="1692" y="862"/>
                      </a:moveTo>
                      <a:cubicBezTo>
                        <a:pt x="1692" y="1340"/>
                        <a:pt x="1309" y="1723"/>
                        <a:pt x="830" y="1723"/>
                      </a:cubicBezTo>
                      <a:cubicBezTo>
                        <a:pt x="351" y="1723"/>
                        <a:pt x="0" y="1340"/>
                        <a:pt x="0" y="862"/>
                      </a:cubicBezTo>
                      <a:cubicBezTo>
                        <a:pt x="0" y="383"/>
                        <a:pt x="351" y="0"/>
                        <a:pt x="830" y="0"/>
                      </a:cubicBezTo>
                      <a:cubicBezTo>
                        <a:pt x="1309" y="0"/>
                        <a:pt x="1692" y="383"/>
                        <a:pt x="1692"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1"/>
                <p:cNvSpPr/>
                <p:nvPr/>
              </p:nvSpPr>
              <p:spPr>
                <a:xfrm>
                  <a:off x="11751075" y="7701025"/>
                  <a:ext cx="42325" cy="42325"/>
                </a:xfrm>
                <a:custGeom>
                  <a:avLst/>
                  <a:gdLst/>
                  <a:ahLst/>
                  <a:cxnLst/>
                  <a:rect l="l" t="t" r="r" b="b"/>
                  <a:pathLst>
                    <a:path w="1693" h="1693" extrusionOk="0">
                      <a:moveTo>
                        <a:pt x="1692" y="863"/>
                      </a:moveTo>
                      <a:cubicBezTo>
                        <a:pt x="1692" y="1341"/>
                        <a:pt x="1309" y="1692"/>
                        <a:pt x="831" y="1692"/>
                      </a:cubicBezTo>
                      <a:cubicBezTo>
                        <a:pt x="352" y="1692"/>
                        <a:pt x="1" y="1341"/>
                        <a:pt x="1" y="863"/>
                      </a:cubicBezTo>
                      <a:cubicBezTo>
                        <a:pt x="1" y="384"/>
                        <a:pt x="352" y="1"/>
                        <a:pt x="831" y="1"/>
                      </a:cubicBezTo>
                      <a:cubicBezTo>
                        <a:pt x="1309" y="1"/>
                        <a:pt x="1692" y="384"/>
                        <a:pt x="1692" y="8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1"/>
                <p:cNvSpPr/>
                <p:nvPr/>
              </p:nvSpPr>
              <p:spPr>
                <a:xfrm>
                  <a:off x="9401400" y="7784000"/>
                  <a:ext cx="42300" cy="43125"/>
                </a:xfrm>
                <a:custGeom>
                  <a:avLst/>
                  <a:gdLst/>
                  <a:ahLst/>
                  <a:cxnLst/>
                  <a:rect l="l" t="t" r="r" b="b"/>
                  <a:pathLst>
                    <a:path w="1692" h="1725" extrusionOk="0">
                      <a:moveTo>
                        <a:pt x="1692" y="863"/>
                      </a:moveTo>
                      <a:cubicBezTo>
                        <a:pt x="1692" y="1341"/>
                        <a:pt x="1309" y="1724"/>
                        <a:pt x="862" y="1724"/>
                      </a:cubicBezTo>
                      <a:cubicBezTo>
                        <a:pt x="383" y="1724"/>
                        <a:pt x="0" y="1341"/>
                        <a:pt x="0" y="863"/>
                      </a:cubicBezTo>
                      <a:cubicBezTo>
                        <a:pt x="0" y="384"/>
                        <a:pt x="383" y="1"/>
                        <a:pt x="862" y="1"/>
                      </a:cubicBezTo>
                      <a:cubicBezTo>
                        <a:pt x="1309" y="1"/>
                        <a:pt x="1692" y="384"/>
                        <a:pt x="1692" y="8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1"/>
                <p:cNvSpPr/>
                <p:nvPr/>
              </p:nvSpPr>
              <p:spPr>
                <a:xfrm>
                  <a:off x="10907750" y="7981875"/>
                  <a:ext cx="42300" cy="42325"/>
                </a:xfrm>
                <a:custGeom>
                  <a:avLst/>
                  <a:gdLst/>
                  <a:ahLst/>
                  <a:cxnLst/>
                  <a:rect l="l" t="t" r="r" b="b"/>
                  <a:pathLst>
                    <a:path w="1692" h="1693" extrusionOk="0">
                      <a:moveTo>
                        <a:pt x="1692" y="862"/>
                      </a:moveTo>
                      <a:cubicBezTo>
                        <a:pt x="1692" y="1341"/>
                        <a:pt x="1309" y="1692"/>
                        <a:pt x="862" y="1692"/>
                      </a:cubicBezTo>
                      <a:cubicBezTo>
                        <a:pt x="383" y="1692"/>
                        <a:pt x="0" y="1341"/>
                        <a:pt x="0" y="862"/>
                      </a:cubicBezTo>
                      <a:cubicBezTo>
                        <a:pt x="0" y="384"/>
                        <a:pt x="383" y="1"/>
                        <a:pt x="862" y="1"/>
                      </a:cubicBezTo>
                      <a:cubicBezTo>
                        <a:pt x="1309" y="1"/>
                        <a:pt x="1692" y="384"/>
                        <a:pt x="1692"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1"/>
                <p:cNvSpPr/>
                <p:nvPr/>
              </p:nvSpPr>
              <p:spPr>
                <a:xfrm>
                  <a:off x="10089150" y="7779225"/>
                  <a:ext cx="43100" cy="42300"/>
                </a:xfrm>
                <a:custGeom>
                  <a:avLst/>
                  <a:gdLst/>
                  <a:ahLst/>
                  <a:cxnLst/>
                  <a:rect l="l" t="t" r="r" b="b"/>
                  <a:pathLst>
                    <a:path w="1724" h="1692" extrusionOk="0">
                      <a:moveTo>
                        <a:pt x="1724" y="862"/>
                      </a:moveTo>
                      <a:cubicBezTo>
                        <a:pt x="1724" y="1309"/>
                        <a:pt x="1341" y="1692"/>
                        <a:pt x="862" y="1692"/>
                      </a:cubicBezTo>
                      <a:cubicBezTo>
                        <a:pt x="383" y="1692"/>
                        <a:pt x="0" y="1309"/>
                        <a:pt x="0" y="862"/>
                      </a:cubicBezTo>
                      <a:cubicBezTo>
                        <a:pt x="0" y="383"/>
                        <a:pt x="383" y="0"/>
                        <a:pt x="862" y="0"/>
                      </a:cubicBezTo>
                      <a:cubicBezTo>
                        <a:pt x="1341" y="0"/>
                        <a:pt x="1724" y="383"/>
                        <a:pt x="1724"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1"/>
                <p:cNvSpPr/>
                <p:nvPr/>
              </p:nvSpPr>
              <p:spPr>
                <a:xfrm>
                  <a:off x="8353800" y="7746500"/>
                  <a:ext cx="43125" cy="42325"/>
                </a:xfrm>
                <a:custGeom>
                  <a:avLst/>
                  <a:gdLst/>
                  <a:ahLst/>
                  <a:cxnLst/>
                  <a:rect l="l" t="t" r="r" b="b"/>
                  <a:pathLst>
                    <a:path w="1725" h="1693" extrusionOk="0">
                      <a:moveTo>
                        <a:pt x="1724" y="863"/>
                      </a:moveTo>
                      <a:cubicBezTo>
                        <a:pt x="1724" y="1341"/>
                        <a:pt x="1341" y="1692"/>
                        <a:pt x="862" y="1692"/>
                      </a:cubicBezTo>
                      <a:cubicBezTo>
                        <a:pt x="384" y="1692"/>
                        <a:pt x="1" y="1341"/>
                        <a:pt x="1" y="863"/>
                      </a:cubicBezTo>
                      <a:cubicBezTo>
                        <a:pt x="1" y="384"/>
                        <a:pt x="384" y="1"/>
                        <a:pt x="862" y="1"/>
                      </a:cubicBezTo>
                      <a:cubicBezTo>
                        <a:pt x="1341" y="1"/>
                        <a:pt x="1724" y="384"/>
                        <a:pt x="1724" y="8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1"/>
                <p:cNvSpPr/>
                <p:nvPr/>
              </p:nvSpPr>
              <p:spPr>
                <a:xfrm>
                  <a:off x="8654600" y="71233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1"/>
                <p:cNvSpPr/>
                <p:nvPr/>
              </p:nvSpPr>
              <p:spPr>
                <a:xfrm>
                  <a:off x="7760941" y="7764089"/>
                  <a:ext cx="43100" cy="43100"/>
                </a:xfrm>
                <a:custGeom>
                  <a:avLst/>
                  <a:gdLst/>
                  <a:ahLst/>
                  <a:cxnLst/>
                  <a:rect l="l" t="t" r="r" b="b"/>
                  <a:pathLst>
                    <a:path w="1724" h="1724" extrusionOk="0">
                      <a:moveTo>
                        <a:pt x="1724" y="862"/>
                      </a:moveTo>
                      <a:cubicBezTo>
                        <a:pt x="1724" y="1341"/>
                        <a:pt x="1341" y="1724"/>
                        <a:pt x="862" y="1724"/>
                      </a:cubicBezTo>
                      <a:cubicBezTo>
                        <a:pt x="384" y="1724"/>
                        <a:pt x="1" y="1341"/>
                        <a:pt x="1" y="862"/>
                      </a:cubicBezTo>
                      <a:cubicBezTo>
                        <a:pt x="1" y="383"/>
                        <a:pt x="384" y="1"/>
                        <a:pt x="862" y="1"/>
                      </a:cubicBezTo>
                      <a:cubicBezTo>
                        <a:pt x="1341" y="1"/>
                        <a:pt x="1724" y="383"/>
                        <a:pt x="1724"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9" name="Google Shape;319;p11"/>
            <p:cNvGrpSpPr/>
            <p:nvPr/>
          </p:nvGrpSpPr>
          <p:grpSpPr>
            <a:xfrm rot="-2420379">
              <a:off x="5087881" y="90915"/>
              <a:ext cx="1119196" cy="720939"/>
              <a:chOff x="7714450" y="2073044"/>
              <a:chExt cx="1119226" cy="720958"/>
            </a:xfrm>
          </p:grpSpPr>
          <p:sp>
            <p:nvSpPr>
              <p:cNvPr id="320" name="Google Shape;320;p11"/>
              <p:cNvSpPr/>
              <p:nvPr/>
            </p:nvSpPr>
            <p:spPr>
              <a:xfrm>
                <a:off x="7740398" y="2102385"/>
                <a:ext cx="1083165" cy="662294"/>
              </a:xfrm>
              <a:custGeom>
                <a:avLst/>
                <a:gdLst/>
                <a:ahLst/>
                <a:cxnLst/>
                <a:rect l="l" t="t" r="r" b="b"/>
                <a:pathLst>
                  <a:path w="30639" h="18734" fill="none" extrusionOk="0">
                    <a:moveTo>
                      <a:pt x="1" y="2266"/>
                    </a:moveTo>
                    <a:lnTo>
                      <a:pt x="12320" y="0"/>
                    </a:lnTo>
                    <a:lnTo>
                      <a:pt x="18703" y="957"/>
                    </a:lnTo>
                    <a:lnTo>
                      <a:pt x="18703" y="5394"/>
                    </a:lnTo>
                    <a:cubicBezTo>
                      <a:pt x="18703" y="5394"/>
                      <a:pt x="30639" y="7947"/>
                      <a:pt x="30479" y="8330"/>
                    </a:cubicBezTo>
                    <a:cubicBezTo>
                      <a:pt x="30319" y="8713"/>
                      <a:pt x="25022" y="18319"/>
                      <a:pt x="25022" y="18319"/>
                    </a:cubicBezTo>
                    <a:lnTo>
                      <a:pt x="12607" y="18734"/>
                    </a:lnTo>
                    <a:lnTo>
                      <a:pt x="18703" y="5394"/>
                    </a:lnTo>
                    <a:lnTo>
                      <a:pt x="25022" y="18319"/>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1"/>
              <p:cNvSpPr/>
              <p:nvPr/>
            </p:nvSpPr>
            <p:spPr>
              <a:xfrm>
                <a:off x="8175892" y="2102385"/>
                <a:ext cx="225690" cy="190691"/>
              </a:xfrm>
              <a:custGeom>
                <a:avLst/>
                <a:gdLst/>
                <a:ahLst/>
                <a:cxnLst/>
                <a:rect l="l" t="t" r="r" b="b"/>
                <a:pathLst>
                  <a:path w="6384" h="5394" fill="none" extrusionOk="0">
                    <a:moveTo>
                      <a:pt x="1" y="0"/>
                    </a:moveTo>
                    <a:lnTo>
                      <a:pt x="6384" y="5394"/>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11"/>
              <p:cNvGrpSpPr/>
              <p:nvPr/>
            </p:nvGrpSpPr>
            <p:grpSpPr>
              <a:xfrm>
                <a:off x="7714450" y="2073044"/>
                <a:ext cx="1119226" cy="720958"/>
                <a:chOff x="7714450" y="2073044"/>
                <a:chExt cx="1119226" cy="720958"/>
              </a:xfrm>
            </p:grpSpPr>
            <p:sp>
              <p:nvSpPr>
                <p:cNvPr id="323" name="Google Shape;323;p11"/>
                <p:cNvSpPr/>
                <p:nvPr/>
              </p:nvSpPr>
              <p:spPr>
                <a:xfrm>
                  <a:off x="8603502" y="2726267"/>
                  <a:ext cx="41787" cy="41787"/>
                </a:xfrm>
                <a:custGeom>
                  <a:avLst/>
                  <a:gdLst/>
                  <a:ahLst/>
                  <a:cxnLst/>
                  <a:rect l="l" t="t" r="r" b="b"/>
                  <a:pathLst>
                    <a:path w="1182" h="1182" extrusionOk="0">
                      <a:moveTo>
                        <a:pt x="351" y="160"/>
                      </a:moveTo>
                      <a:cubicBezTo>
                        <a:pt x="607" y="1"/>
                        <a:pt x="894" y="96"/>
                        <a:pt x="1053" y="352"/>
                      </a:cubicBezTo>
                      <a:cubicBezTo>
                        <a:pt x="1181" y="575"/>
                        <a:pt x="1085" y="894"/>
                        <a:pt x="862" y="1022"/>
                      </a:cubicBezTo>
                      <a:cubicBezTo>
                        <a:pt x="607" y="1182"/>
                        <a:pt x="287" y="1086"/>
                        <a:pt x="160" y="830"/>
                      </a:cubicBezTo>
                      <a:cubicBezTo>
                        <a:pt x="0" y="607"/>
                        <a:pt x="96" y="288"/>
                        <a:pt x="351" y="1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1"/>
                <p:cNvSpPr/>
                <p:nvPr/>
              </p:nvSpPr>
              <p:spPr>
                <a:xfrm>
                  <a:off x="8793021" y="2376535"/>
                  <a:ext cx="40655" cy="41787"/>
                </a:xfrm>
                <a:custGeom>
                  <a:avLst/>
                  <a:gdLst/>
                  <a:ahLst/>
                  <a:cxnLst/>
                  <a:rect l="l" t="t" r="r" b="b"/>
                  <a:pathLst>
                    <a:path w="1150" h="1182" extrusionOk="0">
                      <a:moveTo>
                        <a:pt x="320" y="160"/>
                      </a:moveTo>
                      <a:cubicBezTo>
                        <a:pt x="575" y="0"/>
                        <a:pt x="894" y="96"/>
                        <a:pt x="1022" y="351"/>
                      </a:cubicBezTo>
                      <a:cubicBezTo>
                        <a:pt x="1150" y="575"/>
                        <a:pt x="1086" y="894"/>
                        <a:pt x="831" y="1021"/>
                      </a:cubicBezTo>
                      <a:cubicBezTo>
                        <a:pt x="575" y="1181"/>
                        <a:pt x="288" y="1085"/>
                        <a:pt x="128" y="830"/>
                      </a:cubicBezTo>
                      <a:cubicBezTo>
                        <a:pt x="1" y="607"/>
                        <a:pt x="97" y="287"/>
                        <a:pt x="320" y="16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1"/>
                <p:cNvSpPr/>
                <p:nvPr/>
              </p:nvSpPr>
              <p:spPr>
                <a:xfrm>
                  <a:off x="8380117" y="2271613"/>
                  <a:ext cx="40655" cy="41787"/>
                </a:xfrm>
                <a:custGeom>
                  <a:avLst/>
                  <a:gdLst/>
                  <a:ahLst/>
                  <a:cxnLst/>
                  <a:rect l="l" t="t" r="r" b="b"/>
                  <a:pathLst>
                    <a:path w="1150" h="1182" extrusionOk="0">
                      <a:moveTo>
                        <a:pt x="319" y="128"/>
                      </a:moveTo>
                      <a:cubicBezTo>
                        <a:pt x="575" y="0"/>
                        <a:pt x="894" y="96"/>
                        <a:pt x="1021" y="319"/>
                      </a:cubicBezTo>
                      <a:cubicBezTo>
                        <a:pt x="1149" y="575"/>
                        <a:pt x="1053" y="894"/>
                        <a:pt x="830" y="1021"/>
                      </a:cubicBezTo>
                      <a:cubicBezTo>
                        <a:pt x="575" y="1181"/>
                        <a:pt x="255" y="1085"/>
                        <a:pt x="128" y="830"/>
                      </a:cubicBezTo>
                      <a:cubicBezTo>
                        <a:pt x="0" y="575"/>
                        <a:pt x="64" y="287"/>
                        <a:pt x="319" y="1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1"/>
                <p:cNvSpPr/>
                <p:nvPr/>
              </p:nvSpPr>
              <p:spPr>
                <a:xfrm>
                  <a:off x="7714450" y="2159902"/>
                  <a:ext cx="40655" cy="41787"/>
                </a:xfrm>
                <a:custGeom>
                  <a:avLst/>
                  <a:gdLst/>
                  <a:ahLst/>
                  <a:cxnLst/>
                  <a:rect l="l" t="t" r="r" b="b"/>
                  <a:pathLst>
                    <a:path w="1150" h="1182" extrusionOk="0">
                      <a:moveTo>
                        <a:pt x="320" y="160"/>
                      </a:moveTo>
                      <a:cubicBezTo>
                        <a:pt x="575" y="1"/>
                        <a:pt x="894" y="96"/>
                        <a:pt x="1022" y="352"/>
                      </a:cubicBezTo>
                      <a:cubicBezTo>
                        <a:pt x="1150" y="607"/>
                        <a:pt x="1054" y="894"/>
                        <a:pt x="831" y="1054"/>
                      </a:cubicBezTo>
                      <a:cubicBezTo>
                        <a:pt x="575" y="1182"/>
                        <a:pt x="256" y="1086"/>
                        <a:pt x="128" y="862"/>
                      </a:cubicBezTo>
                      <a:cubicBezTo>
                        <a:pt x="1" y="607"/>
                        <a:pt x="65" y="288"/>
                        <a:pt x="320" y="16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1"/>
                <p:cNvSpPr/>
                <p:nvPr/>
              </p:nvSpPr>
              <p:spPr>
                <a:xfrm>
                  <a:off x="8381248" y="2115925"/>
                  <a:ext cx="40655" cy="40620"/>
                </a:xfrm>
                <a:custGeom>
                  <a:avLst/>
                  <a:gdLst/>
                  <a:ahLst/>
                  <a:cxnLst/>
                  <a:rect l="l" t="t" r="r" b="b"/>
                  <a:pathLst>
                    <a:path w="1150" h="1149" extrusionOk="0">
                      <a:moveTo>
                        <a:pt x="319" y="128"/>
                      </a:moveTo>
                      <a:cubicBezTo>
                        <a:pt x="575" y="0"/>
                        <a:pt x="894" y="96"/>
                        <a:pt x="1021" y="319"/>
                      </a:cubicBezTo>
                      <a:cubicBezTo>
                        <a:pt x="1149" y="574"/>
                        <a:pt x="1085" y="894"/>
                        <a:pt x="830" y="1021"/>
                      </a:cubicBezTo>
                      <a:cubicBezTo>
                        <a:pt x="575" y="1149"/>
                        <a:pt x="287" y="1085"/>
                        <a:pt x="128" y="830"/>
                      </a:cubicBezTo>
                      <a:cubicBezTo>
                        <a:pt x="0" y="574"/>
                        <a:pt x="96" y="255"/>
                        <a:pt x="319" y="1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1"/>
                <p:cNvSpPr/>
                <p:nvPr/>
              </p:nvSpPr>
              <p:spPr>
                <a:xfrm>
                  <a:off x="8155600" y="2725135"/>
                  <a:ext cx="67735" cy="68867"/>
                </a:xfrm>
                <a:custGeom>
                  <a:avLst/>
                  <a:gdLst/>
                  <a:ahLst/>
                  <a:cxnLst/>
                  <a:rect l="l" t="t" r="r" b="b"/>
                  <a:pathLst>
                    <a:path w="1916" h="1948" extrusionOk="0">
                      <a:moveTo>
                        <a:pt x="543" y="224"/>
                      </a:moveTo>
                      <a:cubicBezTo>
                        <a:pt x="958" y="1"/>
                        <a:pt x="1468" y="160"/>
                        <a:pt x="1692" y="543"/>
                      </a:cubicBezTo>
                      <a:cubicBezTo>
                        <a:pt x="1915" y="958"/>
                        <a:pt x="1787" y="1469"/>
                        <a:pt x="1373" y="1724"/>
                      </a:cubicBezTo>
                      <a:cubicBezTo>
                        <a:pt x="958" y="1948"/>
                        <a:pt x="447" y="1788"/>
                        <a:pt x="224" y="1405"/>
                      </a:cubicBezTo>
                      <a:cubicBezTo>
                        <a:pt x="0" y="990"/>
                        <a:pt x="128" y="480"/>
                        <a:pt x="543" y="22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1"/>
                <p:cNvSpPr/>
                <p:nvPr/>
              </p:nvSpPr>
              <p:spPr>
                <a:xfrm>
                  <a:off x="8133010" y="2073044"/>
                  <a:ext cx="68867" cy="68867"/>
                </a:xfrm>
                <a:custGeom>
                  <a:avLst/>
                  <a:gdLst/>
                  <a:ahLst/>
                  <a:cxnLst/>
                  <a:rect l="l" t="t" r="r" b="b"/>
                  <a:pathLst>
                    <a:path w="1948" h="1948" extrusionOk="0">
                      <a:moveTo>
                        <a:pt x="575" y="256"/>
                      </a:moveTo>
                      <a:cubicBezTo>
                        <a:pt x="958" y="0"/>
                        <a:pt x="1501" y="160"/>
                        <a:pt x="1724" y="575"/>
                      </a:cubicBezTo>
                      <a:cubicBezTo>
                        <a:pt x="1948" y="958"/>
                        <a:pt x="1820" y="1500"/>
                        <a:pt x="1405" y="1724"/>
                      </a:cubicBezTo>
                      <a:cubicBezTo>
                        <a:pt x="990" y="1947"/>
                        <a:pt x="480" y="1819"/>
                        <a:pt x="256" y="1404"/>
                      </a:cubicBezTo>
                      <a:cubicBezTo>
                        <a:pt x="1" y="990"/>
                        <a:pt x="161" y="479"/>
                        <a:pt x="575" y="2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30" name="Google Shape;330;p11"/>
            <p:cNvCxnSpPr/>
            <p:nvPr/>
          </p:nvCxnSpPr>
          <p:spPr>
            <a:xfrm rot="8379401" flipH="1">
              <a:off x="5934222" y="-208196"/>
              <a:ext cx="802174" cy="20858"/>
            </a:xfrm>
            <a:prstGeom prst="straightConnector1">
              <a:avLst/>
            </a:prstGeom>
            <a:noFill/>
            <a:ln w="9525" cap="flat" cmpd="sng">
              <a:solidFill>
                <a:schemeClr val="accent2"/>
              </a:solidFill>
              <a:prstDash val="solid"/>
              <a:round/>
              <a:headEnd type="none" w="med" len="med"/>
              <a:tailEnd type="none" w="med" len="med"/>
            </a:ln>
          </p:spPr>
        </p:cxnSp>
        <p:cxnSp>
          <p:nvCxnSpPr>
            <p:cNvPr id="331" name="Google Shape;331;p11"/>
            <p:cNvCxnSpPr/>
            <p:nvPr/>
          </p:nvCxnSpPr>
          <p:spPr>
            <a:xfrm rot="-2419988" flipH="1">
              <a:off x="5870070" y="-378814"/>
              <a:ext cx="250297" cy="421848"/>
            </a:xfrm>
            <a:prstGeom prst="straightConnector1">
              <a:avLst/>
            </a:prstGeom>
            <a:noFill/>
            <a:ln w="9525" cap="flat" cmpd="sng">
              <a:solidFill>
                <a:schemeClr val="accent2"/>
              </a:solidFill>
              <a:prstDash val="solid"/>
              <a:round/>
              <a:headEnd type="none" w="med" len="med"/>
              <a:tailEnd type="none" w="med" len="med"/>
            </a:ln>
          </p:spPr>
        </p:cxnSp>
        <p:cxnSp>
          <p:nvCxnSpPr>
            <p:cNvPr id="332" name="Google Shape;332;p11"/>
            <p:cNvCxnSpPr/>
            <p:nvPr/>
          </p:nvCxnSpPr>
          <p:spPr>
            <a:xfrm rot="-2421872">
              <a:off x="5436097" y="-42466"/>
              <a:ext cx="47248" cy="233051"/>
            </a:xfrm>
            <a:prstGeom prst="straightConnector1">
              <a:avLst/>
            </a:prstGeom>
            <a:noFill/>
            <a:ln w="9525" cap="flat" cmpd="sng">
              <a:solidFill>
                <a:schemeClr val="accent2"/>
              </a:solidFill>
              <a:prstDash val="solid"/>
              <a:round/>
              <a:headEnd type="none" w="med" len="med"/>
              <a:tailEnd type="none" w="med" len="med"/>
            </a:ln>
          </p:spPr>
        </p:cxnSp>
        <p:cxnSp>
          <p:nvCxnSpPr>
            <p:cNvPr id="333" name="Google Shape;333;p11"/>
            <p:cNvCxnSpPr/>
            <p:nvPr/>
          </p:nvCxnSpPr>
          <p:spPr>
            <a:xfrm rot="-2420839">
              <a:off x="5586763" y="-20800"/>
              <a:ext cx="418430" cy="252640"/>
            </a:xfrm>
            <a:prstGeom prst="straightConnector1">
              <a:avLst/>
            </a:prstGeom>
            <a:noFill/>
            <a:ln w="9525" cap="flat" cmpd="sng">
              <a:solidFill>
                <a:schemeClr val="accent2"/>
              </a:solidFill>
              <a:prstDash val="solid"/>
              <a:round/>
              <a:headEnd type="none" w="med" len="med"/>
              <a:tailEnd type="none" w="med" len="med"/>
            </a:ln>
          </p:spPr>
        </p:cxnSp>
      </p:grpSp>
      <p:cxnSp>
        <p:nvCxnSpPr>
          <p:cNvPr id="334" name="Google Shape;334;p11"/>
          <p:cNvCxnSpPr/>
          <p:nvPr/>
        </p:nvCxnSpPr>
        <p:spPr>
          <a:xfrm>
            <a:off x="2748612" y="4180316"/>
            <a:ext cx="490800" cy="366300"/>
          </a:xfrm>
          <a:prstGeom prst="straightConnector1">
            <a:avLst/>
          </a:prstGeom>
          <a:noFill/>
          <a:ln w="9525" cap="flat" cmpd="sng">
            <a:solidFill>
              <a:schemeClr val="accent2"/>
            </a:solidFill>
            <a:prstDash val="solid"/>
            <a:round/>
            <a:headEnd type="none" w="med" len="med"/>
            <a:tailEnd type="none" w="med" len="med"/>
          </a:ln>
        </p:spPr>
      </p:cxnSp>
      <p:cxnSp>
        <p:nvCxnSpPr>
          <p:cNvPr id="335" name="Google Shape;335;p11"/>
          <p:cNvCxnSpPr/>
          <p:nvPr/>
        </p:nvCxnSpPr>
        <p:spPr>
          <a:xfrm rot="10800000" flipH="1">
            <a:off x="-251067" y="4775986"/>
            <a:ext cx="570300" cy="413400"/>
          </a:xfrm>
          <a:prstGeom prst="straightConnector1">
            <a:avLst/>
          </a:prstGeom>
          <a:noFill/>
          <a:ln w="9525" cap="flat" cmpd="sng">
            <a:solidFill>
              <a:schemeClr val="accent2"/>
            </a:solidFill>
            <a:prstDash val="solid"/>
            <a:round/>
            <a:headEnd type="none" w="med" len="med"/>
            <a:tailEnd type="none" w="med" len="med"/>
          </a:ln>
        </p:spPr>
      </p:cxnSp>
      <p:cxnSp>
        <p:nvCxnSpPr>
          <p:cNvPr id="336" name="Google Shape;336;p11"/>
          <p:cNvCxnSpPr/>
          <p:nvPr/>
        </p:nvCxnSpPr>
        <p:spPr>
          <a:xfrm rot="10800000" flipH="1">
            <a:off x="322825" y="4731640"/>
            <a:ext cx="666300" cy="44400"/>
          </a:xfrm>
          <a:prstGeom prst="straightConnector1">
            <a:avLst/>
          </a:prstGeom>
          <a:noFill/>
          <a:ln w="9525" cap="flat" cmpd="sng">
            <a:solidFill>
              <a:schemeClr val="accent2"/>
            </a:solidFill>
            <a:prstDash val="solid"/>
            <a:round/>
            <a:headEnd type="none" w="med" len="med"/>
            <a:tailEnd type="none" w="med" len="med"/>
          </a:ln>
        </p:spPr>
      </p:cxnSp>
      <p:cxnSp>
        <p:nvCxnSpPr>
          <p:cNvPr id="337" name="Google Shape;337;p11"/>
          <p:cNvCxnSpPr/>
          <p:nvPr/>
        </p:nvCxnSpPr>
        <p:spPr>
          <a:xfrm flipH="1">
            <a:off x="650745" y="4731639"/>
            <a:ext cx="334800" cy="741300"/>
          </a:xfrm>
          <a:prstGeom prst="straightConnector1">
            <a:avLst/>
          </a:prstGeom>
          <a:noFill/>
          <a:ln w="9525" cap="flat" cmpd="sng">
            <a:solidFill>
              <a:schemeClr val="accent2"/>
            </a:solidFill>
            <a:prstDash val="solid"/>
            <a:round/>
            <a:headEnd type="none" w="med" len="med"/>
            <a:tailEnd type="none" w="med" len="med"/>
          </a:ln>
        </p:spPr>
      </p:cxnSp>
      <p:cxnSp>
        <p:nvCxnSpPr>
          <p:cNvPr id="338" name="Google Shape;338;p11"/>
          <p:cNvCxnSpPr/>
          <p:nvPr/>
        </p:nvCxnSpPr>
        <p:spPr>
          <a:xfrm rot="10800000" flipH="1">
            <a:off x="992374" y="4561112"/>
            <a:ext cx="512700" cy="167100"/>
          </a:xfrm>
          <a:prstGeom prst="straightConnector1">
            <a:avLst/>
          </a:prstGeom>
          <a:noFill/>
          <a:ln w="9525" cap="flat" cmpd="sng">
            <a:solidFill>
              <a:schemeClr val="accent2"/>
            </a:solidFill>
            <a:prstDash val="solid"/>
            <a:round/>
            <a:headEnd type="none" w="med" len="med"/>
            <a:tailEnd type="none" w="med" len="med"/>
          </a:ln>
        </p:spPr>
      </p:cxnSp>
      <p:cxnSp>
        <p:nvCxnSpPr>
          <p:cNvPr id="339" name="Google Shape;339;p11"/>
          <p:cNvCxnSpPr/>
          <p:nvPr/>
        </p:nvCxnSpPr>
        <p:spPr>
          <a:xfrm flipH="1">
            <a:off x="2088731" y="4335379"/>
            <a:ext cx="215400" cy="242700"/>
          </a:xfrm>
          <a:prstGeom prst="straightConnector1">
            <a:avLst/>
          </a:prstGeom>
          <a:noFill/>
          <a:ln w="9525" cap="flat" cmpd="sng">
            <a:solidFill>
              <a:schemeClr val="accent2"/>
            </a:solidFill>
            <a:prstDash val="solid"/>
            <a:round/>
            <a:headEnd type="none" w="med" len="med"/>
            <a:tailEnd type="none" w="med" len="med"/>
          </a:ln>
        </p:spPr>
      </p:cxnSp>
      <p:cxnSp>
        <p:nvCxnSpPr>
          <p:cNvPr id="340" name="Google Shape;340;p11"/>
          <p:cNvCxnSpPr/>
          <p:nvPr/>
        </p:nvCxnSpPr>
        <p:spPr>
          <a:xfrm rot="10800000" flipH="1">
            <a:off x="2300704" y="4181581"/>
            <a:ext cx="444000" cy="157200"/>
          </a:xfrm>
          <a:prstGeom prst="straightConnector1">
            <a:avLst/>
          </a:prstGeom>
          <a:noFill/>
          <a:ln w="9525" cap="flat" cmpd="sng">
            <a:solidFill>
              <a:schemeClr val="accent2"/>
            </a:solidFill>
            <a:prstDash val="solid"/>
            <a:round/>
            <a:headEnd type="none" w="med" len="med"/>
            <a:tailEnd type="none" w="med" len="med"/>
          </a:ln>
        </p:spPr>
      </p:cxnSp>
      <p:cxnSp>
        <p:nvCxnSpPr>
          <p:cNvPr id="341" name="Google Shape;341;p11"/>
          <p:cNvCxnSpPr/>
          <p:nvPr/>
        </p:nvCxnSpPr>
        <p:spPr>
          <a:xfrm>
            <a:off x="3234337" y="4541770"/>
            <a:ext cx="686700" cy="633600"/>
          </a:xfrm>
          <a:prstGeom prst="straightConnector1">
            <a:avLst/>
          </a:prstGeom>
          <a:noFill/>
          <a:ln w="9525" cap="flat" cmpd="sng">
            <a:solidFill>
              <a:schemeClr val="accent2"/>
            </a:solidFill>
            <a:prstDash val="solid"/>
            <a:round/>
            <a:headEnd type="none" w="med" len="med"/>
            <a:tailEnd type="none" w="med" len="med"/>
          </a:ln>
        </p:spPr>
      </p:cxnSp>
      <p:cxnSp>
        <p:nvCxnSpPr>
          <p:cNvPr id="342" name="Google Shape;342;p11"/>
          <p:cNvCxnSpPr/>
          <p:nvPr/>
        </p:nvCxnSpPr>
        <p:spPr>
          <a:xfrm rot="10800000" flipH="1">
            <a:off x="3918572" y="4833457"/>
            <a:ext cx="889500" cy="344400"/>
          </a:xfrm>
          <a:prstGeom prst="straightConnector1">
            <a:avLst/>
          </a:prstGeom>
          <a:noFill/>
          <a:ln w="9525" cap="flat" cmpd="sng">
            <a:solidFill>
              <a:schemeClr val="accent2"/>
            </a:solidFill>
            <a:prstDash val="solid"/>
            <a:round/>
            <a:headEnd type="none" w="med" len="med"/>
            <a:tailEnd type="none" w="med" len="med"/>
          </a:ln>
        </p:spPr>
      </p:cxnSp>
      <p:cxnSp>
        <p:nvCxnSpPr>
          <p:cNvPr id="343" name="Google Shape;343;p11"/>
          <p:cNvCxnSpPr/>
          <p:nvPr/>
        </p:nvCxnSpPr>
        <p:spPr>
          <a:xfrm rot="10800000">
            <a:off x="4339328" y="4387128"/>
            <a:ext cx="466200" cy="441000"/>
          </a:xfrm>
          <a:prstGeom prst="straightConnector1">
            <a:avLst/>
          </a:prstGeom>
          <a:noFill/>
          <a:ln w="9525" cap="flat" cmpd="sng">
            <a:solidFill>
              <a:schemeClr val="accent2"/>
            </a:solidFill>
            <a:prstDash val="solid"/>
            <a:round/>
            <a:headEnd type="none" w="med" len="med"/>
            <a:tailEnd type="none" w="med" len="med"/>
          </a:ln>
        </p:spPr>
      </p:cxnSp>
      <p:cxnSp>
        <p:nvCxnSpPr>
          <p:cNvPr id="344" name="Google Shape;344;p11"/>
          <p:cNvCxnSpPr/>
          <p:nvPr/>
        </p:nvCxnSpPr>
        <p:spPr>
          <a:xfrm rot="10800000" flipH="1">
            <a:off x="4341758" y="4265663"/>
            <a:ext cx="446100" cy="126600"/>
          </a:xfrm>
          <a:prstGeom prst="straightConnector1">
            <a:avLst/>
          </a:prstGeom>
          <a:noFill/>
          <a:ln w="9525" cap="flat" cmpd="sng">
            <a:solidFill>
              <a:schemeClr val="accent2"/>
            </a:solidFill>
            <a:prstDash val="solid"/>
            <a:round/>
            <a:headEnd type="none" w="med" len="med"/>
            <a:tailEnd type="none" w="med" len="med"/>
          </a:ln>
        </p:spPr>
      </p:cxnSp>
      <p:cxnSp>
        <p:nvCxnSpPr>
          <p:cNvPr id="345" name="Google Shape;345;p11"/>
          <p:cNvCxnSpPr/>
          <p:nvPr/>
        </p:nvCxnSpPr>
        <p:spPr>
          <a:xfrm>
            <a:off x="4800461" y="4260479"/>
            <a:ext cx="5100" cy="595800"/>
          </a:xfrm>
          <a:prstGeom prst="straightConnector1">
            <a:avLst/>
          </a:prstGeom>
          <a:noFill/>
          <a:ln w="9525" cap="flat" cmpd="sng">
            <a:solidFill>
              <a:schemeClr val="accent2"/>
            </a:solidFill>
            <a:prstDash val="solid"/>
            <a:round/>
            <a:headEnd type="none" w="med" len="med"/>
            <a:tailEnd type="none" w="med" len="med"/>
          </a:ln>
        </p:spPr>
      </p:cxnSp>
      <p:cxnSp>
        <p:nvCxnSpPr>
          <p:cNvPr id="346" name="Google Shape;346;p11"/>
          <p:cNvCxnSpPr/>
          <p:nvPr/>
        </p:nvCxnSpPr>
        <p:spPr>
          <a:xfrm>
            <a:off x="4802982" y="4840807"/>
            <a:ext cx="202800" cy="420600"/>
          </a:xfrm>
          <a:prstGeom prst="straightConnector1">
            <a:avLst/>
          </a:prstGeom>
          <a:noFill/>
          <a:ln w="9525" cap="flat" cmpd="sng">
            <a:solidFill>
              <a:schemeClr val="accent2"/>
            </a:solidFill>
            <a:prstDash val="solid"/>
            <a:round/>
            <a:headEnd type="none" w="med" len="med"/>
            <a:tailEnd type="none" w="med" len="med"/>
          </a:ln>
        </p:spPr>
      </p:cxnSp>
      <p:cxnSp>
        <p:nvCxnSpPr>
          <p:cNvPr id="347" name="Google Shape;347;p11"/>
          <p:cNvCxnSpPr/>
          <p:nvPr/>
        </p:nvCxnSpPr>
        <p:spPr>
          <a:xfrm flipH="1">
            <a:off x="5003179" y="4901633"/>
            <a:ext cx="169800" cy="362400"/>
          </a:xfrm>
          <a:prstGeom prst="straightConnector1">
            <a:avLst/>
          </a:prstGeom>
          <a:noFill/>
          <a:ln w="9525" cap="flat" cmpd="sng">
            <a:solidFill>
              <a:schemeClr val="accen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34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71"/>
        <p:cNvGrpSpPr/>
        <p:nvPr/>
      </p:nvGrpSpPr>
      <p:grpSpPr>
        <a:xfrm>
          <a:off x="0" y="0"/>
          <a:ext cx="0" cy="0"/>
          <a:chOff x="0" y="0"/>
          <a:chExt cx="0" cy="0"/>
        </a:xfrm>
      </p:grpSpPr>
      <p:sp>
        <p:nvSpPr>
          <p:cNvPr id="372" name="Google Shape;372;p14"/>
          <p:cNvSpPr txBox="1">
            <a:spLocks noGrp="1"/>
          </p:cNvSpPr>
          <p:nvPr>
            <p:ph type="title"/>
          </p:nvPr>
        </p:nvSpPr>
        <p:spPr>
          <a:xfrm>
            <a:off x="2777875" y="3103100"/>
            <a:ext cx="5652900" cy="531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373" name="Google Shape;373;p14"/>
          <p:cNvSpPr txBox="1">
            <a:spLocks noGrp="1"/>
          </p:cNvSpPr>
          <p:nvPr>
            <p:ph type="subTitle" idx="1"/>
          </p:nvPr>
        </p:nvSpPr>
        <p:spPr>
          <a:xfrm>
            <a:off x="2777850" y="1508488"/>
            <a:ext cx="5652900" cy="1545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
        <p:nvSpPr>
          <p:cNvPr id="374" name="Google Shape;374;p14"/>
          <p:cNvSpPr/>
          <p:nvPr/>
        </p:nvSpPr>
        <p:spPr>
          <a:xfrm>
            <a:off x="-432850" y="-2480425"/>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4"/>
          <p:cNvSpPr/>
          <p:nvPr/>
        </p:nvSpPr>
        <p:spPr>
          <a:xfrm>
            <a:off x="4886275" y="3604125"/>
            <a:ext cx="4550400" cy="45504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6" name="Google Shape;376;p14"/>
          <p:cNvGrpSpPr/>
          <p:nvPr/>
        </p:nvGrpSpPr>
        <p:grpSpPr>
          <a:xfrm rot="3149028">
            <a:off x="7095476" y="-417586"/>
            <a:ext cx="2585472" cy="1743533"/>
            <a:chOff x="87900" y="-332975"/>
            <a:chExt cx="2585411" cy="1743491"/>
          </a:xfrm>
        </p:grpSpPr>
        <p:grpSp>
          <p:nvGrpSpPr>
            <p:cNvPr id="377" name="Google Shape;377;p14"/>
            <p:cNvGrpSpPr/>
            <p:nvPr/>
          </p:nvGrpSpPr>
          <p:grpSpPr>
            <a:xfrm>
              <a:off x="87900" y="-332975"/>
              <a:ext cx="2585411" cy="1464000"/>
              <a:chOff x="87900" y="-332975"/>
              <a:chExt cx="2585411" cy="1464000"/>
            </a:xfrm>
          </p:grpSpPr>
          <p:sp>
            <p:nvSpPr>
              <p:cNvPr id="378" name="Google Shape;378;p14"/>
              <p:cNvSpPr/>
              <p:nvPr/>
            </p:nvSpPr>
            <p:spPr>
              <a:xfrm>
                <a:off x="1599802" y="-332975"/>
                <a:ext cx="1073509" cy="543049"/>
              </a:xfrm>
              <a:custGeom>
                <a:avLst/>
                <a:gdLst/>
                <a:ahLst/>
                <a:cxnLst/>
                <a:rect l="l" t="t" r="r" b="b"/>
                <a:pathLst>
                  <a:path w="40845" h="20662" fill="none" extrusionOk="0">
                    <a:moveTo>
                      <a:pt x="40844" y="0"/>
                    </a:moveTo>
                    <a:lnTo>
                      <a:pt x="20566" y="3630"/>
                    </a:lnTo>
                    <a:lnTo>
                      <a:pt x="18146" y="17446"/>
                    </a:lnTo>
                    <a:lnTo>
                      <a:pt x="6017" y="20661"/>
                    </a:lnTo>
                    <a:lnTo>
                      <a:pt x="0" y="4234"/>
                    </a:lnTo>
                    <a:lnTo>
                      <a:pt x="20566" y="363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278682" y="-237597"/>
                <a:ext cx="2264132" cy="1102787"/>
              </a:xfrm>
              <a:custGeom>
                <a:avLst/>
                <a:gdLst/>
                <a:ahLst/>
                <a:cxnLst/>
                <a:rect l="l" t="t" r="r" b="b"/>
                <a:pathLst>
                  <a:path w="86146" h="41959" fill="none" extrusionOk="0">
                    <a:moveTo>
                      <a:pt x="50267" y="605"/>
                    </a:moveTo>
                    <a:lnTo>
                      <a:pt x="37024" y="14963"/>
                    </a:lnTo>
                    <a:lnTo>
                      <a:pt x="20056" y="31262"/>
                    </a:lnTo>
                    <a:lnTo>
                      <a:pt x="0" y="29766"/>
                    </a:lnTo>
                    <a:lnTo>
                      <a:pt x="414" y="41959"/>
                    </a:lnTo>
                    <a:lnTo>
                      <a:pt x="20056" y="31262"/>
                    </a:lnTo>
                    <a:lnTo>
                      <a:pt x="43136" y="29511"/>
                    </a:lnTo>
                    <a:lnTo>
                      <a:pt x="37024" y="14963"/>
                    </a:lnTo>
                    <a:lnTo>
                      <a:pt x="56284" y="17032"/>
                    </a:lnTo>
                    <a:lnTo>
                      <a:pt x="70833" y="1"/>
                    </a:lnTo>
                    <a:lnTo>
                      <a:pt x="86145" y="3693"/>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a:off x="112999" y="584039"/>
                <a:ext cx="692807" cy="524625"/>
              </a:xfrm>
              <a:custGeom>
                <a:avLst/>
                <a:gdLst/>
                <a:ahLst/>
                <a:cxnLst/>
                <a:rect l="l" t="t" r="r" b="b"/>
                <a:pathLst>
                  <a:path w="26360" h="19961" fill="none" extrusionOk="0">
                    <a:moveTo>
                      <a:pt x="26360" y="0"/>
                    </a:moveTo>
                    <a:lnTo>
                      <a:pt x="24800" y="9296"/>
                    </a:lnTo>
                    <a:lnTo>
                      <a:pt x="6718" y="10697"/>
                    </a:lnTo>
                    <a:lnTo>
                      <a:pt x="1" y="19961"/>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a:off x="764795" y="538019"/>
                <a:ext cx="646786" cy="290343"/>
              </a:xfrm>
              <a:custGeom>
                <a:avLst/>
                <a:gdLst/>
                <a:ahLst/>
                <a:cxnLst/>
                <a:rect l="l" t="t" r="r" b="b"/>
                <a:pathLst>
                  <a:path w="24609" h="11047" fill="none" extrusionOk="0">
                    <a:moveTo>
                      <a:pt x="0" y="11047"/>
                    </a:moveTo>
                    <a:lnTo>
                      <a:pt x="24608" y="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4"/>
              <p:cNvGrpSpPr/>
              <p:nvPr/>
            </p:nvGrpSpPr>
            <p:grpSpPr>
              <a:xfrm>
                <a:off x="87900" y="-262197"/>
                <a:ext cx="2505918" cy="1393222"/>
                <a:chOff x="87900" y="-262197"/>
                <a:chExt cx="2505918" cy="1393222"/>
              </a:xfrm>
            </p:grpSpPr>
            <p:sp>
              <p:nvSpPr>
                <p:cNvPr id="383" name="Google Shape;383;p14"/>
                <p:cNvSpPr/>
                <p:nvPr/>
              </p:nvSpPr>
              <p:spPr>
                <a:xfrm>
                  <a:off x="2052432" y="91089"/>
                  <a:ext cx="50252" cy="44286"/>
                </a:xfrm>
                <a:custGeom>
                  <a:avLst/>
                  <a:gdLst/>
                  <a:ahLst/>
                  <a:cxnLst/>
                  <a:rect l="l" t="t" r="r" b="b"/>
                  <a:pathLst>
                    <a:path w="1912" h="1685" extrusionOk="0">
                      <a:moveTo>
                        <a:pt x="969" y="0"/>
                      </a:moveTo>
                      <a:cubicBezTo>
                        <a:pt x="860" y="0"/>
                        <a:pt x="748" y="22"/>
                        <a:pt x="638" y="69"/>
                      </a:cubicBezTo>
                      <a:cubicBezTo>
                        <a:pt x="224" y="260"/>
                        <a:pt x="1" y="738"/>
                        <a:pt x="192" y="1152"/>
                      </a:cubicBezTo>
                      <a:cubicBezTo>
                        <a:pt x="314" y="1493"/>
                        <a:pt x="641" y="1685"/>
                        <a:pt x="973" y="1685"/>
                      </a:cubicBezTo>
                      <a:cubicBezTo>
                        <a:pt x="1075" y="1685"/>
                        <a:pt x="1177" y="1666"/>
                        <a:pt x="1274" y="1629"/>
                      </a:cubicBezTo>
                      <a:cubicBezTo>
                        <a:pt x="1720" y="1438"/>
                        <a:pt x="1911" y="961"/>
                        <a:pt x="1720" y="515"/>
                      </a:cubicBezTo>
                      <a:cubicBezTo>
                        <a:pt x="1600" y="203"/>
                        <a:pt x="1300" y="0"/>
                        <a:pt x="9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p:nvPr/>
              </p:nvSpPr>
              <p:spPr>
                <a:xfrm>
                  <a:off x="1578882" y="-242406"/>
                  <a:ext cx="50226" cy="43944"/>
                </a:xfrm>
                <a:custGeom>
                  <a:avLst/>
                  <a:gdLst/>
                  <a:ahLst/>
                  <a:cxnLst/>
                  <a:rect l="l" t="t" r="r" b="b"/>
                  <a:pathLst>
                    <a:path w="1911" h="1672" extrusionOk="0">
                      <a:moveTo>
                        <a:pt x="938" y="0"/>
                      </a:moveTo>
                      <a:cubicBezTo>
                        <a:pt x="837" y="0"/>
                        <a:pt x="735" y="18"/>
                        <a:pt x="637" y="56"/>
                      </a:cubicBezTo>
                      <a:cubicBezTo>
                        <a:pt x="191" y="247"/>
                        <a:pt x="0" y="725"/>
                        <a:pt x="160" y="1170"/>
                      </a:cubicBezTo>
                      <a:cubicBezTo>
                        <a:pt x="305" y="1486"/>
                        <a:pt x="617" y="1672"/>
                        <a:pt x="955" y="1672"/>
                      </a:cubicBezTo>
                      <a:cubicBezTo>
                        <a:pt x="1060" y="1672"/>
                        <a:pt x="1168" y="1654"/>
                        <a:pt x="1274" y="1616"/>
                      </a:cubicBezTo>
                      <a:cubicBezTo>
                        <a:pt x="1688" y="1425"/>
                        <a:pt x="1911" y="948"/>
                        <a:pt x="1720" y="502"/>
                      </a:cubicBezTo>
                      <a:cubicBezTo>
                        <a:pt x="1574" y="186"/>
                        <a:pt x="1262" y="0"/>
                        <a:pt x="9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a:off x="1231643" y="139606"/>
                  <a:ext cx="50252" cy="44286"/>
                </a:xfrm>
                <a:custGeom>
                  <a:avLst/>
                  <a:gdLst/>
                  <a:ahLst/>
                  <a:cxnLst/>
                  <a:rect l="l" t="t" r="r" b="b"/>
                  <a:pathLst>
                    <a:path w="1912" h="1685" extrusionOk="0">
                      <a:moveTo>
                        <a:pt x="955" y="0"/>
                      </a:moveTo>
                      <a:cubicBezTo>
                        <a:pt x="848" y="0"/>
                        <a:pt x="740" y="22"/>
                        <a:pt x="638" y="70"/>
                      </a:cubicBezTo>
                      <a:cubicBezTo>
                        <a:pt x="192" y="229"/>
                        <a:pt x="1" y="738"/>
                        <a:pt x="192" y="1152"/>
                      </a:cubicBezTo>
                      <a:cubicBezTo>
                        <a:pt x="314" y="1493"/>
                        <a:pt x="622" y="1685"/>
                        <a:pt x="960" y="1685"/>
                      </a:cubicBezTo>
                      <a:cubicBezTo>
                        <a:pt x="1063" y="1685"/>
                        <a:pt x="1170" y="1667"/>
                        <a:pt x="1274" y="1630"/>
                      </a:cubicBezTo>
                      <a:cubicBezTo>
                        <a:pt x="1688" y="1439"/>
                        <a:pt x="1911" y="961"/>
                        <a:pt x="1720" y="515"/>
                      </a:cubicBezTo>
                      <a:cubicBezTo>
                        <a:pt x="1600" y="204"/>
                        <a:pt x="1282" y="0"/>
                        <a:pt x="9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4"/>
                <p:cNvSpPr/>
                <p:nvPr/>
              </p:nvSpPr>
              <p:spPr>
                <a:xfrm>
                  <a:off x="744715" y="805125"/>
                  <a:ext cx="50226" cy="44312"/>
                </a:xfrm>
                <a:custGeom>
                  <a:avLst/>
                  <a:gdLst/>
                  <a:ahLst/>
                  <a:cxnLst/>
                  <a:rect l="l" t="t" r="r" b="b"/>
                  <a:pathLst>
                    <a:path w="1911" h="1686" extrusionOk="0">
                      <a:moveTo>
                        <a:pt x="938" y="1"/>
                      </a:moveTo>
                      <a:cubicBezTo>
                        <a:pt x="836" y="1"/>
                        <a:pt x="734" y="19"/>
                        <a:pt x="637" y="56"/>
                      </a:cubicBezTo>
                      <a:cubicBezTo>
                        <a:pt x="191" y="247"/>
                        <a:pt x="0" y="725"/>
                        <a:pt x="159" y="1170"/>
                      </a:cubicBezTo>
                      <a:cubicBezTo>
                        <a:pt x="303" y="1482"/>
                        <a:pt x="609" y="1685"/>
                        <a:pt x="942" y="1685"/>
                      </a:cubicBezTo>
                      <a:cubicBezTo>
                        <a:pt x="1051" y="1685"/>
                        <a:pt x="1163" y="1663"/>
                        <a:pt x="1273" y="1616"/>
                      </a:cubicBezTo>
                      <a:cubicBezTo>
                        <a:pt x="1687" y="1457"/>
                        <a:pt x="1910" y="948"/>
                        <a:pt x="1719" y="534"/>
                      </a:cubicBezTo>
                      <a:cubicBezTo>
                        <a:pt x="1597" y="193"/>
                        <a:pt x="1270" y="1"/>
                        <a:pt x="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4"/>
                <p:cNvSpPr/>
                <p:nvPr/>
              </p:nvSpPr>
              <p:spPr>
                <a:xfrm>
                  <a:off x="256920" y="523642"/>
                  <a:ext cx="50226" cy="44312"/>
                </a:xfrm>
                <a:custGeom>
                  <a:avLst/>
                  <a:gdLst/>
                  <a:ahLst/>
                  <a:cxnLst/>
                  <a:rect l="l" t="t" r="r" b="b"/>
                  <a:pathLst>
                    <a:path w="1911" h="1686" extrusionOk="0">
                      <a:moveTo>
                        <a:pt x="955" y="1"/>
                      </a:moveTo>
                      <a:cubicBezTo>
                        <a:pt x="847" y="1"/>
                        <a:pt x="739" y="23"/>
                        <a:pt x="637" y="70"/>
                      </a:cubicBezTo>
                      <a:cubicBezTo>
                        <a:pt x="191" y="261"/>
                        <a:pt x="0" y="738"/>
                        <a:pt x="159" y="1152"/>
                      </a:cubicBezTo>
                      <a:cubicBezTo>
                        <a:pt x="306" y="1493"/>
                        <a:pt x="620" y="1685"/>
                        <a:pt x="959" y="1685"/>
                      </a:cubicBezTo>
                      <a:cubicBezTo>
                        <a:pt x="1063" y="1685"/>
                        <a:pt x="1169" y="1667"/>
                        <a:pt x="1274" y="1630"/>
                      </a:cubicBezTo>
                      <a:cubicBezTo>
                        <a:pt x="1688" y="1439"/>
                        <a:pt x="1910" y="961"/>
                        <a:pt x="1719" y="515"/>
                      </a:cubicBezTo>
                      <a:cubicBezTo>
                        <a:pt x="1600" y="204"/>
                        <a:pt x="1281" y="1"/>
                        <a:pt x="9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4"/>
                <p:cNvSpPr/>
                <p:nvPr/>
              </p:nvSpPr>
              <p:spPr>
                <a:xfrm>
                  <a:off x="87900" y="1086739"/>
                  <a:ext cx="50226" cy="44286"/>
                </a:xfrm>
                <a:custGeom>
                  <a:avLst/>
                  <a:gdLst/>
                  <a:ahLst/>
                  <a:cxnLst/>
                  <a:rect l="l" t="t" r="r" b="b"/>
                  <a:pathLst>
                    <a:path w="1911" h="1685" extrusionOk="0">
                      <a:moveTo>
                        <a:pt x="969" y="0"/>
                      </a:moveTo>
                      <a:cubicBezTo>
                        <a:pt x="860" y="0"/>
                        <a:pt x="748" y="22"/>
                        <a:pt x="637" y="69"/>
                      </a:cubicBezTo>
                      <a:cubicBezTo>
                        <a:pt x="224" y="260"/>
                        <a:pt x="1" y="738"/>
                        <a:pt x="192" y="1152"/>
                      </a:cubicBezTo>
                      <a:cubicBezTo>
                        <a:pt x="313" y="1493"/>
                        <a:pt x="640" y="1685"/>
                        <a:pt x="973" y="1685"/>
                      </a:cubicBezTo>
                      <a:cubicBezTo>
                        <a:pt x="1074" y="1685"/>
                        <a:pt x="1177" y="1667"/>
                        <a:pt x="1274" y="1629"/>
                      </a:cubicBezTo>
                      <a:cubicBezTo>
                        <a:pt x="1720" y="1438"/>
                        <a:pt x="1911" y="961"/>
                        <a:pt x="1752" y="515"/>
                      </a:cubicBezTo>
                      <a:cubicBezTo>
                        <a:pt x="1608" y="204"/>
                        <a:pt x="1302" y="0"/>
                        <a:pt x="9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4"/>
                <p:cNvSpPr/>
                <p:nvPr/>
              </p:nvSpPr>
              <p:spPr>
                <a:xfrm>
                  <a:off x="2089253" y="-262197"/>
                  <a:ext cx="79531" cy="71804"/>
                </a:xfrm>
                <a:custGeom>
                  <a:avLst/>
                  <a:gdLst/>
                  <a:ahLst/>
                  <a:cxnLst/>
                  <a:rect l="l" t="t" r="r" b="b"/>
                  <a:pathLst>
                    <a:path w="3026" h="2732" extrusionOk="0">
                      <a:moveTo>
                        <a:pt x="1521" y="1"/>
                      </a:moveTo>
                      <a:cubicBezTo>
                        <a:pt x="1408" y="1"/>
                        <a:pt x="1293" y="15"/>
                        <a:pt x="1179" y="45"/>
                      </a:cubicBezTo>
                      <a:cubicBezTo>
                        <a:pt x="446" y="236"/>
                        <a:pt x="1" y="1000"/>
                        <a:pt x="192" y="1732"/>
                      </a:cubicBezTo>
                      <a:cubicBezTo>
                        <a:pt x="353" y="2322"/>
                        <a:pt x="920" y="2732"/>
                        <a:pt x="1514" y="2732"/>
                      </a:cubicBezTo>
                      <a:cubicBezTo>
                        <a:pt x="1625" y="2732"/>
                        <a:pt x="1737" y="2717"/>
                        <a:pt x="1847" y="2687"/>
                      </a:cubicBezTo>
                      <a:cubicBezTo>
                        <a:pt x="2579" y="2496"/>
                        <a:pt x="3025" y="1764"/>
                        <a:pt x="2834" y="1032"/>
                      </a:cubicBezTo>
                      <a:cubicBezTo>
                        <a:pt x="2673" y="415"/>
                        <a:pt x="2127" y="1"/>
                        <a:pt x="1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4"/>
                <p:cNvSpPr/>
                <p:nvPr/>
              </p:nvSpPr>
              <p:spPr>
                <a:xfrm>
                  <a:off x="2515128" y="-174887"/>
                  <a:ext cx="78690" cy="71567"/>
                </a:xfrm>
                <a:custGeom>
                  <a:avLst/>
                  <a:gdLst/>
                  <a:ahLst/>
                  <a:cxnLst/>
                  <a:rect l="l" t="t" r="r" b="b"/>
                  <a:pathLst>
                    <a:path w="2994" h="2723" extrusionOk="0">
                      <a:moveTo>
                        <a:pt x="1460" y="0"/>
                      </a:moveTo>
                      <a:cubicBezTo>
                        <a:pt x="1357" y="0"/>
                        <a:pt x="1252" y="11"/>
                        <a:pt x="1147" y="34"/>
                      </a:cubicBezTo>
                      <a:cubicBezTo>
                        <a:pt x="415" y="225"/>
                        <a:pt x="1" y="989"/>
                        <a:pt x="192" y="1721"/>
                      </a:cubicBezTo>
                      <a:cubicBezTo>
                        <a:pt x="351" y="2333"/>
                        <a:pt x="889" y="2723"/>
                        <a:pt x="1489" y="2723"/>
                      </a:cubicBezTo>
                      <a:cubicBezTo>
                        <a:pt x="1607" y="2723"/>
                        <a:pt x="1727" y="2708"/>
                        <a:pt x="1847" y="2676"/>
                      </a:cubicBezTo>
                      <a:cubicBezTo>
                        <a:pt x="2579" y="2485"/>
                        <a:pt x="2993" y="1753"/>
                        <a:pt x="2802" y="1021"/>
                      </a:cubicBezTo>
                      <a:cubicBezTo>
                        <a:pt x="2639" y="394"/>
                        <a:pt x="2078" y="0"/>
                        <a:pt x="1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4"/>
                <p:cNvSpPr/>
                <p:nvPr/>
              </p:nvSpPr>
              <p:spPr>
                <a:xfrm>
                  <a:off x="1716941" y="161184"/>
                  <a:ext cx="79505" cy="71804"/>
                </a:xfrm>
                <a:custGeom>
                  <a:avLst/>
                  <a:gdLst/>
                  <a:ahLst/>
                  <a:cxnLst/>
                  <a:rect l="l" t="t" r="r" b="b"/>
                  <a:pathLst>
                    <a:path w="3025" h="2732" extrusionOk="0">
                      <a:moveTo>
                        <a:pt x="1520" y="0"/>
                      </a:moveTo>
                      <a:cubicBezTo>
                        <a:pt x="1408" y="0"/>
                        <a:pt x="1293" y="15"/>
                        <a:pt x="1178" y="44"/>
                      </a:cubicBezTo>
                      <a:cubicBezTo>
                        <a:pt x="446" y="235"/>
                        <a:pt x="0" y="1000"/>
                        <a:pt x="191" y="1732"/>
                      </a:cubicBezTo>
                      <a:cubicBezTo>
                        <a:pt x="352" y="2322"/>
                        <a:pt x="920" y="2731"/>
                        <a:pt x="1533" y="2731"/>
                      </a:cubicBezTo>
                      <a:cubicBezTo>
                        <a:pt x="1647" y="2731"/>
                        <a:pt x="1763" y="2717"/>
                        <a:pt x="1878" y="2687"/>
                      </a:cubicBezTo>
                      <a:cubicBezTo>
                        <a:pt x="2611" y="2496"/>
                        <a:pt x="3025" y="1764"/>
                        <a:pt x="2834" y="1031"/>
                      </a:cubicBezTo>
                      <a:cubicBezTo>
                        <a:pt x="2672" y="414"/>
                        <a:pt x="2127" y="0"/>
                        <a:pt x="1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4"/>
                <p:cNvSpPr/>
                <p:nvPr/>
              </p:nvSpPr>
              <p:spPr>
                <a:xfrm>
                  <a:off x="760590" y="551843"/>
                  <a:ext cx="79531" cy="71094"/>
                </a:xfrm>
                <a:custGeom>
                  <a:avLst/>
                  <a:gdLst/>
                  <a:ahLst/>
                  <a:cxnLst/>
                  <a:rect l="l" t="t" r="r" b="b"/>
                  <a:pathLst>
                    <a:path w="3026" h="2705" extrusionOk="0">
                      <a:moveTo>
                        <a:pt x="1508" y="1"/>
                      </a:moveTo>
                      <a:cubicBezTo>
                        <a:pt x="1388" y="1"/>
                        <a:pt x="1267" y="16"/>
                        <a:pt x="1147" y="47"/>
                      </a:cubicBezTo>
                      <a:cubicBezTo>
                        <a:pt x="447" y="238"/>
                        <a:pt x="1" y="970"/>
                        <a:pt x="192" y="1703"/>
                      </a:cubicBezTo>
                      <a:cubicBezTo>
                        <a:pt x="352" y="2315"/>
                        <a:pt x="889" y="2704"/>
                        <a:pt x="1489" y="2704"/>
                      </a:cubicBezTo>
                      <a:cubicBezTo>
                        <a:pt x="1607" y="2704"/>
                        <a:pt x="1727" y="2689"/>
                        <a:pt x="1847" y="2658"/>
                      </a:cubicBezTo>
                      <a:cubicBezTo>
                        <a:pt x="2580" y="2467"/>
                        <a:pt x="3025" y="1735"/>
                        <a:pt x="2834" y="1002"/>
                      </a:cubicBezTo>
                      <a:cubicBezTo>
                        <a:pt x="2675" y="390"/>
                        <a:pt x="2115" y="1"/>
                        <a:pt x="15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4"/>
                <p:cNvSpPr/>
                <p:nvPr/>
              </p:nvSpPr>
              <p:spPr>
                <a:xfrm>
                  <a:off x="257761" y="836322"/>
                  <a:ext cx="79505" cy="71856"/>
                </a:xfrm>
                <a:custGeom>
                  <a:avLst/>
                  <a:gdLst/>
                  <a:ahLst/>
                  <a:cxnLst/>
                  <a:rect l="l" t="t" r="r" b="b"/>
                  <a:pathLst>
                    <a:path w="3025" h="2734" extrusionOk="0">
                      <a:moveTo>
                        <a:pt x="1537" y="1"/>
                      </a:moveTo>
                      <a:cubicBezTo>
                        <a:pt x="1419" y="1"/>
                        <a:pt x="1298" y="16"/>
                        <a:pt x="1178" y="47"/>
                      </a:cubicBezTo>
                      <a:cubicBezTo>
                        <a:pt x="446" y="238"/>
                        <a:pt x="0" y="970"/>
                        <a:pt x="191" y="1702"/>
                      </a:cubicBezTo>
                      <a:cubicBezTo>
                        <a:pt x="352" y="2320"/>
                        <a:pt x="921" y="2734"/>
                        <a:pt x="1534" y="2734"/>
                      </a:cubicBezTo>
                      <a:cubicBezTo>
                        <a:pt x="1648" y="2734"/>
                        <a:pt x="1764" y="2719"/>
                        <a:pt x="1878" y="2689"/>
                      </a:cubicBezTo>
                      <a:cubicBezTo>
                        <a:pt x="2579" y="2498"/>
                        <a:pt x="3024" y="1734"/>
                        <a:pt x="2833" y="1002"/>
                      </a:cubicBezTo>
                      <a:cubicBezTo>
                        <a:pt x="2674" y="390"/>
                        <a:pt x="2136" y="1"/>
                        <a:pt x="1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4" name="Google Shape;394;p14"/>
            <p:cNvGrpSpPr/>
            <p:nvPr/>
          </p:nvGrpSpPr>
          <p:grpSpPr>
            <a:xfrm rot="7018040">
              <a:off x="1012370" y="631076"/>
              <a:ext cx="927961" cy="503495"/>
              <a:chOff x="3176988" y="6051975"/>
              <a:chExt cx="927925" cy="503475"/>
            </a:xfrm>
          </p:grpSpPr>
          <p:sp>
            <p:nvSpPr>
              <p:cNvPr id="395" name="Google Shape;395;p14"/>
              <p:cNvSpPr/>
              <p:nvPr/>
            </p:nvSpPr>
            <p:spPr>
              <a:xfrm>
                <a:off x="3198538" y="6072725"/>
                <a:ext cx="893625" cy="472350"/>
              </a:xfrm>
              <a:custGeom>
                <a:avLst/>
                <a:gdLst/>
                <a:ahLst/>
                <a:cxnLst/>
                <a:rect l="l" t="t" r="r" b="b"/>
                <a:pathLst>
                  <a:path w="35745" h="18894" fill="none" extrusionOk="0">
                    <a:moveTo>
                      <a:pt x="0" y="1"/>
                    </a:moveTo>
                    <a:lnTo>
                      <a:pt x="6862" y="17809"/>
                    </a:lnTo>
                    <a:lnTo>
                      <a:pt x="35744" y="18894"/>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4"/>
              <p:cNvSpPr/>
              <p:nvPr/>
            </p:nvSpPr>
            <p:spPr>
              <a:xfrm>
                <a:off x="4079363" y="6529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1"/>
                      <a:pt x="511" y="1"/>
                    </a:cubicBezTo>
                    <a:cubicBezTo>
                      <a:pt x="798" y="1"/>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4"/>
              <p:cNvSpPr/>
              <p:nvPr/>
            </p:nvSpPr>
            <p:spPr>
              <a:xfrm>
                <a:off x="3176988" y="60519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4"/>
              <p:cNvSpPr/>
              <p:nvPr/>
            </p:nvSpPr>
            <p:spPr>
              <a:xfrm>
                <a:off x="3354113" y="6491600"/>
                <a:ext cx="42300" cy="42325"/>
              </a:xfrm>
              <a:custGeom>
                <a:avLst/>
                <a:gdLst/>
                <a:ahLst/>
                <a:cxnLst/>
                <a:rect l="l" t="t" r="r" b="b"/>
                <a:pathLst>
                  <a:path w="1692" h="1693" extrusionOk="0">
                    <a:moveTo>
                      <a:pt x="1692" y="830"/>
                    </a:moveTo>
                    <a:cubicBezTo>
                      <a:pt x="1692" y="1309"/>
                      <a:pt x="1309" y="1692"/>
                      <a:pt x="862" y="1692"/>
                    </a:cubicBezTo>
                    <a:cubicBezTo>
                      <a:pt x="383" y="1692"/>
                      <a:pt x="0" y="1309"/>
                      <a:pt x="0" y="830"/>
                    </a:cubicBezTo>
                    <a:cubicBezTo>
                      <a:pt x="0" y="384"/>
                      <a:pt x="383" y="1"/>
                      <a:pt x="862"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BLANK_1_1_1">
    <p:spTree>
      <p:nvGrpSpPr>
        <p:cNvPr id="1" name="Shape 399"/>
        <p:cNvGrpSpPr/>
        <p:nvPr/>
      </p:nvGrpSpPr>
      <p:grpSpPr>
        <a:xfrm>
          <a:off x="0" y="0"/>
          <a:ext cx="0" cy="0"/>
          <a:chOff x="0" y="0"/>
          <a:chExt cx="0" cy="0"/>
        </a:xfrm>
      </p:grpSpPr>
      <p:sp>
        <p:nvSpPr>
          <p:cNvPr id="400" name="Google Shape;400;p15"/>
          <p:cNvSpPr txBox="1">
            <a:spLocks noGrp="1"/>
          </p:cNvSpPr>
          <p:nvPr>
            <p:ph type="title"/>
          </p:nvPr>
        </p:nvSpPr>
        <p:spPr>
          <a:xfrm>
            <a:off x="1927375" y="747250"/>
            <a:ext cx="4280400" cy="1552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1" name="Google Shape;401;p15"/>
          <p:cNvSpPr txBox="1">
            <a:spLocks noGrp="1"/>
          </p:cNvSpPr>
          <p:nvPr>
            <p:ph type="title" idx="2" hasCustomPrompt="1"/>
          </p:nvPr>
        </p:nvSpPr>
        <p:spPr>
          <a:xfrm>
            <a:off x="713225" y="1098900"/>
            <a:ext cx="957300" cy="9621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02" name="Google Shape;402;p15"/>
          <p:cNvSpPr txBox="1">
            <a:spLocks noGrp="1"/>
          </p:cNvSpPr>
          <p:nvPr>
            <p:ph type="subTitle" idx="1"/>
          </p:nvPr>
        </p:nvSpPr>
        <p:spPr>
          <a:xfrm>
            <a:off x="713225" y="2448900"/>
            <a:ext cx="5350800" cy="3750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403" name="Google Shape;403;p15"/>
          <p:cNvGrpSpPr/>
          <p:nvPr/>
        </p:nvGrpSpPr>
        <p:grpSpPr>
          <a:xfrm flipH="1">
            <a:off x="-879504" y="1545298"/>
            <a:ext cx="8687313" cy="6855209"/>
            <a:chOff x="2647347" y="1686630"/>
            <a:chExt cx="8014865" cy="6324577"/>
          </a:xfrm>
        </p:grpSpPr>
        <p:cxnSp>
          <p:nvCxnSpPr>
            <p:cNvPr id="404" name="Google Shape;404;p15"/>
            <p:cNvCxnSpPr/>
            <p:nvPr/>
          </p:nvCxnSpPr>
          <p:spPr>
            <a:xfrm rot="10800000">
              <a:off x="4892300" y="4605100"/>
              <a:ext cx="370800" cy="173700"/>
            </a:xfrm>
            <a:prstGeom prst="straightConnector1">
              <a:avLst/>
            </a:prstGeom>
            <a:noFill/>
            <a:ln w="9525" cap="flat" cmpd="sng">
              <a:solidFill>
                <a:schemeClr val="accent2"/>
              </a:solidFill>
              <a:prstDash val="solid"/>
              <a:round/>
              <a:headEnd type="none" w="med" len="med"/>
              <a:tailEnd type="none" w="med" len="med"/>
            </a:ln>
          </p:spPr>
        </p:cxnSp>
        <p:cxnSp>
          <p:nvCxnSpPr>
            <p:cNvPr id="405" name="Google Shape;405;p15"/>
            <p:cNvCxnSpPr/>
            <p:nvPr/>
          </p:nvCxnSpPr>
          <p:spPr>
            <a:xfrm rot="10800000">
              <a:off x="5262950" y="4778550"/>
              <a:ext cx="673500" cy="757800"/>
            </a:xfrm>
            <a:prstGeom prst="straightConnector1">
              <a:avLst/>
            </a:prstGeom>
            <a:noFill/>
            <a:ln w="9525" cap="flat" cmpd="sng">
              <a:solidFill>
                <a:schemeClr val="accent2"/>
              </a:solidFill>
              <a:prstDash val="solid"/>
              <a:round/>
              <a:headEnd type="none" w="med" len="med"/>
              <a:tailEnd type="none" w="med" len="med"/>
            </a:ln>
          </p:spPr>
        </p:cxnSp>
        <p:grpSp>
          <p:nvGrpSpPr>
            <p:cNvPr id="406" name="Google Shape;406;p15"/>
            <p:cNvGrpSpPr/>
            <p:nvPr/>
          </p:nvGrpSpPr>
          <p:grpSpPr>
            <a:xfrm rot="1223304">
              <a:off x="5150566" y="4924955"/>
              <a:ext cx="906421" cy="482749"/>
              <a:chOff x="3198538" y="6072725"/>
              <a:chExt cx="906375" cy="482725"/>
            </a:xfrm>
          </p:grpSpPr>
          <p:sp>
            <p:nvSpPr>
              <p:cNvPr id="407" name="Google Shape;407;p15"/>
              <p:cNvSpPr/>
              <p:nvPr/>
            </p:nvSpPr>
            <p:spPr>
              <a:xfrm>
                <a:off x="3198538" y="6072725"/>
                <a:ext cx="893625" cy="472350"/>
              </a:xfrm>
              <a:custGeom>
                <a:avLst/>
                <a:gdLst/>
                <a:ahLst/>
                <a:cxnLst/>
                <a:rect l="l" t="t" r="r" b="b"/>
                <a:pathLst>
                  <a:path w="35745" h="18894" fill="none" extrusionOk="0">
                    <a:moveTo>
                      <a:pt x="0" y="1"/>
                    </a:moveTo>
                    <a:lnTo>
                      <a:pt x="6862" y="17809"/>
                    </a:lnTo>
                    <a:lnTo>
                      <a:pt x="35744" y="18894"/>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5"/>
              <p:cNvSpPr/>
              <p:nvPr/>
            </p:nvSpPr>
            <p:spPr>
              <a:xfrm>
                <a:off x="4079363" y="6529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1"/>
                      <a:pt x="511" y="1"/>
                    </a:cubicBezTo>
                    <a:cubicBezTo>
                      <a:pt x="798" y="1"/>
                      <a:pt x="1022" y="224"/>
                      <a:pt x="1022" y="511"/>
                    </a:cubicBezTo>
                    <a:close/>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5"/>
              <p:cNvSpPr/>
              <p:nvPr/>
            </p:nvSpPr>
            <p:spPr>
              <a:xfrm>
                <a:off x="3354113" y="6491600"/>
                <a:ext cx="42300" cy="42325"/>
              </a:xfrm>
              <a:custGeom>
                <a:avLst/>
                <a:gdLst/>
                <a:ahLst/>
                <a:cxnLst/>
                <a:rect l="l" t="t" r="r" b="b"/>
                <a:pathLst>
                  <a:path w="1692" h="1693" extrusionOk="0">
                    <a:moveTo>
                      <a:pt x="1692" y="830"/>
                    </a:moveTo>
                    <a:cubicBezTo>
                      <a:pt x="1692" y="1309"/>
                      <a:pt x="1309" y="1692"/>
                      <a:pt x="862" y="1692"/>
                    </a:cubicBezTo>
                    <a:cubicBezTo>
                      <a:pt x="383" y="1692"/>
                      <a:pt x="0" y="1309"/>
                      <a:pt x="0" y="830"/>
                    </a:cubicBezTo>
                    <a:cubicBezTo>
                      <a:pt x="0" y="384"/>
                      <a:pt x="383" y="1"/>
                      <a:pt x="862" y="1"/>
                    </a:cubicBezTo>
                    <a:cubicBezTo>
                      <a:pt x="1309" y="1"/>
                      <a:pt x="1692" y="384"/>
                      <a:pt x="1692" y="830"/>
                    </a:cubicBezTo>
                    <a:close/>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 name="Google Shape;410;p15"/>
            <p:cNvGrpSpPr/>
            <p:nvPr/>
          </p:nvGrpSpPr>
          <p:grpSpPr>
            <a:xfrm>
              <a:off x="6623250" y="4391575"/>
              <a:ext cx="584850" cy="594450"/>
              <a:chOff x="2214950" y="5878400"/>
              <a:chExt cx="584850" cy="594450"/>
            </a:xfrm>
          </p:grpSpPr>
          <p:sp>
            <p:nvSpPr>
              <p:cNvPr id="411" name="Google Shape;411;p15"/>
              <p:cNvSpPr/>
              <p:nvPr/>
            </p:nvSpPr>
            <p:spPr>
              <a:xfrm>
                <a:off x="2228500" y="5891175"/>
                <a:ext cx="546575" cy="562525"/>
              </a:xfrm>
              <a:custGeom>
                <a:avLst/>
                <a:gdLst/>
                <a:ahLst/>
                <a:cxnLst/>
                <a:rect l="l" t="t" r="r" b="b"/>
                <a:pathLst>
                  <a:path w="21863" h="22501" fill="none" extrusionOk="0">
                    <a:moveTo>
                      <a:pt x="14969" y="1"/>
                    </a:moveTo>
                    <a:lnTo>
                      <a:pt x="1" y="17202"/>
                    </a:lnTo>
                    <a:lnTo>
                      <a:pt x="21862" y="22500"/>
                    </a:lnTo>
                    <a:lnTo>
                      <a:pt x="16213" y="12192"/>
                    </a:lnTo>
                    <a:lnTo>
                      <a:pt x="1" y="17202"/>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5"/>
              <p:cNvSpPr/>
              <p:nvPr/>
            </p:nvSpPr>
            <p:spPr>
              <a:xfrm>
                <a:off x="2589950" y="5878400"/>
                <a:ext cx="25550" cy="25575"/>
              </a:xfrm>
              <a:custGeom>
                <a:avLst/>
                <a:gdLst/>
                <a:ahLst/>
                <a:cxnLst/>
                <a:rect l="l" t="t" r="r" b="b"/>
                <a:pathLst>
                  <a:path w="1022" h="1023" extrusionOk="0">
                    <a:moveTo>
                      <a:pt x="1021" y="512"/>
                    </a:moveTo>
                    <a:cubicBezTo>
                      <a:pt x="1021" y="799"/>
                      <a:pt x="798" y="1022"/>
                      <a:pt x="511" y="1022"/>
                    </a:cubicBezTo>
                    <a:cubicBezTo>
                      <a:pt x="224" y="1022"/>
                      <a:pt x="0" y="799"/>
                      <a:pt x="0" y="512"/>
                    </a:cubicBezTo>
                    <a:cubicBezTo>
                      <a:pt x="0" y="256"/>
                      <a:pt x="224" y="1"/>
                      <a:pt x="511" y="1"/>
                    </a:cubicBezTo>
                    <a:cubicBezTo>
                      <a:pt x="798" y="1"/>
                      <a:pt x="1021" y="256"/>
                      <a:pt x="1021" y="512"/>
                    </a:cubicBezTo>
                    <a:close/>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a:off x="2621050" y="6183200"/>
                <a:ext cx="25575" cy="25550"/>
              </a:xfrm>
              <a:custGeom>
                <a:avLst/>
                <a:gdLst/>
                <a:ahLst/>
                <a:cxnLst/>
                <a:rect l="l" t="t" r="r" b="b"/>
                <a:pathLst>
                  <a:path w="1023" h="1022" extrusionOk="0">
                    <a:moveTo>
                      <a:pt x="1022" y="511"/>
                    </a:moveTo>
                    <a:cubicBezTo>
                      <a:pt x="1022" y="798"/>
                      <a:pt x="799" y="1021"/>
                      <a:pt x="511" y="1021"/>
                    </a:cubicBezTo>
                    <a:cubicBezTo>
                      <a:pt x="224" y="1021"/>
                      <a:pt x="1" y="798"/>
                      <a:pt x="1" y="511"/>
                    </a:cubicBezTo>
                    <a:cubicBezTo>
                      <a:pt x="1" y="224"/>
                      <a:pt x="224" y="0"/>
                      <a:pt x="511" y="0"/>
                    </a:cubicBezTo>
                    <a:cubicBezTo>
                      <a:pt x="799"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5"/>
              <p:cNvSpPr/>
              <p:nvPr/>
            </p:nvSpPr>
            <p:spPr>
              <a:xfrm>
                <a:off x="2214950" y="6294100"/>
                <a:ext cx="42300" cy="42300"/>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5"/>
              <p:cNvSpPr/>
              <p:nvPr/>
            </p:nvSpPr>
            <p:spPr>
              <a:xfrm>
                <a:off x="2757500" y="6430525"/>
                <a:ext cx="42300" cy="42325"/>
              </a:xfrm>
              <a:custGeom>
                <a:avLst/>
                <a:gdLst/>
                <a:ahLst/>
                <a:cxnLst/>
                <a:rect l="l" t="t" r="r" b="b"/>
                <a:pathLst>
                  <a:path w="1692" h="1693" extrusionOk="0">
                    <a:moveTo>
                      <a:pt x="1692" y="830"/>
                    </a:moveTo>
                    <a:cubicBezTo>
                      <a:pt x="1692" y="1309"/>
                      <a:pt x="1309" y="1692"/>
                      <a:pt x="830" y="1692"/>
                    </a:cubicBezTo>
                    <a:cubicBezTo>
                      <a:pt x="383" y="1692"/>
                      <a:pt x="0" y="1309"/>
                      <a:pt x="0" y="830"/>
                    </a:cubicBezTo>
                    <a:cubicBezTo>
                      <a:pt x="0" y="384"/>
                      <a:pt x="383" y="1"/>
                      <a:pt x="830"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 name="Google Shape;416;p15"/>
            <p:cNvGrpSpPr/>
            <p:nvPr/>
          </p:nvGrpSpPr>
          <p:grpSpPr>
            <a:xfrm rot="1364015" flipH="1">
              <a:off x="3127070" y="2898367"/>
              <a:ext cx="7055420" cy="3901102"/>
              <a:chOff x="7432275" y="5642550"/>
              <a:chExt cx="7056275" cy="3901575"/>
            </a:xfrm>
          </p:grpSpPr>
          <p:sp>
            <p:nvSpPr>
              <p:cNvPr id="417" name="Google Shape;417;p15"/>
              <p:cNvSpPr/>
              <p:nvPr/>
            </p:nvSpPr>
            <p:spPr>
              <a:xfrm>
                <a:off x="7432275" y="5642550"/>
                <a:ext cx="7032350" cy="3883225"/>
              </a:xfrm>
              <a:custGeom>
                <a:avLst/>
                <a:gdLst/>
                <a:ahLst/>
                <a:cxnLst/>
                <a:rect l="l" t="t" r="r" b="b"/>
                <a:pathLst>
                  <a:path w="281294" h="155329" fill="none" extrusionOk="0">
                    <a:moveTo>
                      <a:pt x="1" y="1"/>
                    </a:moveTo>
                    <a:lnTo>
                      <a:pt x="44489" y="36511"/>
                    </a:lnTo>
                    <a:lnTo>
                      <a:pt x="86680" y="32394"/>
                    </a:lnTo>
                    <a:lnTo>
                      <a:pt x="98361" y="54064"/>
                    </a:lnTo>
                    <a:lnTo>
                      <a:pt x="134137" y="55500"/>
                    </a:lnTo>
                    <a:lnTo>
                      <a:pt x="107073" y="86329"/>
                    </a:lnTo>
                    <a:lnTo>
                      <a:pt x="139881" y="94435"/>
                    </a:lnTo>
                    <a:lnTo>
                      <a:pt x="173583" y="83202"/>
                    </a:lnTo>
                    <a:lnTo>
                      <a:pt x="200135" y="117861"/>
                    </a:lnTo>
                    <a:lnTo>
                      <a:pt x="264124" y="131265"/>
                    </a:lnTo>
                    <a:lnTo>
                      <a:pt x="281293" y="155328"/>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5"/>
              <p:cNvSpPr/>
              <p:nvPr/>
            </p:nvSpPr>
            <p:spPr>
              <a:xfrm>
                <a:off x="8544500" y="6555300"/>
                <a:ext cx="596825" cy="495500"/>
              </a:xfrm>
              <a:custGeom>
                <a:avLst/>
                <a:gdLst/>
                <a:ahLst/>
                <a:cxnLst/>
                <a:rect l="l" t="t" r="r" b="b"/>
                <a:pathLst>
                  <a:path w="23873" h="19820" fill="none" extrusionOk="0">
                    <a:moveTo>
                      <a:pt x="23872" y="19820"/>
                    </a:moveTo>
                    <a:lnTo>
                      <a:pt x="0"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5"/>
              <p:cNvSpPr/>
              <p:nvPr/>
            </p:nvSpPr>
            <p:spPr>
              <a:xfrm>
                <a:off x="7778550" y="6452375"/>
                <a:ext cx="2112750" cy="1353200"/>
              </a:xfrm>
              <a:custGeom>
                <a:avLst/>
                <a:gdLst/>
                <a:ahLst/>
                <a:cxnLst/>
                <a:rect l="l" t="t" r="r" b="b"/>
                <a:pathLst>
                  <a:path w="84510" h="54128" fill="none" extrusionOk="0">
                    <a:moveTo>
                      <a:pt x="1" y="53521"/>
                    </a:moveTo>
                    <a:lnTo>
                      <a:pt x="36000" y="27702"/>
                    </a:lnTo>
                    <a:lnTo>
                      <a:pt x="30638" y="4118"/>
                    </a:lnTo>
                    <a:lnTo>
                      <a:pt x="17681" y="19979"/>
                    </a:lnTo>
                    <a:lnTo>
                      <a:pt x="36000" y="27702"/>
                    </a:lnTo>
                    <a:lnTo>
                      <a:pt x="54510" y="23937"/>
                    </a:lnTo>
                    <a:lnTo>
                      <a:pt x="65776" y="54128"/>
                    </a:lnTo>
                    <a:lnTo>
                      <a:pt x="84510" y="21671"/>
                    </a:lnTo>
                    <a:lnTo>
                      <a:pt x="54510" y="23937"/>
                    </a:lnTo>
                    <a:lnTo>
                      <a:pt x="72829"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5"/>
              <p:cNvSpPr/>
              <p:nvPr/>
            </p:nvSpPr>
            <p:spPr>
              <a:xfrm>
                <a:off x="8371350" y="7030025"/>
                <a:ext cx="2414350" cy="775550"/>
              </a:xfrm>
              <a:custGeom>
                <a:avLst/>
                <a:gdLst/>
                <a:ahLst/>
                <a:cxnLst/>
                <a:rect l="l" t="t" r="r" b="b"/>
                <a:pathLst>
                  <a:path w="96574" h="31022" fill="none" extrusionOk="0">
                    <a:moveTo>
                      <a:pt x="1" y="29554"/>
                    </a:moveTo>
                    <a:lnTo>
                      <a:pt x="12288" y="4596"/>
                    </a:lnTo>
                    <a:lnTo>
                      <a:pt x="13756" y="21256"/>
                    </a:lnTo>
                    <a:lnTo>
                      <a:pt x="42064" y="31022"/>
                    </a:lnTo>
                    <a:lnTo>
                      <a:pt x="96574"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5"/>
              <p:cNvSpPr/>
              <p:nvPr/>
            </p:nvSpPr>
            <p:spPr>
              <a:xfrm>
                <a:off x="10432225" y="7722575"/>
                <a:ext cx="1339625" cy="1514375"/>
              </a:xfrm>
              <a:custGeom>
                <a:avLst/>
                <a:gdLst/>
                <a:ahLst/>
                <a:cxnLst/>
                <a:rect l="l" t="t" r="r" b="b"/>
                <a:pathLst>
                  <a:path w="53585" h="60575" fill="none" extrusionOk="0">
                    <a:moveTo>
                      <a:pt x="19883" y="11234"/>
                    </a:moveTo>
                    <a:lnTo>
                      <a:pt x="1" y="46213"/>
                    </a:lnTo>
                    <a:lnTo>
                      <a:pt x="53585" y="1"/>
                    </a:lnTo>
                    <a:lnTo>
                      <a:pt x="40787" y="60574"/>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5"/>
              <p:cNvSpPr/>
              <p:nvPr/>
            </p:nvSpPr>
            <p:spPr>
              <a:xfrm>
                <a:off x="11771825" y="7722575"/>
                <a:ext cx="2263550" cy="1525525"/>
              </a:xfrm>
              <a:custGeom>
                <a:avLst/>
                <a:gdLst/>
                <a:ahLst/>
                <a:cxnLst/>
                <a:rect l="l" t="t" r="r" b="b"/>
                <a:pathLst>
                  <a:path w="90542" h="61021" fill="none" extrusionOk="0">
                    <a:moveTo>
                      <a:pt x="90542" y="48064"/>
                    </a:moveTo>
                    <a:lnTo>
                      <a:pt x="54957" y="61021"/>
                    </a:lnTo>
                    <a:lnTo>
                      <a:pt x="26553" y="34660"/>
                    </a:lnTo>
                    <a:lnTo>
                      <a:pt x="20107" y="13724"/>
                    </a:lnTo>
                    <a:lnTo>
                      <a:pt x="51223" y="24958"/>
                    </a:lnTo>
                    <a:lnTo>
                      <a:pt x="26553" y="34660"/>
                    </a:lnTo>
                    <a:lnTo>
                      <a:pt x="17585" y="55978"/>
                    </a:lnTo>
                    <a:lnTo>
                      <a:pt x="1"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5"/>
              <p:cNvSpPr/>
              <p:nvPr/>
            </p:nvSpPr>
            <p:spPr>
              <a:xfrm>
                <a:off x="12768350" y="7914850"/>
                <a:ext cx="283275" cy="431675"/>
              </a:xfrm>
              <a:custGeom>
                <a:avLst/>
                <a:gdLst/>
                <a:ahLst/>
                <a:cxnLst/>
                <a:rect l="l" t="t" r="r" b="b"/>
                <a:pathLst>
                  <a:path w="11331" h="17267" fill="none" extrusionOk="0">
                    <a:moveTo>
                      <a:pt x="11330" y="17267"/>
                    </a:moveTo>
                    <a:lnTo>
                      <a:pt x="1"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5"/>
              <p:cNvSpPr/>
              <p:nvPr/>
            </p:nvSpPr>
            <p:spPr>
              <a:xfrm>
                <a:off x="8544500" y="6043875"/>
                <a:ext cx="435650" cy="511450"/>
              </a:xfrm>
              <a:custGeom>
                <a:avLst/>
                <a:gdLst/>
                <a:ahLst/>
                <a:cxnLst/>
                <a:rect l="l" t="t" r="r" b="b"/>
                <a:pathLst>
                  <a:path w="17426" h="20458" fill="none" extrusionOk="0">
                    <a:moveTo>
                      <a:pt x="0" y="20458"/>
                    </a:moveTo>
                    <a:lnTo>
                      <a:pt x="17426"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5" name="Google Shape;425;p15"/>
              <p:cNvGrpSpPr/>
              <p:nvPr/>
            </p:nvGrpSpPr>
            <p:grpSpPr>
              <a:xfrm>
                <a:off x="7815250" y="6023125"/>
                <a:ext cx="6673300" cy="3521000"/>
                <a:chOff x="7815250" y="6023125"/>
                <a:chExt cx="6673300" cy="3521000"/>
              </a:xfrm>
            </p:grpSpPr>
            <p:sp>
              <p:nvSpPr>
                <p:cNvPr id="426" name="Google Shape;426;p15"/>
                <p:cNvSpPr/>
                <p:nvPr/>
              </p:nvSpPr>
              <p:spPr>
                <a:xfrm>
                  <a:off x="8526150" y="6537750"/>
                  <a:ext cx="36725" cy="35925"/>
                </a:xfrm>
                <a:custGeom>
                  <a:avLst/>
                  <a:gdLst/>
                  <a:ahLst/>
                  <a:cxnLst/>
                  <a:rect l="l" t="t" r="r" b="b"/>
                  <a:pathLst>
                    <a:path w="1469" h="1437" extrusionOk="0">
                      <a:moveTo>
                        <a:pt x="1468" y="703"/>
                      </a:moveTo>
                      <a:cubicBezTo>
                        <a:pt x="1468" y="1118"/>
                        <a:pt x="1149" y="1437"/>
                        <a:pt x="734" y="1437"/>
                      </a:cubicBezTo>
                      <a:cubicBezTo>
                        <a:pt x="351" y="1437"/>
                        <a:pt x="0" y="1118"/>
                        <a:pt x="0" y="703"/>
                      </a:cubicBezTo>
                      <a:cubicBezTo>
                        <a:pt x="0" y="320"/>
                        <a:pt x="351" y="1"/>
                        <a:pt x="734" y="1"/>
                      </a:cubicBezTo>
                      <a:cubicBezTo>
                        <a:pt x="1149" y="1"/>
                        <a:pt x="1468" y="320"/>
                        <a:pt x="1468"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5"/>
                <p:cNvSpPr/>
                <p:nvPr/>
              </p:nvSpPr>
              <p:spPr>
                <a:xfrm>
                  <a:off x="9129325" y="7033225"/>
                  <a:ext cx="35925" cy="35925"/>
                </a:xfrm>
                <a:custGeom>
                  <a:avLst/>
                  <a:gdLst/>
                  <a:ahLst/>
                  <a:cxnLst/>
                  <a:rect l="l" t="t" r="r" b="b"/>
                  <a:pathLst>
                    <a:path w="1437" h="1437" extrusionOk="0">
                      <a:moveTo>
                        <a:pt x="1437" y="703"/>
                      </a:moveTo>
                      <a:cubicBezTo>
                        <a:pt x="1437" y="1117"/>
                        <a:pt x="1117" y="1437"/>
                        <a:pt x="735" y="1437"/>
                      </a:cubicBezTo>
                      <a:cubicBezTo>
                        <a:pt x="320" y="1437"/>
                        <a:pt x="0" y="1117"/>
                        <a:pt x="0" y="703"/>
                      </a:cubicBezTo>
                      <a:cubicBezTo>
                        <a:pt x="0" y="320"/>
                        <a:pt x="320" y="0"/>
                        <a:pt x="735" y="0"/>
                      </a:cubicBezTo>
                      <a:cubicBezTo>
                        <a:pt x="1117" y="0"/>
                        <a:pt x="1437" y="320"/>
                        <a:pt x="1437"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5"/>
                <p:cNvSpPr/>
                <p:nvPr/>
              </p:nvSpPr>
              <p:spPr>
                <a:xfrm>
                  <a:off x="8699275" y="7540675"/>
                  <a:ext cx="35925" cy="35925"/>
                </a:xfrm>
                <a:custGeom>
                  <a:avLst/>
                  <a:gdLst/>
                  <a:ahLst/>
                  <a:cxnLst/>
                  <a:rect l="l" t="t" r="r" b="b"/>
                  <a:pathLst>
                    <a:path w="1437" h="1437" extrusionOk="0">
                      <a:moveTo>
                        <a:pt x="1437" y="702"/>
                      </a:moveTo>
                      <a:cubicBezTo>
                        <a:pt x="1437" y="1117"/>
                        <a:pt x="1118" y="1436"/>
                        <a:pt x="735" y="1436"/>
                      </a:cubicBezTo>
                      <a:cubicBezTo>
                        <a:pt x="320" y="1436"/>
                        <a:pt x="1" y="1117"/>
                        <a:pt x="1" y="702"/>
                      </a:cubicBezTo>
                      <a:cubicBezTo>
                        <a:pt x="1" y="319"/>
                        <a:pt x="320" y="0"/>
                        <a:pt x="735" y="0"/>
                      </a:cubicBezTo>
                      <a:cubicBezTo>
                        <a:pt x="1118" y="0"/>
                        <a:pt x="1437" y="319"/>
                        <a:pt x="1437" y="70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5"/>
                <p:cNvSpPr/>
                <p:nvPr/>
              </p:nvSpPr>
              <p:spPr>
                <a:xfrm>
                  <a:off x="13125800" y="9228150"/>
                  <a:ext cx="35925" cy="35925"/>
                </a:xfrm>
                <a:custGeom>
                  <a:avLst/>
                  <a:gdLst/>
                  <a:ahLst/>
                  <a:cxnLst/>
                  <a:rect l="l" t="t" r="r" b="b"/>
                  <a:pathLst>
                    <a:path w="1437" h="1437" extrusionOk="0">
                      <a:moveTo>
                        <a:pt x="1436" y="702"/>
                      </a:moveTo>
                      <a:cubicBezTo>
                        <a:pt x="1436" y="1117"/>
                        <a:pt x="1117" y="1436"/>
                        <a:pt x="702" y="1436"/>
                      </a:cubicBezTo>
                      <a:cubicBezTo>
                        <a:pt x="319" y="1436"/>
                        <a:pt x="0" y="1117"/>
                        <a:pt x="0" y="702"/>
                      </a:cubicBezTo>
                      <a:cubicBezTo>
                        <a:pt x="0" y="319"/>
                        <a:pt x="319" y="0"/>
                        <a:pt x="702" y="0"/>
                      </a:cubicBezTo>
                      <a:cubicBezTo>
                        <a:pt x="1117" y="0"/>
                        <a:pt x="1436" y="319"/>
                        <a:pt x="1436" y="70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5"/>
                <p:cNvSpPr/>
                <p:nvPr/>
              </p:nvSpPr>
              <p:spPr>
                <a:xfrm>
                  <a:off x="12750000" y="7896500"/>
                  <a:ext cx="36725" cy="36725"/>
                </a:xfrm>
                <a:custGeom>
                  <a:avLst/>
                  <a:gdLst/>
                  <a:ahLst/>
                  <a:cxnLst/>
                  <a:rect l="l" t="t" r="r" b="b"/>
                  <a:pathLst>
                    <a:path w="1469" h="1469" extrusionOk="0">
                      <a:moveTo>
                        <a:pt x="1469" y="735"/>
                      </a:moveTo>
                      <a:cubicBezTo>
                        <a:pt x="1469" y="1118"/>
                        <a:pt x="1118" y="1469"/>
                        <a:pt x="735" y="1469"/>
                      </a:cubicBezTo>
                      <a:cubicBezTo>
                        <a:pt x="352" y="1469"/>
                        <a:pt x="1" y="1118"/>
                        <a:pt x="1" y="735"/>
                      </a:cubicBezTo>
                      <a:cubicBezTo>
                        <a:pt x="1" y="352"/>
                        <a:pt x="352" y="1"/>
                        <a:pt x="735" y="1"/>
                      </a:cubicBezTo>
                      <a:cubicBezTo>
                        <a:pt x="1118" y="1"/>
                        <a:pt x="1469" y="352"/>
                        <a:pt x="1469" y="735"/>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5"/>
                <p:cNvSpPr/>
                <p:nvPr/>
              </p:nvSpPr>
              <p:spPr>
                <a:xfrm>
                  <a:off x="14017000" y="8906600"/>
                  <a:ext cx="36725" cy="35925"/>
                </a:xfrm>
                <a:custGeom>
                  <a:avLst/>
                  <a:gdLst/>
                  <a:ahLst/>
                  <a:cxnLst/>
                  <a:rect l="l" t="t" r="r" b="b"/>
                  <a:pathLst>
                    <a:path w="1469" h="1437" extrusionOk="0">
                      <a:moveTo>
                        <a:pt x="1469" y="703"/>
                      </a:moveTo>
                      <a:cubicBezTo>
                        <a:pt x="1469" y="1118"/>
                        <a:pt x="1118" y="1437"/>
                        <a:pt x="735" y="1437"/>
                      </a:cubicBezTo>
                      <a:cubicBezTo>
                        <a:pt x="352" y="1437"/>
                        <a:pt x="1" y="1118"/>
                        <a:pt x="1" y="703"/>
                      </a:cubicBezTo>
                      <a:cubicBezTo>
                        <a:pt x="1" y="320"/>
                        <a:pt x="352" y="1"/>
                        <a:pt x="735" y="1"/>
                      </a:cubicBezTo>
                      <a:cubicBezTo>
                        <a:pt x="1118" y="1"/>
                        <a:pt x="1469" y="320"/>
                        <a:pt x="1469"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5"/>
                <p:cNvSpPr/>
                <p:nvPr/>
              </p:nvSpPr>
              <p:spPr>
                <a:xfrm>
                  <a:off x="12255325" y="8041725"/>
                  <a:ext cx="35925" cy="35925"/>
                </a:xfrm>
                <a:custGeom>
                  <a:avLst/>
                  <a:gdLst/>
                  <a:ahLst/>
                  <a:cxnLst/>
                  <a:rect l="l" t="t" r="r" b="b"/>
                  <a:pathLst>
                    <a:path w="1437" h="1437" extrusionOk="0">
                      <a:moveTo>
                        <a:pt x="1437" y="734"/>
                      </a:moveTo>
                      <a:cubicBezTo>
                        <a:pt x="1437" y="1117"/>
                        <a:pt x="1118" y="1436"/>
                        <a:pt x="735" y="1436"/>
                      </a:cubicBezTo>
                      <a:cubicBezTo>
                        <a:pt x="320" y="1436"/>
                        <a:pt x="1" y="1117"/>
                        <a:pt x="1" y="734"/>
                      </a:cubicBezTo>
                      <a:cubicBezTo>
                        <a:pt x="1" y="319"/>
                        <a:pt x="320" y="0"/>
                        <a:pt x="735" y="0"/>
                      </a:cubicBezTo>
                      <a:cubicBezTo>
                        <a:pt x="1118" y="0"/>
                        <a:pt x="1437" y="319"/>
                        <a:pt x="1437" y="734"/>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5"/>
                <p:cNvSpPr/>
                <p:nvPr/>
              </p:nvSpPr>
              <p:spPr>
                <a:xfrm>
                  <a:off x="9586500" y="6439625"/>
                  <a:ext cx="25550" cy="25550"/>
                </a:xfrm>
                <a:custGeom>
                  <a:avLst/>
                  <a:gdLst/>
                  <a:ahLst/>
                  <a:cxnLst/>
                  <a:rect l="l" t="t" r="r" b="b"/>
                  <a:pathLst>
                    <a:path w="1022" h="1022" extrusionOk="0">
                      <a:moveTo>
                        <a:pt x="1022" y="511"/>
                      </a:moveTo>
                      <a:cubicBezTo>
                        <a:pt x="1022" y="798"/>
                        <a:pt x="798" y="1021"/>
                        <a:pt x="511" y="1021"/>
                      </a:cubicBezTo>
                      <a:cubicBezTo>
                        <a:pt x="224" y="1021"/>
                        <a:pt x="0" y="798"/>
                        <a:pt x="0" y="511"/>
                      </a:cubicBezTo>
                      <a:cubicBezTo>
                        <a:pt x="0" y="224"/>
                        <a:pt x="224" y="0"/>
                        <a:pt x="511" y="0"/>
                      </a:cubicBezTo>
                      <a:cubicBezTo>
                        <a:pt x="798"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5"/>
                <p:cNvSpPr/>
                <p:nvPr/>
              </p:nvSpPr>
              <p:spPr>
                <a:xfrm>
                  <a:off x="8207800" y="6939075"/>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56"/>
                        <a:pt x="224" y="1"/>
                        <a:pt x="511" y="1"/>
                      </a:cubicBezTo>
                      <a:cubicBezTo>
                        <a:pt x="798" y="1"/>
                        <a:pt x="1022" y="256"/>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5"/>
                <p:cNvSpPr/>
                <p:nvPr/>
              </p:nvSpPr>
              <p:spPr>
                <a:xfrm>
                  <a:off x="8959375" y="6023125"/>
                  <a:ext cx="42325" cy="42325"/>
                </a:xfrm>
                <a:custGeom>
                  <a:avLst/>
                  <a:gdLst/>
                  <a:ahLst/>
                  <a:cxnLst/>
                  <a:rect l="l" t="t" r="r" b="b"/>
                  <a:pathLst>
                    <a:path w="1693" h="1693" extrusionOk="0">
                      <a:moveTo>
                        <a:pt x="1692" y="831"/>
                      </a:moveTo>
                      <a:cubicBezTo>
                        <a:pt x="1692" y="1309"/>
                        <a:pt x="1309" y="1692"/>
                        <a:pt x="831" y="1692"/>
                      </a:cubicBezTo>
                      <a:cubicBezTo>
                        <a:pt x="384" y="1692"/>
                        <a:pt x="1" y="1309"/>
                        <a:pt x="1" y="831"/>
                      </a:cubicBezTo>
                      <a:cubicBezTo>
                        <a:pt x="1" y="384"/>
                        <a:pt x="384" y="1"/>
                        <a:pt x="831"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5"/>
                <p:cNvSpPr/>
                <p:nvPr/>
              </p:nvSpPr>
              <p:spPr>
                <a:xfrm>
                  <a:off x="9869725" y="6972575"/>
                  <a:ext cx="42325" cy="42325"/>
                </a:xfrm>
                <a:custGeom>
                  <a:avLst/>
                  <a:gdLst/>
                  <a:ahLst/>
                  <a:cxnLst/>
                  <a:rect l="l" t="t" r="r" b="b"/>
                  <a:pathLst>
                    <a:path w="1693" h="1693" extrusionOk="0">
                      <a:moveTo>
                        <a:pt x="1692" y="863"/>
                      </a:moveTo>
                      <a:cubicBezTo>
                        <a:pt x="1692" y="1309"/>
                        <a:pt x="1309" y="1692"/>
                        <a:pt x="831" y="1692"/>
                      </a:cubicBezTo>
                      <a:cubicBezTo>
                        <a:pt x="384" y="1692"/>
                        <a:pt x="1" y="1309"/>
                        <a:pt x="1" y="863"/>
                      </a:cubicBezTo>
                      <a:cubicBezTo>
                        <a:pt x="1" y="384"/>
                        <a:pt x="384" y="1"/>
                        <a:pt x="831"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5"/>
                <p:cNvSpPr/>
                <p:nvPr/>
              </p:nvSpPr>
              <p:spPr>
                <a:xfrm>
                  <a:off x="10761750" y="7009300"/>
                  <a:ext cx="42300" cy="43100"/>
                </a:xfrm>
                <a:custGeom>
                  <a:avLst/>
                  <a:gdLst/>
                  <a:ahLst/>
                  <a:cxnLst/>
                  <a:rect l="l" t="t" r="r" b="b"/>
                  <a:pathLst>
                    <a:path w="1692" h="1724" extrusionOk="0">
                      <a:moveTo>
                        <a:pt x="1692" y="862"/>
                      </a:moveTo>
                      <a:cubicBezTo>
                        <a:pt x="1692" y="1340"/>
                        <a:pt x="1309" y="1723"/>
                        <a:pt x="830" y="1723"/>
                      </a:cubicBezTo>
                      <a:cubicBezTo>
                        <a:pt x="351" y="1723"/>
                        <a:pt x="0" y="1340"/>
                        <a:pt x="0" y="862"/>
                      </a:cubicBezTo>
                      <a:cubicBezTo>
                        <a:pt x="0" y="383"/>
                        <a:pt x="351" y="0"/>
                        <a:pt x="830" y="0"/>
                      </a:cubicBezTo>
                      <a:cubicBezTo>
                        <a:pt x="1309" y="0"/>
                        <a:pt x="1692" y="383"/>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5"/>
                <p:cNvSpPr/>
                <p:nvPr/>
              </p:nvSpPr>
              <p:spPr>
                <a:xfrm>
                  <a:off x="11751075" y="7701025"/>
                  <a:ext cx="42325" cy="42325"/>
                </a:xfrm>
                <a:custGeom>
                  <a:avLst/>
                  <a:gdLst/>
                  <a:ahLst/>
                  <a:cxnLst/>
                  <a:rect l="l" t="t" r="r" b="b"/>
                  <a:pathLst>
                    <a:path w="1693" h="1693" extrusionOk="0">
                      <a:moveTo>
                        <a:pt x="1692" y="863"/>
                      </a:moveTo>
                      <a:cubicBezTo>
                        <a:pt x="1692" y="1341"/>
                        <a:pt x="1309" y="1692"/>
                        <a:pt x="831" y="1692"/>
                      </a:cubicBezTo>
                      <a:cubicBezTo>
                        <a:pt x="352" y="1692"/>
                        <a:pt x="1" y="1341"/>
                        <a:pt x="1" y="863"/>
                      </a:cubicBezTo>
                      <a:cubicBezTo>
                        <a:pt x="1" y="384"/>
                        <a:pt x="352" y="1"/>
                        <a:pt x="831"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5"/>
                <p:cNvSpPr/>
                <p:nvPr/>
              </p:nvSpPr>
              <p:spPr>
                <a:xfrm>
                  <a:off x="13032450" y="8323375"/>
                  <a:ext cx="43100" cy="42300"/>
                </a:xfrm>
                <a:custGeom>
                  <a:avLst/>
                  <a:gdLst/>
                  <a:ahLst/>
                  <a:cxnLst/>
                  <a:rect l="l" t="t" r="r" b="b"/>
                  <a:pathLst>
                    <a:path w="1724" h="1692" extrusionOk="0">
                      <a:moveTo>
                        <a:pt x="1724" y="862"/>
                      </a:moveTo>
                      <a:cubicBezTo>
                        <a:pt x="1724" y="1340"/>
                        <a:pt x="1341" y="1692"/>
                        <a:pt x="862" y="1692"/>
                      </a:cubicBezTo>
                      <a:cubicBezTo>
                        <a:pt x="383" y="1692"/>
                        <a:pt x="0" y="1340"/>
                        <a:pt x="0" y="862"/>
                      </a:cubicBezTo>
                      <a:cubicBezTo>
                        <a:pt x="0" y="383"/>
                        <a:pt x="383" y="0"/>
                        <a:pt x="862" y="0"/>
                      </a:cubicBezTo>
                      <a:cubicBezTo>
                        <a:pt x="1341" y="0"/>
                        <a:pt x="1724" y="383"/>
                        <a:pt x="1724"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5"/>
                <p:cNvSpPr/>
                <p:nvPr/>
              </p:nvSpPr>
              <p:spPr>
                <a:xfrm>
                  <a:off x="14446250" y="9501800"/>
                  <a:ext cx="42300" cy="42325"/>
                </a:xfrm>
                <a:custGeom>
                  <a:avLst/>
                  <a:gdLst/>
                  <a:ahLst/>
                  <a:cxnLst/>
                  <a:rect l="l" t="t" r="r" b="b"/>
                  <a:pathLst>
                    <a:path w="1692" h="1693" extrusionOk="0">
                      <a:moveTo>
                        <a:pt x="1692" y="830"/>
                      </a:moveTo>
                      <a:cubicBezTo>
                        <a:pt x="1692" y="1309"/>
                        <a:pt x="1341" y="1692"/>
                        <a:pt x="862" y="1692"/>
                      </a:cubicBezTo>
                      <a:cubicBezTo>
                        <a:pt x="383" y="1692"/>
                        <a:pt x="0" y="1309"/>
                        <a:pt x="0" y="830"/>
                      </a:cubicBezTo>
                      <a:cubicBezTo>
                        <a:pt x="0" y="384"/>
                        <a:pt x="383" y="1"/>
                        <a:pt x="862" y="1"/>
                      </a:cubicBezTo>
                      <a:cubicBezTo>
                        <a:pt x="1341"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5"/>
                <p:cNvSpPr/>
                <p:nvPr/>
              </p:nvSpPr>
              <p:spPr>
                <a:xfrm>
                  <a:off x="11427150" y="9212975"/>
                  <a:ext cx="42325" cy="42325"/>
                </a:xfrm>
                <a:custGeom>
                  <a:avLst/>
                  <a:gdLst/>
                  <a:ahLst/>
                  <a:cxnLst/>
                  <a:rect l="l" t="t" r="r" b="b"/>
                  <a:pathLst>
                    <a:path w="1693" h="1693" extrusionOk="0">
                      <a:moveTo>
                        <a:pt x="1692" y="862"/>
                      </a:moveTo>
                      <a:cubicBezTo>
                        <a:pt x="1692" y="1341"/>
                        <a:pt x="1309" y="1692"/>
                        <a:pt x="830" y="1692"/>
                      </a:cubicBezTo>
                      <a:cubicBezTo>
                        <a:pt x="352" y="1692"/>
                        <a:pt x="1" y="1341"/>
                        <a:pt x="1" y="862"/>
                      </a:cubicBezTo>
                      <a:cubicBezTo>
                        <a:pt x="1" y="384"/>
                        <a:pt x="352" y="1"/>
                        <a:pt x="830" y="1"/>
                      </a:cubicBezTo>
                      <a:cubicBezTo>
                        <a:pt x="1309" y="1"/>
                        <a:pt x="1692" y="384"/>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5"/>
                <p:cNvSpPr/>
                <p:nvPr/>
              </p:nvSpPr>
              <p:spPr>
                <a:xfrm>
                  <a:off x="12190700" y="9100475"/>
                  <a:ext cx="42325" cy="43125"/>
                </a:xfrm>
                <a:custGeom>
                  <a:avLst/>
                  <a:gdLst/>
                  <a:ahLst/>
                  <a:cxnLst/>
                  <a:rect l="l" t="t" r="r" b="b"/>
                  <a:pathLst>
                    <a:path w="1693" h="1725" extrusionOk="0">
                      <a:moveTo>
                        <a:pt x="1692" y="862"/>
                      </a:moveTo>
                      <a:cubicBezTo>
                        <a:pt x="1692" y="1341"/>
                        <a:pt x="1309" y="1724"/>
                        <a:pt x="830" y="1724"/>
                      </a:cubicBezTo>
                      <a:cubicBezTo>
                        <a:pt x="384" y="1724"/>
                        <a:pt x="1" y="1341"/>
                        <a:pt x="1" y="862"/>
                      </a:cubicBezTo>
                      <a:cubicBezTo>
                        <a:pt x="1" y="384"/>
                        <a:pt x="384" y="1"/>
                        <a:pt x="830" y="1"/>
                      </a:cubicBezTo>
                      <a:cubicBezTo>
                        <a:pt x="1309" y="1"/>
                        <a:pt x="1692" y="384"/>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5"/>
                <p:cNvSpPr/>
                <p:nvPr/>
              </p:nvSpPr>
              <p:spPr>
                <a:xfrm>
                  <a:off x="12419700" y="8567500"/>
                  <a:ext cx="43100" cy="42325"/>
                </a:xfrm>
                <a:custGeom>
                  <a:avLst/>
                  <a:gdLst/>
                  <a:ahLst/>
                  <a:cxnLst/>
                  <a:rect l="l" t="t" r="r" b="b"/>
                  <a:pathLst>
                    <a:path w="1724" h="1693" extrusionOk="0">
                      <a:moveTo>
                        <a:pt x="1723" y="863"/>
                      </a:moveTo>
                      <a:cubicBezTo>
                        <a:pt x="1723" y="1309"/>
                        <a:pt x="1341" y="1692"/>
                        <a:pt x="862" y="1692"/>
                      </a:cubicBezTo>
                      <a:cubicBezTo>
                        <a:pt x="383" y="1692"/>
                        <a:pt x="0" y="1309"/>
                        <a:pt x="0" y="863"/>
                      </a:cubicBezTo>
                      <a:cubicBezTo>
                        <a:pt x="0" y="384"/>
                        <a:pt x="383" y="1"/>
                        <a:pt x="862" y="1"/>
                      </a:cubicBezTo>
                      <a:cubicBezTo>
                        <a:pt x="1341" y="1"/>
                        <a:pt x="1723" y="384"/>
                        <a:pt x="1723"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5"/>
                <p:cNvSpPr/>
                <p:nvPr/>
              </p:nvSpPr>
              <p:spPr>
                <a:xfrm>
                  <a:off x="9401400" y="7784000"/>
                  <a:ext cx="42300" cy="43125"/>
                </a:xfrm>
                <a:custGeom>
                  <a:avLst/>
                  <a:gdLst/>
                  <a:ahLst/>
                  <a:cxnLst/>
                  <a:rect l="l" t="t" r="r" b="b"/>
                  <a:pathLst>
                    <a:path w="1692" h="1725" extrusionOk="0">
                      <a:moveTo>
                        <a:pt x="1692" y="863"/>
                      </a:moveTo>
                      <a:cubicBezTo>
                        <a:pt x="1692" y="1341"/>
                        <a:pt x="1309" y="1724"/>
                        <a:pt x="862" y="1724"/>
                      </a:cubicBezTo>
                      <a:cubicBezTo>
                        <a:pt x="383" y="1724"/>
                        <a:pt x="0" y="1341"/>
                        <a:pt x="0" y="863"/>
                      </a:cubicBezTo>
                      <a:cubicBezTo>
                        <a:pt x="0" y="384"/>
                        <a:pt x="383" y="1"/>
                        <a:pt x="862"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5"/>
                <p:cNvSpPr/>
                <p:nvPr/>
              </p:nvSpPr>
              <p:spPr>
                <a:xfrm>
                  <a:off x="10410675" y="8856325"/>
                  <a:ext cx="42325" cy="42325"/>
                </a:xfrm>
                <a:custGeom>
                  <a:avLst/>
                  <a:gdLst/>
                  <a:ahLst/>
                  <a:cxnLst/>
                  <a:rect l="l" t="t" r="r" b="b"/>
                  <a:pathLst>
                    <a:path w="1693" h="1693" extrusionOk="0">
                      <a:moveTo>
                        <a:pt x="1692" y="863"/>
                      </a:moveTo>
                      <a:cubicBezTo>
                        <a:pt x="1692" y="1309"/>
                        <a:pt x="1341" y="1692"/>
                        <a:pt x="863" y="1692"/>
                      </a:cubicBezTo>
                      <a:cubicBezTo>
                        <a:pt x="384" y="1692"/>
                        <a:pt x="1" y="1309"/>
                        <a:pt x="1" y="863"/>
                      </a:cubicBezTo>
                      <a:cubicBezTo>
                        <a:pt x="1" y="384"/>
                        <a:pt x="384" y="1"/>
                        <a:pt x="863" y="1"/>
                      </a:cubicBezTo>
                      <a:cubicBezTo>
                        <a:pt x="1341"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5"/>
                <p:cNvSpPr/>
                <p:nvPr/>
              </p:nvSpPr>
              <p:spPr>
                <a:xfrm>
                  <a:off x="10907750" y="7981875"/>
                  <a:ext cx="42300" cy="42325"/>
                </a:xfrm>
                <a:custGeom>
                  <a:avLst/>
                  <a:gdLst/>
                  <a:ahLst/>
                  <a:cxnLst/>
                  <a:rect l="l" t="t" r="r" b="b"/>
                  <a:pathLst>
                    <a:path w="1692" h="1693" extrusionOk="0">
                      <a:moveTo>
                        <a:pt x="1692" y="862"/>
                      </a:moveTo>
                      <a:cubicBezTo>
                        <a:pt x="1692" y="1341"/>
                        <a:pt x="1309" y="1692"/>
                        <a:pt x="862" y="1692"/>
                      </a:cubicBezTo>
                      <a:cubicBezTo>
                        <a:pt x="383" y="1692"/>
                        <a:pt x="0" y="1341"/>
                        <a:pt x="0" y="862"/>
                      </a:cubicBezTo>
                      <a:cubicBezTo>
                        <a:pt x="0" y="384"/>
                        <a:pt x="383" y="1"/>
                        <a:pt x="862" y="1"/>
                      </a:cubicBezTo>
                      <a:cubicBezTo>
                        <a:pt x="1309" y="1"/>
                        <a:pt x="1692" y="384"/>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5"/>
                <p:cNvSpPr/>
                <p:nvPr/>
              </p:nvSpPr>
              <p:spPr>
                <a:xfrm>
                  <a:off x="10089150" y="7779225"/>
                  <a:ext cx="43100" cy="42300"/>
                </a:xfrm>
                <a:custGeom>
                  <a:avLst/>
                  <a:gdLst/>
                  <a:ahLst/>
                  <a:cxnLst/>
                  <a:rect l="l" t="t" r="r" b="b"/>
                  <a:pathLst>
                    <a:path w="1724" h="1692" extrusionOk="0">
                      <a:moveTo>
                        <a:pt x="1724" y="862"/>
                      </a:moveTo>
                      <a:cubicBezTo>
                        <a:pt x="1724" y="1309"/>
                        <a:pt x="1341" y="1692"/>
                        <a:pt x="862" y="1692"/>
                      </a:cubicBezTo>
                      <a:cubicBezTo>
                        <a:pt x="383" y="1692"/>
                        <a:pt x="0" y="1309"/>
                        <a:pt x="0" y="862"/>
                      </a:cubicBezTo>
                      <a:cubicBezTo>
                        <a:pt x="0" y="383"/>
                        <a:pt x="383" y="0"/>
                        <a:pt x="862" y="0"/>
                      </a:cubicBezTo>
                      <a:cubicBezTo>
                        <a:pt x="1341" y="0"/>
                        <a:pt x="1724" y="383"/>
                        <a:pt x="1724"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5"/>
                <p:cNvSpPr/>
                <p:nvPr/>
              </p:nvSpPr>
              <p:spPr>
                <a:xfrm>
                  <a:off x="8353800" y="7746500"/>
                  <a:ext cx="43125" cy="42325"/>
                </a:xfrm>
                <a:custGeom>
                  <a:avLst/>
                  <a:gdLst/>
                  <a:ahLst/>
                  <a:cxnLst/>
                  <a:rect l="l" t="t" r="r" b="b"/>
                  <a:pathLst>
                    <a:path w="1725" h="1693" extrusionOk="0">
                      <a:moveTo>
                        <a:pt x="1724" y="863"/>
                      </a:moveTo>
                      <a:cubicBezTo>
                        <a:pt x="1724" y="1341"/>
                        <a:pt x="1341" y="1692"/>
                        <a:pt x="862" y="1692"/>
                      </a:cubicBezTo>
                      <a:cubicBezTo>
                        <a:pt x="384" y="1692"/>
                        <a:pt x="1" y="1341"/>
                        <a:pt x="1" y="863"/>
                      </a:cubicBezTo>
                      <a:cubicBezTo>
                        <a:pt x="1" y="384"/>
                        <a:pt x="384" y="1"/>
                        <a:pt x="862" y="1"/>
                      </a:cubicBezTo>
                      <a:cubicBezTo>
                        <a:pt x="1341" y="1"/>
                        <a:pt x="1724" y="384"/>
                        <a:pt x="1724"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5"/>
                <p:cNvSpPr/>
                <p:nvPr/>
              </p:nvSpPr>
              <p:spPr>
                <a:xfrm>
                  <a:off x="8654600" y="71233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5"/>
                <p:cNvSpPr/>
                <p:nvPr/>
              </p:nvSpPr>
              <p:spPr>
                <a:xfrm>
                  <a:off x="7815250" y="7722575"/>
                  <a:ext cx="43100" cy="43100"/>
                </a:xfrm>
                <a:custGeom>
                  <a:avLst/>
                  <a:gdLst/>
                  <a:ahLst/>
                  <a:cxnLst/>
                  <a:rect l="l" t="t" r="r" b="b"/>
                  <a:pathLst>
                    <a:path w="1724" h="1724" extrusionOk="0">
                      <a:moveTo>
                        <a:pt x="1724" y="862"/>
                      </a:moveTo>
                      <a:cubicBezTo>
                        <a:pt x="1724" y="1341"/>
                        <a:pt x="1341" y="1724"/>
                        <a:pt x="862" y="1724"/>
                      </a:cubicBezTo>
                      <a:cubicBezTo>
                        <a:pt x="384" y="1724"/>
                        <a:pt x="1" y="1341"/>
                        <a:pt x="1" y="862"/>
                      </a:cubicBezTo>
                      <a:cubicBezTo>
                        <a:pt x="1" y="383"/>
                        <a:pt x="384" y="1"/>
                        <a:pt x="862" y="1"/>
                      </a:cubicBezTo>
                      <a:cubicBezTo>
                        <a:pt x="1341" y="1"/>
                        <a:pt x="1724" y="383"/>
                        <a:pt x="1724"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451" name="Google Shape;451;p15"/>
            <p:cNvCxnSpPr/>
            <p:nvPr/>
          </p:nvCxnSpPr>
          <p:spPr>
            <a:xfrm rot="10800000" flipH="1">
              <a:off x="5937425" y="4829875"/>
              <a:ext cx="716100" cy="701100"/>
            </a:xfrm>
            <a:prstGeom prst="straightConnector1">
              <a:avLst/>
            </a:prstGeom>
            <a:noFill/>
            <a:ln w="9525" cap="flat" cmpd="sng">
              <a:solidFill>
                <a:schemeClr val="accent2"/>
              </a:solidFill>
              <a:prstDash val="solid"/>
              <a:round/>
              <a:headEnd type="none" w="med" len="med"/>
              <a:tailEnd type="none" w="med" len="med"/>
            </a:ln>
          </p:spPr>
        </p:cxnSp>
        <p:sp>
          <p:nvSpPr>
            <p:cNvPr id="452" name="Google Shape;452;p15"/>
            <p:cNvSpPr/>
            <p:nvPr/>
          </p:nvSpPr>
          <p:spPr>
            <a:xfrm rot="1364015" flipH="1">
              <a:off x="4874441" y="4583177"/>
              <a:ext cx="36721" cy="36721"/>
            </a:xfrm>
            <a:custGeom>
              <a:avLst/>
              <a:gdLst/>
              <a:ahLst/>
              <a:cxnLst/>
              <a:rect l="l" t="t" r="r" b="b"/>
              <a:pathLst>
                <a:path w="1469" h="1469" extrusionOk="0">
                  <a:moveTo>
                    <a:pt x="1469" y="735"/>
                  </a:moveTo>
                  <a:cubicBezTo>
                    <a:pt x="1469" y="1118"/>
                    <a:pt x="1118" y="1469"/>
                    <a:pt x="735" y="1469"/>
                  </a:cubicBezTo>
                  <a:cubicBezTo>
                    <a:pt x="352" y="1469"/>
                    <a:pt x="1" y="1118"/>
                    <a:pt x="1" y="735"/>
                  </a:cubicBezTo>
                  <a:cubicBezTo>
                    <a:pt x="1" y="352"/>
                    <a:pt x="352" y="1"/>
                    <a:pt x="735" y="1"/>
                  </a:cubicBezTo>
                  <a:cubicBezTo>
                    <a:pt x="1118" y="1"/>
                    <a:pt x="1469" y="352"/>
                    <a:pt x="1469" y="735"/>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3" name="Google Shape;453;p15"/>
            <p:cNvCxnSpPr/>
            <p:nvPr/>
          </p:nvCxnSpPr>
          <p:spPr>
            <a:xfrm>
              <a:off x="4894600" y="4600350"/>
              <a:ext cx="377700" cy="655800"/>
            </a:xfrm>
            <a:prstGeom prst="straightConnector1">
              <a:avLst/>
            </a:prstGeom>
            <a:noFill/>
            <a:ln w="9525" cap="flat" cmpd="sng">
              <a:solidFill>
                <a:schemeClr val="accent2"/>
              </a:solidFill>
              <a:prstDash val="solid"/>
              <a:round/>
              <a:headEnd type="none" w="med" len="med"/>
              <a:tailEnd type="none" w="med" len="med"/>
            </a:ln>
          </p:spPr>
        </p:cxnSp>
      </p:grpSp>
      <p:sp>
        <p:nvSpPr>
          <p:cNvPr id="454" name="Google Shape;454;p15"/>
          <p:cNvSpPr/>
          <p:nvPr/>
        </p:nvSpPr>
        <p:spPr>
          <a:xfrm>
            <a:off x="6392000" y="-1373325"/>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5"/>
          <p:cNvSpPr/>
          <p:nvPr/>
        </p:nvSpPr>
        <p:spPr>
          <a:xfrm>
            <a:off x="-2119700" y="2861450"/>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2pPr>
            <a:lvl3pPr lvl="2"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3pPr>
            <a:lvl4pPr lvl="3"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4pPr>
            <a:lvl5pPr lvl="4"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5pPr>
            <a:lvl6pPr lvl="5"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6pPr>
            <a:lvl7pPr lvl="6"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7pPr>
            <a:lvl8pPr lvl="7"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8pPr>
            <a:lvl9pPr lvl="8"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1pPr>
            <a:lvl2pPr marL="914400" lvl="1" indent="-317500">
              <a:lnSpc>
                <a:spcPct val="100000"/>
              </a:lnSpc>
              <a:spcBef>
                <a:spcPts val="1600"/>
              </a:spcBef>
              <a:spcAft>
                <a:spcPts val="0"/>
              </a:spcAft>
              <a:buClr>
                <a:schemeClr val="dk1"/>
              </a:buClr>
              <a:buSzPts val="1400"/>
              <a:buFont typeface="Dosis"/>
              <a:buChar char="○"/>
              <a:defRPr>
                <a:solidFill>
                  <a:schemeClr val="dk1"/>
                </a:solidFill>
                <a:latin typeface="Dosis"/>
                <a:ea typeface="Dosis"/>
                <a:cs typeface="Dosis"/>
                <a:sym typeface="Dosis"/>
              </a:defRPr>
            </a:lvl2pPr>
            <a:lvl3pPr marL="1371600" lvl="2" indent="-317500">
              <a:lnSpc>
                <a:spcPct val="100000"/>
              </a:lnSpc>
              <a:spcBef>
                <a:spcPts val="1600"/>
              </a:spcBef>
              <a:spcAft>
                <a:spcPts val="0"/>
              </a:spcAft>
              <a:buClr>
                <a:schemeClr val="dk1"/>
              </a:buClr>
              <a:buSzPts val="1400"/>
              <a:buFont typeface="Dosis"/>
              <a:buChar char="■"/>
              <a:defRPr>
                <a:solidFill>
                  <a:schemeClr val="dk1"/>
                </a:solidFill>
                <a:latin typeface="Dosis"/>
                <a:ea typeface="Dosis"/>
                <a:cs typeface="Dosis"/>
                <a:sym typeface="Dosis"/>
              </a:defRPr>
            </a:lvl3pPr>
            <a:lvl4pPr marL="1828800" lvl="3" indent="-317500">
              <a:lnSpc>
                <a:spcPct val="100000"/>
              </a:lnSpc>
              <a:spcBef>
                <a:spcPts val="1600"/>
              </a:spcBef>
              <a:spcAft>
                <a:spcPts val="0"/>
              </a:spcAft>
              <a:buClr>
                <a:schemeClr val="dk1"/>
              </a:buClr>
              <a:buSzPts val="1400"/>
              <a:buFont typeface="Dosis"/>
              <a:buChar char="●"/>
              <a:defRPr>
                <a:solidFill>
                  <a:schemeClr val="dk1"/>
                </a:solidFill>
                <a:latin typeface="Dosis"/>
                <a:ea typeface="Dosis"/>
                <a:cs typeface="Dosis"/>
                <a:sym typeface="Dosis"/>
              </a:defRPr>
            </a:lvl4pPr>
            <a:lvl5pPr marL="2286000" lvl="4" indent="-317500">
              <a:lnSpc>
                <a:spcPct val="100000"/>
              </a:lnSpc>
              <a:spcBef>
                <a:spcPts val="1600"/>
              </a:spcBef>
              <a:spcAft>
                <a:spcPts val="0"/>
              </a:spcAft>
              <a:buClr>
                <a:schemeClr val="dk1"/>
              </a:buClr>
              <a:buSzPts val="1400"/>
              <a:buFont typeface="Dosis"/>
              <a:buChar char="○"/>
              <a:defRPr>
                <a:solidFill>
                  <a:schemeClr val="dk1"/>
                </a:solidFill>
                <a:latin typeface="Dosis"/>
                <a:ea typeface="Dosis"/>
                <a:cs typeface="Dosis"/>
                <a:sym typeface="Dosis"/>
              </a:defRPr>
            </a:lvl5pPr>
            <a:lvl6pPr marL="2743200" lvl="5" indent="-317500">
              <a:lnSpc>
                <a:spcPct val="100000"/>
              </a:lnSpc>
              <a:spcBef>
                <a:spcPts val="1600"/>
              </a:spcBef>
              <a:spcAft>
                <a:spcPts val="0"/>
              </a:spcAft>
              <a:buClr>
                <a:schemeClr val="dk1"/>
              </a:buClr>
              <a:buSzPts val="1400"/>
              <a:buFont typeface="Dosis"/>
              <a:buChar char="■"/>
              <a:defRPr>
                <a:solidFill>
                  <a:schemeClr val="dk1"/>
                </a:solidFill>
                <a:latin typeface="Dosis"/>
                <a:ea typeface="Dosis"/>
                <a:cs typeface="Dosis"/>
                <a:sym typeface="Dosis"/>
              </a:defRPr>
            </a:lvl6pPr>
            <a:lvl7pPr marL="3200400" lvl="6" indent="-317500">
              <a:lnSpc>
                <a:spcPct val="100000"/>
              </a:lnSpc>
              <a:spcBef>
                <a:spcPts val="1600"/>
              </a:spcBef>
              <a:spcAft>
                <a:spcPts val="0"/>
              </a:spcAft>
              <a:buClr>
                <a:schemeClr val="dk1"/>
              </a:buClr>
              <a:buSzPts val="1400"/>
              <a:buFont typeface="Dosis"/>
              <a:buChar char="●"/>
              <a:defRPr>
                <a:solidFill>
                  <a:schemeClr val="dk1"/>
                </a:solidFill>
                <a:latin typeface="Dosis"/>
                <a:ea typeface="Dosis"/>
                <a:cs typeface="Dosis"/>
                <a:sym typeface="Dosis"/>
              </a:defRPr>
            </a:lvl7pPr>
            <a:lvl8pPr marL="3657600" lvl="7" indent="-317500">
              <a:lnSpc>
                <a:spcPct val="100000"/>
              </a:lnSpc>
              <a:spcBef>
                <a:spcPts val="1600"/>
              </a:spcBef>
              <a:spcAft>
                <a:spcPts val="0"/>
              </a:spcAft>
              <a:buClr>
                <a:schemeClr val="dk1"/>
              </a:buClr>
              <a:buSzPts val="1400"/>
              <a:buFont typeface="Dosis"/>
              <a:buChar char="○"/>
              <a:defRPr>
                <a:solidFill>
                  <a:schemeClr val="dk1"/>
                </a:solidFill>
                <a:latin typeface="Dosis"/>
                <a:ea typeface="Dosis"/>
                <a:cs typeface="Dosis"/>
                <a:sym typeface="Dosis"/>
              </a:defRPr>
            </a:lvl8pPr>
            <a:lvl9pPr marL="4114800" lvl="8" indent="-317500">
              <a:lnSpc>
                <a:spcPct val="100000"/>
              </a:lnSpc>
              <a:spcBef>
                <a:spcPts val="1600"/>
              </a:spcBef>
              <a:spcAft>
                <a:spcPts val="1600"/>
              </a:spcAft>
              <a:buClr>
                <a:schemeClr val="dk1"/>
              </a:buClr>
              <a:buSzPts val="1400"/>
              <a:buFont typeface="Dosis"/>
              <a:buChar char="■"/>
              <a:defRPr>
                <a:solidFill>
                  <a:schemeClr val="dk1"/>
                </a:solidFill>
                <a:latin typeface="Dosis"/>
                <a:ea typeface="Dosis"/>
                <a:cs typeface="Dosis"/>
                <a:sym typeface="Dosi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7" r:id="rId6"/>
    <p:sldLayoutId id="2147483658" r:id="rId7"/>
    <p:sldLayoutId id="2147483660" r:id="rId8"/>
    <p:sldLayoutId id="2147483661" r:id="rId9"/>
    <p:sldLayoutId id="2147483665" r:id="rId10"/>
    <p:sldLayoutId id="2147483666" r:id="rId11"/>
    <p:sldLayoutId id="2147483669" r:id="rId12"/>
    <p:sldLayoutId id="2147483679" r:id="rId13"/>
    <p:sldLayoutId id="2147483680"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grpSp>
        <p:nvGrpSpPr>
          <p:cNvPr id="1428" name="Google Shape;1428;p38"/>
          <p:cNvGrpSpPr/>
          <p:nvPr/>
        </p:nvGrpSpPr>
        <p:grpSpPr>
          <a:xfrm>
            <a:off x="6711742" y="1385553"/>
            <a:ext cx="4216311" cy="4220216"/>
            <a:chOff x="9348175" y="863250"/>
            <a:chExt cx="5209825" cy="5214650"/>
          </a:xfrm>
        </p:grpSpPr>
        <p:grpSp>
          <p:nvGrpSpPr>
            <p:cNvPr id="1429" name="Google Shape;1429;p38"/>
            <p:cNvGrpSpPr/>
            <p:nvPr/>
          </p:nvGrpSpPr>
          <p:grpSpPr>
            <a:xfrm>
              <a:off x="9369050" y="884125"/>
              <a:ext cx="5160025" cy="5193775"/>
              <a:chOff x="9369050" y="884125"/>
              <a:chExt cx="5160025" cy="5193775"/>
            </a:xfrm>
          </p:grpSpPr>
          <p:sp>
            <p:nvSpPr>
              <p:cNvPr id="1430" name="Google Shape;1430;p38"/>
              <p:cNvSpPr/>
              <p:nvPr/>
            </p:nvSpPr>
            <p:spPr>
              <a:xfrm>
                <a:off x="10744850" y="2199650"/>
                <a:ext cx="3357500" cy="3867800"/>
              </a:xfrm>
              <a:custGeom>
                <a:avLst/>
                <a:gdLst/>
                <a:ahLst/>
                <a:cxnLst/>
                <a:rect l="l" t="t" r="r" b="b"/>
                <a:pathLst>
                  <a:path w="134300" h="154712" fill="none" extrusionOk="0">
                    <a:moveTo>
                      <a:pt x="134300" y="154712"/>
                    </a:moveTo>
                    <a:lnTo>
                      <a:pt x="123917" y="115431"/>
                    </a:lnTo>
                    <a:lnTo>
                      <a:pt x="82387" y="106624"/>
                    </a:lnTo>
                    <a:lnTo>
                      <a:pt x="60078" y="95277"/>
                    </a:lnTo>
                    <a:lnTo>
                      <a:pt x="41209" y="119192"/>
                    </a:lnTo>
                    <a:lnTo>
                      <a:pt x="44360" y="70140"/>
                    </a:lnTo>
                    <a:lnTo>
                      <a:pt x="12922" y="69175"/>
                    </a:lnTo>
                    <a:lnTo>
                      <a:pt x="38702" y="31470"/>
                    </a:lnTo>
                    <a:lnTo>
                      <a:pt x="28319" y="0"/>
                    </a:lnTo>
                    <a:lnTo>
                      <a:pt x="0" y="524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8"/>
              <p:cNvSpPr/>
              <p:nvPr/>
            </p:nvSpPr>
            <p:spPr>
              <a:xfrm>
                <a:off x="10940125" y="2959875"/>
                <a:ext cx="776300" cy="26525"/>
              </a:xfrm>
              <a:custGeom>
                <a:avLst/>
                <a:gdLst/>
                <a:ahLst/>
                <a:cxnLst/>
                <a:rect l="l" t="t" r="r" b="b"/>
                <a:pathLst>
                  <a:path w="31052" h="1061" fill="none" extrusionOk="0">
                    <a:moveTo>
                      <a:pt x="0" y="0"/>
                    </a:moveTo>
                    <a:lnTo>
                      <a:pt x="31052" y="106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8"/>
              <p:cNvSpPr/>
              <p:nvPr/>
            </p:nvSpPr>
            <p:spPr>
              <a:xfrm>
                <a:off x="14057325" y="4223150"/>
                <a:ext cx="167975" cy="1854750"/>
              </a:xfrm>
              <a:custGeom>
                <a:avLst/>
                <a:gdLst/>
                <a:ahLst/>
                <a:cxnLst/>
                <a:rect l="l" t="t" r="r" b="b"/>
                <a:pathLst>
                  <a:path w="6719" h="74190" fill="none" extrusionOk="0">
                    <a:moveTo>
                      <a:pt x="6719" y="0"/>
                    </a:moveTo>
                    <a:lnTo>
                      <a:pt x="1" y="7419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8"/>
              <p:cNvSpPr/>
              <p:nvPr/>
            </p:nvSpPr>
            <p:spPr>
              <a:xfrm>
                <a:off x="12804500" y="4223150"/>
                <a:ext cx="1724575" cy="1236775"/>
              </a:xfrm>
              <a:custGeom>
                <a:avLst/>
                <a:gdLst/>
                <a:ahLst/>
                <a:cxnLst/>
                <a:rect l="l" t="t" r="r" b="b"/>
                <a:pathLst>
                  <a:path w="68983" h="49471" fill="none" extrusionOk="0">
                    <a:moveTo>
                      <a:pt x="41531" y="34491"/>
                    </a:moveTo>
                    <a:lnTo>
                      <a:pt x="15944" y="49471"/>
                    </a:lnTo>
                    <a:lnTo>
                      <a:pt x="1" y="25684"/>
                    </a:lnTo>
                    <a:lnTo>
                      <a:pt x="25395" y="12569"/>
                    </a:lnTo>
                    <a:lnTo>
                      <a:pt x="41531" y="34491"/>
                    </a:lnTo>
                    <a:lnTo>
                      <a:pt x="56832" y="0"/>
                    </a:lnTo>
                    <a:lnTo>
                      <a:pt x="68983" y="2115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8"/>
              <p:cNvSpPr/>
              <p:nvPr/>
            </p:nvSpPr>
            <p:spPr>
              <a:xfrm>
                <a:off x="12390650" y="884125"/>
                <a:ext cx="1651450" cy="5037075"/>
              </a:xfrm>
              <a:custGeom>
                <a:avLst/>
                <a:gdLst/>
                <a:ahLst/>
                <a:cxnLst/>
                <a:rect l="l" t="t" r="r" b="b"/>
                <a:pathLst>
                  <a:path w="66058" h="201483" fill="none" extrusionOk="0">
                    <a:moveTo>
                      <a:pt x="51785" y="196436"/>
                    </a:moveTo>
                    <a:lnTo>
                      <a:pt x="34813" y="194989"/>
                    </a:lnTo>
                    <a:lnTo>
                      <a:pt x="32498" y="183032"/>
                    </a:lnTo>
                    <a:lnTo>
                      <a:pt x="0" y="201482"/>
                    </a:lnTo>
                    <a:lnTo>
                      <a:pt x="16555" y="159245"/>
                    </a:lnTo>
                    <a:lnTo>
                      <a:pt x="28737" y="123918"/>
                    </a:lnTo>
                    <a:lnTo>
                      <a:pt x="41949" y="146130"/>
                    </a:lnTo>
                    <a:lnTo>
                      <a:pt x="66057" y="97913"/>
                    </a:lnTo>
                    <a:lnTo>
                      <a:pt x="23273" y="97077"/>
                    </a:lnTo>
                    <a:lnTo>
                      <a:pt x="50949" y="54293"/>
                    </a:lnTo>
                    <a:lnTo>
                      <a:pt x="54935" y="30634"/>
                    </a:lnTo>
                    <a:lnTo>
                      <a:pt x="34813" y="19930"/>
                    </a:lnTo>
                    <a:lnTo>
                      <a:pt x="45067"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8"/>
              <p:cNvSpPr/>
              <p:nvPr/>
            </p:nvSpPr>
            <p:spPr>
              <a:xfrm>
                <a:off x="11452825" y="2199650"/>
                <a:ext cx="1519650" cy="1111425"/>
              </a:xfrm>
              <a:custGeom>
                <a:avLst/>
                <a:gdLst/>
                <a:ahLst/>
                <a:cxnLst/>
                <a:rect l="l" t="t" r="r" b="b"/>
                <a:pathLst>
                  <a:path w="60786" h="44457" fill="none" extrusionOk="0">
                    <a:moveTo>
                      <a:pt x="0" y="0"/>
                    </a:moveTo>
                    <a:lnTo>
                      <a:pt x="20959" y="32916"/>
                    </a:lnTo>
                    <a:lnTo>
                      <a:pt x="60786" y="44456"/>
                    </a:lnTo>
                    <a:lnTo>
                      <a:pt x="46546" y="11540"/>
                    </a:lnTo>
                    <a:lnTo>
                      <a:pt x="20959" y="32916"/>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8"/>
              <p:cNvSpPr/>
              <p:nvPr/>
            </p:nvSpPr>
            <p:spPr>
              <a:xfrm>
                <a:off x="11712400" y="1382375"/>
                <a:ext cx="1952000" cy="2570775"/>
              </a:xfrm>
              <a:custGeom>
                <a:avLst/>
                <a:gdLst/>
                <a:ahLst/>
                <a:cxnLst/>
                <a:rect l="l" t="t" r="r" b="b"/>
                <a:pathLst>
                  <a:path w="78080" h="102831" fill="none" extrusionOk="0">
                    <a:moveTo>
                      <a:pt x="61943" y="0"/>
                    </a:moveTo>
                    <a:lnTo>
                      <a:pt x="78079" y="34363"/>
                    </a:lnTo>
                    <a:lnTo>
                      <a:pt x="36163" y="44231"/>
                    </a:lnTo>
                    <a:lnTo>
                      <a:pt x="16651" y="24848"/>
                    </a:lnTo>
                    <a:lnTo>
                      <a:pt x="10576" y="65607"/>
                    </a:lnTo>
                    <a:lnTo>
                      <a:pt x="0" y="64161"/>
                    </a:lnTo>
                    <a:lnTo>
                      <a:pt x="5658" y="102831"/>
                    </a:lnTo>
                    <a:lnTo>
                      <a:pt x="12408" y="86469"/>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8"/>
              <p:cNvSpPr/>
              <p:nvPr/>
            </p:nvSpPr>
            <p:spPr>
              <a:xfrm>
                <a:off x="13571150" y="2336250"/>
                <a:ext cx="719250" cy="995700"/>
              </a:xfrm>
              <a:custGeom>
                <a:avLst/>
                <a:gdLst/>
                <a:ahLst/>
                <a:cxnLst/>
                <a:rect l="l" t="t" r="r" b="b"/>
                <a:pathLst>
                  <a:path w="28770" h="39828" fill="none" extrusionOk="0">
                    <a:moveTo>
                      <a:pt x="0" y="24431"/>
                    </a:moveTo>
                    <a:lnTo>
                      <a:pt x="18837" y="39828"/>
                    </a:lnTo>
                    <a:lnTo>
                      <a:pt x="22180" y="24270"/>
                    </a:lnTo>
                    <a:lnTo>
                      <a:pt x="0" y="24431"/>
                    </a:lnTo>
                    <a:lnTo>
                      <a:pt x="20701" y="1"/>
                    </a:lnTo>
                    <a:lnTo>
                      <a:pt x="22180" y="24270"/>
                    </a:lnTo>
                    <a:lnTo>
                      <a:pt x="28770" y="16073"/>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8"/>
              <p:cNvSpPr/>
              <p:nvPr/>
            </p:nvSpPr>
            <p:spPr>
              <a:xfrm>
                <a:off x="14067775" y="1340575"/>
                <a:ext cx="309425" cy="995700"/>
              </a:xfrm>
              <a:custGeom>
                <a:avLst/>
                <a:gdLst/>
                <a:ahLst/>
                <a:cxnLst/>
                <a:rect l="l" t="t" r="r" b="b"/>
                <a:pathLst>
                  <a:path w="12377" h="39828" fill="none" extrusionOk="0">
                    <a:moveTo>
                      <a:pt x="836" y="39828"/>
                    </a:moveTo>
                    <a:lnTo>
                      <a:pt x="6912" y="28095"/>
                    </a:lnTo>
                    <a:lnTo>
                      <a:pt x="1" y="1"/>
                    </a:lnTo>
                    <a:lnTo>
                      <a:pt x="12376" y="10062"/>
                    </a:lnTo>
                    <a:lnTo>
                      <a:pt x="6912" y="28095"/>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8"/>
              <p:cNvSpPr/>
              <p:nvPr/>
            </p:nvSpPr>
            <p:spPr>
              <a:xfrm>
                <a:off x="13439350" y="4157250"/>
                <a:ext cx="785950" cy="380125"/>
              </a:xfrm>
              <a:custGeom>
                <a:avLst/>
                <a:gdLst/>
                <a:ahLst/>
                <a:cxnLst/>
                <a:rect l="l" t="t" r="r" b="b"/>
                <a:pathLst>
                  <a:path w="31438" h="15205" fill="none" extrusionOk="0">
                    <a:moveTo>
                      <a:pt x="1" y="15205"/>
                    </a:moveTo>
                    <a:lnTo>
                      <a:pt x="31438" y="2636"/>
                    </a:lnTo>
                    <a:lnTo>
                      <a:pt x="16909" y="0"/>
                    </a:lnTo>
                    <a:close/>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8"/>
              <p:cNvSpPr/>
              <p:nvPr/>
            </p:nvSpPr>
            <p:spPr>
              <a:xfrm>
                <a:off x="10137300" y="5289525"/>
                <a:ext cx="474175" cy="348800"/>
              </a:xfrm>
              <a:custGeom>
                <a:avLst/>
                <a:gdLst/>
                <a:ahLst/>
                <a:cxnLst/>
                <a:rect l="l" t="t" r="r" b="b"/>
                <a:pathLst>
                  <a:path w="18967" h="13952" fill="none" extrusionOk="0">
                    <a:moveTo>
                      <a:pt x="18966" y="1"/>
                    </a:moveTo>
                    <a:lnTo>
                      <a:pt x="1" y="1395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8"/>
              <p:cNvSpPr/>
              <p:nvPr/>
            </p:nvSpPr>
            <p:spPr>
              <a:xfrm>
                <a:off x="10646000" y="3651775"/>
                <a:ext cx="421925" cy="277275"/>
              </a:xfrm>
              <a:custGeom>
                <a:avLst/>
                <a:gdLst/>
                <a:ahLst/>
                <a:cxnLst/>
                <a:rect l="l" t="t" r="r" b="b"/>
                <a:pathLst>
                  <a:path w="16877" h="11091" fill="none" extrusionOk="0">
                    <a:moveTo>
                      <a:pt x="16876" y="11090"/>
                    </a:moveTo>
                    <a:lnTo>
                      <a:pt x="0" y="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8"/>
              <p:cNvSpPr/>
              <p:nvPr/>
            </p:nvSpPr>
            <p:spPr>
              <a:xfrm>
                <a:off x="12695200" y="4485125"/>
                <a:ext cx="109325" cy="379325"/>
              </a:xfrm>
              <a:custGeom>
                <a:avLst/>
                <a:gdLst/>
                <a:ahLst/>
                <a:cxnLst/>
                <a:rect l="l" t="t" r="r" b="b"/>
                <a:pathLst>
                  <a:path w="4373" h="15173" fill="none" extrusionOk="0">
                    <a:moveTo>
                      <a:pt x="1" y="0"/>
                    </a:moveTo>
                    <a:lnTo>
                      <a:pt x="4373" y="1517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8"/>
              <p:cNvSpPr/>
              <p:nvPr/>
            </p:nvSpPr>
            <p:spPr>
              <a:xfrm>
                <a:off x="9369050" y="4637000"/>
                <a:ext cx="2406050" cy="998125"/>
              </a:xfrm>
              <a:custGeom>
                <a:avLst/>
                <a:gdLst/>
                <a:ahLst/>
                <a:cxnLst/>
                <a:rect l="l" t="t" r="r" b="b"/>
                <a:pathLst>
                  <a:path w="96242" h="39925" fill="none" extrusionOk="0">
                    <a:moveTo>
                      <a:pt x="76633" y="12987"/>
                    </a:moveTo>
                    <a:lnTo>
                      <a:pt x="42142" y="1"/>
                    </a:lnTo>
                    <a:lnTo>
                      <a:pt x="79880" y="39924"/>
                    </a:lnTo>
                    <a:lnTo>
                      <a:pt x="76633" y="12987"/>
                    </a:lnTo>
                    <a:lnTo>
                      <a:pt x="96241" y="21698"/>
                    </a:lnTo>
                    <a:lnTo>
                      <a:pt x="79880" y="39924"/>
                    </a:lnTo>
                    <a:lnTo>
                      <a:pt x="49696" y="26102"/>
                    </a:lnTo>
                    <a:lnTo>
                      <a:pt x="42142" y="1"/>
                    </a:lnTo>
                    <a:lnTo>
                      <a:pt x="1" y="22630"/>
                    </a:lnTo>
                    <a:lnTo>
                      <a:pt x="49696" y="2610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8"/>
              <p:cNvSpPr/>
              <p:nvPr/>
            </p:nvSpPr>
            <p:spPr>
              <a:xfrm>
                <a:off x="11853825" y="3610800"/>
                <a:ext cx="1328400" cy="970775"/>
              </a:xfrm>
              <a:custGeom>
                <a:avLst/>
                <a:gdLst/>
                <a:ahLst/>
                <a:cxnLst/>
                <a:rect l="l" t="t" r="r" b="b"/>
                <a:pathLst>
                  <a:path w="53136" h="38831" fill="none" extrusionOk="0">
                    <a:moveTo>
                      <a:pt x="15719" y="38831"/>
                    </a:moveTo>
                    <a:lnTo>
                      <a:pt x="33656" y="34973"/>
                    </a:lnTo>
                    <a:lnTo>
                      <a:pt x="50210" y="14851"/>
                    </a:lnTo>
                    <a:lnTo>
                      <a:pt x="1" y="13694"/>
                    </a:lnTo>
                    <a:lnTo>
                      <a:pt x="15719" y="38831"/>
                    </a:lnTo>
                    <a:lnTo>
                      <a:pt x="50210" y="14851"/>
                    </a:lnTo>
                    <a:lnTo>
                      <a:pt x="53135" y="0"/>
                    </a:lnTo>
                    <a:lnTo>
                      <a:pt x="1" y="13694"/>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8"/>
              <p:cNvSpPr/>
              <p:nvPr/>
            </p:nvSpPr>
            <p:spPr>
              <a:xfrm>
                <a:off x="10941725" y="1359075"/>
                <a:ext cx="1862800" cy="4221400"/>
              </a:xfrm>
              <a:custGeom>
                <a:avLst/>
                <a:gdLst/>
                <a:ahLst/>
                <a:cxnLst/>
                <a:rect l="l" t="t" r="r" b="b"/>
                <a:pathLst>
                  <a:path w="74512" h="168856" fill="none" extrusionOk="0">
                    <a:moveTo>
                      <a:pt x="55353" y="157958"/>
                    </a:moveTo>
                    <a:lnTo>
                      <a:pt x="41210" y="168855"/>
                    </a:lnTo>
                    <a:lnTo>
                      <a:pt x="33334" y="152815"/>
                    </a:lnTo>
                    <a:lnTo>
                      <a:pt x="55353" y="157958"/>
                    </a:lnTo>
                    <a:lnTo>
                      <a:pt x="74512" y="140247"/>
                    </a:lnTo>
                    <a:lnTo>
                      <a:pt x="33334" y="152815"/>
                    </a:lnTo>
                    <a:lnTo>
                      <a:pt x="5047" y="102798"/>
                    </a:lnTo>
                    <a:lnTo>
                      <a:pt x="1" y="64128"/>
                    </a:lnTo>
                    <a:lnTo>
                      <a:pt x="20444" y="33623"/>
                    </a:lnTo>
                    <a:lnTo>
                      <a:pt x="47478" y="25780"/>
                    </a:lnTo>
                    <a:lnTo>
                      <a:pt x="47157" y="1865"/>
                    </a:lnTo>
                    <a:lnTo>
                      <a:pt x="65415" y="0"/>
                    </a:lnTo>
                    <a:lnTo>
                      <a:pt x="47478" y="2578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8"/>
              <p:cNvSpPr/>
              <p:nvPr/>
            </p:nvSpPr>
            <p:spPr>
              <a:xfrm>
                <a:off x="11631225" y="5472750"/>
                <a:ext cx="744175" cy="196925"/>
              </a:xfrm>
              <a:custGeom>
                <a:avLst/>
                <a:gdLst/>
                <a:ahLst/>
                <a:cxnLst/>
                <a:rect l="l" t="t" r="r" b="b"/>
                <a:pathLst>
                  <a:path w="29767" h="7877" fill="none" extrusionOk="0">
                    <a:moveTo>
                      <a:pt x="1" y="7876"/>
                    </a:moveTo>
                    <a:lnTo>
                      <a:pt x="13630" y="4308"/>
                    </a:lnTo>
                    <a:lnTo>
                      <a:pt x="29766"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8"/>
              <p:cNvSpPr/>
              <p:nvPr/>
            </p:nvSpPr>
            <p:spPr>
              <a:xfrm>
                <a:off x="10422600" y="4566275"/>
                <a:ext cx="712025" cy="70750"/>
              </a:xfrm>
              <a:custGeom>
                <a:avLst/>
                <a:gdLst/>
                <a:ahLst/>
                <a:cxnLst/>
                <a:rect l="l" t="t" r="r" b="b"/>
                <a:pathLst>
                  <a:path w="28481" h="2830" fill="none" extrusionOk="0">
                    <a:moveTo>
                      <a:pt x="0" y="2830"/>
                    </a:moveTo>
                    <a:lnTo>
                      <a:pt x="28480"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8"/>
              <p:cNvSpPr/>
              <p:nvPr/>
            </p:nvSpPr>
            <p:spPr>
              <a:xfrm>
                <a:off x="13862050" y="3331925"/>
                <a:ext cx="179225" cy="825350"/>
              </a:xfrm>
              <a:custGeom>
                <a:avLst/>
                <a:gdLst/>
                <a:ahLst/>
                <a:cxnLst/>
                <a:rect l="l" t="t" r="r" b="b"/>
                <a:pathLst>
                  <a:path w="7169" h="33014" fill="none" extrusionOk="0">
                    <a:moveTo>
                      <a:pt x="1" y="33013"/>
                    </a:moveTo>
                    <a:lnTo>
                      <a:pt x="7169"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8"/>
              <p:cNvSpPr/>
              <p:nvPr/>
            </p:nvSpPr>
            <p:spPr>
              <a:xfrm>
                <a:off x="12398675" y="1151725"/>
                <a:ext cx="178425" cy="206575"/>
              </a:xfrm>
              <a:custGeom>
                <a:avLst/>
                <a:gdLst/>
                <a:ahLst/>
                <a:cxnLst/>
                <a:rect l="l" t="t" r="r" b="b"/>
                <a:pathLst>
                  <a:path w="7137" h="8263" fill="none" extrusionOk="0">
                    <a:moveTo>
                      <a:pt x="7137" y="8262"/>
                    </a:moveTo>
                    <a:lnTo>
                      <a:pt x="1"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8"/>
            <p:cNvGrpSpPr/>
            <p:nvPr/>
          </p:nvGrpSpPr>
          <p:grpSpPr>
            <a:xfrm>
              <a:off x="9348175" y="863250"/>
              <a:ext cx="5209825" cy="5078850"/>
              <a:chOff x="9348175" y="863250"/>
              <a:chExt cx="5209825" cy="5078850"/>
            </a:xfrm>
          </p:grpSpPr>
          <p:sp>
            <p:nvSpPr>
              <p:cNvPr id="1451" name="Google Shape;1451;p38"/>
              <p:cNvSpPr/>
              <p:nvPr/>
            </p:nvSpPr>
            <p:spPr>
              <a:xfrm>
                <a:off x="10724750" y="2312150"/>
                <a:ext cx="41825" cy="41825"/>
              </a:xfrm>
              <a:custGeom>
                <a:avLst/>
                <a:gdLst/>
                <a:ahLst/>
                <a:cxnLst/>
                <a:rect l="l" t="t" r="r" b="b"/>
                <a:pathLst>
                  <a:path w="1673" h="1673" extrusionOk="0">
                    <a:moveTo>
                      <a:pt x="836" y="1"/>
                    </a:moveTo>
                    <a:cubicBezTo>
                      <a:pt x="386" y="1"/>
                      <a:pt x="1" y="386"/>
                      <a:pt x="1" y="836"/>
                    </a:cubicBezTo>
                    <a:cubicBezTo>
                      <a:pt x="1" y="1286"/>
                      <a:pt x="386" y="1672"/>
                      <a:pt x="836" y="1672"/>
                    </a:cubicBezTo>
                    <a:cubicBezTo>
                      <a:pt x="1318" y="1672"/>
                      <a:pt x="1672" y="1286"/>
                      <a:pt x="1672" y="836"/>
                    </a:cubicBezTo>
                    <a:cubicBezTo>
                      <a:pt x="1672"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8"/>
              <p:cNvSpPr/>
              <p:nvPr/>
            </p:nvSpPr>
            <p:spPr>
              <a:xfrm>
                <a:off x="12107775" y="1979450"/>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8"/>
              <p:cNvSpPr/>
              <p:nvPr/>
            </p:nvSpPr>
            <p:spPr>
              <a:xfrm>
                <a:off x="12959600" y="328210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8"/>
              <p:cNvSpPr/>
              <p:nvPr/>
            </p:nvSpPr>
            <p:spPr>
              <a:xfrm>
                <a:off x="13564725" y="2922900"/>
                <a:ext cx="42600" cy="42625"/>
              </a:xfrm>
              <a:custGeom>
                <a:avLst/>
                <a:gdLst/>
                <a:ahLst/>
                <a:cxnLst/>
                <a:rect l="l" t="t" r="r" b="b"/>
                <a:pathLst>
                  <a:path w="1704" h="1705" extrusionOk="0">
                    <a:moveTo>
                      <a:pt x="836" y="0"/>
                    </a:moveTo>
                    <a:cubicBezTo>
                      <a:pt x="386" y="0"/>
                      <a:pt x="0" y="386"/>
                      <a:pt x="0" y="836"/>
                    </a:cubicBezTo>
                    <a:cubicBezTo>
                      <a:pt x="0" y="1318"/>
                      <a:pt x="386" y="1704"/>
                      <a:pt x="836" y="1704"/>
                    </a:cubicBezTo>
                    <a:cubicBezTo>
                      <a:pt x="1318" y="1704"/>
                      <a:pt x="1704" y="1318"/>
                      <a:pt x="1704" y="836"/>
                    </a:cubicBezTo>
                    <a:cubicBezTo>
                      <a:pt x="1704" y="386"/>
                      <a:pt x="1318"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8"/>
              <p:cNvSpPr/>
              <p:nvPr/>
            </p:nvSpPr>
            <p:spPr>
              <a:xfrm>
                <a:off x="14275925" y="2711550"/>
                <a:ext cx="41800" cy="41800"/>
              </a:xfrm>
              <a:custGeom>
                <a:avLst/>
                <a:gdLst/>
                <a:ahLst/>
                <a:cxnLst/>
                <a:rect l="l" t="t" r="r" b="b"/>
                <a:pathLst>
                  <a:path w="1672" h="1672" extrusionOk="0">
                    <a:moveTo>
                      <a:pt x="836" y="0"/>
                    </a:moveTo>
                    <a:cubicBezTo>
                      <a:pt x="354" y="0"/>
                      <a:pt x="0" y="386"/>
                      <a:pt x="0" y="836"/>
                    </a:cubicBezTo>
                    <a:cubicBezTo>
                      <a:pt x="0" y="1318"/>
                      <a:pt x="354" y="1672"/>
                      <a:pt x="836" y="1672"/>
                    </a:cubicBezTo>
                    <a:cubicBezTo>
                      <a:pt x="1286" y="1672"/>
                      <a:pt x="1672" y="1318"/>
                      <a:pt x="1672" y="836"/>
                    </a:cubicBezTo>
                    <a:cubicBezTo>
                      <a:pt x="1672" y="386"/>
                      <a:pt x="1286"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8"/>
              <p:cNvSpPr/>
              <p:nvPr/>
            </p:nvSpPr>
            <p:spPr>
              <a:xfrm>
                <a:off x="13743125" y="1628275"/>
                <a:ext cx="41800" cy="42625"/>
              </a:xfrm>
              <a:custGeom>
                <a:avLst/>
                <a:gdLst/>
                <a:ahLst/>
                <a:cxnLst/>
                <a:rect l="l" t="t" r="r" b="b"/>
                <a:pathLst>
                  <a:path w="1672" h="1705" extrusionOk="0">
                    <a:moveTo>
                      <a:pt x="836" y="1"/>
                    </a:moveTo>
                    <a:cubicBezTo>
                      <a:pt x="354" y="1"/>
                      <a:pt x="0" y="386"/>
                      <a:pt x="0" y="868"/>
                    </a:cubicBezTo>
                    <a:cubicBezTo>
                      <a:pt x="0" y="1318"/>
                      <a:pt x="354" y="1704"/>
                      <a:pt x="836" y="1704"/>
                    </a:cubicBezTo>
                    <a:cubicBezTo>
                      <a:pt x="1286" y="1704"/>
                      <a:pt x="1672" y="1318"/>
                      <a:pt x="1672" y="868"/>
                    </a:cubicBezTo>
                    <a:cubicBezTo>
                      <a:pt x="1672" y="386"/>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8"/>
              <p:cNvSpPr/>
              <p:nvPr/>
            </p:nvSpPr>
            <p:spPr>
              <a:xfrm>
                <a:off x="14363500" y="1568000"/>
                <a:ext cx="42625" cy="42625"/>
              </a:xfrm>
              <a:custGeom>
                <a:avLst/>
                <a:gdLst/>
                <a:ahLst/>
                <a:cxnLst/>
                <a:rect l="l" t="t" r="r" b="b"/>
                <a:pathLst>
                  <a:path w="1705" h="1705" extrusionOk="0">
                    <a:moveTo>
                      <a:pt x="869" y="1"/>
                    </a:moveTo>
                    <a:cubicBezTo>
                      <a:pt x="387" y="1"/>
                      <a:pt x="1" y="386"/>
                      <a:pt x="1" y="869"/>
                    </a:cubicBezTo>
                    <a:cubicBezTo>
                      <a:pt x="1" y="1319"/>
                      <a:pt x="387" y="1704"/>
                      <a:pt x="869" y="1704"/>
                    </a:cubicBezTo>
                    <a:cubicBezTo>
                      <a:pt x="1319" y="1704"/>
                      <a:pt x="1704" y="1319"/>
                      <a:pt x="1704" y="869"/>
                    </a:cubicBezTo>
                    <a:cubicBezTo>
                      <a:pt x="1704" y="386"/>
                      <a:pt x="1319" y="1"/>
                      <a:pt x="86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8"/>
              <p:cNvSpPr/>
              <p:nvPr/>
            </p:nvSpPr>
            <p:spPr>
              <a:xfrm>
                <a:off x="14225275" y="2014000"/>
                <a:ext cx="41825" cy="41825"/>
              </a:xfrm>
              <a:custGeom>
                <a:avLst/>
                <a:gdLst/>
                <a:ahLst/>
                <a:cxnLst/>
                <a:rect l="l" t="t" r="r" b="b"/>
                <a:pathLst>
                  <a:path w="1673" h="1673" extrusionOk="0">
                    <a:moveTo>
                      <a:pt x="837" y="1"/>
                    </a:moveTo>
                    <a:cubicBezTo>
                      <a:pt x="355" y="1"/>
                      <a:pt x="1" y="355"/>
                      <a:pt x="1" y="837"/>
                    </a:cubicBezTo>
                    <a:cubicBezTo>
                      <a:pt x="1" y="1287"/>
                      <a:pt x="355" y="1672"/>
                      <a:pt x="837" y="1672"/>
                    </a:cubicBezTo>
                    <a:cubicBezTo>
                      <a:pt x="1287" y="1672"/>
                      <a:pt x="1672" y="1287"/>
                      <a:pt x="1672" y="837"/>
                    </a:cubicBezTo>
                    <a:cubicBezTo>
                      <a:pt x="1672" y="355"/>
                      <a:pt x="1287" y="1"/>
                      <a:pt x="83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8"/>
              <p:cNvSpPr/>
              <p:nvPr/>
            </p:nvSpPr>
            <p:spPr>
              <a:xfrm>
                <a:off x="11690700" y="2964675"/>
                <a:ext cx="42600" cy="42625"/>
              </a:xfrm>
              <a:custGeom>
                <a:avLst/>
                <a:gdLst/>
                <a:ahLst/>
                <a:cxnLst/>
                <a:rect l="l" t="t" r="r" b="b"/>
                <a:pathLst>
                  <a:path w="1704" h="1705" extrusionOk="0">
                    <a:moveTo>
                      <a:pt x="868" y="1"/>
                    </a:moveTo>
                    <a:cubicBezTo>
                      <a:pt x="386" y="1"/>
                      <a:pt x="0" y="387"/>
                      <a:pt x="0" y="869"/>
                    </a:cubicBezTo>
                    <a:cubicBezTo>
                      <a:pt x="0" y="1319"/>
                      <a:pt x="386" y="1705"/>
                      <a:pt x="868" y="1705"/>
                    </a:cubicBezTo>
                    <a:cubicBezTo>
                      <a:pt x="1318" y="1705"/>
                      <a:pt x="1704" y="1319"/>
                      <a:pt x="1704" y="869"/>
                    </a:cubicBezTo>
                    <a:cubicBezTo>
                      <a:pt x="1704" y="387"/>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8"/>
              <p:cNvSpPr/>
              <p:nvPr/>
            </p:nvSpPr>
            <p:spPr>
              <a:xfrm>
                <a:off x="12671100" y="4466625"/>
                <a:ext cx="42625" cy="41825"/>
              </a:xfrm>
              <a:custGeom>
                <a:avLst/>
                <a:gdLst/>
                <a:ahLst/>
                <a:cxnLst/>
                <a:rect l="l" t="t" r="r" b="b"/>
                <a:pathLst>
                  <a:path w="1705" h="1673" extrusionOk="0">
                    <a:moveTo>
                      <a:pt x="836" y="1"/>
                    </a:moveTo>
                    <a:cubicBezTo>
                      <a:pt x="386" y="1"/>
                      <a:pt x="1" y="387"/>
                      <a:pt x="1" y="837"/>
                    </a:cubicBezTo>
                    <a:cubicBezTo>
                      <a:pt x="1" y="1319"/>
                      <a:pt x="386" y="1672"/>
                      <a:pt x="836" y="1672"/>
                    </a:cubicBezTo>
                    <a:cubicBezTo>
                      <a:pt x="1318" y="1672"/>
                      <a:pt x="1704" y="1319"/>
                      <a:pt x="1704" y="837"/>
                    </a:cubicBezTo>
                    <a:cubicBezTo>
                      <a:pt x="1704" y="387"/>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8"/>
              <p:cNvSpPr/>
              <p:nvPr/>
            </p:nvSpPr>
            <p:spPr>
              <a:xfrm>
                <a:off x="9348175" y="5181850"/>
                <a:ext cx="42600" cy="42625"/>
              </a:xfrm>
              <a:custGeom>
                <a:avLst/>
                <a:gdLst/>
                <a:ahLst/>
                <a:cxnLst/>
                <a:rect l="l" t="t" r="r" b="b"/>
                <a:pathLst>
                  <a:path w="1704" h="1705" extrusionOk="0">
                    <a:moveTo>
                      <a:pt x="836" y="1"/>
                    </a:moveTo>
                    <a:cubicBezTo>
                      <a:pt x="386" y="1"/>
                      <a:pt x="0" y="386"/>
                      <a:pt x="0" y="836"/>
                    </a:cubicBezTo>
                    <a:cubicBezTo>
                      <a:pt x="0" y="1318"/>
                      <a:pt x="386" y="1704"/>
                      <a:pt x="836" y="1704"/>
                    </a:cubicBezTo>
                    <a:cubicBezTo>
                      <a:pt x="1318" y="1704"/>
                      <a:pt x="1704" y="1318"/>
                      <a:pt x="1704" y="836"/>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8"/>
              <p:cNvSpPr/>
              <p:nvPr/>
            </p:nvSpPr>
            <p:spPr>
              <a:xfrm>
                <a:off x="11122550" y="4545400"/>
                <a:ext cx="41800" cy="41800"/>
              </a:xfrm>
              <a:custGeom>
                <a:avLst/>
                <a:gdLst/>
                <a:ahLst/>
                <a:cxnLst/>
                <a:rect l="l" t="t" r="r" b="b"/>
                <a:pathLst>
                  <a:path w="1672" h="1672" extrusionOk="0">
                    <a:moveTo>
                      <a:pt x="836" y="0"/>
                    </a:moveTo>
                    <a:cubicBezTo>
                      <a:pt x="386" y="0"/>
                      <a:pt x="0" y="354"/>
                      <a:pt x="0" y="836"/>
                    </a:cubicBezTo>
                    <a:cubicBezTo>
                      <a:pt x="0" y="1286"/>
                      <a:pt x="386" y="1672"/>
                      <a:pt x="836" y="1672"/>
                    </a:cubicBezTo>
                    <a:cubicBezTo>
                      <a:pt x="1318" y="1672"/>
                      <a:pt x="1672" y="1286"/>
                      <a:pt x="1672" y="836"/>
                    </a:cubicBezTo>
                    <a:cubicBezTo>
                      <a:pt x="1672" y="354"/>
                      <a:pt x="1318"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8"/>
              <p:cNvSpPr/>
              <p:nvPr/>
            </p:nvSpPr>
            <p:spPr>
              <a:xfrm>
                <a:off x="10115625" y="5616600"/>
                <a:ext cx="42600" cy="42625"/>
              </a:xfrm>
              <a:custGeom>
                <a:avLst/>
                <a:gdLst/>
                <a:ahLst/>
                <a:cxnLst/>
                <a:rect l="l" t="t" r="r" b="b"/>
                <a:pathLst>
                  <a:path w="1704" h="1705" extrusionOk="0">
                    <a:moveTo>
                      <a:pt x="868" y="1"/>
                    </a:moveTo>
                    <a:cubicBezTo>
                      <a:pt x="386" y="1"/>
                      <a:pt x="0" y="386"/>
                      <a:pt x="0" y="869"/>
                    </a:cubicBezTo>
                    <a:cubicBezTo>
                      <a:pt x="0" y="1319"/>
                      <a:pt x="386" y="1704"/>
                      <a:pt x="868" y="1704"/>
                    </a:cubicBezTo>
                    <a:cubicBezTo>
                      <a:pt x="1318" y="1704"/>
                      <a:pt x="1704" y="1319"/>
                      <a:pt x="1704" y="869"/>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8"/>
              <p:cNvSpPr/>
              <p:nvPr/>
            </p:nvSpPr>
            <p:spPr>
              <a:xfrm>
                <a:off x="12002500" y="3531225"/>
                <a:ext cx="42600" cy="41825"/>
              </a:xfrm>
              <a:custGeom>
                <a:avLst/>
                <a:gdLst/>
                <a:ahLst/>
                <a:cxnLst/>
                <a:rect l="l" t="t" r="r" b="b"/>
                <a:pathLst>
                  <a:path w="1704" h="1673" extrusionOk="0">
                    <a:moveTo>
                      <a:pt x="836" y="1"/>
                    </a:moveTo>
                    <a:cubicBezTo>
                      <a:pt x="386" y="1"/>
                      <a:pt x="0" y="354"/>
                      <a:pt x="0" y="837"/>
                    </a:cubicBezTo>
                    <a:cubicBezTo>
                      <a:pt x="0" y="1287"/>
                      <a:pt x="386" y="1672"/>
                      <a:pt x="836" y="1672"/>
                    </a:cubicBezTo>
                    <a:cubicBezTo>
                      <a:pt x="1318" y="1672"/>
                      <a:pt x="1704" y="1287"/>
                      <a:pt x="1704" y="837"/>
                    </a:cubicBezTo>
                    <a:cubicBezTo>
                      <a:pt x="1704" y="354"/>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8"/>
              <p:cNvSpPr/>
              <p:nvPr/>
            </p:nvSpPr>
            <p:spPr>
              <a:xfrm>
                <a:off x="10624300" y="3630075"/>
                <a:ext cx="42625" cy="42625"/>
              </a:xfrm>
              <a:custGeom>
                <a:avLst/>
                <a:gdLst/>
                <a:ahLst/>
                <a:cxnLst/>
                <a:rect l="l" t="t" r="r" b="b"/>
                <a:pathLst>
                  <a:path w="1705" h="1705" extrusionOk="0">
                    <a:moveTo>
                      <a:pt x="868" y="1"/>
                    </a:moveTo>
                    <a:cubicBezTo>
                      <a:pt x="386" y="1"/>
                      <a:pt x="0" y="386"/>
                      <a:pt x="0" y="868"/>
                    </a:cubicBezTo>
                    <a:cubicBezTo>
                      <a:pt x="0" y="1318"/>
                      <a:pt x="386" y="1704"/>
                      <a:pt x="868" y="1704"/>
                    </a:cubicBezTo>
                    <a:cubicBezTo>
                      <a:pt x="1318" y="1704"/>
                      <a:pt x="1704" y="1318"/>
                      <a:pt x="1704" y="868"/>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8"/>
              <p:cNvSpPr/>
              <p:nvPr/>
            </p:nvSpPr>
            <p:spPr>
              <a:xfrm>
                <a:off x="13161300" y="3589900"/>
                <a:ext cx="41825" cy="42600"/>
              </a:xfrm>
              <a:custGeom>
                <a:avLst/>
                <a:gdLst/>
                <a:ahLst/>
                <a:cxnLst/>
                <a:rect l="l" t="t" r="r" b="b"/>
                <a:pathLst>
                  <a:path w="1673" h="1704" extrusionOk="0">
                    <a:moveTo>
                      <a:pt x="836" y="0"/>
                    </a:moveTo>
                    <a:cubicBezTo>
                      <a:pt x="354" y="0"/>
                      <a:pt x="1" y="386"/>
                      <a:pt x="1" y="836"/>
                    </a:cubicBezTo>
                    <a:cubicBezTo>
                      <a:pt x="1" y="1318"/>
                      <a:pt x="354" y="1704"/>
                      <a:pt x="836" y="1704"/>
                    </a:cubicBezTo>
                    <a:cubicBezTo>
                      <a:pt x="1319" y="1704"/>
                      <a:pt x="1672" y="1318"/>
                      <a:pt x="1672" y="836"/>
                    </a:cubicBezTo>
                    <a:cubicBezTo>
                      <a:pt x="1672" y="386"/>
                      <a:pt x="1319"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8"/>
              <p:cNvSpPr/>
              <p:nvPr/>
            </p:nvSpPr>
            <p:spPr>
              <a:xfrm>
                <a:off x="14516200" y="473905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8"/>
              <p:cNvSpPr/>
              <p:nvPr/>
            </p:nvSpPr>
            <p:spPr>
              <a:xfrm>
                <a:off x="13821075" y="5063725"/>
                <a:ext cx="42600" cy="42600"/>
              </a:xfrm>
              <a:custGeom>
                <a:avLst/>
                <a:gdLst/>
                <a:ahLst/>
                <a:cxnLst/>
                <a:rect l="l" t="t" r="r" b="b"/>
                <a:pathLst>
                  <a:path w="1704" h="1704" extrusionOk="0">
                    <a:moveTo>
                      <a:pt x="868" y="0"/>
                    </a:moveTo>
                    <a:cubicBezTo>
                      <a:pt x="386" y="0"/>
                      <a:pt x="0" y="386"/>
                      <a:pt x="0" y="868"/>
                    </a:cubicBezTo>
                    <a:cubicBezTo>
                      <a:pt x="0" y="1318"/>
                      <a:pt x="386" y="1704"/>
                      <a:pt x="868" y="1704"/>
                    </a:cubicBezTo>
                    <a:cubicBezTo>
                      <a:pt x="1318" y="1704"/>
                      <a:pt x="1704" y="1318"/>
                      <a:pt x="1704" y="868"/>
                    </a:cubicBezTo>
                    <a:cubicBezTo>
                      <a:pt x="1704" y="386"/>
                      <a:pt x="1318" y="0"/>
                      <a:pt x="86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8"/>
              <p:cNvSpPr/>
              <p:nvPr/>
            </p:nvSpPr>
            <p:spPr>
              <a:xfrm>
                <a:off x="13674800" y="5776525"/>
                <a:ext cx="41825" cy="42625"/>
              </a:xfrm>
              <a:custGeom>
                <a:avLst/>
                <a:gdLst/>
                <a:ahLst/>
                <a:cxnLst/>
                <a:rect l="l" t="t" r="r" b="b"/>
                <a:pathLst>
                  <a:path w="1673" h="1705" extrusionOk="0">
                    <a:moveTo>
                      <a:pt x="837" y="0"/>
                    </a:moveTo>
                    <a:cubicBezTo>
                      <a:pt x="387" y="0"/>
                      <a:pt x="1" y="386"/>
                      <a:pt x="1" y="836"/>
                    </a:cubicBezTo>
                    <a:cubicBezTo>
                      <a:pt x="1" y="1318"/>
                      <a:pt x="387" y="1704"/>
                      <a:pt x="837" y="1704"/>
                    </a:cubicBezTo>
                    <a:cubicBezTo>
                      <a:pt x="1319" y="1704"/>
                      <a:pt x="1673" y="1318"/>
                      <a:pt x="1673" y="836"/>
                    </a:cubicBezTo>
                    <a:cubicBezTo>
                      <a:pt x="1673"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8"/>
              <p:cNvSpPr/>
              <p:nvPr/>
            </p:nvSpPr>
            <p:spPr>
              <a:xfrm>
                <a:off x="13244075" y="5739550"/>
                <a:ext cx="42625" cy="41825"/>
              </a:xfrm>
              <a:custGeom>
                <a:avLst/>
                <a:gdLst/>
                <a:ahLst/>
                <a:cxnLst/>
                <a:rect l="l" t="t" r="r" b="b"/>
                <a:pathLst>
                  <a:path w="1705" h="1673" extrusionOk="0">
                    <a:moveTo>
                      <a:pt x="868" y="1"/>
                    </a:moveTo>
                    <a:cubicBezTo>
                      <a:pt x="386" y="1"/>
                      <a:pt x="1" y="354"/>
                      <a:pt x="1" y="837"/>
                    </a:cubicBezTo>
                    <a:cubicBezTo>
                      <a:pt x="1" y="1319"/>
                      <a:pt x="386" y="1672"/>
                      <a:pt x="868" y="1672"/>
                    </a:cubicBezTo>
                    <a:cubicBezTo>
                      <a:pt x="1318" y="1672"/>
                      <a:pt x="1704" y="1319"/>
                      <a:pt x="1704" y="837"/>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8"/>
              <p:cNvSpPr/>
              <p:nvPr/>
            </p:nvSpPr>
            <p:spPr>
              <a:xfrm>
                <a:off x="12369750" y="5899475"/>
                <a:ext cx="42600" cy="42625"/>
              </a:xfrm>
              <a:custGeom>
                <a:avLst/>
                <a:gdLst/>
                <a:ahLst/>
                <a:cxnLst/>
                <a:rect l="l" t="t" r="r" b="b"/>
                <a:pathLst>
                  <a:path w="1704" h="1705" extrusionOk="0">
                    <a:moveTo>
                      <a:pt x="836" y="1"/>
                    </a:moveTo>
                    <a:cubicBezTo>
                      <a:pt x="386" y="1"/>
                      <a:pt x="0" y="386"/>
                      <a:pt x="0" y="868"/>
                    </a:cubicBezTo>
                    <a:cubicBezTo>
                      <a:pt x="0" y="1319"/>
                      <a:pt x="386" y="1704"/>
                      <a:pt x="836" y="1704"/>
                    </a:cubicBezTo>
                    <a:cubicBezTo>
                      <a:pt x="1318" y="1704"/>
                      <a:pt x="1704" y="1319"/>
                      <a:pt x="1704" y="868"/>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8"/>
              <p:cNvSpPr/>
              <p:nvPr/>
            </p:nvSpPr>
            <p:spPr>
              <a:xfrm>
                <a:off x="11950250" y="5549100"/>
                <a:ext cx="42625" cy="41825"/>
              </a:xfrm>
              <a:custGeom>
                <a:avLst/>
                <a:gdLst/>
                <a:ahLst/>
                <a:cxnLst/>
                <a:rect l="l" t="t" r="r" b="b"/>
                <a:pathLst>
                  <a:path w="1705" h="1673" extrusionOk="0">
                    <a:moveTo>
                      <a:pt x="869" y="1"/>
                    </a:moveTo>
                    <a:cubicBezTo>
                      <a:pt x="387" y="1"/>
                      <a:pt x="1" y="354"/>
                      <a:pt x="1" y="836"/>
                    </a:cubicBezTo>
                    <a:cubicBezTo>
                      <a:pt x="1" y="1286"/>
                      <a:pt x="387" y="1672"/>
                      <a:pt x="869" y="1672"/>
                    </a:cubicBezTo>
                    <a:cubicBezTo>
                      <a:pt x="1319" y="1672"/>
                      <a:pt x="1705" y="1286"/>
                      <a:pt x="1705" y="836"/>
                    </a:cubicBezTo>
                    <a:cubicBezTo>
                      <a:pt x="1705" y="354"/>
                      <a:pt x="1319" y="1"/>
                      <a:pt x="86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8"/>
              <p:cNvSpPr/>
              <p:nvPr/>
            </p:nvSpPr>
            <p:spPr>
              <a:xfrm>
                <a:off x="11609525" y="5647950"/>
                <a:ext cx="42625" cy="42625"/>
              </a:xfrm>
              <a:custGeom>
                <a:avLst/>
                <a:gdLst/>
                <a:ahLst/>
                <a:cxnLst/>
                <a:rect l="l" t="t" r="r" b="b"/>
                <a:pathLst>
                  <a:path w="1705" h="1705" extrusionOk="0">
                    <a:moveTo>
                      <a:pt x="869" y="0"/>
                    </a:moveTo>
                    <a:cubicBezTo>
                      <a:pt x="386" y="0"/>
                      <a:pt x="1" y="386"/>
                      <a:pt x="1" y="868"/>
                    </a:cubicBezTo>
                    <a:cubicBezTo>
                      <a:pt x="1" y="1318"/>
                      <a:pt x="386" y="1704"/>
                      <a:pt x="869" y="1704"/>
                    </a:cubicBezTo>
                    <a:cubicBezTo>
                      <a:pt x="1319" y="1704"/>
                      <a:pt x="1704" y="1318"/>
                      <a:pt x="1704" y="868"/>
                    </a:cubicBezTo>
                    <a:cubicBezTo>
                      <a:pt x="1704" y="386"/>
                      <a:pt x="1319" y="0"/>
                      <a:pt x="86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8"/>
              <p:cNvSpPr/>
              <p:nvPr/>
            </p:nvSpPr>
            <p:spPr>
              <a:xfrm>
                <a:off x="11266375" y="4940775"/>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8"/>
              <p:cNvSpPr/>
              <p:nvPr/>
            </p:nvSpPr>
            <p:spPr>
              <a:xfrm>
                <a:off x="13496400" y="863250"/>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8"/>
              <p:cNvSpPr/>
              <p:nvPr/>
            </p:nvSpPr>
            <p:spPr>
              <a:xfrm>
                <a:off x="12099725" y="1387200"/>
                <a:ext cx="42625" cy="42600"/>
              </a:xfrm>
              <a:custGeom>
                <a:avLst/>
                <a:gdLst/>
                <a:ahLst/>
                <a:cxnLst/>
                <a:rect l="l" t="t" r="r" b="b"/>
                <a:pathLst>
                  <a:path w="1705" h="1704" extrusionOk="0">
                    <a:moveTo>
                      <a:pt x="837" y="0"/>
                    </a:moveTo>
                    <a:cubicBezTo>
                      <a:pt x="387" y="0"/>
                      <a:pt x="1" y="386"/>
                      <a:pt x="1" y="868"/>
                    </a:cubicBezTo>
                    <a:cubicBezTo>
                      <a:pt x="1" y="1318"/>
                      <a:pt x="387" y="1704"/>
                      <a:pt x="837" y="1704"/>
                    </a:cubicBezTo>
                    <a:cubicBezTo>
                      <a:pt x="1319" y="1704"/>
                      <a:pt x="1704" y="1318"/>
                      <a:pt x="1704" y="868"/>
                    </a:cubicBezTo>
                    <a:cubicBezTo>
                      <a:pt x="1704"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8"/>
              <p:cNvSpPr/>
              <p:nvPr/>
            </p:nvSpPr>
            <p:spPr>
              <a:xfrm>
                <a:off x="12372150" y="1127625"/>
                <a:ext cx="42625" cy="42625"/>
              </a:xfrm>
              <a:custGeom>
                <a:avLst/>
                <a:gdLst/>
                <a:ahLst/>
                <a:cxnLst/>
                <a:rect l="l" t="t" r="r" b="b"/>
                <a:pathLst>
                  <a:path w="1705" h="1705" extrusionOk="0">
                    <a:moveTo>
                      <a:pt x="837" y="1"/>
                    </a:moveTo>
                    <a:cubicBezTo>
                      <a:pt x="386" y="1"/>
                      <a:pt x="1" y="386"/>
                      <a:pt x="1" y="868"/>
                    </a:cubicBezTo>
                    <a:cubicBezTo>
                      <a:pt x="1" y="1318"/>
                      <a:pt x="386" y="1704"/>
                      <a:pt x="837" y="1704"/>
                    </a:cubicBezTo>
                    <a:cubicBezTo>
                      <a:pt x="1319" y="1704"/>
                      <a:pt x="1704" y="1318"/>
                      <a:pt x="1704" y="868"/>
                    </a:cubicBezTo>
                    <a:cubicBezTo>
                      <a:pt x="1704" y="386"/>
                      <a:pt x="1319" y="1"/>
                      <a:pt x="83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8"/>
              <p:cNvSpPr/>
              <p:nvPr/>
            </p:nvSpPr>
            <p:spPr>
              <a:xfrm>
                <a:off x="13247300" y="1361475"/>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8"/>
              <p:cNvSpPr/>
              <p:nvPr/>
            </p:nvSpPr>
            <p:spPr>
              <a:xfrm>
                <a:off x="10904750" y="2926100"/>
                <a:ext cx="69150" cy="69150"/>
              </a:xfrm>
              <a:custGeom>
                <a:avLst/>
                <a:gdLst/>
                <a:ahLst/>
                <a:cxnLst/>
                <a:rect l="l" t="t" r="r" b="b"/>
                <a:pathLst>
                  <a:path w="2766" h="2766" extrusionOk="0">
                    <a:moveTo>
                      <a:pt x="1383" y="1"/>
                    </a:moveTo>
                    <a:cubicBezTo>
                      <a:pt x="644" y="1"/>
                      <a:pt x="1" y="644"/>
                      <a:pt x="1" y="1383"/>
                    </a:cubicBezTo>
                    <a:cubicBezTo>
                      <a:pt x="1" y="2155"/>
                      <a:pt x="644" y="2765"/>
                      <a:pt x="1383" y="2765"/>
                    </a:cubicBezTo>
                    <a:cubicBezTo>
                      <a:pt x="2155" y="2765"/>
                      <a:pt x="2765" y="2155"/>
                      <a:pt x="2765" y="1383"/>
                    </a:cubicBezTo>
                    <a:cubicBezTo>
                      <a:pt x="2765" y="644"/>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8"/>
              <p:cNvSpPr/>
              <p:nvPr/>
            </p:nvSpPr>
            <p:spPr>
              <a:xfrm>
                <a:off x="11940625" y="2983975"/>
                <a:ext cx="68325" cy="69125"/>
              </a:xfrm>
              <a:custGeom>
                <a:avLst/>
                <a:gdLst/>
                <a:ahLst/>
                <a:cxnLst/>
                <a:rect l="l" t="t" r="r" b="b"/>
                <a:pathLst>
                  <a:path w="2733" h="2765" extrusionOk="0">
                    <a:moveTo>
                      <a:pt x="1350" y="0"/>
                    </a:moveTo>
                    <a:cubicBezTo>
                      <a:pt x="611" y="0"/>
                      <a:pt x="0" y="611"/>
                      <a:pt x="0" y="1383"/>
                    </a:cubicBezTo>
                    <a:cubicBezTo>
                      <a:pt x="0" y="2122"/>
                      <a:pt x="611" y="2765"/>
                      <a:pt x="1350" y="2765"/>
                    </a:cubicBezTo>
                    <a:cubicBezTo>
                      <a:pt x="2122" y="2765"/>
                      <a:pt x="2732" y="2122"/>
                      <a:pt x="2732" y="1383"/>
                    </a:cubicBezTo>
                    <a:cubicBezTo>
                      <a:pt x="2732" y="611"/>
                      <a:pt x="2122" y="0"/>
                      <a:pt x="135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8"/>
              <p:cNvSpPr/>
              <p:nvPr/>
            </p:nvSpPr>
            <p:spPr>
              <a:xfrm>
                <a:off x="12540100" y="1317275"/>
                <a:ext cx="69150" cy="69150"/>
              </a:xfrm>
              <a:custGeom>
                <a:avLst/>
                <a:gdLst/>
                <a:ahLst/>
                <a:cxnLst/>
                <a:rect l="l" t="t" r="r" b="b"/>
                <a:pathLst>
                  <a:path w="2766" h="2766" extrusionOk="0">
                    <a:moveTo>
                      <a:pt x="1383" y="1"/>
                    </a:moveTo>
                    <a:cubicBezTo>
                      <a:pt x="644" y="1"/>
                      <a:pt x="1" y="611"/>
                      <a:pt x="1" y="1383"/>
                    </a:cubicBezTo>
                    <a:cubicBezTo>
                      <a:pt x="1" y="2154"/>
                      <a:pt x="644" y="2765"/>
                      <a:pt x="1383" y="2765"/>
                    </a:cubicBezTo>
                    <a:cubicBezTo>
                      <a:pt x="2155" y="2765"/>
                      <a:pt x="2765" y="2154"/>
                      <a:pt x="2765" y="1383"/>
                    </a:cubicBezTo>
                    <a:cubicBezTo>
                      <a:pt x="2765" y="611"/>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8"/>
              <p:cNvSpPr/>
              <p:nvPr/>
            </p:nvSpPr>
            <p:spPr>
              <a:xfrm>
                <a:off x="14091075" y="2908425"/>
                <a:ext cx="69150" cy="69150"/>
              </a:xfrm>
              <a:custGeom>
                <a:avLst/>
                <a:gdLst/>
                <a:ahLst/>
                <a:cxnLst/>
                <a:rect l="l" t="t" r="r" b="b"/>
                <a:pathLst>
                  <a:path w="2766" h="2766" extrusionOk="0">
                    <a:moveTo>
                      <a:pt x="1383" y="1"/>
                    </a:moveTo>
                    <a:cubicBezTo>
                      <a:pt x="612" y="1"/>
                      <a:pt x="1" y="612"/>
                      <a:pt x="1" y="1383"/>
                    </a:cubicBezTo>
                    <a:cubicBezTo>
                      <a:pt x="1" y="2122"/>
                      <a:pt x="612" y="2765"/>
                      <a:pt x="1383" y="2765"/>
                    </a:cubicBezTo>
                    <a:cubicBezTo>
                      <a:pt x="2155" y="2765"/>
                      <a:pt x="2765" y="2122"/>
                      <a:pt x="2765" y="1383"/>
                    </a:cubicBezTo>
                    <a:cubicBezTo>
                      <a:pt x="2765" y="612"/>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8"/>
              <p:cNvSpPr/>
              <p:nvPr/>
            </p:nvSpPr>
            <p:spPr>
              <a:xfrm>
                <a:off x="14033225" y="1306025"/>
                <a:ext cx="69125" cy="68325"/>
              </a:xfrm>
              <a:custGeom>
                <a:avLst/>
                <a:gdLst/>
                <a:ahLst/>
                <a:cxnLst/>
                <a:rect l="l" t="t" r="r" b="b"/>
                <a:pathLst>
                  <a:path w="2765" h="2733" extrusionOk="0">
                    <a:moveTo>
                      <a:pt x="1383" y="1"/>
                    </a:moveTo>
                    <a:cubicBezTo>
                      <a:pt x="643" y="1"/>
                      <a:pt x="0" y="611"/>
                      <a:pt x="0" y="1383"/>
                    </a:cubicBezTo>
                    <a:cubicBezTo>
                      <a:pt x="0" y="2122"/>
                      <a:pt x="643" y="2733"/>
                      <a:pt x="1383" y="2733"/>
                    </a:cubicBezTo>
                    <a:cubicBezTo>
                      <a:pt x="2154" y="2733"/>
                      <a:pt x="2765" y="2122"/>
                      <a:pt x="2765" y="1383"/>
                    </a:cubicBezTo>
                    <a:cubicBezTo>
                      <a:pt x="2765" y="611"/>
                      <a:pt x="2154"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8"/>
              <p:cNvSpPr/>
              <p:nvPr/>
            </p:nvSpPr>
            <p:spPr>
              <a:xfrm>
                <a:off x="13074525" y="3947500"/>
                <a:ext cx="69125" cy="68325"/>
              </a:xfrm>
              <a:custGeom>
                <a:avLst/>
                <a:gdLst/>
                <a:ahLst/>
                <a:cxnLst/>
                <a:rect l="l" t="t" r="r" b="b"/>
                <a:pathLst>
                  <a:path w="2765" h="2733" extrusionOk="0">
                    <a:moveTo>
                      <a:pt x="1382" y="1"/>
                    </a:moveTo>
                    <a:cubicBezTo>
                      <a:pt x="611" y="1"/>
                      <a:pt x="0" y="611"/>
                      <a:pt x="0" y="1383"/>
                    </a:cubicBezTo>
                    <a:cubicBezTo>
                      <a:pt x="0" y="2122"/>
                      <a:pt x="611" y="2733"/>
                      <a:pt x="1382" y="2733"/>
                    </a:cubicBezTo>
                    <a:cubicBezTo>
                      <a:pt x="2122" y="2733"/>
                      <a:pt x="2764" y="2122"/>
                      <a:pt x="2764" y="1383"/>
                    </a:cubicBezTo>
                    <a:cubicBezTo>
                      <a:pt x="2764" y="611"/>
                      <a:pt x="2122" y="1"/>
                      <a:pt x="138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8"/>
              <p:cNvSpPr/>
              <p:nvPr/>
            </p:nvSpPr>
            <p:spPr>
              <a:xfrm>
                <a:off x="13839550" y="4119475"/>
                <a:ext cx="69150" cy="68325"/>
              </a:xfrm>
              <a:custGeom>
                <a:avLst/>
                <a:gdLst/>
                <a:ahLst/>
                <a:cxnLst/>
                <a:rect l="l" t="t" r="r" b="b"/>
                <a:pathLst>
                  <a:path w="2766" h="2733" extrusionOk="0">
                    <a:moveTo>
                      <a:pt x="1383" y="1"/>
                    </a:moveTo>
                    <a:cubicBezTo>
                      <a:pt x="611" y="1"/>
                      <a:pt x="1" y="611"/>
                      <a:pt x="1" y="1351"/>
                    </a:cubicBezTo>
                    <a:cubicBezTo>
                      <a:pt x="1" y="2122"/>
                      <a:pt x="611" y="2733"/>
                      <a:pt x="1383" y="2733"/>
                    </a:cubicBezTo>
                    <a:cubicBezTo>
                      <a:pt x="2122" y="2733"/>
                      <a:pt x="2765" y="2122"/>
                      <a:pt x="2765" y="1351"/>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8"/>
              <p:cNvSpPr/>
              <p:nvPr/>
            </p:nvSpPr>
            <p:spPr>
              <a:xfrm>
                <a:off x="10574475" y="5248550"/>
                <a:ext cx="69125" cy="68325"/>
              </a:xfrm>
              <a:custGeom>
                <a:avLst/>
                <a:gdLst/>
                <a:ahLst/>
                <a:cxnLst/>
                <a:rect l="l" t="t" r="r" b="b"/>
                <a:pathLst>
                  <a:path w="2765" h="2733" extrusionOk="0">
                    <a:moveTo>
                      <a:pt x="1383" y="1"/>
                    </a:moveTo>
                    <a:cubicBezTo>
                      <a:pt x="611" y="1"/>
                      <a:pt x="1" y="611"/>
                      <a:pt x="1" y="1383"/>
                    </a:cubicBezTo>
                    <a:cubicBezTo>
                      <a:pt x="1" y="2122"/>
                      <a:pt x="611" y="2733"/>
                      <a:pt x="1383" y="2733"/>
                    </a:cubicBezTo>
                    <a:cubicBezTo>
                      <a:pt x="2122" y="2733"/>
                      <a:pt x="2765" y="2122"/>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8"/>
              <p:cNvSpPr/>
              <p:nvPr/>
            </p:nvSpPr>
            <p:spPr>
              <a:xfrm>
                <a:off x="11748550" y="5134450"/>
                <a:ext cx="69150" cy="69125"/>
              </a:xfrm>
              <a:custGeom>
                <a:avLst/>
                <a:gdLst/>
                <a:ahLst/>
                <a:cxnLst/>
                <a:rect l="l" t="t" r="r" b="b"/>
                <a:pathLst>
                  <a:path w="2766" h="2765" extrusionOk="0">
                    <a:moveTo>
                      <a:pt x="1383" y="0"/>
                    </a:moveTo>
                    <a:cubicBezTo>
                      <a:pt x="611" y="0"/>
                      <a:pt x="1" y="611"/>
                      <a:pt x="1" y="1382"/>
                    </a:cubicBezTo>
                    <a:cubicBezTo>
                      <a:pt x="1" y="2154"/>
                      <a:pt x="611" y="2764"/>
                      <a:pt x="1383" y="2764"/>
                    </a:cubicBezTo>
                    <a:cubicBezTo>
                      <a:pt x="2122" y="2764"/>
                      <a:pt x="2765" y="2154"/>
                      <a:pt x="2765" y="1382"/>
                    </a:cubicBezTo>
                    <a:cubicBezTo>
                      <a:pt x="2765"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8"/>
              <p:cNvSpPr/>
              <p:nvPr/>
            </p:nvSpPr>
            <p:spPr>
              <a:xfrm>
                <a:off x="13168525" y="5425350"/>
                <a:ext cx="69150" cy="68325"/>
              </a:xfrm>
              <a:custGeom>
                <a:avLst/>
                <a:gdLst/>
                <a:ahLst/>
                <a:cxnLst/>
                <a:rect l="l" t="t" r="r" b="b"/>
                <a:pathLst>
                  <a:path w="2766" h="2733" extrusionOk="0">
                    <a:moveTo>
                      <a:pt x="1383" y="0"/>
                    </a:moveTo>
                    <a:cubicBezTo>
                      <a:pt x="644" y="0"/>
                      <a:pt x="1" y="611"/>
                      <a:pt x="1" y="1383"/>
                    </a:cubicBezTo>
                    <a:cubicBezTo>
                      <a:pt x="1" y="2122"/>
                      <a:pt x="644" y="2733"/>
                      <a:pt x="1383" y="2733"/>
                    </a:cubicBezTo>
                    <a:cubicBezTo>
                      <a:pt x="2155" y="2733"/>
                      <a:pt x="2765" y="2122"/>
                      <a:pt x="2765" y="1383"/>
                    </a:cubicBezTo>
                    <a:cubicBezTo>
                      <a:pt x="2765" y="611"/>
                      <a:pt x="2155"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8"/>
              <p:cNvSpPr/>
              <p:nvPr/>
            </p:nvSpPr>
            <p:spPr>
              <a:xfrm>
                <a:off x="14190725" y="4186975"/>
                <a:ext cx="69150" cy="69150"/>
              </a:xfrm>
              <a:custGeom>
                <a:avLst/>
                <a:gdLst/>
                <a:ahLst/>
                <a:cxnLst/>
                <a:rect l="l" t="t" r="r" b="b"/>
                <a:pathLst>
                  <a:path w="2766" h="2766" extrusionOk="0">
                    <a:moveTo>
                      <a:pt x="1383" y="1"/>
                    </a:moveTo>
                    <a:cubicBezTo>
                      <a:pt x="612" y="1"/>
                      <a:pt x="1" y="611"/>
                      <a:pt x="1" y="1383"/>
                    </a:cubicBezTo>
                    <a:cubicBezTo>
                      <a:pt x="1" y="2154"/>
                      <a:pt x="612" y="2765"/>
                      <a:pt x="1383" y="2765"/>
                    </a:cubicBezTo>
                    <a:cubicBezTo>
                      <a:pt x="2122" y="2765"/>
                      <a:pt x="2765" y="2154"/>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11029325" y="3883225"/>
                <a:ext cx="68325" cy="68325"/>
              </a:xfrm>
              <a:custGeom>
                <a:avLst/>
                <a:gdLst/>
                <a:ahLst/>
                <a:cxnLst/>
                <a:rect l="l" t="t" r="r" b="b"/>
                <a:pathLst>
                  <a:path w="2733" h="2733" extrusionOk="0">
                    <a:moveTo>
                      <a:pt x="1383" y="0"/>
                    </a:moveTo>
                    <a:cubicBezTo>
                      <a:pt x="611" y="0"/>
                      <a:pt x="0" y="611"/>
                      <a:pt x="0" y="1382"/>
                    </a:cubicBezTo>
                    <a:cubicBezTo>
                      <a:pt x="0" y="2122"/>
                      <a:pt x="611" y="2732"/>
                      <a:pt x="1383" y="2732"/>
                    </a:cubicBezTo>
                    <a:cubicBezTo>
                      <a:pt x="2122" y="2732"/>
                      <a:pt x="2733" y="2122"/>
                      <a:pt x="2733" y="1382"/>
                    </a:cubicBezTo>
                    <a:cubicBezTo>
                      <a:pt x="2733"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13628200" y="2202850"/>
                <a:ext cx="68325" cy="69150"/>
              </a:xfrm>
              <a:custGeom>
                <a:avLst/>
                <a:gdLst/>
                <a:ahLst/>
                <a:cxnLst/>
                <a:rect l="l" t="t" r="r" b="b"/>
                <a:pathLst>
                  <a:path w="2733" h="2766" extrusionOk="0">
                    <a:moveTo>
                      <a:pt x="1351" y="1"/>
                    </a:moveTo>
                    <a:cubicBezTo>
                      <a:pt x="611" y="1"/>
                      <a:pt x="1" y="644"/>
                      <a:pt x="1" y="1383"/>
                    </a:cubicBezTo>
                    <a:cubicBezTo>
                      <a:pt x="1" y="2155"/>
                      <a:pt x="611" y="2765"/>
                      <a:pt x="1351" y="2765"/>
                    </a:cubicBezTo>
                    <a:cubicBezTo>
                      <a:pt x="2122" y="2765"/>
                      <a:pt x="2733" y="2155"/>
                      <a:pt x="2733" y="1383"/>
                    </a:cubicBezTo>
                    <a:cubicBezTo>
                      <a:pt x="2733" y="644"/>
                      <a:pt x="2122" y="1"/>
                      <a:pt x="135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8"/>
              <p:cNvSpPr/>
              <p:nvPr/>
            </p:nvSpPr>
            <p:spPr>
              <a:xfrm>
                <a:off x="12573875" y="2441525"/>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8"/>
              <p:cNvSpPr/>
              <p:nvPr/>
            </p:nvSpPr>
            <p:spPr>
              <a:xfrm>
                <a:off x="14043675" y="2290450"/>
                <a:ext cx="90825" cy="90825"/>
              </a:xfrm>
              <a:custGeom>
                <a:avLst/>
                <a:gdLst/>
                <a:ahLst/>
                <a:cxnLst/>
                <a:rect l="l" t="t" r="r" b="b"/>
                <a:pathLst>
                  <a:path w="3633" h="3633" extrusionOk="0">
                    <a:moveTo>
                      <a:pt x="1800" y="1"/>
                    </a:moveTo>
                    <a:cubicBezTo>
                      <a:pt x="804" y="1"/>
                      <a:pt x="0" y="836"/>
                      <a:pt x="0" y="1833"/>
                    </a:cubicBezTo>
                    <a:cubicBezTo>
                      <a:pt x="0" y="2829"/>
                      <a:pt x="804" y="3633"/>
                      <a:pt x="1800" y="3633"/>
                    </a:cubicBezTo>
                    <a:cubicBezTo>
                      <a:pt x="2797" y="3633"/>
                      <a:pt x="3633" y="2829"/>
                      <a:pt x="3633" y="1833"/>
                    </a:cubicBezTo>
                    <a:cubicBezTo>
                      <a:pt x="3633" y="836"/>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8"/>
              <p:cNvSpPr/>
              <p:nvPr/>
            </p:nvSpPr>
            <p:spPr>
              <a:xfrm>
                <a:off x="13996250" y="3286925"/>
                <a:ext cx="90850" cy="90025"/>
              </a:xfrm>
              <a:custGeom>
                <a:avLst/>
                <a:gdLst/>
                <a:ahLst/>
                <a:cxnLst/>
                <a:rect l="l" t="t" r="r" b="b"/>
                <a:pathLst>
                  <a:path w="3634" h="3601" extrusionOk="0">
                    <a:moveTo>
                      <a:pt x="1801" y="1"/>
                    </a:moveTo>
                    <a:cubicBezTo>
                      <a:pt x="804" y="1"/>
                      <a:pt x="1" y="804"/>
                      <a:pt x="1" y="1801"/>
                    </a:cubicBezTo>
                    <a:cubicBezTo>
                      <a:pt x="1" y="2797"/>
                      <a:pt x="804" y="3601"/>
                      <a:pt x="1801" y="3601"/>
                    </a:cubicBezTo>
                    <a:cubicBezTo>
                      <a:pt x="2830" y="3601"/>
                      <a:pt x="3633" y="2797"/>
                      <a:pt x="3633" y="1801"/>
                    </a:cubicBezTo>
                    <a:cubicBezTo>
                      <a:pt x="3633" y="804"/>
                      <a:pt x="2830" y="1"/>
                      <a:pt x="18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12759500" y="4819425"/>
                <a:ext cx="90825" cy="90825"/>
              </a:xfrm>
              <a:custGeom>
                <a:avLst/>
                <a:gdLst/>
                <a:ahLst/>
                <a:cxnLst/>
                <a:rect l="l" t="t" r="r" b="b"/>
                <a:pathLst>
                  <a:path w="3633" h="3633" extrusionOk="0">
                    <a:moveTo>
                      <a:pt x="1801" y="0"/>
                    </a:moveTo>
                    <a:cubicBezTo>
                      <a:pt x="804" y="0"/>
                      <a:pt x="0" y="804"/>
                      <a:pt x="0" y="1800"/>
                    </a:cubicBezTo>
                    <a:cubicBezTo>
                      <a:pt x="0" y="2829"/>
                      <a:pt x="804" y="3633"/>
                      <a:pt x="1801" y="3633"/>
                    </a:cubicBezTo>
                    <a:cubicBezTo>
                      <a:pt x="2797" y="3633"/>
                      <a:pt x="3633" y="2829"/>
                      <a:pt x="3633" y="1800"/>
                    </a:cubicBezTo>
                    <a:cubicBezTo>
                      <a:pt x="3633"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13403200" y="4481900"/>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12187325" y="4534950"/>
                <a:ext cx="90025" cy="90025"/>
              </a:xfrm>
              <a:custGeom>
                <a:avLst/>
                <a:gdLst/>
                <a:ahLst/>
                <a:cxnLst/>
                <a:rect l="l" t="t" r="r" b="b"/>
                <a:pathLst>
                  <a:path w="3601" h="3601" extrusionOk="0">
                    <a:moveTo>
                      <a:pt x="1801" y="0"/>
                    </a:moveTo>
                    <a:cubicBezTo>
                      <a:pt x="804" y="0"/>
                      <a:pt x="1" y="804"/>
                      <a:pt x="1" y="1800"/>
                    </a:cubicBezTo>
                    <a:cubicBezTo>
                      <a:pt x="1" y="2797"/>
                      <a:pt x="804"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10377600" y="45920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2" y="2797"/>
                      <a:pt x="3632" y="1801"/>
                    </a:cubicBezTo>
                    <a:cubicBezTo>
                      <a:pt x="3632"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8"/>
              <p:cNvSpPr/>
              <p:nvPr/>
            </p:nvSpPr>
            <p:spPr>
              <a:xfrm>
                <a:off x="11313000" y="55708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3" y="2797"/>
                      <a:pt x="3633" y="1801"/>
                    </a:cubicBezTo>
                    <a:cubicBezTo>
                      <a:pt x="3633"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8"/>
              <p:cNvSpPr/>
              <p:nvPr/>
            </p:nvSpPr>
            <p:spPr>
              <a:xfrm>
                <a:off x="12329575" y="5426150"/>
                <a:ext cx="90825" cy="90825"/>
              </a:xfrm>
              <a:custGeom>
                <a:avLst/>
                <a:gdLst/>
                <a:ahLst/>
                <a:cxnLst/>
                <a:rect l="l" t="t" r="r" b="b"/>
                <a:pathLst>
                  <a:path w="3633" h="3633" extrusionOk="0">
                    <a:moveTo>
                      <a:pt x="1832" y="0"/>
                    </a:moveTo>
                    <a:cubicBezTo>
                      <a:pt x="836" y="0"/>
                      <a:pt x="0" y="804"/>
                      <a:pt x="0" y="1833"/>
                    </a:cubicBezTo>
                    <a:cubicBezTo>
                      <a:pt x="0" y="2829"/>
                      <a:pt x="836" y="3633"/>
                      <a:pt x="1832" y="3633"/>
                    </a:cubicBezTo>
                    <a:cubicBezTo>
                      <a:pt x="2829" y="3633"/>
                      <a:pt x="3632" y="2829"/>
                      <a:pt x="3632" y="1833"/>
                    </a:cubicBezTo>
                    <a:cubicBezTo>
                      <a:pt x="3632" y="804"/>
                      <a:pt x="2829" y="0"/>
                      <a:pt x="183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8"/>
              <p:cNvSpPr/>
              <p:nvPr/>
            </p:nvSpPr>
            <p:spPr>
              <a:xfrm>
                <a:off x="11811225" y="3906525"/>
                <a:ext cx="90050" cy="90025"/>
              </a:xfrm>
              <a:custGeom>
                <a:avLst/>
                <a:gdLst/>
                <a:ahLst/>
                <a:cxnLst/>
                <a:rect l="l" t="t" r="r" b="b"/>
                <a:pathLst>
                  <a:path w="3602" h="3601" extrusionOk="0">
                    <a:moveTo>
                      <a:pt x="1801" y="0"/>
                    </a:moveTo>
                    <a:cubicBezTo>
                      <a:pt x="805" y="0"/>
                      <a:pt x="1" y="804"/>
                      <a:pt x="1" y="1800"/>
                    </a:cubicBezTo>
                    <a:cubicBezTo>
                      <a:pt x="1" y="2797"/>
                      <a:pt x="805"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11407825" y="2153025"/>
                <a:ext cx="90025" cy="90850"/>
              </a:xfrm>
              <a:custGeom>
                <a:avLst/>
                <a:gdLst/>
                <a:ahLst/>
                <a:cxnLst/>
                <a:rect l="l" t="t" r="r" b="b"/>
                <a:pathLst>
                  <a:path w="3601" h="3634" extrusionOk="0">
                    <a:moveTo>
                      <a:pt x="1800" y="1"/>
                    </a:moveTo>
                    <a:cubicBezTo>
                      <a:pt x="804" y="1"/>
                      <a:pt x="0" y="837"/>
                      <a:pt x="0" y="1833"/>
                    </a:cubicBezTo>
                    <a:cubicBezTo>
                      <a:pt x="0" y="2830"/>
                      <a:pt x="804" y="3633"/>
                      <a:pt x="1800" y="3633"/>
                    </a:cubicBezTo>
                    <a:cubicBezTo>
                      <a:pt x="2797" y="3633"/>
                      <a:pt x="3601" y="2830"/>
                      <a:pt x="3601" y="1833"/>
                    </a:cubicBezTo>
                    <a:cubicBezTo>
                      <a:pt x="3601" y="837"/>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03" name="Google Shape;1503;p38"/>
          <p:cNvGrpSpPr/>
          <p:nvPr/>
        </p:nvGrpSpPr>
        <p:grpSpPr>
          <a:xfrm>
            <a:off x="-282975" y="-249850"/>
            <a:ext cx="2585411" cy="1743491"/>
            <a:chOff x="-282975" y="-249850"/>
            <a:chExt cx="2585411" cy="1743491"/>
          </a:xfrm>
        </p:grpSpPr>
        <p:grpSp>
          <p:nvGrpSpPr>
            <p:cNvPr id="1504" name="Google Shape;1504;p38"/>
            <p:cNvGrpSpPr/>
            <p:nvPr/>
          </p:nvGrpSpPr>
          <p:grpSpPr>
            <a:xfrm>
              <a:off x="-282975" y="-249850"/>
              <a:ext cx="2585411" cy="1743491"/>
              <a:chOff x="87900" y="-332975"/>
              <a:chExt cx="2585411" cy="1743491"/>
            </a:xfrm>
          </p:grpSpPr>
          <p:grpSp>
            <p:nvGrpSpPr>
              <p:cNvPr id="1505" name="Google Shape;1505;p38"/>
              <p:cNvGrpSpPr/>
              <p:nvPr/>
            </p:nvGrpSpPr>
            <p:grpSpPr>
              <a:xfrm>
                <a:off x="87900" y="-332975"/>
                <a:ext cx="2585411" cy="1464000"/>
                <a:chOff x="87900" y="-332975"/>
                <a:chExt cx="2585411" cy="1464000"/>
              </a:xfrm>
            </p:grpSpPr>
            <p:sp>
              <p:nvSpPr>
                <p:cNvPr id="1506" name="Google Shape;1506;p38"/>
                <p:cNvSpPr/>
                <p:nvPr/>
              </p:nvSpPr>
              <p:spPr>
                <a:xfrm>
                  <a:off x="1599802" y="-332975"/>
                  <a:ext cx="1073509" cy="543049"/>
                </a:xfrm>
                <a:custGeom>
                  <a:avLst/>
                  <a:gdLst/>
                  <a:ahLst/>
                  <a:cxnLst/>
                  <a:rect l="l" t="t" r="r" b="b"/>
                  <a:pathLst>
                    <a:path w="40845" h="20662" fill="none" extrusionOk="0">
                      <a:moveTo>
                        <a:pt x="40844" y="0"/>
                      </a:moveTo>
                      <a:lnTo>
                        <a:pt x="20566" y="3630"/>
                      </a:lnTo>
                      <a:lnTo>
                        <a:pt x="18146" y="17446"/>
                      </a:lnTo>
                      <a:lnTo>
                        <a:pt x="6017" y="20661"/>
                      </a:lnTo>
                      <a:lnTo>
                        <a:pt x="0" y="4234"/>
                      </a:lnTo>
                      <a:lnTo>
                        <a:pt x="20566" y="363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278682" y="-237597"/>
                  <a:ext cx="2264132" cy="1102787"/>
                </a:xfrm>
                <a:custGeom>
                  <a:avLst/>
                  <a:gdLst/>
                  <a:ahLst/>
                  <a:cxnLst/>
                  <a:rect l="l" t="t" r="r" b="b"/>
                  <a:pathLst>
                    <a:path w="86146" h="41959" fill="none" extrusionOk="0">
                      <a:moveTo>
                        <a:pt x="50267" y="605"/>
                      </a:moveTo>
                      <a:lnTo>
                        <a:pt x="37024" y="14963"/>
                      </a:lnTo>
                      <a:lnTo>
                        <a:pt x="20056" y="31262"/>
                      </a:lnTo>
                      <a:lnTo>
                        <a:pt x="0" y="29766"/>
                      </a:lnTo>
                      <a:lnTo>
                        <a:pt x="414" y="41959"/>
                      </a:lnTo>
                      <a:lnTo>
                        <a:pt x="20056" y="31262"/>
                      </a:lnTo>
                      <a:lnTo>
                        <a:pt x="43136" y="29511"/>
                      </a:lnTo>
                      <a:lnTo>
                        <a:pt x="37024" y="14963"/>
                      </a:lnTo>
                      <a:lnTo>
                        <a:pt x="56284" y="17032"/>
                      </a:lnTo>
                      <a:lnTo>
                        <a:pt x="70833" y="1"/>
                      </a:lnTo>
                      <a:lnTo>
                        <a:pt x="86145" y="3693"/>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8"/>
                <p:cNvSpPr/>
                <p:nvPr/>
              </p:nvSpPr>
              <p:spPr>
                <a:xfrm>
                  <a:off x="112999" y="584039"/>
                  <a:ext cx="692807" cy="524625"/>
                </a:xfrm>
                <a:custGeom>
                  <a:avLst/>
                  <a:gdLst/>
                  <a:ahLst/>
                  <a:cxnLst/>
                  <a:rect l="l" t="t" r="r" b="b"/>
                  <a:pathLst>
                    <a:path w="26360" h="19961" fill="none" extrusionOk="0">
                      <a:moveTo>
                        <a:pt x="26360" y="0"/>
                      </a:moveTo>
                      <a:lnTo>
                        <a:pt x="24800" y="9296"/>
                      </a:lnTo>
                      <a:lnTo>
                        <a:pt x="6718" y="10697"/>
                      </a:lnTo>
                      <a:lnTo>
                        <a:pt x="1" y="19961"/>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8"/>
                <p:cNvSpPr/>
                <p:nvPr/>
              </p:nvSpPr>
              <p:spPr>
                <a:xfrm>
                  <a:off x="764795" y="538019"/>
                  <a:ext cx="646786" cy="290343"/>
                </a:xfrm>
                <a:custGeom>
                  <a:avLst/>
                  <a:gdLst/>
                  <a:ahLst/>
                  <a:cxnLst/>
                  <a:rect l="l" t="t" r="r" b="b"/>
                  <a:pathLst>
                    <a:path w="24609" h="11047" fill="none" extrusionOk="0">
                      <a:moveTo>
                        <a:pt x="0" y="11047"/>
                      </a:moveTo>
                      <a:lnTo>
                        <a:pt x="24608" y="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0" name="Google Shape;1510;p38"/>
                <p:cNvGrpSpPr/>
                <p:nvPr/>
              </p:nvGrpSpPr>
              <p:grpSpPr>
                <a:xfrm>
                  <a:off x="87900" y="-262197"/>
                  <a:ext cx="2505918" cy="1393222"/>
                  <a:chOff x="87900" y="-262197"/>
                  <a:chExt cx="2505918" cy="1393222"/>
                </a:xfrm>
              </p:grpSpPr>
              <p:sp>
                <p:nvSpPr>
                  <p:cNvPr id="1511" name="Google Shape;1511;p38"/>
                  <p:cNvSpPr/>
                  <p:nvPr/>
                </p:nvSpPr>
                <p:spPr>
                  <a:xfrm>
                    <a:off x="2052432" y="91089"/>
                    <a:ext cx="50252" cy="44286"/>
                  </a:xfrm>
                  <a:custGeom>
                    <a:avLst/>
                    <a:gdLst/>
                    <a:ahLst/>
                    <a:cxnLst/>
                    <a:rect l="l" t="t" r="r" b="b"/>
                    <a:pathLst>
                      <a:path w="1912" h="1685" extrusionOk="0">
                        <a:moveTo>
                          <a:pt x="969" y="0"/>
                        </a:moveTo>
                        <a:cubicBezTo>
                          <a:pt x="860" y="0"/>
                          <a:pt x="748" y="22"/>
                          <a:pt x="638" y="69"/>
                        </a:cubicBezTo>
                        <a:cubicBezTo>
                          <a:pt x="224" y="260"/>
                          <a:pt x="1" y="738"/>
                          <a:pt x="192" y="1152"/>
                        </a:cubicBezTo>
                        <a:cubicBezTo>
                          <a:pt x="314" y="1493"/>
                          <a:pt x="641" y="1685"/>
                          <a:pt x="973" y="1685"/>
                        </a:cubicBezTo>
                        <a:cubicBezTo>
                          <a:pt x="1075" y="1685"/>
                          <a:pt x="1177" y="1666"/>
                          <a:pt x="1274" y="1629"/>
                        </a:cubicBezTo>
                        <a:cubicBezTo>
                          <a:pt x="1720" y="1438"/>
                          <a:pt x="1911" y="961"/>
                          <a:pt x="1720" y="515"/>
                        </a:cubicBezTo>
                        <a:cubicBezTo>
                          <a:pt x="1600" y="203"/>
                          <a:pt x="1300" y="0"/>
                          <a:pt x="96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1578882" y="-242406"/>
                    <a:ext cx="50226" cy="43944"/>
                  </a:xfrm>
                  <a:custGeom>
                    <a:avLst/>
                    <a:gdLst/>
                    <a:ahLst/>
                    <a:cxnLst/>
                    <a:rect l="l" t="t" r="r" b="b"/>
                    <a:pathLst>
                      <a:path w="1911" h="1672" extrusionOk="0">
                        <a:moveTo>
                          <a:pt x="938" y="0"/>
                        </a:moveTo>
                        <a:cubicBezTo>
                          <a:pt x="837" y="0"/>
                          <a:pt x="735" y="18"/>
                          <a:pt x="637" y="56"/>
                        </a:cubicBezTo>
                        <a:cubicBezTo>
                          <a:pt x="191" y="247"/>
                          <a:pt x="0" y="725"/>
                          <a:pt x="160" y="1170"/>
                        </a:cubicBezTo>
                        <a:cubicBezTo>
                          <a:pt x="305" y="1486"/>
                          <a:pt x="617" y="1672"/>
                          <a:pt x="955" y="1672"/>
                        </a:cubicBezTo>
                        <a:cubicBezTo>
                          <a:pt x="1060" y="1672"/>
                          <a:pt x="1168" y="1654"/>
                          <a:pt x="1274" y="1616"/>
                        </a:cubicBezTo>
                        <a:cubicBezTo>
                          <a:pt x="1688" y="1425"/>
                          <a:pt x="1911" y="948"/>
                          <a:pt x="1720" y="502"/>
                        </a:cubicBezTo>
                        <a:cubicBezTo>
                          <a:pt x="1574" y="186"/>
                          <a:pt x="1262" y="0"/>
                          <a:pt x="93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1231643" y="139606"/>
                    <a:ext cx="50252" cy="44286"/>
                  </a:xfrm>
                  <a:custGeom>
                    <a:avLst/>
                    <a:gdLst/>
                    <a:ahLst/>
                    <a:cxnLst/>
                    <a:rect l="l" t="t" r="r" b="b"/>
                    <a:pathLst>
                      <a:path w="1912" h="1685" extrusionOk="0">
                        <a:moveTo>
                          <a:pt x="955" y="0"/>
                        </a:moveTo>
                        <a:cubicBezTo>
                          <a:pt x="848" y="0"/>
                          <a:pt x="740" y="22"/>
                          <a:pt x="638" y="70"/>
                        </a:cubicBezTo>
                        <a:cubicBezTo>
                          <a:pt x="192" y="229"/>
                          <a:pt x="1" y="738"/>
                          <a:pt x="192" y="1152"/>
                        </a:cubicBezTo>
                        <a:cubicBezTo>
                          <a:pt x="314" y="1493"/>
                          <a:pt x="622" y="1685"/>
                          <a:pt x="960" y="1685"/>
                        </a:cubicBezTo>
                        <a:cubicBezTo>
                          <a:pt x="1063" y="1685"/>
                          <a:pt x="1170" y="1667"/>
                          <a:pt x="1274" y="1630"/>
                        </a:cubicBezTo>
                        <a:cubicBezTo>
                          <a:pt x="1688" y="1439"/>
                          <a:pt x="1911" y="961"/>
                          <a:pt x="1720" y="515"/>
                        </a:cubicBezTo>
                        <a:cubicBezTo>
                          <a:pt x="1600" y="204"/>
                          <a:pt x="1282" y="0"/>
                          <a:pt x="955"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744715" y="805125"/>
                    <a:ext cx="50226" cy="44312"/>
                  </a:xfrm>
                  <a:custGeom>
                    <a:avLst/>
                    <a:gdLst/>
                    <a:ahLst/>
                    <a:cxnLst/>
                    <a:rect l="l" t="t" r="r" b="b"/>
                    <a:pathLst>
                      <a:path w="1911" h="1686" extrusionOk="0">
                        <a:moveTo>
                          <a:pt x="938" y="1"/>
                        </a:moveTo>
                        <a:cubicBezTo>
                          <a:pt x="836" y="1"/>
                          <a:pt x="734" y="19"/>
                          <a:pt x="637" y="56"/>
                        </a:cubicBezTo>
                        <a:cubicBezTo>
                          <a:pt x="191" y="247"/>
                          <a:pt x="0" y="725"/>
                          <a:pt x="159" y="1170"/>
                        </a:cubicBezTo>
                        <a:cubicBezTo>
                          <a:pt x="303" y="1482"/>
                          <a:pt x="609" y="1685"/>
                          <a:pt x="942" y="1685"/>
                        </a:cubicBezTo>
                        <a:cubicBezTo>
                          <a:pt x="1051" y="1685"/>
                          <a:pt x="1163" y="1663"/>
                          <a:pt x="1273" y="1616"/>
                        </a:cubicBezTo>
                        <a:cubicBezTo>
                          <a:pt x="1687" y="1457"/>
                          <a:pt x="1910" y="948"/>
                          <a:pt x="1719" y="534"/>
                        </a:cubicBezTo>
                        <a:cubicBezTo>
                          <a:pt x="1597" y="193"/>
                          <a:pt x="1270" y="1"/>
                          <a:pt x="93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256920" y="523642"/>
                    <a:ext cx="50226" cy="44312"/>
                  </a:xfrm>
                  <a:custGeom>
                    <a:avLst/>
                    <a:gdLst/>
                    <a:ahLst/>
                    <a:cxnLst/>
                    <a:rect l="l" t="t" r="r" b="b"/>
                    <a:pathLst>
                      <a:path w="1911" h="1686" extrusionOk="0">
                        <a:moveTo>
                          <a:pt x="955" y="1"/>
                        </a:moveTo>
                        <a:cubicBezTo>
                          <a:pt x="847" y="1"/>
                          <a:pt x="739" y="23"/>
                          <a:pt x="637" y="70"/>
                        </a:cubicBezTo>
                        <a:cubicBezTo>
                          <a:pt x="191" y="261"/>
                          <a:pt x="0" y="738"/>
                          <a:pt x="159" y="1152"/>
                        </a:cubicBezTo>
                        <a:cubicBezTo>
                          <a:pt x="306" y="1493"/>
                          <a:pt x="620" y="1685"/>
                          <a:pt x="959" y="1685"/>
                        </a:cubicBezTo>
                        <a:cubicBezTo>
                          <a:pt x="1063" y="1685"/>
                          <a:pt x="1169" y="1667"/>
                          <a:pt x="1274" y="1630"/>
                        </a:cubicBezTo>
                        <a:cubicBezTo>
                          <a:pt x="1688" y="1439"/>
                          <a:pt x="1910" y="961"/>
                          <a:pt x="1719" y="515"/>
                        </a:cubicBezTo>
                        <a:cubicBezTo>
                          <a:pt x="1600" y="204"/>
                          <a:pt x="1281" y="1"/>
                          <a:pt x="955"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8"/>
                  <p:cNvSpPr/>
                  <p:nvPr/>
                </p:nvSpPr>
                <p:spPr>
                  <a:xfrm>
                    <a:off x="87900" y="1086739"/>
                    <a:ext cx="50226" cy="44286"/>
                  </a:xfrm>
                  <a:custGeom>
                    <a:avLst/>
                    <a:gdLst/>
                    <a:ahLst/>
                    <a:cxnLst/>
                    <a:rect l="l" t="t" r="r" b="b"/>
                    <a:pathLst>
                      <a:path w="1911" h="1685" extrusionOk="0">
                        <a:moveTo>
                          <a:pt x="969" y="0"/>
                        </a:moveTo>
                        <a:cubicBezTo>
                          <a:pt x="860" y="0"/>
                          <a:pt x="748" y="22"/>
                          <a:pt x="637" y="69"/>
                        </a:cubicBezTo>
                        <a:cubicBezTo>
                          <a:pt x="224" y="260"/>
                          <a:pt x="1" y="738"/>
                          <a:pt x="192" y="1152"/>
                        </a:cubicBezTo>
                        <a:cubicBezTo>
                          <a:pt x="313" y="1493"/>
                          <a:pt x="640" y="1685"/>
                          <a:pt x="973" y="1685"/>
                        </a:cubicBezTo>
                        <a:cubicBezTo>
                          <a:pt x="1074" y="1685"/>
                          <a:pt x="1177" y="1667"/>
                          <a:pt x="1274" y="1629"/>
                        </a:cubicBezTo>
                        <a:cubicBezTo>
                          <a:pt x="1720" y="1438"/>
                          <a:pt x="1911" y="961"/>
                          <a:pt x="1752" y="515"/>
                        </a:cubicBezTo>
                        <a:cubicBezTo>
                          <a:pt x="1608" y="204"/>
                          <a:pt x="1302" y="0"/>
                          <a:pt x="96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8"/>
                  <p:cNvSpPr/>
                  <p:nvPr/>
                </p:nvSpPr>
                <p:spPr>
                  <a:xfrm>
                    <a:off x="2089253" y="-262197"/>
                    <a:ext cx="79531" cy="71804"/>
                  </a:xfrm>
                  <a:custGeom>
                    <a:avLst/>
                    <a:gdLst/>
                    <a:ahLst/>
                    <a:cxnLst/>
                    <a:rect l="l" t="t" r="r" b="b"/>
                    <a:pathLst>
                      <a:path w="3026" h="2732" extrusionOk="0">
                        <a:moveTo>
                          <a:pt x="1521" y="1"/>
                        </a:moveTo>
                        <a:cubicBezTo>
                          <a:pt x="1408" y="1"/>
                          <a:pt x="1293" y="15"/>
                          <a:pt x="1179" y="45"/>
                        </a:cubicBezTo>
                        <a:cubicBezTo>
                          <a:pt x="446" y="236"/>
                          <a:pt x="1" y="1000"/>
                          <a:pt x="192" y="1732"/>
                        </a:cubicBezTo>
                        <a:cubicBezTo>
                          <a:pt x="353" y="2322"/>
                          <a:pt x="920" y="2732"/>
                          <a:pt x="1514" y="2732"/>
                        </a:cubicBezTo>
                        <a:cubicBezTo>
                          <a:pt x="1625" y="2732"/>
                          <a:pt x="1737" y="2717"/>
                          <a:pt x="1847" y="2687"/>
                        </a:cubicBezTo>
                        <a:cubicBezTo>
                          <a:pt x="2579" y="2496"/>
                          <a:pt x="3025" y="1764"/>
                          <a:pt x="2834" y="1032"/>
                        </a:cubicBezTo>
                        <a:cubicBezTo>
                          <a:pt x="2673" y="415"/>
                          <a:pt x="2127" y="1"/>
                          <a:pt x="152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2515128" y="-174887"/>
                    <a:ext cx="78690" cy="71567"/>
                  </a:xfrm>
                  <a:custGeom>
                    <a:avLst/>
                    <a:gdLst/>
                    <a:ahLst/>
                    <a:cxnLst/>
                    <a:rect l="l" t="t" r="r" b="b"/>
                    <a:pathLst>
                      <a:path w="2994" h="2723" extrusionOk="0">
                        <a:moveTo>
                          <a:pt x="1460" y="0"/>
                        </a:moveTo>
                        <a:cubicBezTo>
                          <a:pt x="1357" y="0"/>
                          <a:pt x="1252" y="11"/>
                          <a:pt x="1147" y="34"/>
                        </a:cubicBezTo>
                        <a:cubicBezTo>
                          <a:pt x="415" y="225"/>
                          <a:pt x="1" y="989"/>
                          <a:pt x="192" y="1721"/>
                        </a:cubicBezTo>
                        <a:cubicBezTo>
                          <a:pt x="351" y="2333"/>
                          <a:pt x="889" y="2723"/>
                          <a:pt x="1489" y="2723"/>
                        </a:cubicBezTo>
                        <a:cubicBezTo>
                          <a:pt x="1607" y="2723"/>
                          <a:pt x="1727" y="2708"/>
                          <a:pt x="1847" y="2676"/>
                        </a:cubicBezTo>
                        <a:cubicBezTo>
                          <a:pt x="2579" y="2485"/>
                          <a:pt x="2993" y="1753"/>
                          <a:pt x="2802" y="1021"/>
                        </a:cubicBezTo>
                        <a:cubicBezTo>
                          <a:pt x="2639" y="394"/>
                          <a:pt x="2078" y="0"/>
                          <a:pt x="14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8"/>
                  <p:cNvSpPr/>
                  <p:nvPr/>
                </p:nvSpPr>
                <p:spPr>
                  <a:xfrm>
                    <a:off x="1716941" y="161184"/>
                    <a:ext cx="79505" cy="71804"/>
                  </a:xfrm>
                  <a:custGeom>
                    <a:avLst/>
                    <a:gdLst/>
                    <a:ahLst/>
                    <a:cxnLst/>
                    <a:rect l="l" t="t" r="r" b="b"/>
                    <a:pathLst>
                      <a:path w="3025" h="2732" extrusionOk="0">
                        <a:moveTo>
                          <a:pt x="1520" y="0"/>
                        </a:moveTo>
                        <a:cubicBezTo>
                          <a:pt x="1408" y="0"/>
                          <a:pt x="1293" y="15"/>
                          <a:pt x="1178" y="44"/>
                        </a:cubicBezTo>
                        <a:cubicBezTo>
                          <a:pt x="446" y="235"/>
                          <a:pt x="0" y="1000"/>
                          <a:pt x="191" y="1732"/>
                        </a:cubicBezTo>
                        <a:cubicBezTo>
                          <a:pt x="352" y="2322"/>
                          <a:pt x="920" y="2731"/>
                          <a:pt x="1533" y="2731"/>
                        </a:cubicBezTo>
                        <a:cubicBezTo>
                          <a:pt x="1647" y="2731"/>
                          <a:pt x="1763" y="2717"/>
                          <a:pt x="1878" y="2687"/>
                        </a:cubicBezTo>
                        <a:cubicBezTo>
                          <a:pt x="2611" y="2496"/>
                          <a:pt x="3025" y="1764"/>
                          <a:pt x="2834" y="1031"/>
                        </a:cubicBezTo>
                        <a:cubicBezTo>
                          <a:pt x="2672" y="414"/>
                          <a:pt x="2127" y="0"/>
                          <a:pt x="152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8"/>
                  <p:cNvSpPr/>
                  <p:nvPr/>
                </p:nvSpPr>
                <p:spPr>
                  <a:xfrm>
                    <a:off x="760590" y="551843"/>
                    <a:ext cx="79531" cy="71094"/>
                  </a:xfrm>
                  <a:custGeom>
                    <a:avLst/>
                    <a:gdLst/>
                    <a:ahLst/>
                    <a:cxnLst/>
                    <a:rect l="l" t="t" r="r" b="b"/>
                    <a:pathLst>
                      <a:path w="3026" h="2705" extrusionOk="0">
                        <a:moveTo>
                          <a:pt x="1508" y="1"/>
                        </a:moveTo>
                        <a:cubicBezTo>
                          <a:pt x="1388" y="1"/>
                          <a:pt x="1267" y="16"/>
                          <a:pt x="1147" y="47"/>
                        </a:cubicBezTo>
                        <a:cubicBezTo>
                          <a:pt x="447" y="238"/>
                          <a:pt x="1" y="970"/>
                          <a:pt x="192" y="1703"/>
                        </a:cubicBezTo>
                        <a:cubicBezTo>
                          <a:pt x="352" y="2315"/>
                          <a:pt x="889" y="2704"/>
                          <a:pt x="1489" y="2704"/>
                        </a:cubicBezTo>
                        <a:cubicBezTo>
                          <a:pt x="1607" y="2704"/>
                          <a:pt x="1727" y="2689"/>
                          <a:pt x="1847" y="2658"/>
                        </a:cubicBezTo>
                        <a:cubicBezTo>
                          <a:pt x="2580" y="2467"/>
                          <a:pt x="3025" y="1735"/>
                          <a:pt x="2834" y="1002"/>
                        </a:cubicBezTo>
                        <a:cubicBezTo>
                          <a:pt x="2675" y="390"/>
                          <a:pt x="2115" y="1"/>
                          <a:pt x="150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257761" y="836322"/>
                    <a:ext cx="79505" cy="71856"/>
                  </a:xfrm>
                  <a:custGeom>
                    <a:avLst/>
                    <a:gdLst/>
                    <a:ahLst/>
                    <a:cxnLst/>
                    <a:rect l="l" t="t" r="r" b="b"/>
                    <a:pathLst>
                      <a:path w="3025" h="2734" extrusionOk="0">
                        <a:moveTo>
                          <a:pt x="1537" y="1"/>
                        </a:moveTo>
                        <a:cubicBezTo>
                          <a:pt x="1419" y="1"/>
                          <a:pt x="1298" y="16"/>
                          <a:pt x="1178" y="47"/>
                        </a:cubicBezTo>
                        <a:cubicBezTo>
                          <a:pt x="446" y="238"/>
                          <a:pt x="0" y="970"/>
                          <a:pt x="191" y="1702"/>
                        </a:cubicBezTo>
                        <a:cubicBezTo>
                          <a:pt x="352" y="2320"/>
                          <a:pt x="921" y="2734"/>
                          <a:pt x="1534" y="2734"/>
                        </a:cubicBezTo>
                        <a:cubicBezTo>
                          <a:pt x="1648" y="2734"/>
                          <a:pt x="1764" y="2719"/>
                          <a:pt x="1878" y="2689"/>
                        </a:cubicBezTo>
                        <a:cubicBezTo>
                          <a:pt x="2579" y="2498"/>
                          <a:pt x="3024" y="1734"/>
                          <a:pt x="2833" y="1002"/>
                        </a:cubicBezTo>
                        <a:cubicBezTo>
                          <a:pt x="2674" y="390"/>
                          <a:pt x="2136" y="1"/>
                          <a:pt x="153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22" name="Google Shape;1522;p38"/>
              <p:cNvGrpSpPr/>
              <p:nvPr/>
            </p:nvGrpSpPr>
            <p:grpSpPr>
              <a:xfrm rot="7018040">
                <a:off x="1012370" y="631076"/>
                <a:ext cx="927961" cy="503495"/>
                <a:chOff x="3176988" y="6051975"/>
                <a:chExt cx="927925" cy="503475"/>
              </a:xfrm>
            </p:grpSpPr>
            <p:sp>
              <p:nvSpPr>
                <p:cNvPr id="1523" name="Google Shape;1523;p38"/>
                <p:cNvSpPr/>
                <p:nvPr/>
              </p:nvSpPr>
              <p:spPr>
                <a:xfrm>
                  <a:off x="3198538" y="6072725"/>
                  <a:ext cx="893625" cy="472350"/>
                </a:xfrm>
                <a:custGeom>
                  <a:avLst/>
                  <a:gdLst/>
                  <a:ahLst/>
                  <a:cxnLst/>
                  <a:rect l="l" t="t" r="r" b="b"/>
                  <a:pathLst>
                    <a:path w="35745" h="18894" fill="none" extrusionOk="0">
                      <a:moveTo>
                        <a:pt x="0" y="1"/>
                      </a:moveTo>
                      <a:lnTo>
                        <a:pt x="6862" y="17809"/>
                      </a:lnTo>
                      <a:lnTo>
                        <a:pt x="35744" y="18894"/>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8"/>
                <p:cNvSpPr/>
                <p:nvPr/>
              </p:nvSpPr>
              <p:spPr>
                <a:xfrm>
                  <a:off x="4079363" y="6529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1"/>
                        <a:pt x="511" y="1"/>
                      </a:cubicBezTo>
                      <a:cubicBezTo>
                        <a:pt x="798" y="1"/>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8"/>
                <p:cNvSpPr/>
                <p:nvPr/>
              </p:nvSpPr>
              <p:spPr>
                <a:xfrm>
                  <a:off x="3176988" y="60519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8"/>
                <p:cNvSpPr/>
                <p:nvPr/>
              </p:nvSpPr>
              <p:spPr>
                <a:xfrm>
                  <a:off x="3354113" y="6491600"/>
                  <a:ext cx="42300" cy="42325"/>
                </a:xfrm>
                <a:custGeom>
                  <a:avLst/>
                  <a:gdLst/>
                  <a:ahLst/>
                  <a:cxnLst/>
                  <a:rect l="l" t="t" r="r" b="b"/>
                  <a:pathLst>
                    <a:path w="1692" h="1693" extrusionOk="0">
                      <a:moveTo>
                        <a:pt x="1692" y="830"/>
                      </a:moveTo>
                      <a:cubicBezTo>
                        <a:pt x="1692" y="1309"/>
                        <a:pt x="1309" y="1692"/>
                        <a:pt x="862" y="1692"/>
                      </a:cubicBezTo>
                      <a:cubicBezTo>
                        <a:pt x="383" y="1692"/>
                        <a:pt x="0" y="1309"/>
                        <a:pt x="0" y="830"/>
                      </a:cubicBezTo>
                      <a:cubicBezTo>
                        <a:pt x="0" y="384"/>
                        <a:pt x="383" y="1"/>
                        <a:pt x="862"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527" name="Google Shape;1527;p38"/>
            <p:cNvCxnSpPr/>
            <p:nvPr/>
          </p:nvCxnSpPr>
          <p:spPr>
            <a:xfrm rot="10800000">
              <a:off x="365700" y="-61325"/>
              <a:ext cx="76800" cy="735300"/>
            </a:xfrm>
            <a:prstGeom prst="straightConnector1">
              <a:avLst/>
            </a:prstGeom>
            <a:noFill/>
            <a:ln w="9525" cap="flat" cmpd="sng">
              <a:solidFill>
                <a:schemeClr val="accent2"/>
              </a:solidFill>
              <a:prstDash val="solid"/>
              <a:round/>
              <a:headEnd type="none" w="med" len="med"/>
              <a:tailEnd type="none" w="med" len="med"/>
            </a:ln>
          </p:spPr>
        </p:cxnSp>
        <p:cxnSp>
          <p:nvCxnSpPr>
            <p:cNvPr id="1528" name="Google Shape;1528;p38"/>
            <p:cNvCxnSpPr/>
            <p:nvPr/>
          </p:nvCxnSpPr>
          <p:spPr>
            <a:xfrm rot="10800000">
              <a:off x="225000" y="-74250"/>
              <a:ext cx="665100" cy="319800"/>
            </a:xfrm>
            <a:prstGeom prst="straightConnector1">
              <a:avLst/>
            </a:prstGeom>
            <a:noFill/>
            <a:ln w="9525" cap="flat" cmpd="sng">
              <a:solidFill>
                <a:schemeClr val="accent2"/>
              </a:solidFill>
              <a:prstDash val="solid"/>
              <a:round/>
              <a:headEnd type="none" w="med" len="med"/>
              <a:tailEnd type="none" w="med" len="med"/>
            </a:ln>
          </p:spPr>
        </p:cxnSp>
      </p:grpSp>
      <p:sp>
        <p:nvSpPr>
          <p:cNvPr id="1529" name="Google Shape;1529;p38"/>
          <p:cNvSpPr txBox="1">
            <a:spLocks noGrp="1"/>
          </p:cNvSpPr>
          <p:nvPr>
            <p:ph type="ctrTitle"/>
          </p:nvPr>
        </p:nvSpPr>
        <p:spPr>
          <a:xfrm>
            <a:off x="681916" y="1302574"/>
            <a:ext cx="6551400" cy="1238012"/>
          </a:xfrm>
          <a:prstGeom prst="rect">
            <a:avLst/>
          </a:prstGeom>
        </p:spPr>
        <p:txBody>
          <a:bodyPr spcFirstLastPara="1" wrap="square" lIns="91425" tIns="91425" rIns="91425" bIns="91425" anchor="b" anchorCtr="0">
            <a:noAutofit/>
          </a:bodyPr>
          <a:lstStyle/>
          <a:p>
            <a:pPr lvl="0"/>
            <a:r>
              <a:rPr lang="en-US" sz="2800" b="0" dirty="0"/>
              <a:t>Cisco Certified Network Associate</a:t>
            </a:r>
            <a:br>
              <a:rPr lang="en-US" sz="2800" b="0" dirty="0"/>
            </a:br>
            <a:r>
              <a:rPr lang="en-GB" sz="1800" dirty="0">
                <a:solidFill>
                  <a:schemeClr val="accent1"/>
                </a:solidFill>
              </a:rPr>
              <a:t>Enterprise LAN Design with Inter-VLAN Routing and EtherChannel for High Availability</a:t>
            </a:r>
            <a:endParaRPr sz="1800" dirty="0">
              <a:solidFill>
                <a:schemeClr val="accent1"/>
              </a:solidFill>
            </a:endParaRPr>
          </a:p>
        </p:txBody>
      </p:sp>
      <p:sp>
        <p:nvSpPr>
          <p:cNvPr id="1530" name="Google Shape;1530;p38"/>
          <p:cNvSpPr txBox="1">
            <a:spLocks noGrp="1"/>
          </p:cNvSpPr>
          <p:nvPr>
            <p:ph type="subTitle" idx="1"/>
          </p:nvPr>
        </p:nvSpPr>
        <p:spPr>
          <a:xfrm>
            <a:off x="713250" y="3364424"/>
            <a:ext cx="6923966" cy="97118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Presented by,</a:t>
            </a:r>
          </a:p>
          <a:p>
            <a:pPr marL="0" lvl="0" indent="0" algn="l" rtl="0">
              <a:spcBef>
                <a:spcPts val="0"/>
              </a:spcBef>
              <a:spcAft>
                <a:spcPts val="0"/>
              </a:spcAft>
              <a:buNone/>
            </a:pPr>
            <a:r>
              <a:rPr lang="en" dirty="0"/>
              <a:t>Md.Ishrak Khan</a:t>
            </a:r>
          </a:p>
          <a:p>
            <a:pPr marL="0" lvl="0" indent="0" algn="l" rtl="0">
              <a:spcBef>
                <a:spcPts val="0"/>
              </a:spcBef>
              <a:spcAft>
                <a:spcPts val="0"/>
              </a:spcAft>
              <a:buNone/>
            </a:pPr>
            <a:r>
              <a:rPr lang="en" dirty="0"/>
              <a:t>					CCNA &amp; MTCNA – 2504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2">
          <a:extLst>
            <a:ext uri="{FF2B5EF4-FFF2-40B4-BE49-F238E27FC236}">
              <a16:creationId xmlns:a16="http://schemas.microsoft.com/office/drawing/2014/main" id="{A160B480-E9B2-DDF1-08FB-62CACA55E820}"/>
            </a:ext>
          </a:extLst>
        </p:cNvPr>
        <p:cNvGrpSpPr/>
        <p:nvPr/>
      </p:nvGrpSpPr>
      <p:grpSpPr>
        <a:xfrm>
          <a:off x="0" y="0"/>
          <a:ext cx="0" cy="0"/>
          <a:chOff x="0" y="0"/>
          <a:chExt cx="0" cy="0"/>
        </a:xfrm>
      </p:grpSpPr>
      <p:grpSp>
        <p:nvGrpSpPr>
          <p:cNvPr id="1756" name="Google Shape;1756;p42">
            <a:extLst>
              <a:ext uri="{FF2B5EF4-FFF2-40B4-BE49-F238E27FC236}">
                <a16:creationId xmlns:a16="http://schemas.microsoft.com/office/drawing/2014/main" id="{E8D3059E-06AB-08AA-EE31-33259C436320}"/>
              </a:ext>
            </a:extLst>
          </p:cNvPr>
          <p:cNvGrpSpPr/>
          <p:nvPr/>
        </p:nvGrpSpPr>
        <p:grpSpPr>
          <a:xfrm>
            <a:off x="6446892" y="1257537"/>
            <a:ext cx="5505638" cy="5597234"/>
            <a:chOff x="6499242" y="1053762"/>
            <a:chExt cx="5505638" cy="5597234"/>
          </a:xfrm>
        </p:grpSpPr>
        <p:grpSp>
          <p:nvGrpSpPr>
            <p:cNvPr id="1757" name="Google Shape;1757;p42">
              <a:extLst>
                <a:ext uri="{FF2B5EF4-FFF2-40B4-BE49-F238E27FC236}">
                  <a16:creationId xmlns:a16="http://schemas.microsoft.com/office/drawing/2014/main" id="{3882AF7E-DDEE-38AC-0995-3C56CC9734C5}"/>
                </a:ext>
              </a:extLst>
            </p:cNvPr>
            <p:cNvGrpSpPr/>
            <p:nvPr/>
          </p:nvGrpSpPr>
          <p:grpSpPr>
            <a:xfrm>
              <a:off x="7989100" y="2783725"/>
              <a:ext cx="584850" cy="594450"/>
              <a:chOff x="2214950" y="5878400"/>
              <a:chExt cx="584850" cy="594450"/>
            </a:xfrm>
          </p:grpSpPr>
          <p:sp>
            <p:nvSpPr>
              <p:cNvPr id="1758" name="Google Shape;1758;p42">
                <a:extLst>
                  <a:ext uri="{FF2B5EF4-FFF2-40B4-BE49-F238E27FC236}">
                    <a16:creationId xmlns:a16="http://schemas.microsoft.com/office/drawing/2014/main" id="{07BFB795-A19C-838C-70D5-9DEEE153FD0F}"/>
                  </a:ext>
                </a:extLst>
              </p:cNvPr>
              <p:cNvSpPr/>
              <p:nvPr/>
            </p:nvSpPr>
            <p:spPr>
              <a:xfrm>
                <a:off x="2228500" y="5891175"/>
                <a:ext cx="546575" cy="562525"/>
              </a:xfrm>
              <a:custGeom>
                <a:avLst/>
                <a:gdLst/>
                <a:ahLst/>
                <a:cxnLst/>
                <a:rect l="l" t="t" r="r" b="b"/>
                <a:pathLst>
                  <a:path w="21863" h="22501" fill="none" extrusionOk="0">
                    <a:moveTo>
                      <a:pt x="14969" y="1"/>
                    </a:moveTo>
                    <a:lnTo>
                      <a:pt x="1" y="17202"/>
                    </a:lnTo>
                    <a:lnTo>
                      <a:pt x="21862" y="22500"/>
                    </a:lnTo>
                    <a:lnTo>
                      <a:pt x="16213" y="12192"/>
                    </a:lnTo>
                    <a:lnTo>
                      <a:pt x="1" y="17202"/>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2">
                <a:extLst>
                  <a:ext uri="{FF2B5EF4-FFF2-40B4-BE49-F238E27FC236}">
                    <a16:creationId xmlns:a16="http://schemas.microsoft.com/office/drawing/2014/main" id="{B962D5C5-4500-38CA-7CF0-CFED42545596}"/>
                  </a:ext>
                </a:extLst>
              </p:cNvPr>
              <p:cNvSpPr/>
              <p:nvPr/>
            </p:nvSpPr>
            <p:spPr>
              <a:xfrm>
                <a:off x="2589950" y="5878400"/>
                <a:ext cx="25550" cy="25575"/>
              </a:xfrm>
              <a:custGeom>
                <a:avLst/>
                <a:gdLst/>
                <a:ahLst/>
                <a:cxnLst/>
                <a:rect l="l" t="t" r="r" b="b"/>
                <a:pathLst>
                  <a:path w="1022" h="1023" extrusionOk="0">
                    <a:moveTo>
                      <a:pt x="1021" y="512"/>
                    </a:moveTo>
                    <a:cubicBezTo>
                      <a:pt x="1021" y="799"/>
                      <a:pt x="798" y="1022"/>
                      <a:pt x="511" y="1022"/>
                    </a:cubicBezTo>
                    <a:cubicBezTo>
                      <a:pt x="224" y="1022"/>
                      <a:pt x="0" y="799"/>
                      <a:pt x="0" y="512"/>
                    </a:cubicBezTo>
                    <a:cubicBezTo>
                      <a:pt x="0" y="256"/>
                      <a:pt x="224" y="1"/>
                      <a:pt x="511" y="1"/>
                    </a:cubicBezTo>
                    <a:cubicBezTo>
                      <a:pt x="798" y="1"/>
                      <a:pt x="1021" y="256"/>
                      <a:pt x="1021" y="51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2">
                <a:extLst>
                  <a:ext uri="{FF2B5EF4-FFF2-40B4-BE49-F238E27FC236}">
                    <a16:creationId xmlns:a16="http://schemas.microsoft.com/office/drawing/2014/main" id="{349203C7-BB5C-2F55-4956-7BE9897122B6}"/>
                  </a:ext>
                </a:extLst>
              </p:cNvPr>
              <p:cNvSpPr/>
              <p:nvPr/>
            </p:nvSpPr>
            <p:spPr>
              <a:xfrm>
                <a:off x="2621050" y="6183200"/>
                <a:ext cx="25575" cy="25550"/>
              </a:xfrm>
              <a:custGeom>
                <a:avLst/>
                <a:gdLst/>
                <a:ahLst/>
                <a:cxnLst/>
                <a:rect l="l" t="t" r="r" b="b"/>
                <a:pathLst>
                  <a:path w="1023" h="1022" extrusionOk="0">
                    <a:moveTo>
                      <a:pt x="1022" y="511"/>
                    </a:moveTo>
                    <a:cubicBezTo>
                      <a:pt x="1022" y="798"/>
                      <a:pt x="799" y="1021"/>
                      <a:pt x="511" y="1021"/>
                    </a:cubicBezTo>
                    <a:cubicBezTo>
                      <a:pt x="224" y="1021"/>
                      <a:pt x="1" y="798"/>
                      <a:pt x="1" y="511"/>
                    </a:cubicBezTo>
                    <a:cubicBezTo>
                      <a:pt x="1" y="224"/>
                      <a:pt x="224" y="0"/>
                      <a:pt x="511" y="0"/>
                    </a:cubicBezTo>
                    <a:cubicBezTo>
                      <a:pt x="799"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2">
                <a:extLst>
                  <a:ext uri="{FF2B5EF4-FFF2-40B4-BE49-F238E27FC236}">
                    <a16:creationId xmlns:a16="http://schemas.microsoft.com/office/drawing/2014/main" id="{80DB4F06-25A0-DF46-F272-F1329323DBC3}"/>
                  </a:ext>
                </a:extLst>
              </p:cNvPr>
              <p:cNvSpPr/>
              <p:nvPr/>
            </p:nvSpPr>
            <p:spPr>
              <a:xfrm>
                <a:off x="2214950" y="6294100"/>
                <a:ext cx="42300" cy="42300"/>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2">
                <a:extLst>
                  <a:ext uri="{FF2B5EF4-FFF2-40B4-BE49-F238E27FC236}">
                    <a16:creationId xmlns:a16="http://schemas.microsoft.com/office/drawing/2014/main" id="{B5E630D0-66D5-2CB5-F18D-905924C430B2}"/>
                  </a:ext>
                </a:extLst>
              </p:cNvPr>
              <p:cNvSpPr/>
              <p:nvPr/>
            </p:nvSpPr>
            <p:spPr>
              <a:xfrm>
                <a:off x="2757500" y="6430525"/>
                <a:ext cx="42300" cy="42325"/>
              </a:xfrm>
              <a:custGeom>
                <a:avLst/>
                <a:gdLst/>
                <a:ahLst/>
                <a:cxnLst/>
                <a:rect l="l" t="t" r="r" b="b"/>
                <a:pathLst>
                  <a:path w="1692" h="1693" extrusionOk="0">
                    <a:moveTo>
                      <a:pt x="1692" y="830"/>
                    </a:moveTo>
                    <a:cubicBezTo>
                      <a:pt x="1692" y="1309"/>
                      <a:pt x="1309" y="1692"/>
                      <a:pt x="830" y="1692"/>
                    </a:cubicBezTo>
                    <a:cubicBezTo>
                      <a:pt x="383" y="1692"/>
                      <a:pt x="0" y="1309"/>
                      <a:pt x="0" y="830"/>
                    </a:cubicBezTo>
                    <a:cubicBezTo>
                      <a:pt x="0" y="384"/>
                      <a:pt x="383" y="1"/>
                      <a:pt x="830"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3" name="Google Shape;1763;p42">
              <a:extLst>
                <a:ext uri="{FF2B5EF4-FFF2-40B4-BE49-F238E27FC236}">
                  <a16:creationId xmlns:a16="http://schemas.microsoft.com/office/drawing/2014/main" id="{4099500E-A6C9-DDE9-7BE4-EBB4716E0343}"/>
                </a:ext>
              </a:extLst>
            </p:cNvPr>
            <p:cNvGrpSpPr/>
            <p:nvPr/>
          </p:nvGrpSpPr>
          <p:grpSpPr>
            <a:xfrm rot="-153375">
              <a:off x="6839463" y="4436056"/>
              <a:ext cx="927920" cy="503473"/>
              <a:chOff x="3176988" y="6051975"/>
              <a:chExt cx="927925" cy="503475"/>
            </a:xfrm>
          </p:grpSpPr>
          <p:sp>
            <p:nvSpPr>
              <p:cNvPr id="1764" name="Google Shape;1764;p42">
                <a:extLst>
                  <a:ext uri="{FF2B5EF4-FFF2-40B4-BE49-F238E27FC236}">
                    <a16:creationId xmlns:a16="http://schemas.microsoft.com/office/drawing/2014/main" id="{91696A3F-77D4-3359-150F-ABD72F21146C}"/>
                  </a:ext>
                </a:extLst>
              </p:cNvPr>
              <p:cNvSpPr/>
              <p:nvPr/>
            </p:nvSpPr>
            <p:spPr>
              <a:xfrm>
                <a:off x="3198538" y="6072725"/>
                <a:ext cx="893625" cy="472350"/>
              </a:xfrm>
              <a:custGeom>
                <a:avLst/>
                <a:gdLst/>
                <a:ahLst/>
                <a:cxnLst/>
                <a:rect l="l" t="t" r="r" b="b"/>
                <a:pathLst>
                  <a:path w="35745" h="18894" fill="none" extrusionOk="0">
                    <a:moveTo>
                      <a:pt x="0" y="1"/>
                    </a:moveTo>
                    <a:lnTo>
                      <a:pt x="6862" y="17809"/>
                    </a:lnTo>
                    <a:lnTo>
                      <a:pt x="35744" y="18894"/>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2">
                <a:extLst>
                  <a:ext uri="{FF2B5EF4-FFF2-40B4-BE49-F238E27FC236}">
                    <a16:creationId xmlns:a16="http://schemas.microsoft.com/office/drawing/2014/main" id="{973F16B7-D359-AFC7-93C9-9E25035FD011}"/>
                  </a:ext>
                </a:extLst>
              </p:cNvPr>
              <p:cNvSpPr/>
              <p:nvPr/>
            </p:nvSpPr>
            <p:spPr>
              <a:xfrm>
                <a:off x="4079363" y="6529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1"/>
                      <a:pt x="511" y="1"/>
                    </a:cubicBezTo>
                    <a:cubicBezTo>
                      <a:pt x="798" y="1"/>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2">
                <a:extLst>
                  <a:ext uri="{FF2B5EF4-FFF2-40B4-BE49-F238E27FC236}">
                    <a16:creationId xmlns:a16="http://schemas.microsoft.com/office/drawing/2014/main" id="{1CBF25AE-8002-0177-D52B-DC71AFEF2DC6}"/>
                  </a:ext>
                </a:extLst>
              </p:cNvPr>
              <p:cNvSpPr/>
              <p:nvPr/>
            </p:nvSpPr>
            <p:spPr>
              <a:xfrm>
                <a:off x="3176988" y="60519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2">
                <a:extLst>
                  <a:ext uri="{FF2B5EF4-FFF2-40B4-BE49-F238E27FC236}">
                    <a16:creationId xmlns:a16="http://schemas.microsoft.com/office/drawing/2014/main" id="{69B7E738-4145-1197-2572-4BAA9444ED02}"/>
                  </a:ext>
                </a:extLst>
              </p:cNvPr>
              <p:cNvSpPr/>
              <p:nvPr/>
            </p:nvSpPr>
            <p:spPr>
              <a:xfrm>
                <a:off x="3354113" y="6491600"/>
                <a:ext cx="42300" cy="42325"/>
              </a:xfrm>
              <a:custGeom>
                <a:avLst/>
                <a:gdLst/>
                <a:ahLst/>
                <a:cxnLst/>
                <a:rect l="l" t="t" r="r" b="b"/>
                <a:pathLst>
                  <a:path w="1692" h="1693" extrusionOk="0">
                    <a:moveTo>
                      <a:pt x="1692" y="830"/>
                    </a:moveTo>
                    <a:cubicBezTo>
                      <a:pt x="1692" y="1309"/>
                      <a:pt x="1309" y="1692"/>
                      <a:pt x="862" y="1692"/>
                    </a:cubicBezTo>
                    <a:cubicBezTo>
                      <a:pt x="383" y="1692"/>
                      <a:pt x="0" y="1309"/>
                      <a:pt x="0" y="830"/>
                    </a:cubicBezTo>
                    <a:cubicBezTo>
                      <a:pt x="0" y="384"/>
                      <a:pt x="383" y="1"/>
                      <a:pt x="862"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8" name="Google Shape;1768;p42">
              <a:extLst>
                <a:ext uri="{FF2B5EF4-FFF2-40B4-BE49-F238E27FC236}">
                  <a16:creationId xmlns:a16="http://schemas.microsoft.com/office/drawing/2014/main" id="{E9860F8F-7362-346A-17B1-18DF06E28EF4}"/>
                </a:ext>
              </a:extLst>
            </p:cNvPr>
            <p:cNvSpPr/>
            <p:nvPr/>
          </p:nvSpPr>
          <p:spPr>
            <a:xfrm rot="-6838413">
              <a:off x="7600446" y="3711175"/>
              <a:ext cx="42298" cy="42298"/>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9" name="Google Shape;1769;p42">
              <a:extLst>
                <a:ext uri="{FF2B5EF4-FFF2-40B4-BE49-F238E27FC236}">
                  <a16:creationId xmlns:a16="http://schemas.microsoft.com/office/drawing/2014/main" id="{865A5958-A54C-61DE-677C-1FAA25C08F2B}"/>
                </a:ext>
              </a:extLst>
            </p:cNvPr>
            <p:cNvGrpSpPr/>
            <p:nvPr/>
          </p:nvGrpSpPr>
          <p:grpSpPr>
            <a:xfrm rot="1261702" flipH="1">
              <a:off x="7143914" y="1664524"/>
              <a:ext cx="4216295" cy="4375710"/>
              <a:chOff x="9348175" y="863250"/>
              <a:chExt cx="5209825" cy="5406805"/>
            </a:xfrm>
          </p:grpSpPr>
          <p:grpSp>
            <p:nvGrpSpPr>
              <p:cNvPr id="1770" name="Google Shape;1770;p42">
                <a:extLst>
                  <a:ext uri="{FF2B5EF4-FFF2-40B4-BE49-F238E27FC236}">
                    <a16:creationId xmlns:a16="http://schemas.microsoft.com/office/drawing/2014/main" id="{2F560C9B-F30C-A5A9-C162-2323B32B5CFB}"/>
                  </a:ext>
                </a:extLst>
              </p:cNvPr>
              <p:cNvGrpSpPr/>
              <p:nvPr/>
            </p:nvGrpSpPr>
            <p:grpSpPr>
              <a:xfrm>
                <a:off x="9369050" y="884125"/>
                <a:ext cx="5160025" cy="5385930"/>
                <a:chOff x="9369050" y="884125"/>
                <a:chExt cx="5160025" cy="5385930"/>
              </a:xfrm>
            </p:grpSpPr>
            <p:sp>
              <p:nvSpPr>
                <p:cNvPr id="1771" name="Google Shape;1771;p42">
                  <a:extLst>
                    <a:ext uri="{FF2B5EF4-FFF2-40B4-BE49-F238E27FC236}">
                      <a16:creationId xmlns:a16="http://schemas.microsoft.com/office/drawing/2014/main" id="{D07BF75D-9269-B922-6DDB-D4BD1C7A882A}"/>
                    </a:ext>
                  </a:extLst>
                </p:cNvPr>
                <p:cNvSpPr/>
                <p:nvPr/>
              </p:nvSpPr>
              <p:spPr>
                <a:xfrm>
                  <a:off x="10744850" y="2199650"/>
                  <a:ext cx="3357500" cy="3867800"/>
                </a:xfrm>
                <a:custGeom>
                  <a:avLst/>
                  <a:gdLst/>
                  <a:ahLst/>
                  <a:cxnLst/>
                  <a:rect l="l" t="t" r="r" b="b"/>
                  <a:pathLst>
                    <a:path w="134300" h="154712" fill="none" extrusionOk="0">
                      <a:moveTo>
                        <a:pt x="134300" y="154712"/>
                      </a:moveTo>
                      <a:lnTo>
                        <a:pt x="123917" y="115431"/>
                      </a:lnTo>
                      <a:lnTo>
                        <a:pt x="82387" y="106624"/>
                      </a:lnTo>
                      <a:lnTo>
                        <a:pt x="60078" y="95277"/>
                      </a:lnTo>
                      <a:lnTo>
                        <a:pt x="41209" y="119192"/>
                      </a:lnTo>
                      <a:lnTo>
                        <a:pt x="44360" y="70140"/>
                      </a:lnTo>
                      <a:lnTo>
                        <a:pt x="12922" y="69175"/>
                      </a:lnTo>
                      <a:lnTo>
                        <a:pt x="38702" y="31470"/>
                      </a:lnTo>
                      <a:lnTo>
                        <a:pt x="28319" y="0"/>
                      </a:lnTo>
                      <a:lnTo>
                        <a:pt x="0" y="524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2">
                  <a:extLst>
                    <a:ext uri="{FF2B5EF4-FFF2-40B4-BE49-F238E27FC236}">
                      <a16:creationId xmlns:a16="http://schemas.microsoft.com/office/drawing/2014/main" id="{758D7073-58FF-BCDE-1374-EFFEF0F90534}"/>
                    </a:ext>
                  </a:extLst>
                </p:cNvPr>
                <p:cNvSpPr/>
                <p:nvPr/>
              </p:nvSpPr>
              <p:spPr>
                <a:xfrm>
                  <a:off x="10940125" y="2959875"/>
                  <a:ext cx="776300" cy="26525"/>
                </a:xfrm>
                <a:custGeom>
                  <a:avLst/>
                  <a:gdLst/>
                  <a:ahLst/>
                  <a:cxnLst/>
                  <a:rect l="l" t="t" r="r" b="b"/>
                  <a:pathLst>
                    <a:path w="31052" h="1061" fill="none" extrusionOk="0">
                      <a:moveTo>
                        <a:pt x="0" y="0"/>
                      </a:moveTo>
                      <a:lnTo>
                        <a:pt x="31052" y="106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2">
                  <a:extLst>
                    <a:ext uri="{FF2B5EF4-FFF2-40B4-BE49-F238E27FC236}">
                      <a16:creationId xmlns:a16="http://schemas.microsoft.com/office/drawing/2014/main" id="{330D9DC2-37DB-01AB-F50C-54A0F4B409BA}"/>
                    </a:ext>
                  </a:extLst>
                </p:cNvPr>
                <p:cNvSpPr/>
                <p:nvPr/>
              </p:nvSpPr>
              <p:spPr>
                <a:xfrm>
                  <a:off x="14057322" y="4223153"/>
                  <a:ext cx="167975" cy="2046902"/>
                </a:xfrm>
                <a:custGeom>
                  <a:avLst/>
                  <a:gdLst/>
                  <a:ahLst/>
                  <a:cxnLst/>
                  <a:rect l="l" t="t" r="r" b="b"/>
                  <a:pathLst>
                    <a:path w="6719" h="74190" fill="none" extrusionOk="0">
                      <a:moveTo>
                        <a:pt x="6719" y="0"/>
                      </a:moveTo>
                      <a:lnTo>
                        <a:pt x="1" y="7419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2">
                  <a:extLst>
                    <a:ext uri="{FF2B5EF4-FFF2-40B4-BE49-F238E27FC236}">
                      <a16:creationId xmlns:a16="http://schemas.microsoft.com/office/drawing/2014/main" id="{F844D834-1810-8553-F173-C2088186845D}"/>
                    </a:ext>
                  </a:extLst>
                </p:cNvPr>
                <p:cNvSpPr/>
                <p:nvPr/>
              </p:nvSpPr>
              <p:spPr>
                <a:xfrm>
                  <a:off x="12804500" y="4223150"/>
                  <a:ext cx="1724575" cy="1236775"/>
                </a:xfrm>
                <a:custGeom>
                  <a:avLst/>
                  <a:gdLst/>
                  <a:ahLst/>
                  <a:cxnLst/>
                  <a:rect l="l" t="t" r="r" b="b"/>
                  <a:pathLst>
                    <a:path w="68983" h="49471" fill="none" extrusionOk="0">
                      <a:moveTo>
                        <a:pt x="41531" y="34491"/>
                      </a:moveTo>
                      <a:lnTo>
                        <a:pt x="15944" y="49471"/>
                      </a:lnTo>
                      <a:lnTo>
                        <a:pt x="1" y="25684"/>
                      </a:lnTo>
                      <a:lnTo>
                        <a:pt x="25395" y="12569"/>
                      </a:lnTo>
                      <a:lnTo>
                        <a:pt x="41531" y="34491"/>
                      </a:lnTo>
                      <a:lnTo>
                        <a:pt x="56832" y="0"/>
                      </a:lnTo>
                      <a:lnTo>
                        <a:pt x="68983" y="2115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2">
                  <a:extLst>
                    <a:ext uri="{FF2B5EF4-FFF2-40B4-BE49-F238E27FC236}">
                      <a16:creationId xmlns:a16="http://schemas.microsoft.com/office/drawing/2014/main" id="{EBD1614E-AEDC-D389-2C2E-C575CE3BD6AF}"/>
                    </a:ext>
                  </a:extLst>
                </p:cNvPr>
                <p:cNvSpPr/>
                <p:nvPr/>
              </p:nvSpPr>
              <p:spPr>
                <a:xfrm>
                  <a:off x="12390650" y="884125"/>
                  <a:ext cx="1651450" cy="5037075"/>
                </a:xfrm>
                <a:custGeom>
                  <a:avLst/>
                  <a:gdLst/>
                  <a:ahLst/>
                  <a:cxnLst/>
                  <a:rect l="l" t="t" r="r" b="b"/>
                  <a:pathLst>
                    <a:path w="66058" h="201483" fill="none" extrusionOk="0">
                      <a:moveTo>
                        <a:pt x="51785" y="196436"/>
                      </a:moveTo>
                      <a:lnTo>
                        <a:pt x="34813" y="194989"/>
                      </a:lnTo>
                      <a:lnTo>
                        <a:pt x="32498" y="183032"/>
                      </a:lnTo>
                      <a:lnTo>
                        <a:pt x="0" y="201482"/>
                      </a:lnTo>
                      <a:lnTo>
                        <a:pt x="16555" y="159245"/>
                      </a:lnTo>
                      <a:lnTo>
                        <a:pt x="28737" y="123918"/>
                      </a:lnTo>
                      <a:lnTo>
                        <a:pt x="41949" y="146130"/>
                      </a:lnTo>
                      <a:lnTo>
                        <a:pt x="66057" y="97913"/>
                      </a:lnTo>
                      <a:lnTo>
                        <a:pt x="23273" y="97077"/>
                      </a:lnTo>
                      <a:lnTo>
                        <a:pt x="50949" y="54293"/>
                      </a:lnTo>
                      <a:lnTo>
                        <a:pt x="54935" y="30634"/>
                      </a:lnTo>
                      <a:lnTo>
                        <a:pt x="34813" y="19930"/>
                      </a:lnTo>
                      <a:lnTo>
                        <a:pt x="45067"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2">
                  <a:extLst>
                    <a:ext uri="{FF2B5EF4-FFF2-40B4-BE49-F238E27FC236}">
                      <a16:creationId xmlns:a16="http://schemas.microsoft.com/office/drawing/2014/main" id="{2F42B876-AA61-8CA9-8845-04DD54259092}"/>
                    </a:ext>
                  </a:extLst>
                </p:cNvPr>
                <p:cNvSpPr/>
                <p:nvPr/>
              </p:nvSpPr>
              <p:spPr>
                <a:xfrm>
                  <a:off x="11452825" y="2199650"/>
                  <a:ext cx="1519650" cy="1111425"/>
                </a:xfrm>
                <a:custGeom>
                  <a:avLst/>
                  <a:gdLst/>
                  <a:ahLst/>
                  <a:cxnLst/>
                  <a:rect l="l" t="t" r="r" b="b"/>
                  <a:pathLst>
                    <a:path w="60786" h="44457" fill="none" extrusionOk="0">
                      <a:moveTo>
                        <a:pt x="0" y="0"/>
                      </a:moveTo>
                      <a:lnTo>
                        <a:pt x="20959" y="32916"/>
                      </a:lnTo>
                      <a:lnTo>
                        <a:pt x="60786" y="44456"/>
                      </a:lnTo>
                      <a:lnTo>
                        <a:pt x="46546" y="11540"/>
                      </a:lnTo>
                      <a:lnTo>
                        <a:pt x="20959" y="32916"/>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2">
                  <a:extLst>
                    <a:ext uri="{FF2B5EF4-FFF2-40B4-BE49-F238E27FC236}">
                      <a16:creationId xmlns:a16="http://schemas.microsoft.com/office/drawing/2014/main" id="{2A4BCECE-7ABB-54C6-6D1A-7C45ECC1705D}"/>
                    </a:ext>
                  </a:extLst>
                </p:cNvPr>
                <p:cNvSpPr/>
                <p:nvPr/>
              </p:nvSpPr>
              <p:spPr>
                <a:xfrm>
                  <a:off x="11712400" y="1382375"/>
                  <a:ext cx="1952000" cy="2570775"/>
                </a:xfrm>
                <a:custGeom>
                  <a:avLst/>
                  <a:gdLst/>
                  <a:ahLst/>
                  <a:cxnLst/>
                  <a:rect l="l" t="t" r="r" b="b"/>
                  <a:pathLst>
                    <a:path w="78080" h="102831" fill="none" extrusionOk="0">
                      <a:moveTo>
                        <a:pt x="61943" y="0"/>
                      </a:moveTo>
                      <a:lnTo>
                        <a:pt x="78079" y="34363"/>
                      </a:lnTo>
                      <a:lnTo>
                        <a:pt x="36163" y="44231"/>
                      </a:lnTo>
                      <a:lnTo>
                        <a:pt x="16651" y="24848"/>
                      </a:lnTo>
                      <a:lnTo>
                        <a:pt x="10576" y="65607"/>
                      </a:lnTo>
                      <a:lnTo>
                        <a:pt x="0" y="64161"/>
                      </a:lnTo>
                      <a:lnTo>
                        <a:pt x="5658" y="102831"/>
                      </a:lnTo>
                      <a:lnTo>
                        <a:pt x="12408" y="86469"/>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2">
                  <a:extLst>
                    <a:ext uri="{FF2B5EF4-FFF2-40B4-BE49-F238E27FC236}">
                      <a16:creationId xmlns:a16="http://schemas.microsoft.com/office/drawing/2014/main" id="{3B3A6A6F-DA2C-D06A-F074-9C34DD70074A}"/>
                    </a:ext>
                  </a:extLst>
                </p:cNvPr>
                <p:cNvSpPr/>
                <p:nvPr/>
              </p:nvSpPr>
              <p:spPr>
                <a:xfrm>
                  <a:off x="13439350" y="4157250"/>
                  <a:ext cx="785950" cy="380125"/>
                </a:xfrm>
                <a:custGeom>
                  <a:avLst/>
                  <a:gdLst/>
                  <a:ahLst/>
                  <a:cxnLst/>
                  <a:rect l="l" t="t" r="r" b="b"/>
                  <a:pathLst>
                    <a:path w="31438" h="15205" fill="none" extrusionOk="0">
                      <a:moveTo>
                        <a:pt x="1" y="15205"/>
                      </a:moveTo>
                      <a:lnTo>
                        <a:pt x="31438" y="2636"/>
                      </a:lnTo>
                      <a:lnTo>
                        <a:pt x="16909" y="0"/>
                      </a:lnTo>
                      <a:close/>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2">
                  <a:extLst>
                    <a:ext uri="{FF2B5EF4-FFF2-40B4-BE49-F238E27FC236}">
                      <a16:creationId xmlns:a16="http://schemas.microsoft.com/office/drawing/2014/main" id="{20C60DE0-9EC4-753C-E1F0-D8EDBA47BC2A}"/>
                    </a:ext>
                  </a:extLst>
                </p:cNvPr>
                <p:cNvSpPr/>
                <p:nvPr/>
              </p:nvSpPr>
              <p:spPr>
                <a:xfrm>
                  <a:off x="10137300" y="5289525"/>
                  <a:ext cx="474175" cy="348800"/>
                </a:xfrm>
                <a:custGeom>
                  <a:avLst/>
                  <a:gdLst/>
                  <a:ahLst/>
                  <a:cxnLst/>
                  <a:rect l="l" t="t" r="r" b="b"/>
                  <a:pathLst>
                    <a:path w="18967" h="13952" fill="none" extrusionOk="0">
                      <a:moveTo>
                        <a:pt x="18966" y="1"/>
                      </a:moveTo>
                      <a:lnTo>
                        <a:pt x="1" y="1395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2">
                  <a:extLst>
                    <a:ext uri="{FF2B5EF4-FFF2-40B4-BE49-F238E27FC236}">
                      <a16:creationId xmlns:a16="http://schemas.microsoft.com/office/drawing/2014/main" id="{03179788-A36A-3F8D-F7BD-847773FD7E0F}"/>
                    </a:ext>
                  </a:extLst>
                </p:cNvPr>
                <p:cNvSpPr/>
                <p:nvPr/>
              </p:nvSpPr>
              <p:spPr>
                <a:xfrm>
                  <a:off x="10646000" y="3651775"/>
                  <a:ext cx="421925" cy="277275"/>
                </a:xfrm>
                <a:custGeom>
                  <a:avLst/>
                  <a:gdLst/>
                  <a:ahLst/>
                  <a:cxnLst/>
                  <a:rect l="l" t="t" r="r" b="b"/>
                  <a:pathLst>
                    <a:path w="16877" h="11091" fill="none" extrusionOk="0">
                      <a:moveTo>
                        <a:pt x="16876" y="11090"/>
                      </a:moveTo>
                      <a:lnTo>
                        <a:pt x="0" y="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2">
                  <a:extLst>
                    <a:ext uri="{FF2B5EF4-FFF2-40B4-BE49-F238E27FC236}">
                      <a16:creationId xmlns:a16="http://schemas.microsoft.com/office/drawing/2014/main" id="{5DF2F667-1CDD-2A10-5AAA-55121117C003}"/>
                    </a:ext>
                  </a:extLst>
                </p:cNvPr>
                <p:cNvSpPr/>
                <p:nvPr/>
              </p:nvSpPr>
              <p:spPr>
                <a:xfrm>
                  <a:off x="12695200" y="4485125"/>
                  <a:ext cx="109325" cy="379325"/>
                </a:xfrm>
                <a:custGeom>
                  <a:avLst/>
                  <a:gdLst/>
                  <a:ahLst/>
                  <a:cxnLst/>
                  <a:rect l="l" t="t" r="r" b="b"/>
                  <a:pathLst>
                    <a:path w="4373" h="15173" fill="none" extrusionOk="0">
                      <a:moveTo>
                        <a:pt x="1" y="0"/>
                      </a:moveTo>
                      <a:lnTo>
                        <a:pt x="4373" y="1517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2">
                  <a:extLst>
                    <a:ext uri="{FF2B5EF4-FFF2-40B4-BE49-F238E27FC236}">
                      <a16:creationId xmlns:a16="http://schemas.microsoft.com/office/drawing/2014/main" id="{CD4E16F8-6593-EF40-3080-36D3B3094125}"/>
                    </a:ext>
                  </a:extLst>
                </p:cNvPr>
                <p:cNvSpPr/>
                <p:nvPr/>
              </p:nvSpPr>
              <p:spPr>
                <a:xfrm>
                  <a:off x="9369050" y="4637000"/>
                  <a:ext cx="2406050" cy="998125"/>
                </a:xfrm>
                <a:custGeom>
                  <a:avLst/>
                  <a:gdLst/>
                  <a:ahLst/>
                  <a:cxnLst/>
                  <a:rect l="l" t="t" r="r" b="b"/>
                  <a:pathLst>
                    <a:path w="96242" h="39925" fill="none" extrusionOk="0">
                      <a:moveTo>
                        <a:pt x="76633" y="12987"/>
                      </a:moveTo>
                      <a:lnTo>
                        <a:pt x="42142" y="1"/>
                      </a:lnTo>
                      <a:lnTo>
                        <a:pt x="79880" y="39924"/>
                      </a:lnTo>
                      <a:lnTo>
                        <a:pt x="76633" y="12987"/>
                      </a:lnTo>
                      <a:lnTo>
                        <a:pt x="96241" y="21698"/>
                      </a:lnTo>
                      <a:lnTo>
                        <a:pt x="79880" y="39924"/>
                      </a:lnTo>
                      <a:lnTo>
                        <a:pt x="49696" y="26102"/>
                      </a:lnTo>
                      <a:lnTo>
                        <a:pt x="42142" y="1"/>
                      </a:lnTo>
                      <a:lnTo>
                        <a:pt x="1" y="22630"/>
                      </a:lnTo>
                      <a:lnTo>
                        <a:pt x="49696" y="2610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2">
                  <a:extLst>
                    <a:ext uri="{FF2B5EF4-FFF2-40B4-BE49-F238E27FC236}">
                      <a16:creationId xmlns:a16="http://schemas.microsoft.com/office/drawing/2014/main" id="{BE111A8A-1D09-285E-9F0D-EB140ED83DED}"/>
                    </a:ext>
                  </a:extLst>
                </p:cNvPr>
                <p:cNvSpPr/>
                <p:nvPr/>
              </p:nvSpPr>
              <p:spPr>
                <a:xfrm>
                  <a:off x="11853825" y="3610800"/>
                  <a:ext cx="1328400" cy="970775"/>
                </a:xfrm>
                <a:custGeom>
                  <a:avLst/>
                  <a:gdLst/>
                  <a:ahLst/>
                  <a:cxnLst/>
                  <a:rect l="l" t="t" r="r" b="b"/>
                  <a:pathLst>
                    <a:path w="53136" h="38831" fill="none" extrusionOk="0">
                      <a:moveTo>
                        <a:pt x="15719" y="38831"/>
                      </a:moveTo>
                      <a:lnTo>
                        <a:pt x="33656" y="34973"/>
                      </a:lnTo>
                      <a:lnTo>
                        <a:pt x="50210" y="14851"/>
                      </a:lnTo>
                      <a:lnTo>
                        <a:pt x="1" y="13694"/>
                      </a:lnTo>
                      <a:lnTo>
                        <a:pt x="15719" y="38831"/>
                      </a:lnTo>
                      <a:lnTo>
                        <a:pt x="50210" y="14851"/>
                      </a:lnTo>
                      <a:lnTo>
                        <a:pt x="53135" y="0"/>
                      </a:lnTo>
                      <a:lnTo>
                        <a:pt x="1" y="13694"/>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2">
                  <a:extLst>
                    <a:ext uri="{FF2B5EF4-FFF2-40B4-BE49-F238E27FC236}">
                      <a16:creationId xmlns:a16="http://schemas.microsoft.com/office/drawing/2014/main" id="{D973401B-272D-16A1-1BE2-ED8B04BF87A7}"/>
                    </a:ext>
                  </a:extLst>
                </p:cNvPr>
                <p:cNvSpPr/>
                <p:nvPr/>
              </p:nvSpPr>
              <p:spPr>
                <a:xfrm>
                  <a:off x="10941725" y="1359075"/>
                  <a:ext cx="1862800" cy="4221400"/>
                </a:xfrm>
                <a:custGeom>
                  <a:avLst/>
                  <a:gdLst/>
                  <a:ahLst/>
                  <a:cxnLst/>
                  <a:rect l="l" t="t" r="r" b="b"/>
                  <a:pathLst>
                    <a:path w="74512" h="168856" fill="none" extrusionOk="0">
                      <a:moveTo>
                        <a:pt x="55353" y="157958"/>
                      </a:moveTo>
                      <a:lnTo>
                        <a:pt x="41210" y="168855"/>
                      </a:lnTo>
                      <a:lnTo>
                        <a:pt x="33334" y="152815"/>
                      </a:lnTo>
                      <a:lnTo>
                        <a:pt x="55353" y="157958"/>
                      </a:lnTo>
                      <a:lnTo>
                        <a:pt x="74512" y="140247"/>
                      </a:lnTo>
                      <a:lnTo>
                        <a:pt x="33334" y="152815"/>
                      </a:lnTo>
                      <a:lnTo>
                        <a:pt x="5047" y="102798"/>
                      </a:lnTo>
                      <a:lnTo>
                        <a:pt x="1" y="64128"/>
                      </a:lnTo>
                      <a:lnTo>
                        <a:pt x="20444" y="33623"/>
                      </a:lnTo>
                      <a:lnTo>
                        <a:pt x="47478" y="25780"/>
                      </a:lnTo>
                      <a:lnTo>
                        <a:pt x="47157" y="1865"/>
                      </a:lnTo>
                      <a:lnTo>
                        <a:pt x="65415" y="0"/>
                      </a:lnTo>
                      <a:lnTo>
                        <a:pt x="47478" y="2578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2">
                  <a:extLst>
                    <a:ext uri="{FF2B5EF4-FFF2-40B4-BE49-F238E27FC236}">
                      <a16:creationId xmlns:a16="http://schemas.microsoft.com/office/drawing/2014/main" id="{C85281B2-5E9B-2FAC-E1A5-B92F667A99CD}"/>
                    </a:ext>
                  </a:extLst>
                </p:cNvPr>
                <p:cNvSpPr/>
                <p:nvPr/>
              </p:nvSpPr>
              <p:spPr>
                <a:xfrm>
                  <a:off x="11631225" y="5472750"/>
                  <a:ext cx="744175" cy="196925"/>
                </a:xfrm>
                <a:custGeom>
                  <a:avLst/>
                  <a:gdLst/>
                  <a:ahLst/>
                  <a:cxnLst/>
                  <a:rect l="l" t="t" r="r" b="b"/>
                  <a:pathLst>
                    <a:path w="29767" h="7877" fill="none" extrusionOk="0">
                      <a:moveTo>
                        <a:pt x="1" y="7876"/>
                      </a:moveTo>
                      <a:lnTo>
                        <a:pt x="13630" y="4308"/>
                      </a:lnTo>
                      <a:lnTo>
                        <a:pt x="29766"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2">
                  <a:extLst>
                    <a:ext uri="{FF2B5EF4-FFF2-40B4-BE49-F238E27FC236}">
                      <a16:creationId xmlns:a16="http://schemas.microsoft.com/office/drawing/2014/main" id="{61C1E269-74CC-AF01-C9D0-D4C0902F5E7E}"/>
                    </a:ext>
                  </a:extLst>
                </p:cNvPr>
                <p:cNvSpPr/>
                <p:nvPr/>
              </p:nvSpPr>
              <p:spPr>
                <a:xfrm>
                  <a:off x="10422600" y="4566275"/>
                  <a:ext cx="712025" cy="70750"/>
                </a:xfrm>
                <a:custGeom>
                  <a:avLst/>
                  <a:gdLst/>
                  <a:ahLst/>
                  <a:cxnLst/>
                  <a:rect l="l" t="t" r="r" b="b"/>
                  <a:pathLst>
                    <a:path w="28481" h="2830" fill="none" extrusionOk="0">
                      <a:moveTo>
                        <a:pt x="0" y="2830"/>
                      </a:moveTo>
                      <a:lnTo>
                        <a:pt x="28480"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2">
                  <a:extLst>
                    <a:ext uri="{FF2B5EF4-FFF2-40B4-BE49-F238E27FC236}">
                      <a16:creationId xmlns:a16="http://schemas.microsoft.com/office/drawing/2014/main" id="{A3082A79-B9C3-D778-4D44-25D84EF7F05F}"/>
                    </a:ext>
                  </a:extLst>
                </p:cNvPr>
                <p:cNvSpPr/>
                <p:nvPr/>
              </p:nvSpPr>
              <p:spPr>
                <a:xfrm>
                  <a:off x="13862050" y="3331925"/>
                  <a:ext cx="179225" cy="825350"/>
                </a:xfrm>
                <a:custGeom>
                  <a:avLst/>
                  <a:gdLst/>
                  <a:ahLst/>
                  <a:cxnLst/>
                  <a:rect l="l" t="t" r="r" b="b"/>
                  <a:pathLst>
                    <a:path w="7169" h="33014" fill="none" extrusionOk="0">
                      <a:moveTo>
                        <a:pt x="1" y="33013"/>
                      </a:moveTo>
                      <a:lnTo>
                        <a:pt x="7169"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2">
                  <a:extLst>
                    <a:ext uri="{FF2B5EF4-FFF2-40B4-BE49-F238E27FC236}">
                      <a16:creationId xmlns:a16="http://schemas.microsoft.com/office/drawing/2014/main" id="{30A415A0-E9AE-1062-E347-9996029B4DD9}"/>
                    </a:ext>
                  </a:extLst>
                </p:cNvPr>
                <p:cNvSpPr/>
                <p:nvPr/>
              </p:nvSpPr>
              <p:spPr>
                <a:xfrm>
                  <a:off x="12398675" y="1151725"/>
                  <a:ext cx="178425" cy="206575"/>
                </a:xfrm>
                <a:custGeom>
                  <a:avLst/>
                  <a:gdLst/>
                  <a:ahLst/>
                  <a:cxnLst/>
                  <a:rect l="l" t="t" r="r" b="b"/>
                  <a:pathLst>
                    <a:path w="7137" h="8263" fill="none" extrusionOk="0">
                      <a:moveTo>
                        <a:pt x="7137" y="8262"/>
                      </a:moveTo>
                      <a:lnTo>
                        <a:pt x="1"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42">
                <a:extLst>
                  <a:ext uri="{FF2B5EF4-FFF2-40B4-BE49-F238E27FC236}">
                    <a16:creationId xmlns:a16="http://schemas.microsoft.com/office/drawing/2014/main" id="{BA303E03-11F3-B742-4567-60170282121A}"/>
                  </a:ext>
                </a:extLst>
              </p:cNvPr>
              <p:cNvGrpSpPr/>
              <p:nvPr/>
            </p:nvGrpSpPr>
            <p:grpSpPr>
              <a:xfrm>
                <a:off x="9348175" y="863250"/>
                <a:ext cx="5209825" cy="5078850"/>
                <a:chOff x="9348175" y="863250"/>
                <a:chExt cx="5209825" cy="5078850"/>
              </a:xfrm>
            </p:grpSpPr>
            <p:sp>
              <p:nvSpPr>
                <p:cNvPr id="1790" name="Google Shape;1790;p42">
                  <a:extLst>
                    <a:ext uri="{FF2B5EF4-FFF2-40B4-BE49-F238E27FC236}">
                      <a16:creationId xmlns:a16="http://schemas.microsoft.com/office/drawing/2014/main" id="{82436EE9-3521-01A5-2216-397EB7907551}"/>
                    </a:ext>
                  </a:extLst>
                </p:cNvPr>
                <p:cNvSpPr/>
                <p:nvPr/>
              </p:nvSpPr>
              <p:spPr>
                <a:xfrm>
                  <a:off x="10724750" y="2312150"/>
                  <a:ext cx="41825" cy="41825"/>
                </a:xfrm>
                <a:custGeom>
                  <a:avLst/>
                  <a:gdLst/>
                  <a:ahLst/>
                  <a:cxnLst/>
                  <a:rect l="l" t="t" r="r" b="b"/>
                  <a:pathLst>
                    <a:path w="1673" h="1673" extrusionOk="0">
                      <a:moveTo>
                        <a:pt x="836" y="1"/>
                      </a:moveTo>
                      <a:cubicBezTo>
                        <a:pt x="386" y="1"/>
                        <a:pt x="1" y="386"/>
                        <a:pt x="1" y="836"/>
                      </a:cubicBezTo>
                      <a:cubicBezTo>
                        <a:pt x="1" y="1286"/>
                        <a:pt x="386" y="1672"/>
                        <a:pt x="836" y="1672"/>
                      </a:cubicBezTo>
                      <a:cubicBezTo>
                        <a:pt x="1318" y="1672"/>
                        <a:pt x="1672" y="1286"/>
                        <a:pt x="1672" y="836"/>
                      </a:cubicBezTo>
                      <a:cubicBezTo>
                        <a:pt x="1672"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2">
                  <a:extLst>
                    <a:ext uri="{FF2B5EF4-FFF2-40B4-BE49-F238E27FC236}">
                      <a16:creationId xmlns:a16="http://schemas.microsoft.com/office/drawing/2014/main" id="{2BCAD3B9-F075-2B51-474B-8322AD01CCF9}"/>
                    </a:ext>
                  </a:extLst>
                </p:cNvPr>
                <p:cNvSpPr/>
                <p:nvPr/>
              </p:nvSpPr>
              <p:spPr>
                <a:xfrm>
                  <a:off x="12107775" y="1979450"/>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2">
                  <a:extLst>
                    <a:ext uri="{FF2B5EF4-FFF2-40B4-BE49-F238E27FC236}">
                      <a16:creationId xmlns:a16="http://schemas.microsoft.com/office/drawing/2014/main" id="{8B796A2F-B6DA-E547-A7EB-43AA398E1631}"/>
                    </a:ext>
                  </a:extLst>
                </p:cNvPr>
                <p:cNvSpPr/>
                <p:nvPr/>
              </p:nvSpPr>
              <p:spPr>
                <a:xfrm>
                  <a:off x="12959600" y="328210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2">
                  <a:extLst>
                    <a:ext uri="{FF2B5EF4-FFF2-40B4-BE49-F238E27FC236}">
                      <a16:creationId xmlns:a16="http://schemas.microsoft.com/office/drawing/2014/main" id="{3A1AE231-2132-D1FD-A17A-2AC503DC4736}"/>
                    </a:ext>
                  </a:extLst>
                </p:cNvPr>
                <p:cNvSpPr/>
                <p:nvPr/>
              </p:nvSpPr>
              <p:spPr>
                <a:xfrm>
                  <a:off x="13743125" y="1628275"/>
                  <a:ext cx="41800" cy="42625"/>
                </a:xfrm>
                <a:custGeom>
                  <a:avLst/>
                  <a:gdLst/>
                  <a:ahLst/>
                  <a:cxnLst/>
                  <a:rect l="l" t="t" r="r" b="b"/>
                  <a:pathLst>
                    <a:path w="1672" h="1705" extrusionOk="0">
                      <a:moveTo>
                        <a:pt x="836" y="1"/>
                      </a:moveTo>
                      <a:cubicBezTo>
                        <a:pt x="354" y="1"/>
                        <a:pt x="0" y="386"/>
                        <a:pt x="0" y="868"/>
                      </a:cubicBezTo>
                      <a:cubicBezTo>
                        <a:pt x="0" y="1318"/>
                        <a:pt x="354" y="1704"/>
                        <a:pt x="836" y="1704"/>
                      </a:cubicBezTo>
                      <a:cubicBezTo>
                        <a:pt x="1286" y="1704"/>
                        <a:pt x="1672" y="1318"/>
                        <a:pt x="1672" y="868"/>
                      </a:cubicBezTo>
                      <a:cubicBezTo>
                        <a:pt x="1672" y="386"/>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2">
                  <a:extLst>
                    <a:ext uri="{FF2B5EF4-FFF2-40B4-BE49-F238E27FC236}">
                      <a16:creationId xmlns:a16="http://schemas.microsoft.com/office/drawing/2014/main" id="{73A4165C-F3F1-8241-8BFE-CE8A74A596EE}"/>
                    </a:ext>
                  </a:extLst>
                </p:cNvPr>
                <p:cNvSpPr/>
                <p:nvPr/>
              </p:nvSpPr>
              <p:spPr>
                <a:xfrm>
                  <a:off x="11690700" y="2964675"/>
                  <a:ext cx="42600" cy="42625"/>
                </a:xfrm>
                <a:custGeom>
                  <a:avLst/>
                  <a:gdLst/>
                  <a:ahLst/>
                  <a:cxnLst/>
                  <a:rect l="l" t="t" r="r" b="b"/>
                  <a:pathLst>
                    <a:path w="1704" h="1705" extrusionOk="0">
                      <a:moveTo>
                        <a:pt x="868" y="1"/>
                      </a:moveTo>
                      <a:cubicBezTo>
                        <a:pt x="386" y="1"/>
                        <a:pt x="0" y="387"/>
                        <a:pt x="0" y="869"/>
                      </a:cubicBezTo>
                      <a:cubicBezTo>
                        <a:pt x="0" y="1319"/>
                        <a:pt x="386" y="1705"/>
                        <a:pt x="868" y="1705"/>
                      </a:cubicBezTo>
                      <a:cubicBezTo>
                        <a:pt x="1318" y="1705"/>
                        <a:pt x="1704" y="1319"/>
                        <a:pt x="1704" y="869"/>
                      </a:cubicBezTo>
                      <a:cubicBezTo>
                        <a:pt x="1704" y="387"/>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2">
                  <a:extLst>
                    <a:ext uri="{FF2B5EF4-FFF2-40B4-BE49-F238E27FC236}">
                      <a16:creationId xmlns:a16="http://schemas.microsoft.com/office/drawing/2014/main" id="{9E0C77A7-AC87-3C8B-F59C-234992F821D3}"/>
                    </a:ext>
                  </a:extLst>
                </p:cNvPr>
                <p:cNvSpPr/>
                <p:nvPr/>
              </p:nvSpPr>
              <p:spPr>
                <a:xfrm>
                  <a:off x="12671100" y="4466625"/>
                  <a:ext cx="42625" cy="41825"/>
                </a:xfrm>
                <a:custGeom>
                  <a:avLst/>
                  <a:gdLst/>
                  <a:ahLst/>
                  <a:cxnLst/>
                  <a:rect l="l" t="t" r="r" b="b"/>
                  <a:pathLst>
                    <a:path w="1705" h="1673" extrusionOk="0">
                      <a:moveTo>
                        <a:pt x="836" y="1"/>
                      </a:moveTo>
                      <a:cubicBezTo>
                        <a:pt x="386" y="1"/>
                        <a:pt x="1" y="387"/>
                        <a:pt x="1" y="837"/>
                      </a:cubicBezTo>
                      <a:cubicBezTo>
                        <a:pt x="1" y="1319"/>
                        <a:pt x="386" y="1672"/>
                        <a:pt x="836" y="1672"/>
                      </a:cubicBezTo>
                      <a:cubicBezTo>
                        <a:pt x="1318" y="1672"/>
                        <a:pt x="1704" y="1319"/>
                        <a:pt x="1704" y="837"/>
                      </a:cubicBezTo>
                      <a:cubicBezTo>
                        <a:pt x="1704" y="387"/>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2">
                  <a:extLst>
                    <a:ext uri="{FF2B5EF4-FFF2-40B4-BE49-F238E27FC236}">
                      <a16:creationId xmlns:a16="http://schemas.microsoft.com/office/drawing/2014/main" id="{DD524021-5FEB-9794-80FF-A166E9E87366}"/>
                    </a:ext>
                  </a:extLst>
                </p:cNvPr>
                <p:cNvSpPr/>
                <p:nvPr/>
              </p:nvSpPr>
              <p:spPr>
                <a:xfrm>
                  <a:off x="9348175" y="5181850"/>
                  <a:ext cx="42600" cy="42625"/>
                </a:xfrm>
                <a:custGeom>
                  <a:avLst/>
                  <a:gdLst/>
                  <a:ahLst/>
                  <a:cxnLst/>
                  <a:rect l="l" t="t" r="r" b="b"/>
                  <a:pathLst>
                    <a:path w="1704" h="1705" extrusionOk="0">
                      <a:moveTo>
                        <a:pt x="836" y="1"/>
                      </a:moveTo>
                      <a:cubicBezTo>
                        <a:pt x="386" y="1"/>
                        <a:pt x="0" y="386"/>
                        <a:pt x="0" y="836"/>
                      </a:cubicBezTo>
                      <a:cubicBezTo>
                        <a:pt x="0" y="1318"/>
                        <a:pt x="386" y="1704"/>
                        <a:pt x="836" y="1704"/>
                      </a:cubicBezTo>
                      <a:cubicBezTo>
                        <a:pt x="1318" y="1704"/>
                        <a:pt x="1704" y="1318"/>
                        <a:pt x="1704" y="836"/>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2">
                  <a:extLst>
                    <a:ext uri="{FF2B5EF4-FFF2-40B4-BE49-F238E27FC236}">
                      <a16:creationId xmlns:a16="http://schemas.microsoft.com/office/drawing/2014/main" id="{1EEBBF6A-BBAD-40C6-C778-811A7B9033B6}"/>
                    </a:ext>
                  </a:extLst>
                </p:cNvPr>
                <p:cNvSpPr/>
                <p:nvPr/>
              </p:nvSpPr>
              <p:spPr>
                <a:xfrm>
                  <a:off x="11122550" y="4545400"/>
                  <a:ext cx="41800" cy="41800"/>
                </a:xfrm>
                <a:custGeom>
                  <a:avLst/>
                  <a:gdLst/>
                  <a:ahLst/>
                  <a:cxnLst/>
                  <a:rect l="l" t="t" r="r" b="b"/>
                  <a:pathLst>
                    <a:path w="1672" h="1672" extrusionOk="0">
                      <a:moveTo>
                        <a:pt x="836" y="0"/>
                      </a:moveTo>
                      <a:cubicBezTo>
                        <a:pt x="386" y="0"/>
                        <a:pt x="0" y="354"/>
                        <a:pt x="0" y="836"/>
                      </a:cubicBezTo>
                      <a:cubicBezTo>
                        <a:pt x="0" y="1286"/>
                        <a:pt x="386" y="1672"/>
                        <a:pt x="836" y="1672"/>
                      </a:cubicBezTo>
                      <a:cubicBezTo>
                        <a:pt x="1318" y="1672"/>
                        <a:pt x="1672" y="1286"/>
                        <a:pt x="1672" y="836"/>
                      </a:cubicBezTo>
                      <a:cubicBezTo>
                        <a:pt x="1672" y="354"/>
                        <a:pt x="1318"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2">
                  <a:extLst>
                    <a:ext uri="{FF2B5EF4-FFF2-40B4-BE49-F238E27FC236}">
                      <a16:creationId xmlns:a16="http://schemas.microsoft.com/office/drawing/2014/main" id="{40E5BAB8-A1CD-CCCF-4180-8850C9E18E6A}"/>
                    </a:ext>
                  </a:extLst>
                </p:cNvPr>
                <p:cNvSpPr/>
                <p:nvPr/>
              </p:nvSpPr>
              <p:spPr>
                <a:xfrm>
                  <a:off x="10115625" y="5616600"/>
                  <a:ext cx="42600" cy="42625"/>
                </a:xfrm>
                <a:custGeom>
                  <a:avLst/>
                  <a:gdLst/>
                  <a:ahLst/>
                  <a:cxnLst/>
                  <a:rect l="l" t="t" r="r" b="b"/>
                  <a:pathLst>
                    <a:path w="1704" h="1705" extrusionOk="0">
                      <a:moveTo>
                        <a:pt x="868" y="1"/>
                      </a:moveTo>
                      <a:cubicBezTo>
                        <a:pt x="386" y="1"/>
                        <a:pt x="0" y="386"/>
                        <a:pt x="0" y="869"/>
                      </a:cubicBezTo>
                      <a:cubicBezTo>
                        <a:pt x="0" y="1319"/>
                        <a:pt x="386" y="1704"/>
                        <a:pt x="868" y="1704"/>
                      </a:cubicBezTo>
                      <a:cubicBezTo>
                        <a:pt x="1318" y="1704"/>
                        <a:pt x="1704" y="1319"/>
                        <a:pt x="1704" y="869"/>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2">
                  <a:extLst>
                    <a:ext uri="{FF2B5EF4-FFF2-40B4-BE49-F238E27FC236}">
                      <a16:creationId xmlns:a16="http://schemas.microsoft.com/office/drawing/2014/main" id="{79032F70-8EC0-8DFA-F609-76E9EA339709}"/>
                    </a:ext>
                  </a:extLst>
                </p:cNvPr>
                <p:cNvSpPr/>
                <p:nvPr/>
              </p:nvSpPr>
              <p:spPr>
                <a:xfrm>
                  <a:off x="12002500" y="3531225"/>
                  <a:ext cx="42600" cy="41825"/>
                </a:xfrm>
                <a:custGeom>
                  <a:avLst/>
                  <a:gdLst/>
                  <a:ahLst/>
                  <a:cxnLst/>
                  <a:rect l="l" t="t" r="r" b="b"/>
                  <a:pathLst>
                    <a:path w="1704" h="1673" extrusionOk="0">
                      <a:moveTo>
                        <a:pt x="836" y="1"/>
                      </a:moveTo>
                      <a:cubicBezTo>
                        <a:pt x="386" y="1"/>
                        <a:pt x="0" y="354"/>
                        <a:pt x="0" y="837"/>
                      </a:cubicBezTo>
                      <a:cubicBezTo>
                        <a:pt x="0" y="1287"/>
                        <a:pt x="386" y="1672"/>
                        <a:pt x="836" y="1672"/>
                      </a:cubicBezTo>
                      <a:cubicBezTo>
                        <a:pt x="1318" y="1672"/>
                        <a:pt x="1704" y="1287"/>
                        <a:pt x="1704" y="837"/>
                      </a:cubicBezTo>
                      <a:cubicBezTo>
                        <a:pt x="1704" y="354"/>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2">
                  <a:extLst>
                    <a:ext uri="{FF2B5EF4-FFF2-40B4-BE49-F238E27FC236}">
                      <a16:creationId xmlns:a16="http://schemas.microsoft.com/office/drawing/2014/main" id="{B53E2E55-ABB1-DF2E-DFFA-529B4FDFFEF5}"/>
                    </a:ext>
                  </a:extLst>
                </p:cNvPr>
                <p:cNvSpPr/>
                <p:nvPr/>
              </p:nvSpPr>
              <p:spPr>
                <a:xfrm>
                  <a:off x="10624300" y="3630075"/>
                  <a:ext cx="42625" cy="42625"/>
                </a:xfrm>
                <a:custGeom>
                  <a:avLst/>
                  <a:gdLst/>
                  <a:ahLst/>
                  <a:cxnLst/>
                  <a:rect l="l" t="t" r="r" b="b"/>
                  <a:pathLst>
                    <a:path w="1705" h="1705" extrusionOk="0">
                      <a:moveTo>
                        <a:pt x="868" y="1"/>
                      </a:moveTo>
                      <a:cubicBezTo>
                        <a:pt x="386" y="1"/>
                        <a:pt x="0" y="386"/>
                        <a:pt x="0" y="868"/>
                      </a:cubicBezTo>
                      <a:cubicBezTo>
                        <a:pt x="0" y="1318"/>
                        <a:pt x="386" y="1704"/>
                        <a:pt x="868" y="1704"/>
                      </a:cubicBezTo>
                      <a:cubicBezTo>
                        <a:pt x="1318" y="1704"/>
                        <a:pt x="1704" y="1318"/>
                        <a:pt x="1704" y="868"/>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2">
                  <a:extLst>
                    <a:ext uri="{FF2B5EF4-FFF2-40B4-BE49-F238E27FC236}">
                      <a16:creationId xmlns:a16="http://schemas.microsoft.com/office/drawing/2014/main" id="{E6B4B21A-DD93-9B12-919B-BC49B9686B3B}"/>
                    </a:ext>
                  </a:extLst>
                </p:cNvPr>
                <p:cNvSpPr/>
                <p:nvPr/>
              </p:nvSpPr>
              <p:spPr>
                <a:xfrm>
                  <a:off x="13161300" y="3589900"/>
                  <a:ext cx="41825" cy="42600"/>
                </a:xfrm>
                <a:custGeom>
                  <a:avLst/>
                  <a:gdLst/>
                  <a:ahLst/>
                  <a:cxnLst/>
                  <a:rect l="l" t="t" r="r" b="b"/>
                  <a:pathLst>
                    <a:path w="1673" h="1704" extrusionOk="0">
                      <a:moveTo>
                        <a:pt x="836" y="0"/>
                      </a:moveTo>
                      <a:cubicBezTo>
                        <a:pt x="354" y="0"/>
                        <a:pt x="1" y="386"/>
                        <a:pt x="1" y="836"/>
                      </a:cubicBezTo>
                      <a:cubicBezTo>
                        <a:pt x="1" y="1318"/>
                        <a:pt x="354" y="1704"/>
                        <a:pt x="836" y="1704"/>
                      </a:cubicBezTo>
                      <a:cubicBezTo>
                        <a:pt x="1319" y="1704"/>
                        <a:pt x="1672" y="1318"/>
                        <a:pt x="1672" y="836"/>
                      </a:cubicBezTo>
                      <a:cubicBezTo>
                        <a:pt x="1672" y="386"/>
                        <a:pt x="1319"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2">
                  <a:extLst>
                    <a:ext uri="{FF2B5EF4-FFF2-40B4-BE49-F238E27FC236}">
                      <a16:creationId xmlns:a16="http://schemas.microsoft.com/office/drawing/2014/main" id="{570D2B26-53B9-8487-CD4E-94A4B173FF70}"/>
                    </a:ext>
                  </a:extLst>
                </p:cNvPr>
                <p:cNvSpPr/>
                <p:nvPr/>
              </p:nvSpPr>
              <p:spPr>
                <a:xfrm>
                  <a:off x="14516200" y="473905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2">
                  <a:extLst>
                    <a:ext uri="{FF2B5EF4-FFF2-40B4-BE49-F238E27FC236}">
                      <a16:creationId xmlns:a16="http://schemas.microsoft.com/office/drawing/2014/main" id="{6C5A8A77-1F2C-D066-0517-4883A2030041}"/>
                    </a:ext>
                  </a:extLst>
                </p:cNvPr>
                <p:cNvSpPr/>
                <p:nvPr/>
              </p:nvSpPr>
              <p:spPr>
                <a:xfrm>
                  <a:off x="13821075" y="5063725"/>
                  <a:ext cx="42600" cy="42600"/>
                </a:xfrm>
                <a:custGeom>
                  <a:avLst/>
                  <a:gdLst/>
                  <a:ahLst/>
                  <a:cxnLst/>
                  <a:rect l="l" t="t" r="r" b="b"/>
                  <a:pathLst>
                    <a:path w="1704" h="1704" extrusionOk="0">
                      <a:moveTo>
                        <a:pt x="868" y="0"/>
                      </a:moveTo>
                      <a:cubicBezTo>
                        <a:pt x="386" y="0"/>
                        <a:pt x="0" y="386"/>
                        <a:pt x="0" y="868"/>
                      </a:cubicBezTo>
                      <a:cubicBezTo>
                        <a:pt x="0" y="1318"/>
                        <a:pt x="386" y="1704"/>
                        <a:pt x="868" y="1704"/>
                      </a:cubicBezTo>
                      <a:cubicBezTo>
                        <a:pt x="1318" y="1704"/>
                        <a:pt x="1704" y="1318"/>
                        <a:pt x="1704" y="868"/>
                      </a:cubicBezTo>
                      <a:cubicBezTo>
                        <a:pt x="1704" y="386"/>
                        <a:pt x="1318" y="0"/>
                        <a:pt x="86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2">
                  <a:extLst>
                    <a:ext uri="{FF2B5EF4-FFF2-40B4-BE49-F238E27FC236}">
                      <a16:creationId xmlns:a16="http://schemas.microsoft.com/office/drawing/2014/main" id="{FBA80C58-5967-D828-EC9B-C20F48F8544C}"/>
                    </a:ext>
                  </a:extLst>
                </p:cNvPr>
                <p:cNvSpPr/>
                <p:nvPr/>
              </p:nvSpPr>
              <p:spPr>
                <a:xfrm>
                  <a:off x="13674800" y="5776525"/>
                  <a:ext cx="41825" cy="42625"/>
                </a:xfrm>
                <a:custGeom>
                  <a:avLst/>
                  <a:gdLst/>
                  <a:ahLst/>
                  <a:cxnLst/>
                  <a:rect l="l" t="t" r="r" b="b"/>
                  <a:pathLst>
                    <a:path w="1673" h="1705" extrusionOk="0">
                      <a:moveTo>
                        <a:pt x="837" y="0"/>
                      </a:moveTo>
                      <a:cubicBezTo>
                        <a:pt x="387" y="0"/>
                        <a:pt x="1" y="386"/>
                        <a:pt x="1" y="836"/>
                      </a:cubicBezTo>
                      <a:cubicBezTo>
                        <a:pt x="1" y="1318"/>
                        <a:pt x="387" y="1704"/>
                        <a:pt x="837" y="1704"/>
                      </a:cubicBezTo>
                      <a:cubicBezTo>
                        <a:pt x="1319" y="1704"/>
                        <a:pt x="1673" y="1318"/>
                        <a:pt x="1673" y="836"/>
                      </a:cubicBezTo>
                      <a:cubicBezTo>
                        <a:pt x="1673"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2">
                  <a:extLst>
                    <a:ext uri="{FF2B5EF4-FFF2-40B4-BE49-F238E27FC236}">
                      <a16:creationId xmlns:a16="http://schemas.microsoft.com/office/drawing/2014/main" id="{E3928692-C117-2CC2-186D-CFBE5070BF83}"/>
                    </a:ext>
                  </a:extLst>
                </p:cNvPr>
                <p:cNvSpPr/>
                <p:nvPr/>
              </p:nvSpPr>
              <p:spPr>
                <a:xfrm>
                  <a:off x="13244075" y="5739550"/>
                  <a:ext cx="42625" cy="41825"/>
                </a:xfrm>
                <a:custGeom>
                  <a:avLst/>
                  <a:gdLst/>
                  <a:ahLst/>
                  <a:cxnLst/>
                  <a:rect l="l" t="t" r="r" b="b"/>
                  <a:pathLst>
                    <a:path w="1705" h="1673" extrusionOk="0">
                      <a:moveTo>
                        <a:pt x="868" y="1"/>
                      </a:moveTo>
                      <a:cubicBezTo>
                        <a:pt x="386" y="1"/>
                        <a:pt x="1" y="354"/>
                        <a:pt x="1" y="837"/>
                      </a:cubicBezTo>
                      <a:cubicBezTo>
                        <a:pt x="1" y="1319"/>
                        <a:pt x="386" y="1672"/>
                        <a:pt x="868" y="1672"/>
                      </a:cubicBezTo>
                      <a:cubicBezTo>
                        <a:pt x="1318" y="1672"/>
                        <a:pt x="1704" y="1319"/>
                        <a:pt x="1704" y="837"/>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2">
                  <a:extLst>
                    <a:ext uri="{FF2B5EF4-FFF2-40B4-BE49-F238E27FC236}">
                      <a16:creationId xmlns:a16="http://schemas.microsoft.com/office/drawing/2014/main" id="{BC6D4BA4-2CD0-39CD-F46E-74EC12F18C0C}"/>
                    </a:ext>
                  </a:extLst>
                </p:cNvPr>
                <p:cNvSpPr/>
                <p:nvPr/>
              </p:nvSpPr>
              <p:spPr>
                <a:xfrm>
                  <a:off x="12369750" y="5899475"/>
                  <a:ext cx="42600" cy="42625"/>
                </a:xfrm>
                <a:custGeom>
                  <a:avLst/>
                  <a:gdLst/>
                  <a:ahLst/>
                  <a:cxnLst/>
                  <a:rect l="l" t="t" r="r" b="b"/>
                  <a:pathLst>
                    <a:path w="1704" h="1705" extrusionOk="0">
                      <a:moveTo>
                        <a:pt x="836" y="1"/>
                      </a:moveTo>
                      <a:cubicBezTo>
                        <a:pt x="386" y="1"/>
                        <a:pt x="0" y="386"/>
                        <a:pt x="0" y="868"/>
                      </a:cubicBezTo>
                      <a:cubicBezTo>
                        <a:pt x="0" y="1319"/>
                        <a:pt x="386" y="1704"/>
                        <a:pt x="836" y="1704"/>
                      </a:cubicBezTo>
                      <a:cubicBezTo>
                        <a:pt x="1318" y="1704"/>
                        <a:pt x="1704" y="1319"/>
                        <a:pt x="1704" y="868"/>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2">
                  <a:extLst>
                    <a:ext uri="{FF2B5EF4-FFF2-40B4-BE49-F238E27FC236}">
                      <a16:creationId xmlns:a16="http://schemas.microsoft.com/office/drawing/2014/main" id="{20EC3356-3C51-59F4-B49E-6CAF4B12BC8C}"/>
                    </a:ext>
                  </a:extLst>
                </p:cNvPr>
                <p:cNvSpPr/>
                <p:nvPr/>
              </p:nvSpPr>
              <p:spPr>
                <a:xfrm>
                  <a:off x="11950250" y="5549100"/>
                  <a:ext cx="42625" cy="41825"/>
                </a:xfrm>
                <a:custGeom>
                  <a:avLst/>
                  <a:gdLst/>
                  <a:ahLst/>
                  <a:cxnLst/>
                  <a:rect l="l" t="t" r="r" b="b"/>
                  <a:pathLst>
                    <a:path w="1705" h="1673" extrusionOk="0">
                      <a:moveTo>
                        <a:pt x="869" y="1"/>
                      </a:moveTo>
                      <a:cubicBezTo>
                        <a:pt x="387" y="1"/>
                        <a:pt x="1" y="354"/>
                        <a:pt x="1" y="836"/>
                      </a:cubicBezTo>
                      <a:cubicBezTo>
                        <a:pt x="1" y="1286"/>
                        <a:pt x="387" y="1672"/>
                        <a:pt x="869" y="1672"/>
                      </a:cubicBezTo>
                      <a:cubicBezTo>
                        <a:pt x="1319" y="1672"/>
                        <a:pt x="1705" y="1286"/>
                        <a:pt x="1705" y="836"/>
                      </a:cubicBezTo>
                      <a:cubicBezTo>
                        <a:pt x="1705" y="354"/>
                        <a:pt x="1319" y="1"/>
                        <a:pt x="86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2">
                  <a:extLst>
                    <a:ext uri="{FF2B5EF4-FFF2-40B4-BE49-F238E27FC236}">
                      <a16:creationId xmlns:a16="http://schemas.microsoft.com/office/drawing/2014/main" id="{6C4ECCA7-72FD-370C-92FB-2EC57EA040E9}"/>
                    </a:ext>
                  </a:extLst>
                </p:cNvPr>
                <p:cNvSpPr/>
                <p:nvPr/>
              </p:nvSpPr>
              <p:spPr>
                <a:xfrm>
                  <a:off x="11609525" y="5647950"/>
                  <a:ext cx="42625" cy="42625"/>
                </a:xfrm>
                <a:custGeom>
                  <a:avLst/>
                  <a:gdLst/>
                  <a:ahLst/>
                  <a:cxnLst/>
                  <a:rect l="l" t="t" r="r" b="b"/>
                  <a:pathLst>
                    <a:path w="1705" h="1705" extrusionOk="0">
                      <a:moveTo>
                        <a:pt x="869" y="0"/>
                      </a:moveTo>
                      <a:cubicBezTo>
                        <a:pt x="386" y="0"/>
                        <a:pt x="1" y="386"/>
                        <a:pt x="1" y="868"/>
                      </a:cubicBezTo>
                      <a:cubicBezTo>
                        <a:pt x="1" y="1318"/>
                        <a:pt x="386" y="1704"/>
                        <a:pt x="869" y="1704"/>
                      </a:cubicBezTo>
                      <a:cubicBezTo>
                        <a:pt x="1319" y="1704"/>
                        <a:pt x="1704" y="1318"/>
                        <a:pt x="1704" y="868"/>
                      </a:cubicBezTo>
                      <a:cubicBezTo>
                        <a:pt x="1704" y="386"/>
                        <a:pt x="1319" y="0"/>
                        <a:pt x="86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2">
                  <a:extLst>
                    <a:ext uri="{FF2B5EF4-FFF2-40B4-BE49-F238E27FC236}">
                      <a16:creationId xmlns:a16="http://schemas.microsoft.com/office/drawing/2014/main" id="{017691B9-BF87-B0CF-A580-AA2428DD6E55}"/>
                    </a:ext>
                  </a:extLst>
                </p:cNvPr>
                <p:cNvSpPr/>
                <p:nvPr/>
              </p:nvSpPr>
              <p:spPr>
                <a:xfrm>
                  <a:off x="11266375" y="4940775"/>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2">
                  <a:extLst>
                    <a:ext uri="{FF2B5EF4-FFF2-40B4-BE49-F238E27FC236}">
                      <a16:creationId xmlns:a16="http://schemas.microsoft.com/office/drawing/2014/main" id="{0E6878E0-88B8-B6F8-C6F0-87A7A5409793}"/>
                    </a:ext>
                  </a:extLst>
                </p:cNvPr>
                <p:cNvSpPr/>
                <p:nvPr/>
              </p:nvSpPr>
              <p:spPr>
                <a:xfrm>
                  <a:off x="13496400" y="863250"/>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2">
                  <a:extLst>
                    <a:ext uri="{FF2B5EF4-FFF2-40B4-BE49-F238E27FC236}">
                      <a16:creationId xmlns:a16="http://schemas.microsoft.com/office/drawing/2014/main" id="{6B930E8B-848F-A675-AA75-977A78D44AAF}"/>
                    </a:ext>
                  </a:extLst>
                </p:cNvPr>
                <p:cNvSpPr/>
                <p:nvPr/>
              </p:nvSpPr>
              <p:spPr>
                <a:xfrm>
                  <a:off x="12099725" y="1387200"/>
                  <a:ext cx="42625" cy="42600"/>
                </a:xfrm>
                <a:custGeom>
                  <a:avLst/>
                  <a:gdLst/>
                  <a:ahLst/>
                  <a:cxnLst/>
                  <a:rect l="l" t="t" r="r" b="b"/>
                  <a:pathLst>
                    <a:path w="1705" h="1704" extrusionOk="0">
                      <a:moveTo>
                        <a:pt x="837" y="0"/>
                      </a:moveTo>
                      <a:cubicBezTo>
                        <a:pt x="387" y="0"/>
                        <a:pt x="1" y="386"/>
                        <a:pt x="1" y="868"/>
                      </a:cubicBezTo>
                      <a:cubicBezTo>
                        <a:pt x="1" y="1318"/>
                        <a:pt x="387" y="1704"/>
                        <a:pt x="837" y="1704"/>
                      </a:cubicBezTo>
                      <a:cubicBezTo>
                        <a:pt x="1319" y="1704"/>
                        <a:pt x="1704" y="1318"/>
                        <a:pt x="1704" y="868"/>
                      </a:cubicBezTo>
                      <a:cubicBezTo>
                        <a:pt x="1704"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2">
                  <a:extLst>
                    <a:ext uri="{FF2B5EF4-FFF2-40B4-BE49-F238E27FC236}">
                      <a16:creationId xmlns:a16="http://schemas.microsoft.com/office/drawing/2014/main" id="{D8671F9B-4698-F696-8C8E-A3FE61433C3D}"/>
                    </a:ext>
                  </a:extLst>
                </p:cNvPr>
                <p:cNvSpPr/>
                <p:nvPr/>
              </p:nvSpPr>
              <p:spPr>
                <a:xfrm>
                  <a:off x="12372150" y="1127625"/>
                  <a:ext cx="42625" cy="42625"/>
                </a:xfrm>
                <a:custGeom>
                  <a:avLst/>
                  <a:gdLst/>
                  <a:ahLst/>
                  <a:cxnLst/>
                  <a:rect l="l" t="t" r="r" b="b"/>
                  <a:pathLst>
                    <a:path w="1705" h="1705" extrusionOk="0">
                      <a:moveTo>
                        <a:pt x="837" y="1"/>
                      </a:moveTo>
                      <a:cubicBezTo>
                        <a:pt x="386" y="1"/>
                        <a:pt x="1" y="386"/>
                        <a:pt x="1" y="868"/>
                      </a:cubicBezTo>
                      <a:cubicBezTo>
                        <a:pt x="1" y="1318"/>
                        <a:pt x="386" y="1704"/>
                        <a:pt x="837" y="1704"/>
                      </a:cubicBezTo>
                      <a:cubicBezTo>
                        <a:pt x="1319" y="1704"/>
                        <a:pt x="1704" y="1318"/>
                        <a:pt x="1704" y="868"/>
                      </a:cubicBezTo>
                      <a:cubicBezTo>
                        <a:pt x="1704" y="386"/>
                        <a:pt x="1319" y="1"/>
                        <a:pt x="83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2">
                  <a:extLst>
                    <a:ext uri="{FF2B5EF4-FFF2-40B4-BE49-F238E27FC236}">
                      <a16:creationId xmlns:a16="http://schemas.microsoft.com/office/drawing/2014/main" id="{642043B6-E885-1BDF-FF0E-B3FA98E95BF2}"/>
                    </a:ext>
                  </a:extLst>
                </p:cNvPr>
                <p:cNvSpPr/>
                <p:nvPr/>
              </p:nvSpPr>
              <p:spPr>
                <a:xfrm>
                  <a:off x="13247300" y="1361475"/>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2">
                  <a:extLst>
                    <a:ext uri="{FF2B5EF4-FFF2-40B4-BE49-F238E27FC236}">
                      <a16:creationId xmlns:a16="http://schemas.microsoft.com/office/drawing/2014/main" id="{0F8AE504-2F07-03B4-CFE4-9C16FBDDD29B}"/>
                    </a:ext>
                  </a:extLst>
                </p:cNvPr>
                <p:cNvSpPr/>
                <p:nvPr/>
              </p:nvSpPr>
              <p:spPr>
                <a:xfrm>
                  <a:off x="10904750" y="2926100"/>
                  <a:ext cx="69150" cy="69150"/>
                </a:xfrm>
                <a:custGeom>
                  <a:avLst/>
                  <a:gdLst/>
                  <a:ahLst/>
                  <a:cxnLst/>
                  <a:rect l="l" t="t" r="r" b="b"/>
                  <a:pathLst>
                    <a:path w="2766" h="2766" extrusionOk="0">
                      <a:moveTo>
                        <a:pt x="1383" y="1"/>
                      </a:moveTo>
                      <a:cubicBezTo>
                        <a:pt x="644" y="1"/>
                        <a:pt x="1" y="644"/>
                        <a:pt x="1" y="1383"/>
                      </a:cubicBezTo>
                      <a:cubicBezTo>
                        <a:pt x="1" y="2155"/>
                        <a:pt x="644" y="2765"/>
                        <a:pt x="1383" y="2765"/>
                      </a:cubicBezTo>
                      <a:cubicBezTo>
                        <a:pt x="2155" y="2765"/>
                        <a:pt x="2765" y="2155"/>
                        <a:pt x="2765" y="1383"/>
                      </a:cubicBezTo>
                      <a:cubicBezTo>
                        <a:pt x="2765" y="644"/>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2">
                  <a:extLst>
                    <a:ext uri="{FF2B5EF4-FFF2-40B4-BE49-F238E27FC236}">
                      <a16:creationId xmlns:a16="http://schemas.microsoft.com/office/drawing/2014/main" id="{628622D7-1AF5-A696-BAB4-E2A6E0950CDC}"/>
                    </a:ext>
                  </a:extLst>
                </p:cNvPr>
                <p:cNvSpPr/>
                <p:nvPr/>
              </p:nvSpPr>
              <p:spPr>
                <a:xfrm>
                  <a:off x="11940625" y="2983975"/>
                  <a:ext cx="68325" cy="69125"/>
                </a:xfrm>
                <a:custGeom>
                  <a:avLst/>
                  <a:gdLst/>
                  <a:ahLst/>
                  <a:cxnLst/>
                  <a:rect l="l" t="t" r="r" b="b"/>
                  <a:pathLst>
                    <a:path w="2733" h="2765" extrusionOk="0">
                      <a:moveTo>
                        <a:pt x="1350" y="0"/>
                      </a:moveTo>
                      <a:cubicBezTo>
                        <a:pt x="611" y="0"/>
                        <a:pt x="0" y="611"/>
                        <a:pt x="0" y="1383"/>
                      </a:cubicBezTo>
                      <a:cubicBezTo>
                        <a:pt x="0" y="2122"/>
                        <a:pt x="611" y="2765"/>
                        <a:pt x="1350" y="2765"/>
                      </a:cubicBezTo>
                      <a:cubicBezTo>
                        <a:pt x="2122" y="2765"/>
                        <a:pt x="2732" y="2122"/>
                        <a:pt x="2732" y="1383"/>
                      </a:cubicBezTo>
                      <a:cubicBezTo>
                        <a:pt x="2732" y="611"/>
                        <a:pt x="2122" y="0"/>
                        <a:pt x="135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2">
                  <a:extLst>
                    <a:ext uri="{FF2B5EF4-FFF2-40B4-BE49-F238E27FC236}">
                      <a16:creationId xmlns:a16="http://schemas.microsoft.com/office/drawing/2014/main" id="{3CC1A29C-DA4D-7F13-4442-D47F0D2C88E1}"/>
                    </a:ext>
                  </a:extLst>
                </p:cNvPr>
                <p:cNvSpPr/>
                <p:nvPr/>
              </p:nvSpPr>
              <p:spPr>
                <a:xfrm>
                  <a:off x="12540100" y="1317275"/>
                  <a:ext cx="69150" cy="69150"/>
                </a:xfrm>
                <a:custGeom>
                  <a:avLst/>
                  <a:gdLst/>
                  <a:ahLst/>
                  <a:cxnLst/>
                  <a:rect l="l" t="t" r="r" b="b"/>
                  <a:pathLst>
                    <a:path w="2766" h="2766" extrusionOk="0">
                      <a:moveTo>
                        <a:pt x="1383" y="1"/>
                      </a:moveTo>
                      <a:cubicBezTo>
                        <a:pt x="644" y="1"/>
                        <a:pt x="1" y="611"/>
                        <a:pt x="1" y="1383"/>
                      </a:cubicBezTo>
                      <a:cubicBezTo>
                        <a:pt x="1" y="2154"/>
                        <a:pt x="644" y="2765"/>
                        <a:pt x="1383" y="2765"/>
                      </a:cubicBezTo>
                      <a:cubicBezTo>
                        <a:pt x="2155" y="2765"/>
                        <a:pt x="2765" y="2154"/>
                        <a:pt x="2765" y="1383"/>
                      </a:cubicBezTo>
                      <a:cubicBezTo>
                        <a:pt x="2765" y="611"/>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2">
                  <a:extLst>
                    <a:ext uri="{FF2B5EF4-FFF2-40B4-BE49-F238E27FC236}">
                      <a16:creationId xmlns:a16="http://schemas.microsoft.com/office/drawing/2014/main" id="{AAE7DA6B-ECBE-B7DD-5A75-C2883D01EE94}"/>
                    </a:ext>
                  </a:extLst>
                </p:cNvPr>
                <p:cNvSpPr/>
                <p:nvPr/>
              </p:nvSpPr>
              <p:spPr>
                <a:xfrm>
                  <a:off x="13074525" y="3947500"/>
                  <a:ext cx="69125" cy="68325"/>
                </a:xfrm>
                <a:custGeom>
                  <a:avLst/>
                  <a:gdLst/>
                  <a:ahLst/>
                  <a:cxnLst/>
                  <a:rect l="l" t="t" r="r" b="b"/>
                  <a:pathLst>
                    <a:path w="2765" h="2733" extrusionOk="0">
                      <a:moveTo>
                        <a:pt x="1382" y="1"/>
                      </a:moveTo>
                      <a:cubicBezTo>
                        <a:pt x="611" y="1"/>
                        <a:pt x="0" y="611"/>
                        <a:pt x="0" y="1383"/>
                      </a:cubicBezTo>
                      <a:cubicBezTo>
                        <a:pt x="0" y="2122"/>
                        <a:pt x="611" y="2733"/>
                        <a:pt x="1382" y="2733"/>
                      </a:cubicBezTo>
                      <a:cubicBezTo>
                        <a:pt x="2122" y="2733"/>
                        <a:pt x="2764" y="2122"/>
                        <a:pt x="2764" y="1383"/>
                      </a:cubicBezTo>
                      <a:cubicBezTo>
                        <a:pt x="2764" y="611"/>
                        <a:pt x="2122" y="1"/>
                        <a:pt x="138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2">
                  <a:extLst>
                    <a:ext uri="{FF2B5EF4-FFF2-40B4-BE49-F238E27FC236}">
                      <a16:creationId xmlns:a16="http://schemas.microsoft.com/office/drawing/2014/main" id="{BC7243AE-D37A-FA47-289D-A081E1819B68}"/>
                    </a:ext>
                  </a:extLst>
                </p:cNvPr>
                <p:cNvSpPr/>
                <p:nvPr/>
              </p:nvSpPr>
              <p:spPr>
                <a:xfrm>
                  <a:off x="13839550" y="4119475"/>
                  <a:ext cx="69150" cy="68325"/>
                </a:xfrm>
                <a:custGeom>
                  <a:avLst/>
                  <a:gdLst/>
                  <a:ahLst/>
                  <a:cxnLst/>
                  <a:rect l="l" t="t" r="r" b="b"/>
                  <a:pathLst>
                    <a:path w="2766" h="2733" extrusionOk="0">
                      <a:moveTo>
                        <a:pt x="1383" y="1"/>
                      </a:moveTo>
                      <a:cubicBezTo>
                        <a:pt x="611" y="1"/>
                        <a:pt x="1" y="611"/>
                        <a:pt x="1" y="1351"/>
                      </a:cubicBezTo>
                      <a:cubicBezTo>
                        <a:pt x="1" y="2122"/>
                        <a:pt x="611" y="2733"/>
                        <a:pt x="1383" y="2733"/>
                      </a:cubicBezTo>
                      <a:cubicBezTo>
                        <a:pt x="2122" y="2733"/>
                        <a:pt x="2765" y="2122"/>
                        <a:pt x="2765" y="1351"/>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2">
                  <a:extLst>
                    <a:ext uri="{FF2B5EF4-FFF2-40B4-BE49-F238E27FC236}">
                      <a16:creationId xmlns:a16="http://schemas.microsoft.com/office/drawing/2014/main" id="{7CC01388-8374-9ED9-3C79-88E302955824}"/>
                    </a:ext>
                  </a:extLst>
                </p:cNvPr>
                <p:cNvSpPr/>
                <p:nvPr/>
              </p:nvSpPr>
              <p:spPr>
                <a:xfrm>
                  <a:off x="10574475" y="5248550"/>
                  <a:ext cx="69125" cy="68325"/>
                </a:xfrm>
                <a:custGeom>
                  <a:avLst/>
                  <a:gdLst/>
                  <a:ahLst/>
                  <a:cxnLst/>
                  <a:rect l="l" t="t" r="r" b="b"/>
                  <a:pathLst>
                    <a:path w="2765" h="2733" extrusionOk="0">
                      <a:moveTo>
                        <a:pt x="1383" y="1"/>
                      </a:moveTo>
                      <a:cubicBezTo>
                        <a:pt x="611" y="1"/>
                        <a:pt x="1" y="611"/>
                        <a:pt x="1" y="1383"/>
                      </a:cubicBezTo>
                      <a:cubicBezTo>
                        <a:pt x="1" y="2122"/>
                        <a:pt x="611" y="2733"/>
                        <a:pt x="1383" y="2733"/>
                      </a:cubicBezTo>
                      <a:cubicBezTo>
                        <a:pt x="2122" y="2733"/>
                        <a:pt x="2765" y="2122"/>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2">
                  <a:extLst>
                    <a:ext uri="{FF2B5EF4-FFF2-40B4-BE49-F238E27FC236}">
                      <a16:creationId xmlns:a16="http://schemas.microsoft.com/office/drawing/2014/main" id="{FF363FEA-FD95-E0B2-9D54-E752BCF813A8}"/>
                    </a:ext>
                  </a:extLst>
                </p:cNvPr>
                <p:cNvSpPr/>
                <p:nvPr/>
              </p:nvSpPr>
              <p:spPr>
                <a:xfrm>
                  <a:off x="11748550" y="5134450"/>
                  <a:ext cx="69150" cy="69125"/>
                </a:xfrm>
                <a:custGeom>
                  <a:avLst/>
                  <a:gdLst/>
                  <a:ahLst/>
                  <a:cxnLst/>
                  <a:rect l="l" t="t" r="r" b="b"/>
                  <a:pathLst>
                    <a:path w="2766" h="2765" extrusionOk="0">
                      <a:moveTo>
                        <a:pt x="1383" y="0"/>
                      </a:moveTo>
                      <a:cubicBezTo>
                        <a:pt x="611" y="0"/>
                        <a:pt x="1" y="611"/>
                        <a:pt x="1" y="1382"/>
                      </a:cubicBezTo>
                      <a:cubicBezTo>
                        <a:pt x="1" y="2154"/>
                        <a:pt x="611" y="2764"/>
                        <a:pt x="1383" y="2764"/>
                      </a:cubicBezTo>
                      <a:cubicBezTo>
                        <a:pt x="2122" y="2764"/>
                        <a:pt x="2765" y="2154"/>
                        <a:pt x="2765" y="1382"/>
                      </a:cubicBezTo>
                      <a:cubicBezTo>
                        <a:pt x="2765"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2">
                  <a:extLst>
                    <a:ext uri="{FF2B5EF4-FFF2-40B4-BE49-F238E27FC236}">
                      <a16:creationId xmlns:a16="http://schemas.microsoft.com/office/drawing/2014/main" id="{88557565-FD41-AC51-9C35-EB799B9A4552}"/>
                    </a:ext>
                  </a:extLst>
                </p:cNvPr>
                <p:cNvSpPr/>
                <p:nvPr/>
              </p:nvSpPr>
              <p:spPr>
                <a:xfrm>
                  <a:off x="13168525" y="5425350"/>
                  <a:ext cx="69150" cy="68325"/>
                </a:xfrm>
                <a:custGeom>
                  <a:avLst/>
                  <a:gdLst/>
                  <a:ahLst/>
                  <a:cxnLst/>
                  <a:rect l="l" t="t" r="r" b="b"/>
                  <a:pathLst>
                    <a:path w="2766" h="2733" extrusionOk="0">
                      <a:moveTo>
                        <a:pt x="1383" y="0"/>
                      </a:moveTo>
                      <a:cubicBezTo>
                        <a:pt x="644" y="0"/>
                        <a:pt x="1" y="611"/>
                        <a:pt x="1" y="1383"/>
                      </a:cubicBezTo>
                      <a:cubicBezTo>
                        <a:pt x="1" y="2122"/>
                        <a:pt x="644" y="2733"/>
                        <a:pt x="1383" y="2733"/>
                      </a:cubicBezTo>
                      <a:cubicBezTo>
                        <a:pt x="2155" y="2733"/>
                        <a:pt x="2765" y="2122"/>
                        <a:pt x="2765" y="1383"/>
                      </a:cubicBezTo>
                      <a:cubicBezTo>
                        <a:pt x="2765" y="611"/>
                        <a:pt x="2155"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2">
                  <a:extLst>
                    <a:ext uri="{FF2B5EF4-FFF2-40B4-BE49-F238E27FC236}">
                      <a16:creationId xmlns:a16="http://schemas.microsoft.com/office/drawing/2014/main" id="{326EED36-7AC5-72E7-1408-AFA21C3F2673}"/>
                    </a:ext>
                  </a:extLst>
                </p:cNvPr>
                <p:cNvSpPr/>
                <p:nvPr/>
              </p:nvSpPr>
              <p:spPr>
                <a:xfrm>
                  <a:off x="14190725" y="4186975"/>
                  <a:ext cx="69150" cy="69150"/>
                </a:xfrm>
                <a:custGeom>
                  <a:avLst/>
                  <a:gdLst/>
                  <a:ahLst/>
                  <a:cxnLst/>
                  <a:rect l="l" t="t" r="r" b="b"/>
                  <a:pathLst>
                    <a:path w="2766" h="2766" extrusionOk="0">
                      <a:moveTo>
                        <a:pt x="1383" y="1"/>
                      </a:moveTo>
                      <a:cubicBezTo>
                        <a:pt x="612" y="1"/>
                        <a:pt x="1" y="611"/>
                        <a:pt x="1" y="1383"/>
                      </a:cubicBezTo>
                      <a:cubicBezTo>
                        <a:pt x="1" y="2154"/>
                        <a:pt x="612" y="2765"/>
                        <a:pt x="1383" y="2765"/>
                      </a:cubicBezTo>
                      <a:cubicBezTo>
                        <a:pt x="2122" y="2765"/>
                        <a:pt x="2765" y="2154"/>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2">
                  <a:extLst>
                    <a:ext uri="{FF2B5EF4-FFF2-40B4-BE49-F238E27FC236}">
                      <a16:creationId xmlns:a16="http://schemas.microsoft.com/office/drawing/2014/main" id="{ADF16E06-D786-60D7-BCC4-D1CD9E9DEECA}"/>
                    </a:ext>
                  </a:extLst>
                </p:cNvPr>
                <p:cNvSpPr/>
                <p:nvPr/>
              </p:nvSpPr>
              <p:spPr>
                <a:xfrm>
                  <a:off x="11029325" y="3883225"/>
                  <a:ext cx="68325" cy="68325"/>
                </a:xfrm>
                <a:custGeom>
                  <a:avLst/>
                  <a:gdLst/>
                  <a:ahLst/>
                  <a:cxnLst/>
                  <a:rect l="l" t="t" r="r" b="b"/>
                  <a:pathLst>
                    <a:path w="2733" h="2733" extrusionOk="0">
                      <a:moveTo>
                        <a:pt x="1383" y="0"/>
                      </a:moveTo>
                      <a:cubicBezTo>
                        <a:pt x="611" y="0"/>
                        <a:pt x="0" y="611"/>
                        <a:pt x="0" y="1382"/>
                      </a:cubicBezTo>
                      <a:cubicBezTo>
                        <a:pt x="0" y="2122"/>
                        <a:pt x="611" y="2732"/>
                        <a:pt x="1383" y="2732"/>
                      </a:cubicBezTo>
                      <a:cubicBezTo>
                        <a:pt x="2122" y="2732"/>
                        <a:pt x="2733" y="2122"/>
                        <a:pt x="2733" y="1382"/>
                      </a:cubicBezTo>
                      <a:cubicBezTo>
                        <a:pt x="2733"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2">
                  <a:extLst>
                    <a:ext uri="{FF2B5EF4-FFF2-40B4-BE49-F238E27FC236}">
                      <a16:creationId xmlns:a16="http://schemas.microsoft.com/office/drawing/2014/main" id="{586F6119-B416-0F58-C851-A70A6E19AE19}"/>
                    </a:ext>
                  </a:extLst>
                </p:cNvPr>
                <p:cNvSpPr/>
                <p:nvPr/>
              </p:nvSpPr>
              <p:spPr>
                <a:xfrm>
                  <a:off x="13628200" y="2202850"/>
                  <a:ext cx="68325" cy="69150"/>
                </a:xfrm>
                <a:custGeom>
                  <a:avLst/>
                  <a:gdLst/>
                  <a:ahLst/>
                  <a:cxnLst/>
                  <a:rect l="l" t="t" r="r" b="b"/>
                  <a:pathLst>
                    <a:path w="2733" h="2766" extrusionOk="0">
                      <a:moveTo>
                        <a:pt x="1351" y="1"/>
                      </a:moveTo>
                      <a:cubicBezTo>
                        <a:pt x="611" y="1"/>
                        <a:pt x="1" y="644"/>
                        <a:pt x="1" y="1383"/>
                      </a:cubicBezTo>
                      <a:cubicBezTo>
                        <a:pt x="1" y="2155"/>
                        <a:pt x="611" y="2765"/>
                        <a:pt x="1351" y="2765"/>
                      </a:cubicBezTo>
                      <a:cubicBezTo>
                        <a:pt x="2122" y="2765"/>
                        <a:pt x="2733" y="2155"/>
                        <a:pt x="2733" y="1383"/>
                      </a:cubicBezTo>
                      <a:cubicBezTo>
                        <a:pt x="2733" y="644"/>
                        <a:pt x="2122" y="1"/>
                        <a:pt x="135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2">
                  <a:extLst>
                    <a:ext uri="{FF2B5EF4-FFF2-40B4-BE49-F238E27FC236}">
                      <a16:creationId xmlns:a16="http://schemas.microsoft.com/office/drawing/2014/main" id="{C4E156E7-39A4-AE51-1C5E-9CB2AF4F2F35}"/>
                    </a:ext>
                  </a:extLst>
                </p:cNvPr>
                <p:cNvSpPr/>
                <p:nvPr/>
              </p:nvSpPr>
              <p:spPr>
                <a:xfrm>
                  <a:off x="12573875" y="2441525"/>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2">
                  <a:extLst>
                    <a:ext uri="{FF2B5EF4-FFF2-40B4-BE49-F238E27FC236}">
                      <a16:creationId xmlns:a16="http://schemas.microsoft.com/office/drawing/2014/main" id="{144D7C84-F2DC-7FD0-0583-FD4DA5EDB3E1}"/>
                    </a:ext>
                  </a:extLst>
                </p:cNvPr>
                <p:cNvSpPr/>
                <p:nvPr/>
              </p:nvSpPr>
              <p:spPr>
                <a:xfrm>
                  <a:off x="13996250" y="3286925"/>
                  <a:ext cx="90850" cy="90025"/>
                </a:xfrm>
                <a:custGeom>
                  <a:avLst/>
                  <a:gdLst/>
                  <a:ahLst/>
                  <a:cxnLst/>
                  <a:rect l="l" t="t" r="r" b="b"/>
                  <a:pathLst>
                    <a:path w="3634" h="3601" extrusionOk="0">
                      <a:moveTo>
                        <a:pt x="1801" y="1"/>
                      </a:moveTo>
                      <a:cubicBezTo>
                        <a:pt x="804" y="1"/>
                        <a:pt x="1" y="804"/>
                        <a:pt x="1" y="1801"/>
                      </a:cubicBezTo>
                      <a:cubicBezTo>
                        <a:pt x="1" y="2797"/>
                        <a:pt x="804" y="3601"/>
                        <a:pt x="1801" y="3601"/>
                      </a:cubicBezTo>
                      <a:cubicBezTo>
                        <a:pt x="2830" y="3601"/>
                        <a:pt x="3633" y="2797"/>
                        <a:pt x="3633" y="1801"/>
                      </a:cubicBezTo>
                      <a:cubicBezTo>
                        <a:pt x="3633" y="804"/>
                        <a:pt x="2830" y="1"/>
                        <a:pt x="18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2">
                  <a:extLst>
                    <a:ext uri="{FF2B5EF4-FFF2-40B4-BE49-F238E27FC236}">
                      <a16:creationId xmlns:a16="http://schemas.microsoft.com/office/drawing/2014/main" id="{8919D8F0-EF78-B76B-5ABF-70464AB377AB}"/>
                    </a:ext>
                  </a:extLst>
                </p:cNvPr>
                <p:cNvSpPr/>
                <p:nvPr/>
              </p:nvSpPr>
              <p:spPr>
                <a:xfrm>
                  <a:off x="12759500" y="4819425"/>
                  <a:ext cx="90825" cy="90825"/>
                </a:xfrm>
                <a:custGeom>
                  <a:avLst/>
                  <a:gdLst/>
                  <a:ahLst/>
                  <a:cxnLst/>
                  <a:rect l="l" t="t" r="r" b="b"/>
                  <a:pathLst>
                    <a:path w="3633" h="3633" extrusionOk="0">
                      <a:moveTo>
                        <a:pt x="1801" y="0"/>
                      </a:moveTo>
                      <a:cubicBezTo>
                        <a:pt x="804" y="0"/>
                        <a:pt x="0" y="804"/>
                        <a:pt x="0" y="1800"/>
                      </a:cubicBezTo>
                      <a:cubicBezTo>
                        <a:pt x="0" y="2829"/>
                        <a:pt x="804" y="3633"/>
                        <a:pt x="1801" y="3633"/>
                      </a:cubicBezTo>
                      <a:cubicBezTo>
                        <a:pt x="2797" y="3633"/>
                        <a:pt x="3633" y="2829"/>
                        <a:pt x="3633" y="1800"/>
                      </a:cubicBezTo>
                      <a:cubicBezTo>
                        <a:pt x="3633"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2">
                  <a:extLst>
                    <a:ext uri="{FF2B5EF4-FFF2-40B4-BE49-F238E27FC236}">
                      <a16:creationId xmlns:a16="http://schemas.microsoft.com/office/drawing/2014/main" id="{DF36A079-BAF2-A687-37E5-E55445C9226B}"/>
                    </a:ext>
                  </a:extLst>
                </p:cNvPr>
                <p:cNvSpPr/>
                <p:nvPr/>
              </p:nvSpPr>
              <p:spPr>
                <a:xfrm>
                  <a:off x="13403200" y="4481900"/>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2">
                  <a:extLst>
                    <a:ext uri="{FF2B5EF4-FFF2-40B4-BE49-F238E27FC236}">
                      <a16:creationId xmlns:a16="http://schemas.microsoft.com/office/drawing/2014/main" id="{90ECCA31-6867-DADE-E899-0DA1A0BDCF87}"/>
                    </a:ext>
                  </a:extLst>
                </p:cNvPr>
                <p:cNvSpPr/>
                <p:nvPr/>
              </p:nvSpPr>
              <p:spPr>
                <a:xfrm>
                  <a:off x="12187325" y="4534950"/>
                  <a:ext cx="90025" cy="90025"/>
                </a:xfrm>
                <a:custGeom>
                  <a:avLst/>
                  <a:gdLst/>
                  <a:ahLst/>
                  <a:cxnLst/>
                  <a:rect l="l" t="t" r="r" b="b"/>
                  <a:pathLst>
                    <a:path w="3601" h="3601" extrusionOk="0">
                      <a:moveTo>
                        <a:pt x="1801" y="0"/>
                      </a:moveTo>
                      <a:cubicBezTo>
                        <a:pt x="804" y="0"/>
                        <a:pt x="1" y="804"/>
                        <a:pt x="1" y="1800"/>
                      </a:cubicBezTo>
                      <a:cubicBezTo>
                        <a:pt x="1" y="2797"/>
                        <a:pt x="804"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2">
                  <a:extLst>
                    <a:ext uri="{FF2B5EF4-FFF2-40B4-BE49-F238E27FC236}">
                      <a16:creationId xmlns:a16="http://schemas.microsoft.com/office/drawing/2014/main" id="{B8596C38-AB05-F38B-EBE1-A933F9BF20D9}"/>
                    </a:ext>
                  </a:extLst>
                </p:cNvPr>
                <p:cNvSpPr/>
                <p:nvPr/>
              </p:nvSpPr>
              <p:spPr>
                <a:xfrm>
                  <a:off x="10377600" y="45920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2" y="2797"/>
                        <a:pt x="3632" y="1801"/>
                      </a:cubicBezTo>
                      <a:cubicBezTo>
                        <a:pt x="3632"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2">
                  <a:extLst>
                    <a:ext uri="{FF2B5EF4-FFF2-40B4-BE49-F238E27FC236}">
                      <a16:creationId xmlns:a16="http://schemas.microsoft.com/office/drawing/2014/main" id="{E682943F-64C3-325C-2995-18C5E5F0603D}"/>
                    </a:ext>
                  </a:extLst>
                </p:cNvPr>
                <p:cNvSpPr/>
                <p:nvPr/>
              </p:nvSpPr>
              <p:spPr>
                <a:xfrm>
                  <a:off x="11313000" y="55708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3" y="2797"/>
                        <a:pt x="3633" y="1801"/>
                      </a:cubicBezTo>
                      <a:cubicBezTo>
                        <a:pt x="3633"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2">
                  <a:extLst>
                    <a:ext uri="{FF2B5EF4-FFF2-40B4-BE49-F238E27FC236}">
                      <a16:creationId xmlns:a16="http://schemas.microsoft.com/office/drawing/2014/main" id="{635FD5E8-4DFE-57D4-02CD-C65910DCD073}"/>
                    </a:ext>
                  </a:extLst>
                </p:cNvPr>
                <p:cNvSpPr/>
                <p:nvPr/>
              </p:nvSpPr>
              <p:spPr>
                <a:xfrm>
                  <a:off x="12329575" y="5426150"/>
                  <a:ext cx="90825" cy="90825"/>
                </a:xfrm>
                <a:custGeom>
                  <a:avLst/>
                  <a:gdLst/>
                  <a:ahLst/>
                  <a:cxnLst/>
                  <a:rect l="l" t="t" r="r" b="b"/>
                  <a:pathLst>
                    <a:path w="3633" h="3633" extrusionOk="0">
                      <a:moveTo>
                        <a:pt x="1832" y="0"/>
                      </a:moveTo>
                      <a:cubicBezTo>
                        <a:pt x="836" y="0"/>
                        <a:pt x="0" y="804"/>
                        <a:pt x="0" y="1833"/>
                      </a:cubicBezTo>
                      <a:cubicBezTo>
                        <a:pt x="0" y="2829"/>
                        <a:pt x="836" y="3633"/>
                        <a:pt x="1832" y="3633"/>
                      </a:cubicBezTo>
                      <a:cubicBezTo>
                        <a:pt x="2829" y="3633"/>
                        <a:pt x="3632" y="2829"/>
                        <a:pt x="3632" y="1833"/>
                      </a:cubicBezTo>
                      <a:cubicBezTo>
                        <a:pt x="3632" y="804"/>
                        <a:pt x="2829" y="0"/>
                        <a:pt x="183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2">
                  <a:extLst>
                    <a:ext uri="{FF2B5EF4-FFF2-40B4-BE49-F238E27FC236}">
                      <a16:creationId xmlns:a16="http://schemas.microsoft.com/office/drawing/2014/main" id="{5D15DA1B-B75A-9487-50DA-AFC49241F8D4}"/>
                    </a:ext>
                  </a:extLst>
                </p:cNvPr>
                <p:cNvSpPr/>
                <p:nvPr/>
              </p:nvSpPr>
              <p:spPr>
                <a:xfrm>
                  <a:off x="11811225" y="3906525"/>
                  <a:ext cx="90050" cy="90025"/>
                </a:xfrm>
                <a:custGeom>
                  <a:avLst/>
                  <a:gdLst/>
                  <a:ahLst/>
                  <a:cxnLst/>
                  <a:rect l="l" t="t" r="r" b="b"/>
                  <a:pathLst>
                    <a:path w="3602" h="3601" extrusionOk="0">
                      <a:moveTo>
                        <a:pt x="1801" y="0"/>
                      </a:moveTo>
                      <a:cubicBezTo>
                        <a:pt x="805" y="0"/>
                        <a:pt x="1" y="804"/>
                        <a:pt x="1" y="1800"/>
                      </a:cubicBezTo>
                      <a:cubicBezTo>
                        <a:pt x="1" y="2797"/>
                        <a:pt x="805"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2">
                  <a:extLst>
                    <a:ext uri="{FF2B5EF4-FFF2-40B4-BE49-F238E27FC236}">
                      <a16:creationId xmlns:a16="http://schemas.microsoft.com/office/drawing/2014/main" id="{E511FA31-F98C-69C4-4674-CCB751C04B18}"/>
                    </a:ext>
                  </a:extLst>
                </p:cNvPr>
                <p:cNvSpPr/>
                <p:nvPr/>
              </p:nvSpPr>
              <p:spPr>
                <a:xfrm>
                  <a:off x="11407825" y="2153025"/>
                  <a:ext cx="90025" cy="90850"/>
                </a:xfrm>
                <a:custGeom>
                  <a:avLst/>
                  <a:gdLst/>
                  <a:ahLst/>
                  <a:cxnLst/>
                  <a:rect l="l" t="t" r="r" b="b"/>
                  <a:pathLst>
                    <a:path w="3601" h="3634" extrusionOk="0">
                      <a:moveTo>
                        <a:pt x="1800" y="1"/>
                      </a:moveTo>
                      <a:cubicBezTo>
                        <a:pt x="804" y="1"/>
                        <a:pt x="0" y="837"/>
                        <a:pt x="0" y="1833"/>
                      </a:cubicBezTo>
                      <a:cubicBezTo>
                        <a:pt x="0" y="2830"/>
                        <a:pt x="804" y="3633"/>
                        <a:pt x="1800" y="3633"/>
                      </a:cubicBezTo>
                      <a:cubicBezTo>
                        <a:pt x="2797" y="3633"/>
                        <a:pt x="3601" y="2830"/>
                        <a:pt x="3601" y="1833"/>
                      </a:cubicBezTo>
                      <a:cubicBezTo>
                        <a:pt x="3601" y="837"/>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cxnSp>
        <p:nvCxnSpPr>
          <p:cNvPr id="1835" name="Google Shape;1835;p42">
            <a:extLst>
              <a:ext uri="{FF2B5EF4-FFF2-40B4-BE49-F238E27FC236}">
                <a16:creationId xmlns:a16="http://schemas.microsoft.com/office/drawing/2014/main" id="{06895D12-EB16-5C0A-BACF-4EB912344202}"/>
              </a:ext>
            </a:extLst>
          </p:cNvPr>
          <p:cNvCxnSpPr/>
          <p:nvPr/>
        </p:nvCxnSpPr>
        <p:spPr>
          <a:xfrm>
            <a:off x="8863625" y="1371200"/>
            <a:ext cx="557400" cy="628500"/>
          </a:xfrm>
          <a:prstGeom prst="straightConnector1">
            <a:avLst/>
          </a:prstGeom>
          <a:noFill/>
          <a:ln w="9525" cap="flat" cmpd="sng">
            <a:solidFill>
              <a:schemeClr val="accent2"/>
            </a:solidFill>
            <a:prstDash val="solid"/>
            <a:round/>
            <a:headEnd type="none" w="med" len="med"/>
            <a:tailEnd type="none" w="med" len="med"/>
          </a:ln>
        </p:spPr>
      </p:cxnSp>
      <p:cxnSp>
        <p:nvCxnSpPr>
          <p:cNvPr id="1836" name="Google Shape;1836;p42">
            <a:extLst>
              <a:ext uri="{FF2B5EF4-FFF2-40B4-BE49-F238E27FC236}">
                <a16:creationId xmlns:a16="http://schemas.microsoft.com/office/drawing/2014/main" id="{20D2F190-CD9C-3B69-FDA1-4A019084B36E}"/>
              </a:ext>
            </a:extLst>
          </p:cNvPr>
          <p:cNvCxnSpPr/>
          <p:nvPr/>
        </p:nvCxnSpPr>
        <p:spPr>
          <a:xfrm flipH="1">
            <a:off x="8351200" y="1994500"/>
            <a:ext cx="1079400" cy="364800"/>
          </a:xfrm>
          <a:prstGeom prst="straightConnector1">
            <a:avLst/>
          </a:prstGeom>
          <a:noFill/>
          <a:ln w="9525" cap="flat" cmpd="sng">
            <a:solidFill>
              <a:schemeClr val="accent2"/>
            </a:solidFill>
            <a:prstDash val="solid"/>
            <a:round/>
            <a:headEnd type="none" w="med" len="med"/>
            <a:tailEnd type="none" w="med" len="med"/>
          </a:ln>
        </p:spPr>
      </p:cxnSp>
      <p:sp>
        <p:nvSpPr>
          <p:cNvPr id="6" name="TextBox 5">
            <a:extLst>
              <a:ext uri="{FF2B5EF4-FFF2-40B4-BE49-F238E27FC236}">
                <a16:creationId xmlns:a16="http://schemas.microsoft.com/office/drawing/2014/main" id="{FDE6075A-8933-ADA6-7131-0738AC903678}"/>
              </a:ext>
            </a:extLst>
          </p:cNvPr>
          <p:cNvSpPr txBox="1"/>
          <p:nvPr/>
        </p:nvSpPr>
        <p:spPr>
          <a:xfrm>
            <a:off x="3280621" y="80859"/>
            <a:ext cx="2582758" cy="369332"/>
          </a:xfrm>
          <a:prstGeom prst="rect">
            <a:avLst/>
          </a:prstGeom>
          <a:noFill/>
        </p:spPr>
        <p:txBody>
          <a:bodyPr wrap="none" rtlCol="0">
            <a:spAutoFit/>
          </a:bodyPr>
          <a:lstStyle/>
          <a:p>
            <a:r>
              <a:rPr lang="en-GB" sz="1800" b="1" dirty="0">
                <a:solidFill>
                  <a:schemeClr val="accent6"/>
                </a:solidFill>
              </a:rPr>
              <a:t>Switch Configuration:</a:t>
            </a:r>
            <a:endParaRPr lang="LID4096" sz="1800" b="1" dirty="0">
              <a:solidFill>
                <a:schemeClr val="accent6"/>
              </a:solidFill>
            </a:endParaRPr>
          </a:p>
        </p:txBody>
      </p:sp>
      <p:sp>
        <p:nvSpPr>
          <p:cNvPr id="8" name="TextBox 7">
            <a:extLst>
              <a:ext uri="{FF2B5EF4-FFF2-40B4-BE49-F238E27FC236}">
                <a16:creationId xmlns:a16="http://schemas.microsoft.com/office/drawing/2014/main" id="{489D8E77-E84F-3A8F-197D-27671CF1A7CD}"/>
              </a:ext>
            </a:extLst>
          </p:cNvPr>
          <p:cNvSpPr txBox="1"/>
          <p:nvPr/>
        </p:nvSpPr>
        <p:spPr>
          <a:xfrm>
            <a:off x="402425" y="469385"/>
            <a:ext cx="3871863" cy="4185761"/>
          </a:xfrm>
          <a:prstGeom prst="rect">
            <a:avLst/>
          </a:prstGeom>
          <a:noFill/>
        </p:spPr>
        <p:txBody>
          <a:bodyPr wrap="square" rtlCol="0">
            <a:spAutoFit/>
          </a:bodyPr>
          <a:lstStyle/>
          <a:p>
            <a:r>
              <a:rPr lang="en-US" b="1" dirty="0">
                <a:solidFill>
                  <a:schemeClr val="accent6"/>
                </a:solidFill>
                <a:latin typeface="Poppins" panose="00000500000000000000" pitchFamily="2" charset="0"/>
                <a:cs typeface="Poppins" panose="00000500000000000000" pitchFamily="2" charset="0"/>
              </a:rPr>
              <a:t># Switch configuring for pc to switch connection:</a:t>
            </a:r>
          </a:p>
          <a:p>
            <a:r>
              <a:rPr lang="en-US" dirty="0" err="1">
                <a:solidFill>
                  <a:schemeClr val="accent6"/>
                </a:solidFill>
                <a:latin typeface="Poppins" panose="00000500000000000000" pitchFamily="2" charset="0"/>
                <a:cs typeface="Poppins" panose="00000500000000000000" pitchFamily="2" charset="0"/>
              </a:rPr>
              <a:t>vlan</a:t>
            </a:r>
            <a:r>
              <a:rPr lang="en-US" dirty="0">
                <a:solidFill>
                  <a:schemeClr val="accent6"/>
                </a:solidFill>
                <a:latin typeface="Poppins" panose="00000500000000000000" pitchFamily="2" charset="0"/>
                <a:cs typeface="Poppins" panose="00000500000000000000" pitchFamily="2" charset="0"/>
              </a:rPr>
              <a:t> 10</a:t>
            </a:r>
          </a:p>
          <a:p>
            <a:r>
              <a:rPr lang="en-US" dirty="0">
                <a:solidFill>
                  <a:schemeClr val="accent6"/>
                </a:solidFill>
                <a:latin typeface="Poppins" panose="00000500000000000000" pitchFamily="2" charset="0"/>
                <a:cs typeface="Poppins" panose="00000500000000000000" pitchFamily="2" charset="0"/>
              </a:rPr>
              <a:t>name HR</a:t>
            </a:r>
          </a:p>
          <a:p>
            <a:r>
              <a:rPr lang="en-US" dirty="0">
                <a:solidFill>
                  <a:schemeClr val="accent6"/>
                </a:solidFill>
                <a:latin typeface="Poppins" panose="00000500000000000000" pitchFamily="2" charset="0"/>
                <a:cs typeface="Poppins" panose="00000500000000000000" pitchFamily="2" charset="0"/>
              </a:rPr>
              <a:t>exit</a:t>
            </a:r>
          </a:p>
          <a:p>
            <a:r>
              <a:rPr lang="en-US" dirty="0">
                <a:solidFill>
                  <a:schemeClr val="accent6"/>
                </a:solidFill>
                <a:latin typeface="Poppins" panose="00000500000000000000" pitchFamily="2" charset="0"/>
                <a:cs typeface="Poppins" panose="00000500000000000000" pitchFamily="2" charset="0"/>
              </a:rPr>
              <a:t>int range fa0/1-24</a:t>
            </a:r>
          </a:p>
          <a:p>
            <a:r>
              <a:rPr lang="en-US" dirty="0">
                <a:solidFill>
                  <a:schemeClr val="accent6"/>
                </a:solidFill>
                <a:latin typeface="Poppins" panose="00000500000000000000" pitchFamily="2" charset="0"/>
                <a:cs typeface="Poppins" panose="00000500000000000000" pitchFamily="2" charset="0"/>
              </a:rPr>
              <a:t>switchport mode access</a:t>
            </a:r>
          </a:p>
          <a:p>
            <a:r>
              <a:rPr lang="en-US" dirty="0">
                <a:solidFill>
                  <a:schemeClr val="accent6"/>
                </a:solidFill>
                <a:latin typeface="Poppins" panose="00000500000000000000" pitchFamily="2" charset="0"/>
                <a:cs typeface="Poppins" panose="00000500000000000000" pitchFamily="2" charset="0"/>
              </a:rPr>
              <a:t>switchport access </a:t>
            </a:r>
            <a:r>
              <a:rPr lang="en-US" dirty="0" err="1">
                <a:solidFill>
                  <a:schemeClr val="accent6"/>
                </a:solidFill>
                <a:latin typeface="Poppins" panose="00000500000000000000" pitchFamily="2" charset="0"/>
                <a:cs typeface="Poppins" panose="00000500000000000000" pitchFamily="2" charset="0"/>
              </a:rPr>
              <a:t>vlan</a:t>
            </a:r>
            <a:r>
              <a:rPr lang="en-US" dirty="0">
                <a:solidFill>
                  <a:schemeClr val="accent6"/>
                </a:solidFill>
                <a:latin typeface="Poppins" panose="00000500000000000000" pitchFamily="2" charset="0"/>
                <a:cs typeface="Poppins" panose="00000500000000000000" pitchFamily="2" charset="0"/>
              </a:rPr>
              <a:t> 10</a:t>
            </a:r>
          </a:p>
          <a:p>
            <a:r>
              <a:rPr lang="en-US" dirty="0">
                <a:solidFill>
                  <a:schemeClr val="accent6"/>
                </a:solidFill>
                <a:latin typeface="Poppins" panose="00000500000000000000" pitchFamily="2" charset="0"/>
                <a:cs typeface="Poppins" panose="00000500000000000000" pitchFamily="2" charset="0"/>
              </a:rPr>
              <a:t>exit</a:t>
            </a:r>
          </a:p>
          <a:p>
            <a:endParaRPr lang="en-US" dirty="0">
              <a:solidFill>
                <a:schemeClr val="accent6"/>
              </a:solidFill>
              <a:latin typeface="Poppins" panose="00000500000000000000" pitchFamily="2" charset="0"/>
              <a:cs typeface="Poppins" panose="00000500000000000000" pitchFamily="2" charset="0"/>
            </a:endParaRPr>
          </a:p>
          <a:p>
            <a:r>
              <a:rPr lang="en-US" dirty="0" err="1">
                <a:solidFill>
                  <a:schemeClr val="accent6"/>
                </a:solidFill>
                <a:latin typeface="Poppins" panose="00000500000000000000" pitchFamily="2" charset="0"/>
                <a:cs typeface="Poppins" panose="00000500000000000000" pitchFamily="2" charset="0"/>
              </a:rPr>
              <a:t>vlan</a:t>
            </a:r>
            <a:r>
              <a:rPr lang="en-US" dirty="0">
                <a:solidFill>
                  <a:schemeClr val="accent6"/>
                </a:solidFill>
                <a:latin typeface="Poppins" panose="00000500000000000000" pitchFamily="2" charset="0"/>
                <a:cs typeface="Poppins" panose="00000500000000000000" pitchFamily="2" charset="0"/>
              </a:rPr>
              <a:t> 20</a:t>
            </a:r>
          </a:p>
          <a:p>
            <a:r>
              <a:rPr lang="en-US" dirty="0">
                <a:solidFill>
                  <a:schemeClr val="accent6"/>
                </a:solidFill>
                <a:latin typeface="Poppins" panose="00000500000000000000" pitchFamily="2" charset="0"/>
                <a:cs typeface="Poppins" panose="00000500000000000000" pitchFamily="2" charset="0"/>
              </a:rPr>
              <a:t>name IT</a:t>
            </a:r>
          </a:p>
          <a:p>
            <a:r>
              <a:rPr lang="en-US" dirty="0">
                <a:solidFill>
                  <a:schemeClr val="accent6"/>
                </a:solidFill>
                <a:latin typeface="Poppins" panose="00000500000000000000" pitchFamily="2" charset="0"/>
                <a:cs typeface="Poppins" panose="00000500000000000000" pitchFamily="2" charset="0"/>
              </a:rPr>
              <a:t>exit</a:t>
            </a:r>
          </a:p>
          <a:p>
            <a:r>
              <a:rPr lang="en-US" dirty="0">
                <a:solidFill>
                  <a:schemeClr val="accent6"/>
                </a:solidFill>
                <a:latin typeface="Poppins" panose="00000500000000000000" pitchFamily="2" charset="0"/>
                <a:cs typeface="Poppins" panose="00000500000000000000" pitchFamily="2" charset="0"/>
              </a:rPr>
              <a:t>int range fa0/1-24</a:t>
            </a:r>
          </a:p>
          <a:p>
            <a:r>
              <a:rPr lang="en-US" dirty="0">
                <a:solidFill>
                  <a:schemeClr val="accent6"/>
                </a:solidFill>
                <a:latin typeface="Poppins" panose="00000500000000000000" pitchFamily="2" charset="0"/>
                <a:cs typeface="Poppins" panose="00000500000000000000" pitchFamily="2" charset="0"/>
              </a:rPr>
              <a:t>switchport mode access</a:t>
            </a:r>
          </a:p>
          <a:p>
            <a:r>
              <a:rPr lang="en-US" dirty="0">
                <a:solidFill>
                  <a:schemeClr val="accent6"/>
                </a:solidFill>
                <a:latin typeface="Poppins" panose="00000500000000000000" pitchFamily="2" charset="0"/>
                <a:cs typeface="Poppins" panose="00000500000000000000" pitchFamily="2" charset="0"/>
              </a:rPr>
              <a:t>switchport access </a:t>
            </a:r>
            <a:r>
              <a:rPr lang="en-US" dirty="0" err="1">
                <a:solidFill>
                  <a:schemeClr val="accent6"/>
                </a:solidFill>
                <a:latin typeface="Poppins" panose="00000500000000000000" pitchFamily="2" charset="0"/>
                <a:cs typeface="Poppins" panose="00000500000000000000" pitchFamily="2" charset="0"/>
              </a:rPr>
              <a:t>vlan</a:t>
            </a:r>
            <a:r>
              <a:rPr lang="en-US" dirty="0">
                <a:solidFill>
                  <a:schemeClr val="accent6"/>
                </a:solidFill>
                <a:latin typeface="Poppins" panose="00000500000000000000" pitchFamily="2" charset="0"/>
                <a:cs typeface="Poppins" panose="00000500000000000000" pitchFamily="2" charset="0"/>
              </a:rPr>
              <a:t> 20</a:t>
            </a:r>
          </a:p>
          <a:p>
            <a:r>
              <a:rPr lang="en-US" dirty="0">
                <a:solidFill>
                  <a:schemeClr val="accent6"/>
                </a:solidFill>
                <a:latin typeface="Poppins" panose="00000500000000000000" pitchFamily="2" charset="0"/>
                <a:cs typeface="Poppins" panose="00000500000000000000" pitchFamily="2" charset="0"/>
              </a:rPr>
              <a:t>exit</a:t>
            </a:r>
          </a:p>
          <a:p>
            <a:r>
              <a:rPr lang="en-US" dirty="0">
                <a:solidFill>
                  <a:schemeClr val="accent6"/>
                </a:solidFill>
                <a:latin typeface="Poppins" panose="00000500000000000000" pitchFamily="2" charset="0"/>
                <a:cs typeface="Poppins" panose="00000500000000000000" pitchFamily="2" charset="0"/>
              </a:rPr>
              <a:t>--------------------</a:t>
            </a:r>
            <a:r>
              <a:rPr lang="en-US" dirty="0">
                <a:solidFill>
                  <a:schemeClr val="accent6"/>
                </a:solidFill>
                <a:latin typeface="Poppins" panose="00000500000000000000" pitchFamily="2" charset="0"/>
                <a:cs typeface="Poppins" panose="00000500000000000000" pitchFamily="2" charset="0"/>
                <a:sym typeface="Wingdings" panose="05000000000000000000" pitchFamily="2" charset="2"/>
              </a:rPr>
              <a:t></a:t>
            </a:r>
            <a:endParaRPr lang="en-US" dirty="0">
              <a:solidFill>
                <a:schemeClr val="accent6"/>
              </a:solidFill>
              <a:latin typeface="Poppins" panose="00000500000000000000" pitchFamily="2" charset="0"/>
              <a:cs typeface="Poppins" panose="00000500000000000000" pitchFamily="2" charset="0"/>
            </a:endParaRPr>
          </a:p>
          <a:p>
            <a:endParaRPr lang="LID4096" dirty="0">
              <a:solidFill>
                <a:schemeClr val="accent6"/>
              </a:solidFill>
              <a:latin typeface="Poppins" panose="00000500000000000000" pitchFamily="2" charset="0"/>
              <a:cs typeface="Poppins" panose="00000500000000000000" pitchFamily="2" charset="0"/>
            </a:endParaRPr>
          </a:p>
        </p:txBody>
      </p:sp>
      <p:sp>
        <p:nvSpPr>
          <p:cNvPr id="9" name="TextBox 8">
            <a:extLst>
              <a:ext uri="{FF2B5EF4-FFF2-40B4-BE49-F238E27FC236}">
                <a16:creationId xmlns:a16="http://schemas.microsoft.com/office/drawing/2014/main" id="{5A430292-8CA6-42EA-0039-0D9230FA698B}"/>
              </a:ext>
            </a:extLst>
          </p:cNvPr>
          <p:cNvSpPr txBox="1"/>
          <p:nvPr/>
        </p:nvSpPr>
        <p:spPr>
          <a:xfrm>
            <a:off x="5127594" y="463805"/>
            <a:ext cx="3850913" cy="4401205"/>
          </a:xfrm>
          <a:prstGeom prst="rect">
            <a:avLst/>
          </a:prstGeom>
          <a:noFill/>
        </p:spPr>
        <p:txBody>
          <a:bodyPr wrap="square" rtlCol="0">
            <a:spAutoFit/>
          </a:bodyPr>
          <a:lstStyle/>
          <a:p>
            <a:r>
              <a:rPr lang="en-US" dirty="0">
                <a:solidFill>
                  <a:schemeClr val="accent6"/>
                </a:solidFill>
                <a:latin typeface="Poppins" panose="00000500000000000000" pitchFamily="2" charset="0"/>
                <a:cs typeface="Poppins" panose="00000500000000000000" pitchFamily="2" charset="0"/>
              </a:rPr>
              <a:t>---------------</a:t>
            </a:r>
            <a:r>
              <a:rPr lang="en-US" dirty="0">
                <a:solidFill>
                  <a:schemeClr val="accent6"/>
                </a:solidFill>
                <a:latin typeface="Poppins" panose="00000500000000000000" pitchFamily="2" charset="0"/>
                <a:cs typeface="Poppins" panose="00000500000000000000" pitchFamily="2" charset="0"/>
                <a:sym typeface="Wingdings" panose="05000000000000000000" pitchFamily="2" charset="2"/>
              </a:rPr>
              <a:t></a:t>
            </a:r>
            <a:endParaRPr lang="en-US" dirty="0">
              <a:solidFill>
                <a:schemeClr val="accent6"/>
              </a:solidFill>
              <a:latin typeface="Poppins" panose="00000500000000000000" pitchFamily="2" charset="0"/>
              <a:cs typeface="Poppins" panose="00000500000000000000" pitchFamily="2" charset="0"/>
            </a:endParaRPr>
          </a:p>
          <a:p>
            <a:r>
              <a:rPr lang="en-US" dirty="0" err="1">
                <a:solidFill>
                  <a:schemeClr val="accent6"/>
                </a:solidFill>
                <a:latin typeface="Poppins" panose="00000500000000000000" pitchFamily="2" charset="0"/>
                <a:cs typeface="Poppins" panose="00000500000000000000" pitchFamily="2" charset="0"/>
              </a:rPr>
              <a:t>vlan</a:t>
            </a:r>
            <a:r>
              <a:rPr lang="en-US" dirty="0">
                <a:solidFill>
                  <a:schemeClr val="accent6"/>
                </a:solidFill>
                <a:latin typeface="Poppins" panose="00000500000000000000" pitchFamily="2" charset="0"/>
                <a:cs typeface="Poppins" panose="00000500000000000000" pitchFamily="2" charset="0"/>
              </a:rPr>
              <a:t> 30</a:t>
            </a:r>
          </a:p>
          <a:p>
            <a:r>
              <a:rPr lang="en-US" dirty="0">
                <a:solidFill>
                  <a:schemeClr val="accent6"/>
                </a:solidFill>
                <a:latin typeface="Poppins" panose="00000500000000000000" pitchFamily="2" charset="0"/>
                <a:cs typeface="Poppins" panose="00000500000000000000" pitchFamily="2" charset="0"/>
              </a:rPr>
              <a:t>name Finance</a:t>
            </a:r>
          </a:p>
          <a:p>
            <a:r>
              <a:rPr lang="en-US" dirty="0">
                <a:solidFill>
                  <a:schemeClr val="accent6"/>
                </a:solidFill>
                <a:latin typeface="Poppins" panose="00000500000000000000" pitchFamily="2" charset="0"/>
                <a:cs typeface="Poppins" panose="00000500000000000000" pitchFamily="2" charset="0"/>
              </a:rPr>
              <a:t>exit</a:t>
            </a:r>
          </a:p>
          <a:p>
            <a:r>
              <a:rPr lang="en-US" dirty="0">
                <a:solidFill>
                  <a:schemeClr val="accent6"/>
                </a:solidFill>
                <a:latin typeface="Poppins" panose="00000500000000000000" pitchFamily="2" charset="0"/>
                <a:cs typeface="Poppins" panose="00000500000000000000" pitchFamily="2" charset="0"/>
              </a:rPr>
              <a:t>int range fa0/1-24</a:t>
            </a:r>
          </a:p>
          <a:p>
            <a:r>
              <a:rPr lang="en-US" dirty="0">
                <a:solidFill>
                  <a:schemeClr val="accent6"/>
                </a:solidFill>
                <a:latin typeface="Poppins" panose="00000500000000000000" pitchFamily="2" charset="0"/>
                <a:cs typeface="Poppins" panose="00000500000000000000" pitchFamily="2" charset="0"/>
              </a:rPr>
              <a:t>switchport mode access</a:t>
            </a:r>
          </a:p>
          <a:p>
            <a:r>
              <a:rPr lang="en-US" dirty="0">
                <a:solidFill>
                  <a:schemeClr val="accent6"/>
                </a:solidFill>
                <a:latin typeface="Poppins" panose="00000500000000000000" pitchFamily="2" charset="0"/>
                <a:cs typeface="Poppins" panose="00000500000000000000" pitchFamily="2" charset="0"/>
              </a:rPr>
              <a:t>switchport access </a:t>
            </a:r>
            <a:r>
              <a:rPr lang="en-US" dirty="0" err="1">
                <a:solidFill>
                  <a:schemeClr val="accent6"/>
                </a:solidFill>
                <a:latin typeface="Poppins" panose="00000500000000000000" pitchFamily="2" charset="0"/>
                <a:cs typeface="Poppins" panose="00000500000000000000" pitchFamily="2" charset="0"/>
              </a:rPr>
              <a:t>vlan</a:t>
            </a:r>
            <a:r>
              <a:rPr lang="en-US" dirty="0">
                <a:solidFill>
                  <a:schemeClr val="accent6"/>
                </a:solidFill>
                <a:latin typeface="Poppins" panose="00000500000000000000" pitchFamily="2" charset="0"/>
                <a:cs typeface="Poppins" panose="00000500000000000000" pitchFamily="2" charset="0"/>
              </a:rPr>
              <a:t> 30</a:t>
            </a:r>
          </a:p>
          <a:p>
            <a:r>
              <a:rPr lang="en-US" dirty="0">
                <a:solidFill>
                  <a:schemeClr val="accent6"/>
                </a:solidFill>
                <a:latin typeface="Poppins" panose="00000500000000000000" pitchFamily="2" charset="0"/>
                <a:cs typeface="Poppins" panose="00000500000000000000" pitchFamily="2" charset="0"/>
              </a:rPr>
              <a:t>exit</a:t>
            </a:r>
          </a:p>
          <a:p>
            <a:endParaRPr lang="en-GB" dirty="0"/>
          </a:p>
          <a:p>
            <a:r>
              <a:rPr lang="en-GB" b="1" dirty="0">
                <a:solidFill>
                  <a:schemeClr val="accent6"/>
                </a:solidFill>
                <a:latin typeface="Poppins" panose="00000500000000000000" pitchFamily="2" charset="0"/>
                <a:cs typeface="Poppins" panose="00000500000000000000" pitchFamily="2" charset="0"/>
              </a:rPr>
              <a:t># Turning trunk mode on in all switch connected to multilayer switch</a:t>
            </a:r>
          </a:p>
          <a:p>
            <a:r>
              <a:rPr lang="en-GB" dirty="0" err="1">
                <a:solidFill>
                  <a:schemeClr val="accent6"/>
                </a:solidFill>
                <a:latin typeface="Poppins" panose="00000500000000000000" pitchFamily="2" charset="0"/>
                <a:cs typeface="Poppins" panose="00000500000000000000" pitchFamily="2" charset="0"/>
              </a:rPr>
              <a:t>en</a:t>
            </a:r>
            <a:endParaRPr lang="en-GB" dirty="0">
              <a:solidFill>
                <a:schemeClr val="accent6"/>
              </a:solidFill>
              <a:latin typeface="Poppins" panose="00000500000000000000" pitchFamily="2" charset="0"/>
              <a:cs typeface="Poppins" panose="00000500000000000000" pitchFamily="2" charset="0"/>
            </a:endParaRPr>
          </a:p>
          <a:p>
            <a:r>
              <a:rPr lang="en-GB" dirty="0">
                <a:solidFill>
                  <a:schemeClr val="accent6"/>
                </a:solidFill>
                <a:latin typeface="Poppins" panose="00000500000000000000" pitchFamily="2" charset="0"/>
                <a:cs typeface="Poppins" panose="00000500000000000000" pitchFamily="2" charset="0"/>
              </a:rPr>
              <a:t>configure terminal</a:t>
            </a:r>
          </a:p>
          <a:p>
            <a:r>
              <a:rPr lang="en-GB" dirty="0">
                <a:solidFill>
                  <a:schemeClr val="accent6"/>
                </a:solidFill>
                <a:latin typeface="Poppins" panose="00000500000000000000" pitchFamily="2" charset="0"/>
                <a:cs typeface="Poppins" panose="00000500000000000000" pitchFamily="2" charset="0"/>
              </a:rPr>
              <a:t>int gig0/1</a:t>
            </a:r>
          </a:p>
          <a:p>
            <a:r>
              <a:rPr lang="en-GB" dirty="0">
                <a:solidFill>
                  <a:schemeClr val="accent6"/>
                </a:solidFill>
                <a:latin typeface="Poppins" panose="00000500000000000000" pitchFamily="2" charset="0"/>
                <a:cs typeface="Poppins" panose="00000500000000000000" pitchFamily="2" charset="0"/>
              </a:rPr>
              <a:t>switchport mode trunk</a:t>
            </a:r>
          </a:p>
          <a:p>
            <a:endParaRPr lang="en-GB" dirty="0">
              <a:solidFill>
                <a:schemeClr val="accent6"/>
              </a:solidFill>
              <a:latin typeface="Poppins" panose="00000500000000000000" pitchFamily="2" charset="0"/>
              <a:cs typeface="Poppins" panose="00000500000000000000" pitchFamily="2" charset="0"/>
            </a:endParaRPr>
          </a:p>
          <a:p>
            <a:r>
              <a:rPr lang="en-GB" dirty="0">
                <a:solidFill>
                  <a:schemeClr val="accent6"/>
                </a:solidFill>
                <a:latin typeface="Poppins" panose="00000500000000000000" pitchFamily="2" charset="0"/>
                <a:cs typeface="Poppins" panose="00000500000000000000" pitchFamily="2" charset="0"/>
              </a:rPr>
              <a:t>Int gig0/2</a:t>
            </a:r>
          </a:p>
          <a:p>
            <a:r>
              <a:rPr lang="en-GB" dirty="0">
                <a:solidFill>
                  <a:schemeClr val="accent6"/>
                </a:solidFill>
                <a:latin typeface="Poppins" panose="00000500000000000000" pitchFamily="2" charset="0"/>
                <a:cs typeface="Poppins" panose="00000500000000000000" pitchFamily="2" charset="0"/>
              </a:rPr>
              <a:t>switchport mode trunk (back up cable)</a:t>
            </a:r>
            <a:endParaRPr lang="en-US" dirty="0">
              <a:solidFill>
                <a:schemeClr val="accent6"/>
              </a:solidFill>
              <a:latin typeface="Poppins" panose="00000500000000000000" pitchFamily="2" charset="0"/>
              <a:cs typeface="Poppins" panose="00000500000000000000" pitchFamily="2" charset="0"/>
            </a:endParaRPr>
          </a:p>
          <a:p>
            <a:endParaRPr lang="en-GB" dirty="0"/>
          </a:p>
          <a:p>
            <a:endParaRPr lang="LID4096" dirty="0"/>
          </a:p>
        </p:txBody>
      </p:sp>
    </p:spTree>
    <p:extLst>
      <p:ext uri="{BB962C8B-B14F-4D97-AF65-F5344CB8AC3E}">
        <p14:creationId xmlns:p14="http://schemas.microsoft.com/office/powerpoint/2010/main" val="2871141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42">
          <a:extLst>
            <a:ext uri="{FF2B5EF4-FFF2-40B4-BE49-F238E27FC236}">
              <a16:creationId xmlns:a16="http://schemas.microsoft.com/office/drawing/2014/main" id="{EC584B13-BEDE-039F-A420-59CC710AA5B2}"/>
            </a:ext>
          </a:extLst>
        </p:cNvPr>
        <p:cNvGrpSpPr/>
        <p:nvPr/>
      </p:nvGrpSpPr>
      <p:grpSpPr>
        <a:xfrm>
          <a:off x="0" y="0"/>
          <a:ext cx="0" cy="0"/>
          <a:chOff x="0" y="0"/>
          <a:chExt cx="0" cy="0"/>
        </a:xfrm>
      </p:grpSpPr>
      <p:grpSp>
        <p:nvGrpSpPr>
          <p:cNvPr id="2345" name="Google Shape;2345;p52">
            <a:extLst>
              <a:ext uri="{FF2B5EF4-FFF2-40B4-BE49-F238E27FC236}">
                <a16:creationId xmlns:a16="http://schemas.microsoft.com/office/drawing/2014/main" id="{6D104259-3B02-F14A-F67E-B0B481AC27C5}"/>
              </a:ext>
            </a:extLst>
          </p:cNvPr>
          <p:cNvGrpSpPr/>
          <p:nvPr/>
        </p:nvGrpSpPr>
        <p:grpSpPr>
          <a:xfrm flipH="1">
            <a:off x="-2124408" y="1399808"/>
            <a:ext cx="5505638" cy="5597234"/>
            <a:chOff x="6499242" y="1053762"/>
            <a:chExt cx="5505638" cy="5597234"/>
          </a:xfrm>
        </p:grpSpPr>
        <p:grpSp>
          <p:nvGrpSpPr>
            <p:cNvPr id="2346" name="Google Shape;2346;p52">
              <a:extLst>
                <a:ext uri="{FF2B5EF4-FFF2-40B4-BE49-F238E27FC236}">
                  <a16:creationId xmlns:a16="http://schemas.microsoft.com/office/drawing/2014/main" id="{C6190CA5-4B44-C348-F9B5-E927553CD5B8}"/>
                </a:ext>
              </a:extLst>
            </p:cNvPr>
            <p:cNvGrpSpPr/>
            <p:nvPr/>
          </p:nvGrpSpPr>
          <p:grpSpPr>
            <a:xfrm>
              <a:off x="7989100" y="2783725"/>
              <a:ext cx="584850" cy="594450"/>
              <a:chOff x="2214950" y="5878400"/>
              <a:chExt cx="584850" cy="594450"/>
            </a:xfrm>
          </p:grpSpPr>
          <p:sp>
            <p:nvSpPr>
              <p:cNvPr id="2347" name="Google Shape;2347;p52">
                <a:extLst>
                  <a:ext uri="{FF2B5EF4-FFF2-40B4-BE49-F238E27FC236}">
                    <a16:creationId xmlns:a16="http://schemas.microsoft.com/office/drawing/2014/main" id="{490EED7E-2A36-6DDB-09B8-6C7EA69F8373}"/>
                  </a:ext>
                </a:extLst>
              </p:cNvPr>
              <p:cNvSpPr/>
              <p:nvPr/>
            </p:nvSpPr>
            <p:spPr>
              <a:xfrm>
                <a:off x="2228500" y="5891175"/>
                <a:ext cx="546575" cy="562525"/>
              </a:xfrm>
              <a:custGeom>
                <a:avLst/>
                <a:gdLst/>
                <a:ahLst/>
                <a:cxnLst/>
                <a:rect l="l" t="t" r="r" b="b"/>
                <a:pathLst>
                  <a:path w="21863" h="22501" fill="none" extrusionOk="0">
                    <a:moveTo>
                      <a:pt x="14969" y="1"/>
                    </a:moveTo>
                    <a:lnTo>
                      <a:pt x="1" y="17202"/>
                    </a:lnTo>
                    <a:lnTo>
                      <a:pt x="21862" y="22500"/>
                    </a:lnTo>
                    <a:lnTo>
                      <a:pt x="16213" y="12192"/>
                    </a:lnTo>
                    <a:lnTo>
                      <a:pt x="1" y="17202"/>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52">
                <a:extLst>
                  <a:ext uri="{FF2B5EF4-FFF2-40B4-BE49-F238E27FC236}">
                    <a16:creationId xmlns:a16="http://schemas.microsoft.com/office/drawing/2014/main" id="{965ABD86-CA15-B293-0EAC-5074CF652F53}"/>
                  </a:ext>
                </a:extLst>
              </p:cNvPr>
              <p:cNvSpPr/>
              <p:nvPr/>
            </p:nvSpPr>
            <p:spPr>
              <a:xfrm>
                <a:off x="2589950" y="5878400"/>
                <a:ext cx="25550" cy="25575"/>
              </a:xfrm>
              <a:custGeom>
                <a:avLst/>
                <a:gdLst/>
                <a:ahLst/>
                <a:cxnLst/>
                <a:rect l="l" t="t" r="r" b="b"/>
                <a:pathLst>
                  <a:path w="1022" h="1023" extrusionOk="0">
                    <a:moveTo>
                      <a:pt x="1021" y="512"/>
                    </a:moveTo>
                    <a:cubicBezTo>
                      <a:pt x="1021" y="799"/>
                      <a:pt x="798" y="1022"/>
                      <a:pt x="511" y="1022"/>
                    </a:cubicBezTo>
                    <a:cubicBezTo>
                      <a:pt x="224" y="1022"/>
                      <a:pt x="0" y="799"/>
                      <a:pt x="0" y="512"/>
                    </a:cubicBezTo>
                    <a:cubicBezTo>
                      <a:pt x="0" y="256"/>
                      <a:pt x="224" y="1"/>
                      <a:pt x="511" y="1"/>
                    </a:cubicBezTo>
                    <a:cubicBezTo>
                      <a:pt x="798" y="1"/>
                      <a:pt x="1021" y="256"/>
                      <a:pt x="1021" y="51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52">
                <a:extLst>
                  <a:ext uri="{FF2B5EF4-FFF2-40B4-BE49-F238E27FC236}">
                    <a16:creationId xmlns:a16="http://schemas.microsoft.com/office/drawing/2014/main" id="{0B19117E-92DE-4232-B3D9-B9F13FB8791A}"/>
                  </a:ext>
                </a:extLst>
              </p:cNvPr>
              <p:cNvSpPr/>
              <p:nvPr/>
            </p:nvSpPr>
            <p:spPr>
              <a:xfrm>
                <a:off x="2621050" y="6183200"/>
                <a:ext cx="25575" cy="25550"/>
              </a:xfrm>
              <a:custGeom>
                <a:avLst/>
                <a:gdLst/>
                <a:ahLst/>
                <a:cxnLst/>
                <a:rect l="l" t="t" r="r" b="b"/>
                <a:pathLst>
                  <a:path w="1023" h="1022" extrusionOk="0">
                    <a:moveTo>
                      <a:pt x="1022" y="511"/>
                    </a:moveTo>
                    <a:cubicBezTo>
                      <a:pt x="1022" y="798"/>
                      <a:pt x="799" y="1021"/>
                      <a:pt x="511" y="1021"/>
                    </a:cubicBezTo>
                    <a:cubicBezTo>
                      <a:pt x="224" y="1021"/>
                      <a:pt x="1" y="798"/>
                      <a:pt x="1" y="511"/>
                    </a:cubicBezTo>
                    <a:cubicBezTo>
                      <a:pt x="1" y="224"/>
                      <a:pt x="224" y="0"/>
                      <a:pt x="511" y="0"/>
                    </a:cubicBezTo>
                    <a:cubicBezTo>
                      <a:pt x="799"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52">
                <a:extLst>
                  <a:ext uri="{FF2B5EF4-FFF2-40B4-BE49-F238E27FC236}">
                    <a16:creationId xmlns:a16="http://schemas.microsoft.com/office/drawing/2014/main" id="{78625819-9021-788B-9F7A-FDED5A1631ED}"/>
                  </a:ext>
                </a:extLst>
              </p:cNvPr>
              <p:cNvSpPr/>
              <p:nvPr/>
            </p:nvSpPr>
            <p:spPr>
              <a:xfrm>
                <a:off x="2214950" y="6294100"/>
                <a:ext cx="42300" cy="42300"/>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52">
                <a:extLst>
                  <a:ext uri="{FF2B5EF4-FFF2-40B4-BE49-F238E27FC236}">
                    <a16:creationId xmlns:a16="http://schemas.microsoft.com/office/drawing/2014/main" id="{9BF71208-851F-252A-E185-7B5969B8EDC9}"/>
                  </a:ext>
                </a:extLst>
              </p:cNvPr>
              <p:cNvSpPr/>
              <p:nvPr/>
            </p:nvSpPr>
            <p:spPr>
              <a:xfrm>
                <a:off x="2757500" y="6430525"/>
                <a:ext cx="42300" cy="42325"/>
              </a:xfrm>
              <a:custGeom>
                <a:avLst/>
                <a:gdLst/>
                <a:ahLst/>
                <a:cxnLst/>
                <a:rect l="l" t="t" r="r" b="b"/>
                <a:pathLst>
                  <a:path w="1692" h="1693" extrusionOk="0">
                    <a:moveTo>
                      <a:pt x="1692" y="830"/>
                    </a:moveTo>
                    <a:cubicBezTo>
                      <a:pt x="1692" y="1309"/>
                      <a:pt x="1309" y="1692"/>
                      <a:pt x="830" y="1692"/>
                    </a:cubicBezTo>
                    <a:cubicBezTo>
                      <a:pt x="383" y="1692"/>
                      <a:pt x="0" y="1309"/>
                      <a:pt x="0" y="830"/>
                    </a:cubicBezTo>
                    <a:cubicBezTo>
                      <a:pt x="0" y="384"/>
                      <a:pt x="383" y="1"/>
                      <a:pt x="830"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2" name="Google Shape;2352;p52">
              <a:extLst>
                <a:ext uri="{FF2B5EF4-FFF2-40B4-BE49-F238E27FC236}">
                  <a16:creationId xmlns:a16="http://schemas.microsoft.com/office/drawing/2014/main" id="{EF778622-8577-12BD-BB25-0CEAC5CDC0E2}"/>
                </a:ext>
              </a:extLst>
            </p:cNvPr>
            <p:cNvGrpSpPr/>
            <p:nvPr/>
          </p:nvGrpSpPr>
          <p:grpSpPr>
            <a:xfrm rot="-153375">
              <a:off x="6839463" y="4436056"/>
              <a:ext cx="927920" cy="503473"/>
              <a:chOff x="3176988" y="6051975"/>
              <a:chExt cx="927925" cy="503475"/>
            </a:xfrm>
          </p:grpSpPr>
          <p:sp>
            <p:nvSpPr>
              <p:cNvPr id="2353" name="Google Shape;2353;p52">
                <a:extLst>
                  <a:ext uri="{FF2B5EF4-FFF2-40B4-BE49-F238E27FC236}">
                    <a16:creationId xmlns:a16="http://schemas.microsoft.com/office/drawing/2014/main" id="{69E7E9C5-04A7-A91B-40D8-714C28CA111B}"/>
                  </a:ext>
                </a:extLst>
              </p:cNvPr>
              <p:cNvSpPr/>
              <p:nvPr/>
            </p:nvSpPr>
            <p:spPr>
              <a:xfrm>
                <a:off x="3198538" y="6072725"/>
                <a:ext cx="893625" cy="472350"/>
              </a:xfrm>
              <a:custGeom>
                <a:avLst/>
                <a:gdLst/>
                <a:ahLst/>
                <a:cxnLst/>
                <a:rect l="l" t="t" r="r" b="b"/>
                <a:pathLst>
                  <a:path w="35745" h="18894" fill="none" extrusionOk="0">
                    <a:moveTo>
                      <a:pt x="0" y="1"/>
                    </a:moveTo>
                    <a:lnTo>
                      <a:pt x="6862" y="17809"/>
                    </a:lnTo>
                    <a:lnTo>
                      <a:pt x="35744" y="18894"/>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52">
                <a:extLst>
                  <a:ext uri="{FF2B5EF4-FFF2-40B4-BE49-F238E27FC236}">
                    <a16:creationId xmlns:a16="http://schemas.microsoft.com/office/drawing/2014/main" id="{7EAB6D7D-CBF3-4B8D-0D2C-C956928A82F4}"/>
                  </a:ext>
                </a:extLst>
              </p:cNvPr>
              <p:cNvSpPr/>
              <p:nvPr/>
            </p:nvSpPr>
            <p:spPr>
              <a:xfrm>
                <a:off x="4079363" y="6529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1"/>
                      <a:pt x="511" y="1"/>
                    </a:cubicBezTo>
                    <a:cubicBezTo>
                      <a:pt x="798" y="1"/>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52">
                <a:extLst>
                  <a:ext uri="{FF2B5EF4-FFF2-40B4-BE49-F238E27FC236}">
                    <a16:creationId xmlns:a16="http://schemas.microsoft.com/office/drawing/2014/main" id="{EEC27C44-A868-B24A-6C90-6576E8980917}"/>
                  </a:ext>
                </a:extLst>
              </p:cNvPr>
              <p:cNvSpPr/>
              <p:nvPr/>
            </p:nvSpPr>
            <p:spPr>
              <a:xfrm>
                <a:off x="3176988" y="60519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52">
                <a:extLst>
                  <a:ext uri="{FF2B5EF4-FFF2-40B4-BE49-F238E27FC236}">
                    <a16:creationId xmlns:a16="http://schemas.microsoft.com/office/drawing/2014/main" id="{6565EEAD-DFA4-1952-56C0-3D0B29958322}"/>
                  </a:ext>
                </a:extLst>
              </p:cNvPr>
              <p:cNvSpPr/>
              <p:nvPr/>
            </p:nvSpPr>
            <p:spPr>
              <a:xfrm>
                <a:off x="3354113" y="6491600"/>
                <a:ext cx="42300" cy="42325"/>
              </a:xfrm>
              <a:custGeom>
                <a:avLst/>
                <a:gdLst/>
                <a:ahLst/>
                <a:cxnLst/>
                <a:rect l="l" t="t" r="r" b="b"/>
                <a:pathLst>
                  <a:path w="1692" h="1693" extrusionOk="0">
                    <a:moveTo>
                      <a:pt x="1692" y="830"/>
                    </a:moveTo>
                    <a:cubicBezTo>
                      <a:pt x="1692" y="1309"/>
                      <a:pt x="1309" y="1692"/>
                      <a:pt x="862" y="1692"/>
                    </a:cubicBezTo>
                    <a:cubicBezTo>
                      <a:pt x="383" y="1692"/>
                      <a:pt x="0" y="1309"/>
                      <a:pt x="0" y="830"/>
                    </a:cubicBezTo>
                    <a:cubicBezTo>
                      <a:pt x="0" y="384"/>
                      <a:pt x="383" y="1"/>
                      <a:pt x="862"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7" name="Google Shape;2357;p52">
              <a:extLst>
                <a:ext uri="{FF2B5EF4-FFF2-40B4-BE49-F238E27FC236}">
                  <a16:creationId xmlns:a16="http://schemas.microsoft.com/office/drawing/2014/main" id="{E8448A68-E708-A626-9C04-D7AA274A2D36}"/>
                </a:ext>
              </a:extLst>
            </p:cNvPr>
            <p:cNvSpPr/>
            <p:nvPr/>
          </p:nvSpPr>
          <p:spPr>
            <a:xfrm rot="-6838413">
              <a:off x="7600446" y="3711175"/>
              <a:ext cx="42298" cy="42298"/>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8" name="Google Shape;2358;p52">
              <a:extLst>
                <a:ext uri="{FF2B5EF4-FFF2-40B4-BE49-F238E27FC236}">
                  <a16:creationId xmlns:a16="http://schemas.microsoft.com/office/drawing/2014/main" id="{72FC3D36-675F-C7F2-8627-EEAB9590B2FD}"/>
                </a:ext>
              </a:extLst>
            </p:cNvPr>
            <p:cNvGrpSpPr/>
            <p:nvPr/>
          </p:nvGrpSpPr>
          <p:grpSpPr>
            <a:xfrm rot="1261702" flipH="1">
              <a:off x="7143914" y="1664524"/>
              <a:ext cx="4216295" cy="4375710"/>
              <a:chOff x="9348175" y="863250"/>
              <a:chExt cx="5209825" cy="5406805"/>
            </a:xfrm>
          </p:grpSpPr>
          <p:grpSp>
            <p:nvGrpSpPr>
              <p:cNvPr id="2359" name="Google Shape;2359;p52">
                <a:extLst>
                  <a:ext uri="{FF2B5EF4-FFF2-40B4-BE49-F238E27FC236}">
                    <a16:creationId xmlns:a16="http://schemas.microsoft.com/office/drawing/2014/main" id="{38C52387-298A-C1C3-2B5B-CAC57728D753}"/>
                  </a:ext>
                </a:extLst>
              </p:cNvPr>
              <p:cNvGrpSpPr/>
              <p:nvPr/>
            </p:nvGrpSpPr>
            <p:grpSpPr>
              <a:xfrm>
                <a:off x="9369050" y="884125"/>
                <a:ext cx="5160025" cy="5385930"/>
                <a:chOff x="9369050" y="884125"/>
                <a:chExt cx="5160025" cy="5385930"/>
              </a:xfrm>
            </p:grpSpPr>
            <p:sp>
              <p:nvSpPr>
                <p:cNvPr id="2360" name="Google Shape;2360;p52">
                  <a:extLst>
                    <a:ext uri="{FF2B5EF4-FFF2-40B4-BE49-F238E27FC236}">
                      <a16:creationId xmlns:a16="http://schemas.microsoft.com/office/drawing/2014/main" id="{7AF6D543-AEF3-7C1C-96C5-3A58AA6B24B4}"/>
                    </a:ext>
                  </a:extLst>
                </p:cNvPr>
                <p:cNvSpPr/>
                <p:nvPr/>
              </p:nvSpPr>
              <p:spPr>
                <a:xfrm>
                  <a:off x="10744850" y="2199650"/>
                  <a:ext cx="3357500" cy="3867800"/>
                </a:xfrm>
                <a:custGeom>
                  <a:avLst/>
                  <a:gdLst/>
                  <a:ahLst/>
                  <a:cxnLst/>
                  <a:rect l="l" t="t" r="r" b="b"/>
                  <a:pathLst>
                    <a:path w="134300" h="154712" fill="none" extrusionOk="0">
                      <a:moveTo>
                        <a:pt x="134300" y="154712"/>
                      </a:moveTo>
                      <a:lnTo>
                        <a:pt x="123917" y="115431"/>
                      </a:lnTo>
                      <a:lnTo>
                        <a:pt x="82387" y="106624"/>
                      </a:lnTo>
                      <a:lnTo>
                        <a:pt x="60078" y="95277"/>
                      </a:lnTo>
                      <a:lnTo>
                        <a:pt x="41209" y="119192"/>
                      </a:lnTo>
                      <a:lnTo>
                        <a:pt x="44360" y="70140"/>
                      </a:lnTo>
                      <a:lnTo>
                        <a:pt x="12922" y="69175"/>
                      </a:lnTo>
                      <a:lnTo>
                        <a:pt x="38702" y="31470"/>
                      </a:lnTo>
                      <a:lnTo>
                        <a:pt x="28319" y="0"/>
                      </a:lnTo>
                      <a:lnTo>
                        <a:pt x="0" y="524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52">
                  <a:extLst>
                    <a:ext uri="{FF2B5EF4-FFF2-40B4-BE49-F238E27FC236}">
                      <a16:creationId xmlns:a16="http://schemas.microsoft.com/office/drawing/2014/main" id="{844BB35E-4614-D1FF-F00E-91407F0CD348}"/>
                    </a:ext>
                  </a:extLst>
                </p:cNvPr>
                <p:cNvSpPr/>
                <p:nvPr/>
              </p:nvSpPr>
              <p:spPr>
                <a:xfrm>
                  <a:off x="10940125" y="2959875"/>
                  <a:ext cx="776300" cy="26525"/>
                </a:xfrm>
                <a:custGeom>
                  <a:avLst/>
                  <a:gdLst/>
                  <a:ahLst/>
                  <a:cxnLst/>
                  <a:rect l="l" t="t" r="r" b="b"/>
                  <a:pathLst>
                    <a:path w="31052" h="1061" fill="none" extrusionOk="0">
                      <a:moveTo>
                        <a:pt x="0" y="0"/>
                      </a:moveTo>
                      <a:lnTo>
                        <a:pt x="31052" y="106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52">
                  <a:extLst>
                    <a:ext uri="{FF2B5EF4-FFF2-40B4-BE49-F238E27FC236}">
                      <a16:creationId xmlns:a16="http://schemas.microsoft.com/office/drawing/2014/main" id="{3C12E5C2-DFB8-E3FC-FA9E-7201B47F593F}"/>
                    </a:ext>
                  </a:extLst>
                </p:cNvPr>
                <p:cNvSpPr/>
                <p:nvPr/>
              </p:nvSpPr>
              <p:spPr>
                <a:xfrm>
                  <a:off x="14057322" y="4223153"/>
                  <a:ext cx="167975" cy="2046902"/>
                </a:xfrm>
                <a:custGeom>
                  <a:avLst/>
                  <a:gdLst/>
                  <a:ahLst/>
                  <a:cxnLst/>
                  <a:rect l="l" t="t" r="r" b="b"/>
                  <a:pathLst>
                    <a:path w="6719" h="74190" fill="none" extrusionOk="0">
                      <a:moveTo>
                        <a:pt x="6719" y="0"/>
                      </a:moveTo>
                      <a:lnTo>
                        <a:pt x="1" y="7419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52">
                  <a:extLst>
                    <a:ext uri="{FF2B5EF4-FFF2-40B4-BE49-F238E27FC236}">
                      <a16:creationId xmlns:a16="http://schemas.microsoft.com/office/drawing/2014/main" id="{32437EEC-8C39-C42E-F91B-A2F19EE65FAF}"/>
                    </a:ext>
                  </a:extLst>
                </p:cNvPr>
                <p:cNvSpPr/>
                <p:nvPr/>
              </p:nvSpPr>
              <p:spPr>
                <a:xfrm>
                  <a:off x="12804500" y="4223150"/>
                  <a:ext cx="1724575" cy="1236775"/>
                </a:xfrm>
                <a:custGeom>
                  <a:avLst/>
                  <a:gdLst/>
                  <a:ahLst/>
                  <a:cxnLst/>
                  <a:rect l="l" t="t" r="r" b="b"/>
                  <a:pathLst>
                    <a:path w="68983" h="49471" fill="none" extrusionOk="0">
                      <a:moveTo>
                        <a:pt x="41531" y="34491"/>
                      </a:moveTo>
                      <a:lnTo>
                        <a:pt x="15944" y="49471"/>
                      </a:lnTo>
                      <a:lnTo>
                        <a:pt x="1" y="25684"/>
                      </a:lnTo>
                      <a:lnTo>
                        <a:pt x="25395" y="12569"/>
                      </a:lnTo>
                      <a:lnTo>
                        <a:pt x="41531" y="34491"/>
                      </a:lnTo>
                      <a:lnTo>
                        <a:pt x="56832" y="0"/>
                      </a:lnTo>
                      <a:lnTo>
                        <a:pt x="68983" y="2115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52">
                  <a:extLst>
                    <a:ext uri="{FF2B5EF4-FFF2-40B4-BE49-F238E27FC236}">
                      <a16:creationId xmlns:a16="http://schemas.microsoft.com/office/drawing/2014/main" id="{96DF6C30-510A-2086-3346-C0CD62A4E800}"/>
                    </a:ext>
                  </a:extLst>
                </p:cNvPr>
                <p:cNvSpPr/>
                <p:nvPr/>
              </p:nvSpPr>
              <p:spPr>
                <a:xfrm>
                  <a:off x="12390650" y="884125"/>
                  <a:ext cx="1651450" cy="5037075"/>
                </a:xfrm>
                <a:custGeom>
                  <a:avLst/>
                  <a:gdLst/>
                  <a:ahLst/>
                  <a:cxnLst/>
                  <a:rect l="l" t="t" r="r" b="b"/>
                  <a:pathLst>
                    <a:path w="66058" h="201483" fill="none" extrusionOk="0">
                      <a:moveTo>
                        <a:pt x="51785" y="196436"/>
                      </a:moveTo>
                      <a:lnTo>
                        <a:pt x="34813" y="194989"/>
                      </a:lnTo>
                      <a:lnTo>
                        <a:pt x="32498" y="183032"/>
                      </a:lnTo>
                      <a:lnTo>
                        <a:pt x="0" y="201482"/>
                      </a:lnTo>
                      <a:lnTo>
                        <a:pt x="16555" y="159245"/>
                      </a:lnTo>
                      <a:lnTo>
                        <a:pt x="28737" y="123918"/>
                      </a:lnTo>
                      <a:lnTo>
                        <a:pt x="41949" y="146130"/>
                      </a:lnTo>
                      <a:lnTo>
                        <a:pt x="66057" y="97913"/>
                      </a:lnTo>
                      <a:lnTo>
                        <a:pt x="23273" y="97077"/>
                      </a:lnTo>
                      <a:lnTo>
                        <a:pt x="50949" y="54293"/>
                      </a:lnTo>
                      <a:lnTo>
                        <a:pt x="54935" y="30634"/>
                      </a:lnTo>
                      <a:lnTo>
                        <a:pt x="34813" y="19930"/>
                      </a:lnTo>
                      <a:lnTo>
                        <a:pt x="45067"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52">
                  <a:extLst>
                    <a:ext uri="{FF2B5EF4-FFF2-40B4-BE49-F238E27FC236}">
                      <a16:creationId xmlns:a16="http://schemas.microsoft.com/office/drawing/2014/main" id="{63409911-0A9E-5F57-9359-910DC07C2348}"/>
                    </a:ext>
                  </a:extLst>
                </p:cNvPr>
                <p:cNvSpPr/>
                <p:nvPr/>
              </p:nvSpPr>
              <p:spPr>
                <a:xfrm>
                  <a:off x="11452825" y="2199650"/>
                  <a:ext cx="1519650" cy="1111425"/>
                </a:xfrm>
                <a:custGeom>
                  <a:avLst/>
                  <a:gdLst/>
                  <a:ahLst/>
                  <a:cxnLst/>
                  <a:rect l="l" t="t" r="r" b="b"/>
                  <a:pathLst>
                    <a:path w="60786" h="44457" fill="none" extrusionOk="0">
                      <a:moveTo>
                        <a:pt x="0" y="0"/>
                      </a:moveTo>
                      <a:lnTo>
                        <a:pt x="20959" y="32916"/>
                      </a:lnTo>
                      <a:lnTo>
                        <a:pt x="60786" y="44456"/>
                      </a:lnTo>
                      <a:lnTo>
                        <a:pt x="46546" y="11540"/>
                      </a:lnTo>
                      <a:lnTo>
                        <a:pt x="20959" y="32916"/>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52">
                  <a:extLst>
                    <a:ext uri="{FF2B5EF4-FFF2-40B4-BE49-F238E27FC236}">
                      <a16:creationId xmlns:a16="http://schemas.microsoft.com/office/drawing/2014/main" id="{F54F3AA8-17C8-7F86-3F3E-70F1B7B26E49}"/>
                    </a:ext>
                  </a:extLst>
                </p:cNvPr>
                <p:cNvSpPr/>
                <p:nvPr/>
              </p:nvSpPr>
              <p:spPr>
                <a:xfrm>
                  <a:off x="11712400" y="1382375"/>
                  <a:ext cx="1952000" cy="2570775"/>
                </a:xfrm>
                <a:custGeom>
                  <a:avLst/>
                  <a:gdLst/>
                  <a:ahLst/>
                  <a:cxnLst/>
                  <a:rect l="l" t="t" r="r" b="b"/>
                  <a:pathLst>
                    <a:path w="78080" h="102831" fill="none" extrusionOk="0">
                      <a:moveTo>
                        <a:pt x="61943" y="0"/>
                      </a:moveTo>
                      <a:lnTo>
                        <a:pt x="78079" y="34363"/>
                      </a:lnTo>
                      <a:lnTo>
                        <a:pt x="36163" y="44231"/>
                      </a:lnTo>
                      <a:lnTo>
                        <a:pt x="16651" y="24848"/>
                      </a:lnTo>
                      <a:lnTo>
                        <a:pt x="10576" y="65607"/>
                      </a:lnTo>
                      <a:lnTo>
                        <a:pt x="0" y="64161"/>
                      </a:lnTo>
                      <a:lnTo>
                        <a:pt x="5658" y="102831"/>
                      </a:lnTo>
                      <a:lnTo>
                        <a:pt x="12408" y="86469"/>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52">
                  <a:extLst>
                    <a:ext uri="{FF2B5EF4-FFF2-40B4-BE49-F238E27FC236}">
                      <a16:creationId xmlns:a16="http://schemas.microsoft.com/office/drawing/2014/main" id="{CA4165A2-1F90-D450-1718-3C419EB7DAA9}"/>
                    </a:ext>
                  </a:extLst>
                </p:cNvPr>
                <p:cNvSpPr/>
                <p:nvPr/>
              </p:nvSpPr>
              <p:spPr>
                <a:xfrm>
                  <a:off x="13439350" y="4157250"/>
                  <a:ext cx="785950" cy="380125"/>
                </a:xfrm>
                <a:custGeom>
                  <a:avLst/>
                  <a:gdLst/>
                  <a:ahLst/>
                  <a:cxnLst/>
                  <a:rect l="l" t="t" r="r" b="b"/>
                  <a:pathLst>
                    <a:path w="31438" h="15205" fill="none" extrusionOk="0">
                      <a:moveTo>
                        <a:pt x="1" y="15205"/>
                      </a:moveTo>
                      <a:lnTo>
                        <a:pt x="31438" y="2636"/>
                      </a:lnTo>
                      <a:lnTo>
                        <a:pt x="16909" y="0"/>
                      </a:lnTo>
                      <a:close/>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52">
                  <a:extLst>
                    <a:ext uri="{FF2B5EF4-FFF2-40B4-BE49-F238E27FC236}">
                      <a16:creationId xmlns:a16="http://schemas.microsoft.com/office/drawing/2014/main" id="{339AC9DC-2755-CC03-9E43-4423983289F3}"/>
                    </a:ext>
                  </a:extLst>
                </p:cNvPr>
                <p:cNvSpPr/>
                <p:nvPr/>
              </p:nvSpPr>
              <p:spPr>
                <a:xfrm>
                  <a:off x="10137300" y="5289525"/>
                  <a:ext cx="474175" cy="348800"/>
                </a:xfrm>
                <a:custGeom>
                  <a:avLst/>
                  <a:gdLst/>
                  <a:ahLst/>
                  <a:cxnLst/>
                  <a:rect l="l" t="t" r="r" b="b"/>
                  <a:pathLst>
                    <a:path w="18967" h="13952" fill="none" extrusionOk="0">
                      <a:moveTo>
                        <a:pt x="18966" y="1"/>
                      </a:moveTo>
                      <a:lnTo>
                        <a:pt x="1" y="1395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52">
                  <a:extLst>
                    <a:ext uri="{FF2B5EF4-FFF2-40B4-BE49-F238E27FC236}">
                      <a16:creationId xmlns:a16="http://schemas.microsoft.com/office/drawing/2014/main" id="{FEC3CEB7-9157-390D-6276-F4A62D5E8E1F}"/>
                    </a:ext>
                  </a:extLst>
                </p:cNvPr>
                <p:cNvSpPr/>
                <p:nvPr/>
              </p:nvSpPr>
              <p:spPr>
                <a:xfrm>
                  <a:off x="10646000" y="3651775"/>
                  <a:ext cx="421925" cy="277275"/>
                </a:xfrm>
                <a:custGeom>
                  <a:avLst/>
                  <a:gdLst/>
                  <a:ahLst/>
                  <a:cxnLst/>
                  <a:rect l="l" t="t" r="r" b="b"/>
                  <a:pathLst>
                    <a:path w="16877" h="11091" fill="none" extrusionOk="0">
                      <a:moveTo>
                        <a:pt x="16876" y="11090"/>
                      </a:moveTo>
                      <a:lnTo>
                        <a:pt x="0" y="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52">
                  <a:extLst>
                    <a:ext uri="{FF2B5EF4-FFF2-40B4-BE49-F238E27FC236}">
                      <a16:creationId xmlns:a16="http://schemas.microsoft.com/office/drawing/2014/main" id="{E38520E2-9CCA-4E75-F741-7C5C33C4B29E}"/>
                    </a:ext>
                  </a:extLst>
                </p:cNvPr>
                <p:cNvSpPr/>
                <p:nvPr/>
              </p:nvSpPr>
              <p:spPr>
                <a:xfrm>
                  <a:off x="12695200" y="4485125"/>
                  <a:ext cx="109325" cy="379325"/>
                </a:xfrm>
                <a:custGeom>
                  <a:avLst/>
                  <a:gdLst/>
                  <a:ahLst/>
                  <a:cxnLst/>
                  <a:rect l="l" t="t" r="r" b="b"/>
                  <a:pathLst>
                    <a:path w="4373" h="15173" fill="none" extrusionOk="0">
                      <a:moveTo>
                        <a:pt x="1" y="0"/>
                      </a:moveTo>
                      <a:lnTo>
                        <a:pt x="4373" y="1517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52">
                  <a:extLst>
                    <a:ext uri="{FF2B5EF4-FFF2-40B4-BE49-F238E27FC236}">
                      <a16:creationId xmlns:a16="http://schemas.microsoft.com/office/drawing/2014/main" id="{146B296B-A3BF-9F3F-33F4-3547B2345211}"/>
                    </a:ext>
                  </a:extLst>
                </p:cNvPr>
                <p:cNvSpPr/>
                <p:nvPr/>
              </p:nvSpPr>
              <p:spPr>
                <a:xfrm>
                  <a:off x="9369050" y="4637000"/>
                  <a:ext cx="2406050" cy="998125"/>
                </a:xfrm>
                <a:custGeom>
                  <a:avLst/>
                  <a:gdLst/>
                  <a:ahLst/>
                  <a:cxnLst/>
                  <a:rect l="l" t="t" r="r" b="b"/>
                  <a:pathLst>
                    <a:path w="96242" h="39925" fill="none" extrusionOk="0">
                      <a:moveTo>
                        <a:pt x="76633" y="12987"/>
                      </a:moveTo>
                      <a:lnTo>
                        <a:pt x="42142" y="1"/>
                      </a:lnTo>
                      <a:lnTo>
                        <a:pt x="79880" y="39924"/>
                      </a:lnTo>
                      <a:lnTo>
                        <a:pt x="76633" y="12987"/>
                      </a:lnTo>
                      <a:lnTo>
                        <a:pt x="96241" y="21698"/>
                      </a:lnTo>
                      <a:lnTo>
                        <a:pt x="79880" y="39924"/>
                      </a:lnTo>
                      <a:lnTo>
                        <a:pt x="49696" y="26102"/>
                      </a:lnTo>
                      <a:lnTo>
                        <a:pt x="42142" y="1"/>
                      </a:lnTo>
                      <a:lnTo>
                        <a:pt x="1" y="22630"/>
                      </a:lnTo>
                      <a:lnTo>
                        <a:pt x="49696" y="2610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52">
                  <a:extLst>
                    <a:ext uri="{FF2B5EF4-FFF2-40B4-BE49-F238E27FC236}">
                      <a16:creationId xmlns:a16="http://schemas.microsoft.com/office/drawing/2014/main" id="{4183AECA-3974-D1D1-669B-BB05D49F6958}"/>
                    </a:ext>
                  </a:extLst>
                </p:cNvPr>
                <p:cNvSpPr/>
                <p:nvPr/>
              </p:nvSpPr>
              <p:spPr>
                <a:xfrm>
                  <a:off x="11853825" y="3610800"/>
                  <a:ext cx="1328400" cy="970775"/>
                </a:xfrm>
                <a:custGeom>
                  <a:avLst/>
                  <a:gdLst/>
                  <a:ahLst/>
                  <a:cxnLst/>
                  <a:rect l="l" t="t" r="r" b="b"/>
                  <a:pathLst>
                    <a:path w="53136" h="38831" fill="none" extrusionOk="0">
                      <a:moveTo>
                        <a:pt x="15719" y="38831"/>
                      </a:moveTo>
                      <a:lnTo>
                        <a:pt x="33656" y="34973"/>
                      </a:lnTo>
                      <a:lnTo>
                        <a:pt x="50210" y="14851"/>
                      </a:lnTo>
                      <a:lnTo>
                        <a:pt x="1" y="13694"/>
                      </a:lnTo>
                      <a:lnTo>
                        <a:pt x="15719" y="38831"/>
                      </a:lnTo>
                      <a:lnTo>
                        <a:pt x="50210" y="14851"/>
                      </a:lnTo>
                      <a:lnTo>
                        <a:pt x="53135" y="0"/>
                      </a:lnTo>
                      <a:lnTo>
                        <a:pt x="1" y="13694"/>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52">
                  <a:extLst>
                    <a:ext uri="{FF2B5EF4-FFF2-40B4-BE49-F238E27FC236}">
                      <a16:creationId xmlns:a16="http://schemas.microsoft.com/office/drawing/2014/main" id="{D75D1C28-CBC2-D726-24C6-66B024DEDA49}"/>
                    </a:ext>
                  </a:extLst>
                </p:cNvPr>
                <p:cNvSpPr/>
                <p:nvPr/>
              </p:nvSpPr>
              <p:spPr>
                <a:xfrm>
                  <a:off x="10941725" y="1359075"/>
                  <a:ext cx="1862800" cy="4221400"/>
                </a:xfrm>
                <a:custGeom>
                  <a:avLst/>
                  <a:gdLst/>
                  <a:ahLst/>
                  <a:cxnLst/>
                  <a:rect l="l" t="t" r="r" b="b"/>
                  <a:pathLst>
                    <a:path w="74512" h="168856" fill="none" extrusionOk="0">
                      <a:moveTo>
                        <a:pt x="55353" y="157958"/>
                      </a:moveTo>
                      <a:lnTo>
                        <a:pt x="41210" y="168855"/>
                      </a:lnTo>
                      <a:lnTo>
                        <a:pt x="33334" y="152815"/>
                      </a:lnTo>
                      <a:lnTo>
                        <a:pt x="55353" y="157958"/>
                      </a:lnTo>
                      <a:lnTo>
                        <a:pt x="74512" y="140247"/>
                      </a:lnTo>
                      <a:lnTo>
                        <a:pt x="33334" y="152815"/>
                      </a:lnTo>
                      <a:lnTo>
                        <a:pt x="5047" y="102798"/>
                      </a:lnTo>
                      <a:lnTo>
                        <a:pt x="1" y="64128"/>
                      </a:lnTo>
                      <a:lnTo>
                        <a:pt x="20444" y="33623"/>
                      </a:lnTo>
                      <a:lnTo>
                        <a:pt x="47478" y="25780"/>
                      </a:lnTo>
                      <a:lnTo>
                        <a:pt x="47157" y="1865"/>
                      </a:lnTo>
                      <a:lnTo>
                        <a:pt x="65415" y="0"/>
                      </a:lnTo>
                      <a:lnTo>
                        <a:pt x="47478" y="2578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52">
                  <a:extLst>
                    <a:ext uri="{FF2B5EF4-FFF2-40B4-BE49-F238E27FC236}">
                      <a16:creationId xmlns:a16="http://schemas.microsoft.com/office/drawing/2014/main" id="{331B8B05-0BF3-2398-9A73-2DFA8D0A71FB}"/>
                    </a:ext>
                  </a:extLst>
                </p:cNvPr>
                <p:cNvSpPr/>
                <p:nvPr/>
              </p:nvSpPr>
              <p:spPr>
                <a:xfrm>
                  <a:off x="11631225" y="5472750"/>
                  <a:ext cx="744175" cy="196925"/>
                </a:xfrm>
                <a:custGeom>
                  <a:avLst/>
                  <a:gdLst/>
                  <a:ahLst/>
                  <a:cxnLst/>
                  <a:rect l="l" t="t" r="r" b="b"/>
                  <a:pathLst>
                    <a:path w="29767" h="7877" fill="none" extrusionOk="0">
                      <a:moveTo>
                        <a:pt x="1" y="7876"/>
                      </a:moveTo>
                      <a:lnTo>
                        <a:pt x="13630" y="4308"/>
                      </a:lnTo>
                      <a:lnTo>
                        <a:pt x="29766"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52">
                  <a:extLst>
                    <a:ext uri="{FF2B5EF4-FFF2-40B4-BE49-F238E27FC236}">
                      <a16:creationId xmlns:a16="http://schemas.microsoft.com/office/drawing/2014/main" id="{8E8E4FB2-85A0-CB1F-EC17-0A973933C4BD}"/>
                    </a:ext>
                  </a:extLst>
                </p:cNvPr>
                <p:cNvSpPr/>
                <p:nvPr/>
              </p:nvSpPr>
              <p:spPr>
                <a:xfrm>
                  <a:off x="10422600" y="4566275"/>
                  <a:ext cx="712025" cy="70750"/>
                </a:xfrm>
                <a:custGeom>
                  <a:avLst/>
                  <a:gdLst/>
                  <a:ahLst/>
                  <a:cxnLst/>
                  <a:rect l="l" t="t" r="r" b="b"/>
                  <a:pathLst>
                    <a:path w="28481" h="2830" fill="none" extrusionOk="0">
                      <a:moveTo>
                        <a:pt x="0" y="2830"/>
                      </a:moveTo>
                      <a:lnTo>
                        <a:pt x="28480"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52">
                  <a:extLst>
                    <a:ext uri="{FF2B5EF4-FFF2-40B4-BE49-F238E27FC236}">
                      <a16:creationId xmlns:a16="http://schemas.microsoft.com/office/drawing/2014/main" id="{A21CFC48-E471-0038-E803-A6D46FB624F6}"/>
                    </a:ext>
                  </a:extLst>
                </p:cNvPr>
                <p:cNvSpPr/>
                <p:nvPr/>
              </p:nvSpPr>
              <p:spPr>
                <a:xfrm>
                  <a:off x="13862050" y="3331925"/>
                  <a:ext cx="179225" cy="825350"/>
                </a:xfrm>
                <a:custGeom>
                  <a:avLst/>
                  <a:gdLst/>
                  <a:ahLst/>
                  <a:cxnLst/>
                  <a:rect l="l" t="t" r="r" b="b"/>
                  <a:pathLst>
                    <a:path w="7169" h="33014" fill="none" extrusionOk="0">
                      <a:moveTo>
                        <a:pt x="1" y="33013"/>
                      </a:moveTo>
                      <a:lnTo>
                        <a:pt x="7169"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52">
                  <a:extLst>
                    <a:ext uri="{FF2B5EF4-FFF2-40B4-BE49-F238E27FC236}">
                      <a16:creationId xmlns:a16="http://schemas.microsoft.com/office/drawing/2014/main" id="{3ABF7437-336C-1A33-5CD9-1BE1D79039DE}"/>
                    </a:ext>
                  </a:extLst>
                </p:cNvPr>
                <p:cNvSpPr/>
                <p:nvPr/>
              </p:nvSpPr>
              <p:spPr>
                <a:xfrm>
                  <a:off x="12398675" y="1151725"/>
                  <a:ext cx="178425" cy="206575"/>
                </a:xfrm>
                <a:custGeom>
                  <a:avLst/>
                  <a:gdLst/>
                  <a:ahLst/>
                  <a:cxnLst/>
                  <a:rect l="l" t="t" r="r" b="b"/>
                  <a:pathLst>
                    <a:path w="7137" h="8263" fill="none" extrusionOk="0">
                      <a:moveTo>
                        <a:pt x="7137" y="8262"/>
                      </a:moveTo>
                      <a:lnTo>
                        <a:pt x="1"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8" name="Google Shape;2378;p52">
                <a:extLst>
                  <a:ext uri="{FF2B5EF4-FFF2-40B4-BE49-F238E27FC236}">
                    <a16:creationId xmlns:a16="http://schemas.microsoft.com/office/drawing/2014/main" id="{B5A1E915-089D-85A6-A97E-D6695E5CD58F}"/>
                  </a:ext>
                </a:extLst>
              </p:cNvPr>
              <p:cNvGrpSpPr/>
              <p:nvPr/>
            </p:nvGrpSpPr>
            <p:grpSpPr>
              <a:xfrm>
                <a:off x="9348175" y="863250"/>
                <a:ext cx="5209825" cy="5078850"/>
                <a:chOff x="9348175" y="863250"/>
                <a:chExt cx="5209825" cy="5078850"/>
              </a:xfrm>
            </p:grpSpPr>
            <p:sp>
              <p:nvSpPr>
                <p:cNvPr id="2379" name="Google Shape;2379;p52">
                  <a:extLst>
                    <a:ext uri="{FF2B5EF4-FFF2-40B4-BE49-F238E27FC236}">
                      <a16:creationId xmlns:a16="http://schemas.microsoft.com/office/drawing/2014/main" id="{C7C08EAB-0F12-5C8D-FED1-D50DF2306D66}"/>
                    </a:ext>
                  </a:extLst>
                </p:cNvPr>
                <p:cNvSpPr/>
                <p:nvPr/>
              </p:nvSpPr>
              <p:spPr>
                <a:xfrm>
                  <a:off x="10724750" y="2312150"/>
                  <a:ext cx="41825" cy="41825"/>
                </a:xfrm>
                <a:custGeom>
                  <a:avLst/>
                  <a:gdLst/>
                  <a:ahLst/>
                  <a:cxnLst/>
                  <a:rect l="l" t="t" r="r" b="b"/>
                  <a:pathLst>
                    <a:path w="1673" h="1673" extrusionOk="0">
                      <a:moveTo>
                        <a:pt x="836" y="1"/>
                      </a:moveTo>
                      <a:cubicBezTo>
                        <a:pt x="386" y="1"/>
                        <a:pt x="1" y="386"/>
                        <a:pt x="1" y="836"/>
                      </a:cubicBezTo>
                      <a:cubicBezTo>
                        <a:pt x="1" y="1286"/>
                        <a:pt x="386" y="1672"/>
                        <a:pt x="836" y="1672"/>
                      </a:cubicBezTo>
                      <a:cubicBezTo>
                        <a:pt x="1318" y="1672"/>
                        <a:pt x="1672" y="1286"/>
                        <a:pt x="1672" y="836"/>
                      </a:cubicBezTo>
                      <a:cubicBezTo>
                        <a:pt x="1672"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52">
                  <a:extLst>
                    <a:ext uri="{FF2B5EF4-FFF2-40B4-BE49-F238E27FC236}">
                      <a16:creationId xmlns:a16="http://schemas.microsoft.com/office/drawing/2014/main" id="{AFC40A9B-15CE-B352-3B86-5C0AE363C00B}"/>
                    </a:ext>
                  </a:extLst>
                </p:cNvPr>
                <p:cNvSpPr/>
                <p:nvPr/>
              </p:nvSpPr>
              <p:spPr>
                <a:xfrm>
                  <a:off x="12107775" y="1979450"/>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52">
                  <a:extLst>
                    <a:ext uri="{FF2B5EF4-FFF2-40B4-BE49-F238E27FC236}">
                      <a16:creationId xmlns:a16="http://schemas.microsoft.com/office/drawing/2014/main" id="{289191BC-F67D-DE52-A29F-190346E4CD1A}"/>
                    </a:ext>
                  </a:extLst>
                </p:cNvPr>
                <p:cNvSpPr/>
                <p:nvPr/>
              </p:nvSpPr>
              <p:spPr>
                <a:xfrm>
                  <a:off x="12959600" y="328210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52">
                  <a:extLst>
                    <a:ext uri="{FF2B5EF4-FFF2-40B4-BE49-F238E27FC236}">
                      <a16:creationId xmlns:a16="http://schemas.microsoft.com/office/drawing/2014/main" id="{8C25CC89-504E-EB47-E24A-A55593CB35EE}"/>
                    </a:ext>
                  </a:extLst>
                </p:cNvPr>
                <p:cNvSpPr/>
                <p:nvPr/>
              </p:nvSpPr>
              <p:spPr>
                <a:xfrm>
                  <a:off x="13743125" y="1628275"/>
                  <a:ext cx="41800" cy="42625"/>
                </a:xfrm>
                <a:custGeom>
                  <a:avLst/>
                  <a:gdLst/>
                  <a:ahLst/>
                  <a:cxnLst/>
                  <a:rect l="l" t="t" r="r" b="b"/>
                  <a:pathLst>
                    <a:path w="1672" h="1705" extrusionOk="0">
                      <a:moveTo>
                        <a:pt x="836" y="1"/>
                      </a:moveTo>
                      <a:cubicBezTo>
                        <a:pt x="354" y="1"/>
                        <a:pt x="0" y="386"/>
                        <a:pt x="0" y="868"/>
                      </a:cubicBezTo>
                      <a:cubicBezTo>
                        <a:pt x="0" y="1318"/>
                        <a:pt x="354" y="1704"/>
                        <a:pt x="836" y="1704"/>
                      </a:cubicBezTo>
                      <a:cubicBezTo>
                        <a:pt x="1286" y="1704"/>
                        <a:pt x="1672" y="1318"/>
                        <a:pt x="1672" y="868"/>
                      </a:cubicBezTo>
                      <a:cubicBezTo>
                        <a:pt x="1672" y="386"/>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52">
                  <a:extLst>
                    <a:ext uri="{FF2B5EF4-FFF2-40B4-BE49-F238E27FC236}">
                      <a16:creationId xmlns:a16="http://schemas.microsoft.com/office/drawing/2014/main" id="{1AED8A62-0B61-F3F7-8607-100DACE21E4E}"/>
                    </a:ext>
                  </a:extLst>
                </p:cNvPr>
                <p:cNvSpPr/>
                <p:nvPr/>
              </p:nvSpPr>
              <p:spPr>
                <a:xfrm>
                  <a:off x="11690700" y="2964675"/>
                  <a:ext cx="42600" cy="42625"/>
                </a:xfrm>
                <a:custGeom>
                  <a:avLst/>
                  <a:gdLst/>
                  <a:ahLst/>
                  <a:cxnLst/>
                  <a:rect l="l" t="t" r="r" b="b"/>
                  <a:pathLst>
                    <a:path w="1704" h="1705" extrusionOk="0">
                      <a:moveTo>
                        <a:pt x="868" y="1"/>
                      </a:moveTo>
                      <a:cubicBezTo>
                        <a:pt x="386" y="1"/>
                        <a:pt x="0" y="387"/>
                        <a:pt x="0" y="869"/>
                      </a:cubicBezTo>
                      <a:cubicBezTo>
                        <a:pt x="0" y="1319"/>
                        <a:pt x="386" y="1705"/>
                        <a:pt x="868" y="1705"/>
                      </a:cubicBezTo>
                      <a:cubicBezTo>
                        <a:pt x="1318" y="1705"/>
                        <a:pt x="1704" y="1319"/>
                        <a:pt x="1704" y="869"/>
                      </a:cubicBezTo>
                      <a:cubicBezTo>
                        <a:pt x="1704" y="387"/>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52">
                  <a:extLst>
                    <a:ext uri="{FF2B5EF4-FFF2-40B4-BE49-F238E27FC236}">
                      <a16:creationId xmlns:a16="http://schemas.microsoft.com/office/drawing/2014/main" id="{D2E3D5CB-C83A-4BE0-54E0-ECC241FDDD63}"/>
                    </a:ext>
                  </a:extLst>
                </p:cNvPr>
                <p:cNvSpPr/>
                <p:nvPr/>
              </p:nvSpPr>
              <p:spPr>
                <a:xfrm>
                  <a:off x="12671100" y="4466625"/>
                  <a:ext cx="42625" cy="41825"/>
                </a:xfrm>
                <a:custGeom>
                  <a:avLst/>
                  <a:gdLst/>
                  <a:ahLst/>
                  <a:cxnLst/>
                  <a:rect l="l" t="t" r="r" b="b"/>
                  <a:pathLst>
                    <a:path w="1705" h="1673" extrusionOk="0">
                      <a:moveTo>
                        <a:pt x="836" y="1"/>
                      </a:moveTo>
                      <a:cubicBezTo>
                        <a:pt x="386" y="1"/>
                        <a:pt x="1" y="387"/>
                        <a:pt x="1" y="837"/>
                      </a:cubicBezTo>
                      <a:cubicBezTo>
                        <a:pt x="1" y="1319"/>
                        <a:pt x="386" y="1672"/>
                        <a:pt x="836" y="1672"/>
                      </a:cubicBezTo>
                      <a:cubicBezTo>
                        <a:pt x="1318" y="1672"/>
                        <a:pt x="1704" y="1319"/>
                        <a:pt x="1704" y="837"/>
                      </a:cubicBezTo>
                      <a:cubicBezTo>
                        <a:pt x="1704" y="387"/>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52">
                  <a:extLst>
                    <a:ext uri="{FF2B5EF4-FFF2-40B4-BE49-F238E27FC236}">
                      <a16:creationId xmlns:a16="http://schemas.microsoft.com/office/drawing/2014/main" id="{1B799E04-DA55-1B7F-88A2-97F0E61D941C}"/>
                    </a:ext>
                  </a:extLst>
                </p:cNvPr>
                <p:cNvSpPr/>
                <p:nvPr/>
              </p:nvSpPr>
              <p:spPr>
                <a:xfrm>
                  <a:off x="9348175" y="5181850"/>
                  <a:ext cx="42600" cy="42625"/>
                </a:xfrm>
                <a:custGeom>
                  <a:avLst/>
                  <a:gdLst/>
                  <a:ahLst/>
                  <a:cxnLst/>
                  <a:rect l="l" t="t" r="r" b="b"/>
                  <a:pathLst>
                    <a:path w="1704" h="1705" extrusionOk="0">
                      <a:moveTo>
                        <a:pt x="836" y="1"/>
                      </a:moveTo>
                      <a:cubicBezTo>
                        <a:pt x="386" y="1"/>
                        <a:pt x="0" y="386"/>
                        <a:pt x="0" y="836"/>
                      </a:cubicBezTo>
                      <a:cubicBezTo>
                        <a:pt x="0" y="1318"/>
                        <a:pt x="386" y="1704"/>
                        <a:pt x="836" y="1704"/>
                      </a:cubicBezTo>
                      <a:cubicBezTo>
                        <a:pt x="1318" y="1704"/>
                        <a:pt x="1704" y="1318"/>
                        <a:pt x="1704" y="836"/>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52">
                  <a:extLst>
                    <a:ext uri="{FF2B5EF4-FFF2-40B4-BE49-F238E27FC236}">
                      <a16:creationId xmlns:a16="http://schemas.microsoft.com/office/drawing/2014/main" id="{3DC02F0E-F2C7-3B0D-22E1-F83A1D611433}"/>
                    </a:ext>
                  </a:extLst>
                </p:cNvPr>
                <p:cNvSpPr/>
                <p:nvPr/>
              </p:nvSpPr>
              <p:spPr>
                <a:xfrm>
                  <a:off x="11122550" y="4545400"/>
                  <a:ext cx="41800" cy="41800"/>
                </a:xfrm>
                <a:custGeom>
                  <a:avLst/>
                  <a:gdLst/>
                  <a:ahLst/>
                  <a:cxnLst/>
                  <a:rect l="l" t="t" r="r" b="b"/>
                  <a:pathLst>
                    <a:path w="1672" h="1672" extrusionOk="0">
                      <a:moveTo>
                        <a:pt x="836" y="0"/>
                      </a:moveTo>
                      <a:cubicBezTo>
                        <a:pt x="386" y="0"/>
                        <a:pt x="0" y="354"/>
                        <a:pt x="0" y="836"/>
                      </a:cubicBezTo>
                      <a:cubicBezTo>
                        <a:pt x="0" y="1286"/>
                        <a:pt x="386" y="1672"/>
                        <a:pt x="836" y="1672"/>
                      </a:cubicBezTo>
                      <a:cubicBezTo>
                        <a:pt x="1318" y="1672"/>
                        <a:pt x="1672" y="1286"/>
                        <a:pt x="1672" y="836"/>
                      </a:cubicBezTo>
                      <a:cubicBezTo>
                        <a:pt x="1672" y="354"/>
                        <a:pt x="1318"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52">
                  <a:extLst>
                    <a:ext uri="{FF2B5EF4-FFF2-40B4-BE49-F238E27FC236}">
                      <a16:creationId xmlns:a16="http://schemas.microsoft.com/office/drawing/2014/main" id="{44F4616C-5363-1410-5E3F-1459CCA1D10C}"/>
                    </a:ext>
                  </a:extLst>
                </p:cNvPr>
                <p:cNvSpPr/>
                <p:nvPr/>
              </p:nvSpPr>
              <p:spPr>
                <a:xfrm>
                  <a:off x="10115625" y="5616600"/>
                  <a:ext cx="42600" cy="42625"/>
                </a:xfrm>
                <a:custGeom>
                  <a:avLst/>
                  <a:gdLst/>
                  <a:ahLst/>
                  <a:cxnLst/>
                  <a:rect l="l" t="t" r="r" b="b"/>
                  <a:pathLst>
                    <a:path w="1704" h="1705" extrusionOk="0">
                      <a:moveTo>
                        <a:pt x="868" y="1"/>
                      </a:moveTo>
                      <a:cubicBezTo>
                        <a:pt x="386" y="1"/>
                        <a:pt x="0" y="386"/>
                        <a:pt x="0" y="869"/>
                      </a:cubicBezTo>
                      <a:cubicBezTo>
                        <a:pt x="0" y="1319"/>
                        <a:pt x="386" y="1704"/>
                        <a:pt x="868" y="1704"/>
                      </a:cubicBezTo>
                      <a:cubicBezTo>
                        <a:pt x="1318" y="1704"/>
                        <a:pt x="1704" y="1319"/>
                        <a:pt x="1704" y="869"/>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52">
                  <a:extLst>
                    <a:ext uri="{FF2B5EF4-FFF2-40B4-BE49-F238E27FC236}">
                      <a16:creationId xmlns:a16="http://schemas.microsoft.com/office/drawing/2014/main" id="{829D06EA-DBC6-9513-E01C-7CFB800F4C9E}"/>
                    </a:ext>
                  </a:extLst>
                </p:cNvPr>
                <p:cNvSpPr/>
                <p:nvPr/>
              </p:nvSpPr>
              <p:spPr>
                <a:xfrm>
                  <a:off x="12002500" y="3531225"/>
                  <a:ext cx="42600" cy="41825"/>
                </a:xfrm>
                <a:custGeom>
                  <a:avLst/>
                  <a:gdLst/>
                  <a:ahLst/>
                  <a:cxnLst/>
                  <a:rect l="l" t="t" r="r" b="b"/>
                  <a:pathLst>
                    <a:path w="1704" h="1673" extrusionOk="0">
                      <a:moveTo>
                        <a:pt x="836" y="1"/>
                      </a:moveTo>
                      <a:cubicBezTo>
                        <a:pt x="386" y="1"/>
                        <a:pt x="0" y="354"/>
                        <a:pt x="0" y="837"/>
                      </a:cubicBezTo>
                      <a:cubicBezTo>
                        <a:pt x="0" y="1287"/>
                        <a:pt x="386" y="1672"/>
                        <a:pt x="836" y="1672"/>
                      </a:cubicBezTo>
                      <a:cubicBezTo>
                        <a:pt x="1318" y="1672"/>
                        <a:pt x="1704" y="1287"/>
                        <a:pt x="1704" y="837"/>
                      </a:cubicBezTo>
                      <a:cubicBezTo>
                        <a:pt x="1704" y="354"/>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52">
                  <a:extLst>
                    <a:ext uri="{FF2B5EF4-FFF2-40B4-BE49-F238E27FC236}">
                      <a16:creationId xmlns:a16="http://schemas.microsoft.com/office/drawing/2014/main" id="{D431662F-2E92-B0CF-0A23-FCFCA413E301}"/>
                    </a:ext>
                  </a:extLst>
                </p:cNvPr>
                <p:cNvSpPr/>
                <p:nvPr/>
              </p:nvSpPr>
              <p:spPr>
                <a:xfrm>
                  <a:off x="10624300" y="3630075"/>
                  <a:ext cx="42625" cy="42625"/>
                </a:xfrm>
                <a:custGeom>
                  <a:avLst/>
                  <a:gdLst/>
                  <a:ahLst/>
                  <a:cxnLst/>
                  <a:rect l="l" t="t" r="r" b="b"/>
                  <a:pathLst>
                    <a:path w="1705" h="1705" extrusionOk="0">
                      <a:moveTo>
                        <a:pt x="868" y="1"/>
                      </a:moveTo>
                      <a:cubicBezTo>
                        <a:pt x="386" y="1"/>
                        <a:pt x="0" y="386"/>
                        <a:pt x="0" y="868"/>
                      </a:cubicBezTo>
                      <a:cubicBezTo>
                        <a:pt x="0" y="1318"/>
                        <a:pt x="386" y="1704"/>
                        <a:pt x="868" y="1704"/>
                      </a:cubicBezTo>
                      <a:cubicBezTo>
                        <a:pt x="1318" y="1704"/>
                        <a:pt x="1704" y="1318"/>
                        <a:pt x="1704" y="868"/>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52">
                  <a:extLst>
                    <a:ext uri="{FF2B5EF4-FFF2-40B4-BE49-F238E27FC236}">
                      <a16:creationId xmlns:a16="http://schemas.microsoft.com/office/drawing/2014/main" id="{90FB65AF-3CC7-D309-0EF9-F68E7F78CB8C}"/>
                    </a:ext>
                  </a:extLst>
                </p:cNvPr>
                <p:cNvSpPr/>
                <p:nvPr/>
              </p:nvSpPr>
              <p:spPr>
                <a:xfrm>
                  <a:off x="13161300" y="3589900"/>
                  <a:ext cx="41825" cy="42600"/>
                </a:xfrm>
                <a:custGeom>
                  <a:avLst/>
                  <a:gdLst/>
                  <a:ahLst/>
                  <a:cxnLst/>
                  <a:rect l="l" t="t" r="r" b="b"/>
                  <a:pathLst>
                    <a:path w="1673" h="1704" extrusionOk="0">
                      <a:moveTo>
                        <a:pt x="836" y="0"/>
                      </a:moveTo>
                      <a:cubicBezTo>
                        <a:pt x="354" y="0"/>
                        <a:pt x="1" y="386"/>
                        <a:pt x="1" y="836"/>
                      </a:cubicBezTo>
                      <a:cubicBezTo>
                        <a:pt x="1" y="1318"/>
                        <a:pt x="354" y="1704"/>
                        <a:pt x="836" y="1704"/>
                      </a:cubicBezTo>
                      <a:cubicBezTo>
                        <a:pt x="1319" y="1704"/>
                        <a:pt x="1672" y="1318"/>
                        <a:pt x="1672" y="836"/>
                      </a:cubicBezTo>
                      <a:cubicBezTo>
                        <a:pt x="1672" y="386"/>
                        <a:pt x="1319"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52">
                  <a:extLst>
                    <a:ext uri="{FF2B5EF4-FFF2-40B4-BE49-F238E27FC236}">
                      <a16:creationId xmlns:a16="http://schemas.microsoft.com/office/drawing/2014/main" id="{3700CA33-7742-5A5C-4AB4-CF02D9EB68F4}"/>
                    </a:ext>
                  </a:extLst>
                </p:cNvPr>
                <p:cNvSpPr/>
                <p:nvPr/>
              </p:nvSpPr>
              <p:spPr>
                <a:xfrm>
                  <a:off x="14516200" y="473905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52">
                  <a:extLst>
                    <a:ext uri="{FF2B5EF4-FFF2-40B4-BE49-F238E27FC236}">
                      <a16:creationId xmlns:a16="http://schemas.microsoft.com/office/drawing/2014/main" id="{646DA373-6331-84B1-4DF6-EC146767BD99}"/>
                    </a:ext>
                  </a:extLst>
                </p:cNvPr>
                <p:cNvSpPr/>
                <p:nvPr/>
              </p:nvSpPr>
              <p:spPr>
                <a:xfrm>
                  <a:off x="13821075" y="5063725"/>
                  <a:ext cx="42600" cy="42600"/>
                </a:xfrm>
                <a:custGeom>
                  <a:avLst/>
                  <a:gdLst/>
                  <a:ahLst/>
                  <a:cxnLst/>
                  <a:rect l="l" t="t" r="r" b="b"/>
                  <a:pathLst>
                    <a:path w="1704" h="1704" extrusionOk="0">
                      <a:moveTo>
                        <a:pt x="868" y="0"/>
                      </a:moveTo>
                      <a:cubicBezTo>
                        <a:pt x="386" y="0"/>
                        <a:pt x="0" y="386"/>
                        <a:pt x="0" y="868"/>
                      </a:cubicBezTo>
                      <a:cubicBezTo>
                        <a:pt x="0" y="1318"/>
                        <a:pt x="386" y="1704"/>
                        <a:pt x="868" y="1704"/>
                      </a:cubicBezTo>
                      <a:cubicBezTo>
                        <a:pt x="1318" y="1704"/>
                        <a:pt x="1704" y="1318"/>
                        <a:pt x="1704" y="868"/>
                      </a:cubicBezTo>
                      <a:cubicBezTo>
                        <a:pt x="1704" y="386"/>
                        <a:pt x="1318" y="0"/>
                        <a:pt x="86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52">
                  <a:extLst>
                    <a:ext uri="{FF2B5EF4-FFF2-40B4-BE49-F238E27FC236}">
                      <a16:creationId xmlns:a16="http://schemas.microsoft.com/office/drawing/2014/main" id="{6DC3E9F3-7FBF-0A9A-04CD-8D47B3BF89F2}"/>
                    </a:ext>
                  </a:extLst>
                </p:cNvPr>
                <p:cNvSpPr/>
                <p:nvPr/>
              </p:nvSpPr>
              <p:spPr>
                <a:xfrm>
                  <a:off x="13674800" y="5776525"/>
                  <a:ext cx="41825" cy="42625"/>
                </a:xfrm>
                <a:custGeom>
                  <a:avLst/>
                  <a:gdLst/>
                  <a:ahLst/>
                  <a:cxnLst/>
                  <a:rect l="l" t="t" r="r" b="b"/>
                  <a:pathLst>
                    <a:path w="1673" h="1705" extrusionOk="0">
                      <a:moveTo>
                        <a:pt x="837" y="0"/>
                      </a:moveTo>
                      <a:cubicBezTo>
                        <a:pt x="387" y="0"/>
                        <a:pt x="1" y="386"/>
                        <a:pt x="1" y="836"/>
                      </a:cubicBezTo>
                      <a:cubicBezTo>
                        <a:pt x="1" y="1318"/>
                        <a:pt x="387" y="1704"/>
                        <a:pt x="837" y="1704"/>
                      </a:cubicBezTo>
                      <a:cubicBezTo>
                        <a:pt x="1319" y="1704"/>
                        <a:pt x="1673" y="1318"/>
                        <a:pt x="1673" y="836"/>
                      </a:cubicBezTo>
                      <a:cubicBezTo>
                        <a:pt x="1673"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52">
                  <a:extLst>
                    <a:ext uri="{FF2B5EF4-FFF2-40B4-BE49-F238E27FC236}">
                      <a16:creationId xmlns:a16="http://schemas.microsoft.com/office/drawing/2014/main" id="{5BACE544-9B71-03EF-F8B0-A3C63D05D9D2}"/>
                    </a:ext>
                  </a:extLst>
                </p:cNvPr>
                <p:cNvSpPr/>
                <p:nvPr/>
              </p:nvSpPr>
              <p:spPr>
                <a:xfrm>
                  <a:off x="13244075" y="5739550"/>
                  <a:ext cx="42625" cy="41825"/>
                </a:xfrm>
                <a:custGeom>
                  <a:avLst/>
                  <a:gdLst/>
                  <a:ahLst/>
                  <a:cxnLst/>
                  <a:rect l="l" t="t" r="r" b="b"/>
                  <a:pathLst>
                    <a:path w="1705" h="1673" extrusionOk="0">
                      <a:moveTo>
                        <a:pt x="868" y="1"/>
                      </a:moveTo>
                      <a:cubicBezTo>
                        <a:pt x="386" y="1"/>
                        <a:pt x="1" y="354"/>
                        <a:pt x="1" y="837"/>
                      </a:cubicBezTo>
                      <a:cubicBezTo>
                        <a:pt x="1" y="1319"/>
                        <a:pt x="386" y="1672"/>
                        <a:pt x="868" y="1672"/>
                      </a:cubicBezTo>
                      <a:cubicBezTo>
                        <a:pt x="1318" y="1672"/>
                        <a:pt x="1704" y="1319"/>
                        <a:pt x="1704" y="837"/>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52">
                  <a:extLst>
                    <a:ext uri="{FF2B5EF4-FFF2-40B4-BE49-F238E27FC236}">
                      <a16:creationId xmlns:a16="http://schemas.microsoft.com/office/drawing/2014/main" id="{969C9616-0E34-29D1-CB97-AA3F634869A7}"/>
                    </a:ext>
                  </a:extLst>
                </p:cNvPr>
                <p:cNvSpPr/>
                <p:nvPr/>
              </p:nvSpPr>
              <p:spPr>
                <a:xfrm>
                  <a:off x="12369750" y="5899475"/>
                  <a:ext cx="42600" cy="42625"/>
                </a:xfrm>
                <a:custGeom>
                  <a:avLst/>
                  <a:gdLst/>
                  <a:ahLst/>
                  <a:cxnLst/>
                  <a:rect l="l" t="t" r="r" b="b"/>
                  <a:pathLst>
                    <a:path w="1704" h="1705" extrusionOk="0">
                      <a:moveTo>
                        <a:pt x="836" y="1"/>
                      </a:moveTo>
                      <a:cubicBezTo>
                        <a:pt x="386" y="1"/>
                        <a:pt x="0" y="386"/>
                        <a:pt x="0" y="868"/>
                      </a:cubicBezTo>
                      <a:cubicBezTo>
                        <a:pt x="0" y="1319"/>
                        <a:pt x="386" y="1704"/>
                        <a:pt x="836" y="1704"/>
                      </a:cubicBezTo>
                      <a:cubicBezTo>
                        <a:pt x="1318" y="1704"/>
                        <a:pt x="1704" y="1319"/>
                        <a:pt x="1704" y="868"/>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52">
                  <a:extLst>
                    <a:ext uri="{FF2B5EF4-FFF2-40B4-BE49-F238E27FC236}">
                      <a16:creationId xmlns:a16="http://schemas.microsoft.com/office/drawing/2014/main" id="{DF37FBF8-A9E4-8DE2-E4A7-8A1B55755178}"/>
                    </a:ext>
                  </a:extLst>
                </p:cNvPr>
                <p:cNvSpPr/>
                <p:nvPr/>
              </p:nvSpPr>
              <p:spPr>
                <a:xfrm>
                  <a:off x="11950250" y="5549100"/>
                  <a:ext cx="42625" cy="41825"/>
                </a:xfrm>
                <a:custGeom>
                  <a:avLst/>
                  <a:gdLst/>
                  <a:ahLst/>
                  <a:cxnLst/>
                  <a:rect l="l" t="t" r="r" b="b"/>
                  <a:pathLst>
                    <a:path w="1705" h="1673" extrusionOk="0">
                      <a:moveTo>
                        <a:pt x="869" y="1"/>
                      </a:moveTo>
                      <a:cubicBezTo>
                        <a:pt x="387" y="1"/>
                        <a:pt x="1" y="354"/>
                        <a:pt x="1" y="836"/>
                      </a:cubicBezTo>
                      <a:cubicBezTo>
                        <a:pt x="1" y="1286"/>
                        <a:pt x="387" y="1672"/>
                        <a:pt x="869" y="1672"/>
                      </a:cubicBezTo>
                      <a:cubicBezTo>
                        <a:pt x="1319" y="1672"/>
                        <a:pt x="1705" y="1286"/>
                        <a:pt x="1705" y="836"/>
                      </a:cubicBezTo>
                      <a:cubicBezTo>
                        <a:pt x="1705" y="354"/>
                        <a:pt x="1319" y="1"/>
                        <a:pt x="86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52">
                  <a:extLst>
                    <a:ext uri="{FF2B5EF4-FFF2-40B4-BE49-F238E27FC236}">
                      <a16:creationId xmlns:a16="http://schemas.microsoft.com/office/drawing/2014/main" id="{DF9B7EEB-1690-1859-E827-6FDBD736B9B9}"/>
                    </a:ext>
                  </a:extLst>
                </p:cNvPr>
                <p:cNvSpPr/>
                <p:nvPr/>
              </p:nvSpPr>
              <p:spPr>
                <a:xfrm>
                  <a:off x="11609525" y="5647950"/>
                  <a:ext cx="42625" cy="42625"/>
                </a:xfrm>
                <a:custGeom>
                  <a:avLst/>
                  <a:gdLst/>
                  <a:ahLst/>
                  <a:cxnLst/>
                  <a:rect l="l" t="t" r="r" b="b"/>
                  <a:pathLst>
                    <a:path w="1705" h="1705" extrusionOk="0">
                      <a:moveTo>
                        <a:pt x="869" y="0"/>
                      </a:moveTo>
                      <a:cubicBezTo>
                        <a:pt x="386" y="0"/>
                        <a:pt x="1" y="386"/>
                        <a:pt x="1" y="868"/>
                      </a:cubicBezTo>
                      <a:cubicBezTo>
                        <a:pt x="1" y="1318"/>
                        <a:pt x="386" y="1704"/>
                        <a:pt x="869" y="1704"/>
                      </a:cubicBezTo>
                      <a:cubicBezTo>
                        <a:pt x="1319" y="1704"/>
                        <a:pt x="1704" y="1318"/>
                        <a:pt x="1704" y="868"/>
                      </a:cubicBezTo>
                      <a:cubicBezTo>
                        <a:pt x="1704" y="386"/>
                        <a:pt x="1319" y="0"/>
                        <a:pt x="86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52">
                  <a:extLst>
                    <a:ext uri="{FF2B5EF4-FFF2-40B4-BE49-F238E27FC236}">
                      <a16:creationId xmlns:a16="http://schemas.microsoft.com/office/drawing/2014/main" id="{C06E02B2-3E6D-B450-6B1B-7C9A932F0DF5}"/>
                    </a:ext>
                  </a:extLst>
                </p:cNvPr>
                <p:cNvSpPr/>
                <p:nvPr/>
              </p:nvSpPr>
              <p:spPr>
                <a:xfrm>
                  <a:off x="11266375" y="4940775"/>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52">
                  <a:extLst>
                    <a:ext uri="{FF2B5EF4-FFF2-40B4-BE49-F238E27FC236}">
                      <a16:creationId xmlns:a16="http://schemas.microsoft.com/office/drawing/2014/main" id="{9A92537A-2549-6D82-01C6-EB7727A55A09}"/>
                    </a:ext>
                  </a:extLst>
                </p:cNvPr>
                <p:cNvSpPr/>
                <p:nvPr/>
              </p:nvSpPr>
              <p:spPr>
                <a:xfrm>
                  <a:off x="13496400" y="863250"/>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52">
                  <a:extLst>
                    <a:ext uri="{FF2B5EF4-FFF2-40B4-BE49-F238E27FC236}">
                      <a16:creationId xmlns:a16="http://schemas.microsoft.com/office/drawing/2014/main" id="{71FA7F57-3110-789A-5266-C2895E50A526}"/>
                    </a:ext>
                  </a:extLst>
                </p:cNvPr>
                <p:cNvSpPr/>
                <p:nvPr/>
              </p:nvSpPr>
              <p:spPr>
                <a:xfrm>
                  <a:off x="12099725" y="1387200"/>
                  <a:ext cx="42625" cy="42600"/>
                </a:xfrm>
                <a:custGeom>
                  <a:avLst/>
                  <a:gdLst/>
                  <a:ahLst/>
                  <a:cxnLst/>
                  <a:rect l="l" t="t" r="r" b="b"/>
                  <a:pathLst>
                    <a:path w="1705" h="1704" extrusionOk="0">
                      <a:moveTo>
                        <a:pt x="837" y="0"/>
                      </a:moveTo>
                      <a:cubicBezTo>
                        <a:pt x="387" y="0"/>
                        <a:pt x="1" y="386"/>
                        <a:pt x="1" y="868"/>
                      </a:cubicBezTo>
                      <a:cubicBezTo>
                        <a:pt x="1" y="1318"/>
                        <a:pt x="387" y="1704"/>
                        <a:pt x="837" y="1704"/>
                      </a:cubicBezTo>
                      <a:cubicBezTo>
                        <a:pt x="1319" y="1704"/>
                        <a:pt x="1704" y="1318"/>
                        <a:pt x="1704" y="868"/>
                      </a:cubicBezTo>
                      <a:cubicBezTo>
                        <a:pt x="1704"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52">
                  <a:extLst>
                    <a:ext uri="{FF2B5EF4-FFF2-40B4-BE49-F238E27FC236}">
                      <a16:creationId xmlns:a16="http://schemas.microsoft.com/office/drawing/2014/main" id="{2A1694A1-1B88-F8C5-6032-35D0B272218A}"/>
                    </a:ext>
                  </a:extLst>
                </p:cNvPr>
                <p:cNvSpPr/>
                <p:nvPr/>
              </p:nvSpPr>
              <p:spPr>
                <a:xfrm>
                  <a:off x="12372150" y="1127625"/>
                  <a:ext cx="42625" cy="42625"/>
                </a:xfrm>
                <a:custGeom>
                  <a:avLst/>
                  <a:gdLst/>
                  <a:ahLst/>
                  <a:cxnLst/>
                  <a:rect l="l" t="t" r="r" b="b"/>
                  <a:pathLst>
                    <a:path w="1705" h="1705" extrusionOk="0">
                      <a:moveTo>
                        <a:pt x="837" y="1"/>
                      </a:moveTo>
                      <a:cubicBezTo>
                        <a:pt x="386" y="1"/>
                        <a:pt x="1" y="386"/>
                        <a:pt x="1" y="868"/>
                      </a:cubicBezTo>
                      <a:cubicBezTo>
                        <a:pt x="1" y="1318"/>
                        <a:pt x="386" y="1704"/>
                        <a:pt x="837" y="1704"/>
                      </a:cubicBezTo>
                      <a:cubicBezTo>
                        <a:pt x="1319" y="1704"/>
                        <a:pt x="1704" y="1318"/>
                        <a:pt x="1704" y="868"/>
                      </a:cubicBezTo>
                      <a:cubicBezTo>
                        <a:pt x="1704" y="386"/>
                        <a:pt x="1319" y="1"/>
                        <a:pt x="83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52">
                  <a:extLst>
                    <a:ext uri="{FF2B5EF4-FFF2-40B4-BE49-F238E27FC236}">
                      <a16:creationId xmlns:a16="http://schemas.microsoft.com/office/drawing/2014/main" id="{1BE167A1-9B6C-38E5-BF1F-9E2E7639D58E}"/>
                    </a:ext>
                  </a:extLst>
                </p:cNvPr>
                <p:cNvSpPr/>
                <p:nvPr/>
              </p:nvSpPr>
              <p:spPr>
                <a:xfrm>
                  <a:off x="13247300" y="1361475"/>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52">
                  <a:extLst>
                    <a:ext uri="{FF2B5EF4-FFF2-40B4-BE49-F238E27FC236}">
                      <a16:creationId xmlns:a16="http://schemas.microsoft.com/office/drawing/2014/main" id="{6E137DB5-3B5F-FD7A-954F-6361F34C4261}"/>
                    </a:ext>
                  </a:extLst>
                </p:cNvPr>
                <p:cNvSpPr/>
                <p:nvPr/>
              </p:nvSpPr>
              <p:spPr>
                <a:xfrm>
                  <a:off x="10904750" y="2926100"/>
                  <a:ext cx="69150" cy="69150"/>
                </a:xfrm>
                <a:custGeom>
                  <a:avLst/>
                  <a:gdLst/>
                  <a:ahLst/>
                  <a:cxnLst/>
                  <a:rect l="l" t="t" r="r" b="b"/>
                  <a:pathLst>
                    <a:path w="2766" h="2766" extrusionOk="0">
                      <a:moveTo>
                        <a:pt x="1383" y="1"/>
                      </a:moveTo>
                      <a:cubicBezTo>
                        <a:pt x="644" y="1"/>
                        <a:pt x="1" y="644"/>
                        <a:pt x="1" y="1383"/>
                      </a:cubicBezTo>
                      <a:cubicBezTo>
                        <a:pt x="1" y="2155"/>
                        <a:pt x="644" y="2765"/>
                        <a:pt x="1383" y="2765"/>
                      </a:cubicBezTo>
                      <a:cubicBezTo>
                        <a:pt x="2155" y="2765"/>
                        <a:pt x="2765" y="2155"/>
                        <a:pt x="2765" y="1383"/>
                      </a:cubicBezTo>
                      <a:cubicBezTo>
                        <a:pt x="2765" y="644"/>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52">
                  <a:extLst>
                    <a:ext uri="{FF2B5EF4-FFF2-40B4-BE49-F238E27FC236}">
                      <a16:creationId xmlns:a16="http://schemas.microsoft.com/office/drawing/2014/main" id="{0CD87C28-A198-EFA9-A3A4-DD73E6E8039C}"/>
                    </a:ext>
                  </a:extLst>
                </p:cNvPr>
                <p:cNvSpPr/>
                <p:nvPr/>
              </p:nvSpPr>
              <p:spPr>
                <a:xfrm>
                  <a:off x="11940625" y="2983975"/>
                  <a:ext cx="68325" cy="69125"/>
                </a:xfrm>
                <a:custGeom>
                  <a:avLst/>
                  <a:gdLst/>
                  <a:ahLst/>
                  <a:cxnLst/>
                  <a:rect l="l" t="t" r="r" b="b"/>
                  <a:pathLst>
                    <a:path w="2733" h="2765" extrusionOk="0">
                      <a:moveTo>
                        <a:pt x="1350" y="0"/>
                      </a:moveTo>
                      <a:cubicBezTo>
                        <a:pt x="611" y="0"/>
                        <a:pt x="0" y="611"/>
                        <a:pt x="0" y="1383"/>
                      </a:cubicBezTo>
                      <a:cubicBezTo>
                        <a:pt x="0" y="2122"/>
                        <a:pt x="611" y="2765"/>
                        <a:pt x="1350" y="2765"/>
                      </a:cubicBezTo>
                      <a:cubicBezTo>
                        <a:pt x="2122" y="2765"/>
                        <a:pt x="2732" y="2122"/>
                        <a:pt x="2732" y="1383"/>
                      </a:cubicBezTo>
                      <a:cubicBezTo>
                        <a:pt x="2732" y="611"/>
                        <a:pt x="2122" y="0"/>
                        <a:pt x="135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52">
                  <a:extLst>
                    <a:ext uri="{FF2B5EF4-FFF2-40B4-BE49-F238E27FC236}">
                      <a16:creationId xmlns:a16="http://schemas.microsoft.com/office/drawing/2014/main" id="{F0657770-19A0-5BB0-BFD5-7B732CB7F6D5}"/>
                    </a:ext>
                  </a:extLst>
                </p:cNvPr>
                <p:cNvSpPr/>
                <p:nvPr/>
              </p:nvSpPr>
              <p:spPr>
                <a:xfrm>
                  <a:off x="12540100" y="1317275"/>
                  <a:ext cx="69150" cy="69150"/>
                </a:xfrm>
                <a:custGeom>
                  <a:avLst/>
                  <a:gdLst/>
                  <a:ahLst/>
                  <a:cxnLst/>
                  <a:rect l="l" t="t" r="r" b="b"/>
                  <a:pathLst>
                    <a:path w="2766" h="2766" extrusionOk="0">
                      <a:moveTo>
                        <a:pt x="1383" y="1"/>
                      </a:moveTo>
                      <a:cubicBezTo>
                        <a:pt x="644" y="1"/>
                        <a:pt x="1" y="611"/>
                        <a:pt x="1" y="1383"/>
                      </a:cubicBezTo>
                      <a:cubicBezTo>
                        <a:pt x="1" y="2154"/>
                        <a:pt x="644" y="2765"/>
                        <a:pt x="1383" y="2765"/>
                      </a:cubicBezTo>
                      <a:cubicBezTo>
                        <a:pt x="2155" y="2765"/>
                        <a:pt x="2765" y="2154"/>
                        <a:pt x="2765" y="1383"/>
                      </a:cubicBezTo>
                      <a:cubicBezTo>
                        <a:pt x="2765" y="611"/>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52">
                  <a:extLst>
                    <a:ext uri="{FF2B5EF4-FFF2-40B4-BE49-F238E27FC236}">
                      <a16:creationId xmlns:a16="http://schemas.microsoft.com/office/drawing/2014/main" id="{92CEC825-EFCF-33D8-CAD5-72CF8C8460FD}"/>
                    </a:ext>
                  </a:extLst>
                </p:cNvPr>
                <p:cNvSpPr/>
                <p:nvPr/>
              </p:nvSpPr>
              <p:spPr>
                <a:xfrm>
                  <a:off x="13074525" y="3947500"/>
                  <a:ext cx="69125" cy="68325"/>
                </a:xfrm>
                <a:custGeom>
                  <a:avLst/>
                  <a:gdLst/>
                  <a:ahLst/>
                  <a:cxnLst/>
                  <a:rect l="l" t="t" r="r" b="b"/>
                  <a:pathLst>
                    <a:path w="2765" h="2733" extrusionOk="0">
                      <a:moveTo>
                        <a:pt x="1382" y="1"/>
                      </a:moveTo>
                      <a:cubicBezTo>
                        <a:pt x="611" y="1"/>
                        <a:pt x="0" y="611"/>
                        <a:pt x="0" y="1383"/>
                      </a:cubicBezTo>
                      <a:cubicBezTo>
                        <a:pt x="0" y="2122"/>
                        <a:pt x="611" y="2733"/>
                        <a:pt x="1382" y="2733"/>
                      </a:cubicBezTo>
                      <a:cubicBezTo>
                        <a:pt x="2122" y="2733"/>
                        <a:pt x="2764" y="2122"/>
                        <a:pt x="2764" y="1383"/>
                      </a:cubicBezTo>
                      <a:cubicBezTo>
                        <a:pt x="2764" y="611"/>
                        <a:pt x="2122" y="1"/>
                        <a:pt x="138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52">
                  <a:extLst>
                    <a:ext uri="{FF2B5EF4-FFF2-40B4-BE49-F238E27FC236}">
                      <a16:creationId xmlns:a16="http://schemas.microsoft.com/office/drawing/2014/main" id="{95F6575D-709B-9F5B-5E73-1FFE11A0B315}"/>
                    </a:ext>
                  </a:extLst>
                </p:cNvPr>
                <p:cNvSpPr/>
                <p:nvPr/>
              </p:nvSpPr>
              <p:spPr>
                <a:xfrm>
                  <a:off x="13839550" y="4119475"/>
                  <a:ext cx="69150" cy="68325"/>
                </a:xfrm>
                <a:custGeom>
                  <a:avLst/>
                  <a:gdLst/>
                  <a:ahLst/>
                  <a:cxnLst/>
                  <a:rect l="l" t="t" r="r" b="b"/>
                  <a:pathLst>
                    <a:path w="2766" h="2733" extrusionOk="0">
                      <a:moveTo>
                        <a:pt x="1383" y="1"/>
                      </a:moveTo>
                      <a:cubicBezTo>
                        <a:pt x="611" y="1"/>
                        <a:pt x="1" y="611"/>
                        <a:pt x="1" y="1351"/>
                      </a:cubicBezTo>
                      <a:cubicBezTo>
                        <a:pt x="1" y="2122"/>
                        <a:pt x="611" y="2733"/>
                        <a:pt x="1383" y="2733"/>
                      </a:cubicBezTo>
                      <a:cubicBezTo>
                        <a:pt x="2122" y="2733"/>
                        <a:pt x="2765" y="2122"/>
                        <a:pt x="2765" y="1351"/>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52">
                  <a:extLst>
                    <a:ext uri="{FF2B5EF4-FFF2-40B4-BE49-F238E27FC236}">
                      <a16:creationId xmlns:a16="http://schemas.microsoft.com/office/drawing/2014/main" id="{12F6A1EE-91E4-A71C-A75E-5104A67A4E58}"/>
                    </a:ext>
                  </a:extLst>
                </p:cNvPr>
                <p:cNvSpPr/>
                <p:nvPr/>
              </p:nvSpPr>
              <p:spPr>
                <a:xfrm>
                  <a:off x="10574475" y="5248550"/>
                  <a:ext cx="69125" cy="68325"/>
                </a:xfrm>
                <a:custGeom>
                  <a:avLst/>
                  <a:gdLst/>
                  <a:ahLst/>
                  <a:cxnLst/>
                  <a:rect l="l" t="t" r="r" b="b"/>
                  <a:pathLst>
                    <a:path w="2765" h="2733" extrusionOk="0">
                      <a:moveTo>
                        <a:pt x="1383" y="1"/>
                      </a:moveTo>
                      <a:cubicBezTo>
                        <a:pt x="611" y="1"/>
                        <a:pt x="1" y="611"/>
                        <a:pt x="1" y="1383"/>
                      </a:cubicBezTo>
                      <a:cubicBezTo>
                        <a:pt x="1" y="2122"/>
                        <a:pt x="611" y="2733"/>
                        <a:pt x="1383" y="2733"/>
                      </a:cubicBezTo>
                      <a:cubicBezTo>
                        <a:pt x="2122" y="2733"/>
                        <a:pt x="2765" y="2122"/>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52">
                  <a:extLst>
                    <a:ext uri="{FF2B5EF4-FFF2-40B4-BE49-F238E27FC236}">
                      <a16:creationId xmlns:a16="http://schemas.microsoft.com/office/drawing/2014/main" id="{16AE9A79-0DBA-296C-6E79-ED8498209216}"/>
                    </a:ext>
                  </a:extLst>
                </p:cNvPr>
                <p:cNvSpPr/>
                <p:nvPr/>
              </p:nvSpPr>
              <p:spPr>
                <a:xfrm>
                  <a:off x="11748550" y="5134450"/>
                  <a:ext cx="69150" cy="69125"/>
                </a:xfrm>
                <a:custGeom>
                  <a:avLst/>
                  <a:gdLst/>
                  <a:ahLst/>
                  <a:cxnLst/>
                  <a:rect l="l" t="t" r="r" b="b"/>
                  <a:pathLst>
                    <a:path w="2766" h="2765" extrusionOk="0">
                      <a:moveTo>
                        <a:pt x="1383" y="0"/>
                      </a:moveTo>
                      <a:cubicBezTo>
                        <a:pt x="611" y="0"/>
                        <a:pt x="1" y="611"/>
                        <a:pt x="1" y="1382"/>
                      </a:cubicBezTo>
                      <a:cubicBezTo>
                        <a:pt x="1" y="2154"/>
                        <a:pt x="611" y="2764"/>
                        <a:pt x="1383" y="2764"/>
                      </a:cubicBezTo>
                      <a:cubicBezTo>
                        <a:pt x="2122" y="2764"/>
                        <a:pt x="2765" y="2154"/>
                        <a:pt x="2765" y="1382"/>
                      </a:cubicBezTo>
                      <a:cubicBezTo>
                        <a:pt x="2765"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52">
                  <a:extLst>
                    <a:ext uri="{FF2B5EF4-FFF2-40B4-BE49-F238E27FC236}">
                      <a16:creationId xmlns:a16="http://schemas.microsoft.com/office/drawing/2014/main" id="{51016704-6F4E-EB02-D5C5-A68F0EAF6779}"/>
                    </a:ext>
                  </a:extLst>
                </p:cNvPr>
                <p:cNvSpPr/>
                <p:nvPr/>
              </p:nvSpPr>
              <p:spPr>
                <a:xfrm>
                  <a:off x="13168525" y="5425350"/>
                  <a:ext cx="69150" cy="68325"/>
                </a:xfrm>
                <a:custGeom>
                  <a:avLst/>
                  <a:gdLst/>
                  <a:ahLst/>
                  <a:cxnLst/>
                  <a:rect l="l" t="t" r="r" b="b"/>
                  <a:pathLst>
                    <a:path w="2766" h="2733" extrusionOk="0">
                      <a:moveTo>
                        <a:pt x="1383" y="0"/>
                      </a:moveTo>
                      <a:cubicBezTo>
                        <a:pt x="644" y="0"/>
                        <a:pt x="1" y="611"/>
                        <a:pt x="1" y="1383"/>
                      </a:cubicBezTo>
                      <a:cubicBezTo>
                        <a:pt x="1" y="2122"/>
                        <a:pt x="644" y="2733"/>
                        <a:pt x="1383" y="2733"/>
                      </a:cubicBezTo>
                      <a:cubicBezTo>
                        <a:pt x="2155" y="2733"/>
                        <a:pt x="2765" y="2122"/>
                        <a:pt x="2765" y="1383"/>
                      </a:cubicBezTo>
                      <a:cubicBezTo>
                        <a:pt x="2765" y="611"/>
                        <a:pt x="2155"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52">
                  <a:extLst>
                    <a:ext uri="{FF2B5EF4-FFF2-40B4-BE49-F238E27FC236}">
                      <a16:creationId xmlns:a16="http://schemas.microsoft.com/office/drawing/2014/main" id="{A87D82C2-1EB6-9ADD-8799-E35AA84CAC9F}"/>
                    </a:ext>
                  </a:extLst>
                </p:cNvPr>
                <p:cNvSpPr/>
                <p:nvPr/>
              </p:nvSpPr>
              <p:spPr>
                <a:xfrm>
                  <a:off x="14190725" y="4186975"/>
                  <a:ext cx="69150" cy="69150"/>
                </a:xfrm>
                <a:custGeom>
                  <a:avLst/>
                  <a:gdLst/>
                  <a:ahLst/>
                  <a:cxnLst/>
                  <a:rect l="l" t="t" r="r" b="b"/>
                  <a:pathLst>
                    <a:path w="2766" h="2766" extrusionOk="0">
                      <a:moveTo>
                        <a:pt x="1383" y="1"/>
                      </a:moveTo>
                      <a:cubicBezTo>
                        <a:pt x="612" y="1"/>
                        <a:pt x="1" y="611"/>
                        <a:pt x="1" y="1383"/>
                      </a:cubicBezTo>
                      <a:cubicBezTo>
                        <a:pt x="1" y="2154"/>
                        <a:pt x="612" y="2765"/>
                        <a:pt x="1383" y="2765"/>
                      </a:cubicBezTo>
                      <a:cubicBezTo>
                        <a:pt x="2122" y="2765"/>
                        <a:pt x="2765" y="2154"/>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52">
                  <a:extLst>
                    <a:ext uri="{FF2B5EF4-FFF2-40B4-BE49-F238E27FC236}">
                      <a16:creationId xmlns:a16="http://schemas.microsoft.com/office/drawing/2014/main" id="{1CCC67BA-E78E-8B9E-27D6-EE98AB040E7C}"/>
                    </a:ext>
                  </a:extLst>
                </p:cNvPr>
                <p:cNvSpPr/>
                <p:nvPr/>
              </p:nvSpPr>
              <p:spPr>
                <a:xfrm>
                  <a:off x="11029325" y="3883225"/>
                  <a:ext cx="68325" cy="68325"/>
                </a:xfrm>
                <a:custGeom>
                  <a:avLst/>
                  <a:gdLst/>
                  <a:ahLst/>
                  <a:cxnLst/>
                  <a:rect l="l" t="t" r="r" b="b"/>
                  <a:pathLst>
                    <a:path w="2733" h="2733" extrusionOk="0">
                      <a:moveTo>
                        <a:pt x="1383" y="0"/>
                      </a:moveTo>
                      <a:cubicBezTo>
                        <a:pt x="611" y="0"/>
                        <a:pt x="0" y="611"/>
                        <a:pt x="0" y="1382"/>
                      </a:cubicBezTo>
                      <a:cubicBezTo>
                        <a:pt x="0" y="2122"/>
                        <a:pt x="611" y="2732"/>
                        <a:pt x="1383" y="2732"/>
                      </a:cubicBezTo>
                      <a:cubicBezTo>
                        <a:pt x="2122" y="2732"/>
                        <a:pt x="2733" y="2122"/>
                        <a:pt x="2733" y="1382"/>
                      </a:cubicBezTo>
                      <a:cubicBezTo>
                        <a:pt x="2733"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52">
                  <a:extLst>
                    <a:ext uri="{FF2B5EF4-FFF2-40B4-BE49-F238E27FC236}">
                      <a16:creationId xmlns:a16="http://schemas.microsoft.com/office/drawing/2014/main" id="{4CE9901F-B174-72BB-9E53-7A36BE972818}"/>
                    </a:ext>
                  </a:extLst>
                </p:cNvPr>
                <p:cNvSpPr/>
                <p:nvPr/>
              </p:nvSpPr>
              <p:spPr>
                <a:xfrm>
                  <a:off x="13628200" y="2202850"/>
                  <a:ext cx="68325" cy="69150"/>
                </a:xfrm>
                <a:custGeom>
                  <a:avLst/>
                  <a:gdLst/>
                  <a:ahLst/>
                  <a:cxnLst/>
                  <a:rect l="l" t="t" r="r" b="b"/>
                  <a:pathLst>
                    <a:path w="2733" h="2766" extrusionOk="0">
                      <a:moveTo>
                        <a:pt x="1351" y="1"/>
                      </a:moveTo>
                      <a:cubicBezTo>
                        <a:pt x="611" y="1"/>
                        <a:pt x="1" y="644"/>
                        <a:pt x="1" y="1383"/>
                      </a:cubicBezTo>
                      <a:cubicBezTo>
                        <a:pt x="1" y="2155"/>
                        <a:pt x="611" y="2765"/>
                        <a:pt x="1351" y="2765"/>
                      </a:cubicBezTo>
                      <a:cubicBezTo>
                        <a:pt x="2122" y="2765"/>
                        <a:pt x="2733" y="2155"/>
                        <a:pt x="2733" y="1383"/>
                      </a:cubicBezTo>
                      <a:cubicBezTo>
                        <a:pt x="2733" y="644"/>
                        <a:pt x="2122" y="1"/>
                        <a:pt x="135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52">
                  <a:extLst>
                    <a:ext uri="{FF2B5EF4-FFF2-40B4-BE49-F238E27FC236}">
                      <a16:creationId xmlns:a16="http://schemas.microsoft.com/office/drawing/2014/main" id="{DA66CFA1-7C29-F1D9-E615-40D6E66B3AED}"/>
                    </a:ext>
                  </a:extLst>
                </p:cNvPr>
                <p:cNvSpPr/>
                <p:nvPr/>
              </p:nvSpPr>
              <p:spPr>
                <a:xfrm>
                  <a:off x="12573875" y="2441525"/>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52">
                  <a:extLst>
                    <a:ext uri="{FF2B5EF4-FFF2-40B4-BE49-F238E27FC236}">
                      <a16:creationId xmlns:a16="http://schemas.microsoft.com/office/drawing/2014/main" id="{CB6C8F8D-D838-6CF6-06A6-1C670E5850BE}"/>
                    </a:ext>
                  </a:extLst>
                </p:cNvPr>
                <p:cNvSpPr/>
                <p:nvPr/>
              </p:nvSpPr>
              <p:spPr>
                <a:xfrm>
                  <a:off x="13996250" y="3286925"/>
                  <a:ext cx="90850" cy="90025"/>
                </a:xfrm>
                <a:custGeom>
                  <a:avLst/>
                  <a:gdLst/>
                  <a:ahLst/>
                  <a:cxnLst/>
                  <a:rect l="l" t="t" r="r" b="b"/>
                  <a:pathLst>
                    <a:path w="3634" h="3601" extrusionOk="0">
                      <a:moveTo>
                        <a:pt x="1801" y="1"/>
                      </a:moveTo>
                      <a:cubicBezTo>
                        <a:pt x="804" y="1"/>
                        <a:pt x="1" y="804"/>
                        <a:pt x="1" y="1801"/>
                      </a:cubicBezTo>
                      <a:cubicBezTo>
                        <a:pt x="1" y="2797"/>
                        <a:pt x="804" y="3601"/>
                        <a:pt x="1801" y="3601"/>
                      </a:cubicBezTo>
                      <a:cubicBezTo>
                        <a:pt x="2830" y="3601"/>
                        <a:pt x="3633" y="2797"/>
                        <a:pt x="3633" y="1801"/>
                      </a:cubicBezTo>
                      <a:cubicBezTo>
                        <a:pt x="3633" y="804"/>
                        <a:pt x="2830" y="1"/>
                        <a:pt x="18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52">
                  <a:extLst>
                    <a:ext uri="{FF2B5EF4-FFF2-40B4-BE49-F238E27FC236}">
                      <a16:creationId xmlns:a16="http://schemas.microsoft.com/office/drawing/2014/main" id="{464EE43C-ECA2-38ED-2170-BE1D4C7ECC95}"/>
                    </a:ext>
                  </a:extLst>
                </p:cNvPr>
                <p:cNvSpPr/>
                <p:nvPr/>
              </p:nvSpPr>
              <p:spPr>
                <a:xfrm>
                  <a:off x="12759500" y="4819425"/>
                  <a:ext cx="90825" cy="90825"/>
                </a:xfrm>
                <a:custGeom>
                  <a:avLst/>
                  <a:gdLst/>
                  <a:ahLst/>
                  <a:cxnLst/>
                  <a:rect l="l" t="t" r="r" b="b"/>
                  <a:pathLst>
                    <a:path w="3633" h="3633" extrusionOk="0">
                      <a:moveTo>
                        <a:pt x="1801" y="0"/>
                      </a:moveTo>
                      <a:cubicBezTo>
                        <a:pt x="804" y="0"/>
                        <a:pt x="0" y="804"/>
                        <a:pt x="0" y="1800"/>
                      </a:cubicBezTo>
                      <a:cubicBezTo>
                        <a:pt x="0" y="2829"/>
                        <a:pt x="804" y="3633"/>
                        <a:pt x="1801" y="3633"/>
                      </a:cubicBezTo>
                      <a:cubicBezTo>
                        <a:pt x="2797" y="3633"/>
                        <a:pt x="3633" y="2829"/>
                        <a:pt x="3633" y="1800"/>
                      </a:cubicBezTo>
                      <a:cubicBezTo>
                        <a:pt x="3633"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52">
                  <a:extLst>
                    <a:ext uri="{FF2B5EF4-FFF2-40B4-BE49-F238E27FC236}">
                      <a16:creationId xmlns:a16="http://schemas.microsoft.com/office/drawing/2014/main" id="{59610CCA-3541-5141-786C-CE69318FEDC2}"/>
                    </a:ext>
                  </a:extLst>
                </p:cNvPr>
                <p:cNvSpPr/>
                <p:nvPr/>
              </p:nvSpPr>
              <p:spPr>
                <a:xfrm>
                  <a:off x="13403200" y="4481900"/>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52">
                  <a:extLst>
                    <a:ext uri="{FF2B5EF4-FFF2-40B4-BE49-F238E27FC236}">
                      <a16:creationId xmlns:a16="http://schemas.microsoft.com/office/drawing/2014/main" id="{0E961305-BADB-AB18-B508-626E4F93F48C}"/>
                    </a:ext>
                  </a:extLst>
                </p:cNvPr>
                <p:cNvSpPr/>
                <p:nvPr/>
              </p:nvSpPr>
              <p:spPr>
                <a:xfrm>
                  <a:off x="12187325" y="4534950"/>
                  <a:ext cx="90025" cy="90025"/>
                </a:xfrm>
                <a:custGeom>
                  <a:avLst/>
                  <a:gdLst/>
                  <a:ahLst/>
                  <a:cxnLst/>
                  <a:rect l="l" t="t" r="r" b="b"/>
                  <a:pathLst>
                    <a:path w="3601" h="3601" extrusionOk="0">
                      <a:moveTo>
                        <a:pt x="1801" y="0"/>
                      </a:moveTo>
                      <a:cubicBezTo>
                        <a:pt x="804" y="0"/>
                        <a:pt x="1" y="804"/>
                        <a:pt x="1" y="1800"/>
                      </a:cubicBezTo>
                      <a:cubicBezTo>
                        <a:pt x="1" y="2797"/>
                        <a:pt x="804"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52">
                  <a:extLst>
                    <a:ext uri="{FF2B5EF4-FFF2-40B4-BE49-F238E27FC236}">
                      <a16:creationId xmlns:a16="http://schemas.microsoft.com/office/drawing/2014/main" id="{44F4940D-D9CA-F00C-0E5B-50FA780EF452}"/>
                    </a:ext>
                  </a:extLst>
                </p:cNvPr>
                <p:cNvSpPr/>
                <p:nvPr/>
              </p:nvSpPr>
              <p:spPr>
                <a:xfrm>
                  <a:off x="10377600" y="45920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2" y="2797"/>
                        <a:pt x="3632" y="1801"/>
                      </a:cubicBezTo>
                      <a:cubicBezTo>
                        <a:pt x="3632"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52">
                  <a:extLst>
                    <a:ext uri="{FF2B5EF4-FFF2-40B4-BE49-F238E27FC236}">
                      <a16:creationId xmlns:a16="http://schemas.microsoft.com/office/drawing/2014/main" id="{64175FF8-D8B7-1923-3FC4-26AF53F6B58C}"/>
                    </a:ext>
                  </a:extLst>
                </p:cNvPr>
                <p:cNvSpPr/>
                <p:nvPr/>
              </p:nvSpPr>
              <p:spPr>
                <a:xfrm>
                  <a:off x="11313000" y="55708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3" y="2797"/>
                        <a:pt x="3633" y="1801"/>
                      </a:cubicBezTo>
                      <a:cubicBezTo>
                        <a:pt x="3633"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52">
                  <a:extLst>
                    <a:ext uri="{FF2B5EF4-FFF2-40B4-BE49-F238E27FC236}">
                      <a16:creationId xmlns:a16="http://schemas.microsoft.com/office/drawing/2014/main" id="{C8096524-7EF3-D762-7AC1-49114B69FB4F}"/>
                    </a:ext>
                  </a:extLst>
                </p:cNvPr>
                <p:cNvSpPr/>
                <p:nvPr/>
              </p:nvSpPr>
              <p:spPr>
                <a:xfrm>
                  <a:off x="12329575" y="5426150"/>
                  <a:ext cx="90825" cy="90825"/>
                </a:xfrm>
                <a:custGeom>
                  <a:avLst/>
                  <a:gdLst/>
                  <a:ahLst/>
                  <a:cxnLst/>
                  <a:rect l="l" t="t" r="r" b="b"/>
                  <a:pathLst>
                    <a:path w="3633" h="3633" extrusionOk="0">
                      <a:moveTo>
                        <a:pt x="1832" y="0"/>
                      </a:moveTo>
                      <a:cubicBezTo>
                        <a:pt x="836" y="0"/>
                        <a:pt x="0" y="804"/>
                        <a:pt x="0" y="1833"/>
                      </a:cubicBezTo>
                      <a:cubicBezTo>
                        <a:pt x="0" y="2829"/>
                        <a:pt x="836" y="3633"/>
                        <a:pt x="1832" y="3633"/>
                      </a:cubicBezTo>
                      <a:cubicBezTo>
                        <a:pt x="2829" y="3633"/>
                        <a:pt x="3632" y="2829"/>
                        <a:pt x="3632" y="1833"/>
                      </a:cubicBezTo>
                      <a:cubicBezTo>
                        <a:pt x="3632" y="804"/>
                        <a:pt x="2829" y="0"/>
                        <a:pt x="183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52">
                  <a:extLst>
                    <a:ext uri="{FF2B5EF4-FFF2-40B4-BE49-F238E27FC236}">
                      <a16:creationId xmlns:a16="http://schemas.microsoft.com/office/drawing/2014/main" id="{F9B7C582-D6C5-2DFB-6DB8-50CF0041D3D8}"/>
                    </a:ext>
                  </a:extLst>
                </p:cNvPr>
                <p:cNvSpPr/>
                <p:nvPr/>
              </p:nvSpPr>
              <p:spPr>
                <a:xfrm>
                  <a:off x="11811225" y="3906525"/>
                  <a:ext cx="90050" cy="90025"/>
                </a:xfrm>
                <a:custGeom>
                  <a:avLst/>
                  <a:gdLst/>
                  <a:ahLst/>
                  <a:cxnLst/>
                  <a:rect l="l" t="t" r="r" b="b"/>
                  <a:pathLst>
                    <a:path w="3602" h="3601" extrusionOk="0">
                      <a:moveTo>
                        <a:pt x="1801" y="0"/>
                      </a:moveTo>
                      <a:cubicBezTo>
                        <a:pt x="805" y="0"/>
                        <a:pt x="1" y="804"/>
                        <a:pt x="1" y="1800"/>
                      </a:cubicBezTo>
                      <a:cubicBezTo>
                        <a:pt x="1" y="2797"/>
                        <a:pt x="805"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52">
                  <a:extLst>
                    <a:ext uri="{FF2B5EF4-FFF2-40B4-BE49-F238E27FC236}">
                      <a16:creationId xmlns:a16="http://schemas.microsoft.com/office/drawing/2014/main" id="{0CF28247-9DFC-70BA-99F2-FFF1EDBCBF40}"/>
                    </a:ext>
                  </a:extLst>
                </p:cNvPr>
                <p:cNvSpPr/>
                <p:nvPr/>
              </p:nvSpPr>
              <p:spPr>
                <a:xfrm>
                  <a:off x="11407825" y="2153025"/>
                  <a:ext cx="90025" cy="90850"/>
                </a:xfrm>
                <a:custGeom>
                  <a:avLst/>
                  <a:gdLst/>
                  <a:ahLst/>
                  <a:cxnLst/>
                  <a:rect l="l" t="t" r="r" b="b"/>
                  <a:pathLst>
                    <a:path w="3601" h="3634" extrusionOk="0">
                      <a:moveTo>
                        <a:pt x="1800" y="1"/>
                      </a:moveTo>
                      <a:cubicBezTo>
                        <a:pt x="804" y="1"/>
                        <a:pt x="0" y="837"/>
                        <a:pt x="0" y="1833"/>
                      </a:cubicBezTo>
                      <a:cubicBezTo>
                        <a:pt x="0" y="2830"/>
                        <a:pt x="804" y="3633"/>
                        <a:pt x="1800" y="3633"/>
                      </a:cubicBezTo>
                      <a:cubicBezTo>
                        <a:pt x="2797" y="3633"/>
                        <a:pt x="3601" y="2830"/>
                        <a:pt x="3601" y="1833"/>
                      </a:cubicBezTo>
                      <a:cubicBezTo>
                        <a:pt x="3601" y="837"/>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3" name="Picture 2">
            <a:extLst>
              <a:ext uri="{FF2B5EF4-FFF2-40B4-BE49-F238E27FC236}">
                <a16:creationId xmlns:a16="http://schemas.microsoft.com/office/drawing/2014/main" id="{F69C5292-7658-E936-89FE-15B781EB3D6B}"/>
              </a:ext>
            </a:extLst>
          </p:cNvPr>
          <p:cNvPicPr>
            <a:picLocks noChangeAspect="1"/>
          </p:cNvPicPr>
          <p:nvPr/>
        </p:nvPicPr>
        <p:blipFill>
          <a:blip r:embed="rId3"/>
          <a:stretch>
            <a:fillRect/>
          </a:stretch>
        </p:blipFill>
        <p:spPr>
          <a:xfrm>
            <a:off x="2336006" y="406818"/>
            <a:ext cx="4631670" cy="4630882"/>
          </a:xfrm>
          <a:prstGeom prst="rect">
            <a:avLst/>
          </a:prstGeom>
        </p:spPr>
      </p:pic>
      <p:sp>
        <p:nvSpPr>
          <p:cNvPr id="4" name="TextBox 3">
            <a:extLst>
              <a:ext uri="{FF2B5EF4-FFF2-40B4-BE49-F238E27FC236}">
                <a16:creationId xmlns:a16="http://schemas.microsoft.com/office/drawing/2014/main" id="{9F08B5B1-A2B5-88EC-517E-3753D85096BA}"/>
              </a:ext>
            </a:extLst>
          </p:cNvPr>
          <p:cNvSpPr txBox="1"/>
          <p:nvPr/>
        </p:nvSpPr>
        <p:spPr>
          <a:xfrm>
            <a:off x="3124119" y="78164"/>
            <a:ext cx="2957861" cy="307777"/>
          </a:xfrm>
          <a:prstGeom prst="rect">
            <a:avLst/>
          </a:prstGeom>
          <a:noFill/>
        </p:spPr>
        <p:txBody>
          <a:bodyPr wrap="none" rtlCol="0">
            <a:spAutoFit/>
          </a:bodyPr>
          <a:lstStyle/>
          <a:p>
            <a:r>
              <a:rPr lang="en-GB" b="1" dirty="0">
                <a:solidFill>
                  <a:schemeClr val="accent6"/>
                </a:solidFill>
                <a:latin typeface="Poppins" panose="00000500000000000000" pitchFamily="2" charset="0"/>
                <a:cs typeface="Poppins" panose="00000500000000000000" pitchFamily="2" charset="0"/>
              </a:rPr>
              <a:t>Switch of Finance Department</a:t>
            </a:r>
            <a:endParaRPr lang="LID4096" b="1" dirty="0">
              <a:solidFill>
                <a:schemeClr val="accent6"/>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037532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5">
          <a:extLst>
            <a:ext uri="{FF2B5EF4-FFF2-40B4-BE49-F238E27FC236}">
              <a16:creationId xmlns:a16="http://schemas.microsoft.com/office/drawing/2014/main" id="{C2A3C6AB-A2F7-E79C-CB51-5A4FE3BEDEAC}"/>
            </a:ext>
          </a:extLst>
        </p:cNvPr>
        <p:cNvGrpSpPr/>
        <p:nvPr/>
      </p:nvGrpSpPr>
      <p:grpSpPr>
        <a:xfrm>
          <a:off x="0" y="0"/>
          <a:ext cx="0" cy="0"/>
          <a:chOff x="0" y="0"/>
          <a:chExt cx="0" cy="0"/>
        </a:xfrm>
      </p:grpSpPr>
      <p:grpSp>
        <p:nvGrpSpPr>
          <p:cNvPr id="2059" name="Google Shape;2059;p47">
            <a:extLst>
              <a:ext uri="{FF2B5EF4-FFF2-40B4-BE49-F238E27FC236}">
                <a16:creationId xmlns:a16="http://schemas.microsoft.com/office/drawing/2014/main" id="{8BB79943-590A-0BC5-A08C-A88263ED897C}"/>
              </a:ext>
            </a:extLst>
          </p:cNvPr>
          <p:cNvGrpSpPr/>
          <p:nvPr/>
        </p:nvGrpSpPr>
        <p:grpSpPr>
          <a:xfrm rot="-5400000" flipH="1">
            <a:off x="5451340" y="2002826"/>
            <a:ext cx="4570058" cy="4574291"/>
            <a:chOff x="9348175" y="863250"/>
            <a:chExt cx="5209825" cy="5214650"/>
          </a:xfrm>
        </p:grpSpPr>
        <p:grpSp>
          <p:nvGrpSpPr>
            <p:cNvPr id="2060" name="Google Shape;2060;p47">
              <a:extLst>
                <a:ext uri="{FF2B5EF4-FFF2-40B4-BE49-F238E27FC236}">
                  <a16:creationId xmlns:a16="http://schemas.microsoft.com/office/drawing/2014/main" id="{4F4CBC46-A558-1E22-A8DC-B043BDC0B4BF}"/>
                </a:ext>
              </a:extLst>
            </p:cNvPr>
            <p:cNvGrpSpPr/>
            <p:nvPr/>
          </p:nvGrpSpPr>
          <p:grpSpPr>
            <a:xfrm>
              <a:off x="9369050" y="884125"/>
              <a:ext cx="5160025" cy="5193775"/>
              <a:chOff x="9369050" y="884125"/>
              <a:chExt cx="5160025" cy="5193775"/>
            </a:xfrm>
          </p:grpSpPr>
          <p:sp>
            <p:nvSpPr>
              <p:cNvPr id="2061" name="Google Shape;2061;p47">
                <a:extLst>
                  <a:ext uri="{FF2B5EF4-FFF2-40B4-BE49-F238E27FC236}">
                    <a16:creationId xmlns:a16="http://schemas.microsoft.com/office/drawing/2014/main" id="{49AD4871-72B0-3B12-DCB3-F14097FE0776}"/>
                  </a:ext>
                </a:extLst>
              </p:cNvPr>
              <p:cNvSpPr/>
              <p:nvPr/>
            </p:nvSpPr>
            <p:spPr>
              <a:xfrm>
                <a:off x="10744850" y="2199650"/>
                <a:ext cx="3357500" cy="3867800"/>
              </a:xfrm>
              <a:custGeom>
                <a:avLst/>
                <a:gdLst/>
                <a:ahLst/>
                <a:cxnLst/>
                <a:rect l="l" t="t" r="r" b="b"/>
                <a:pathLst>
                  <a:path w="134300" h="154712" fill="none" extrusionOk="0">
                    <a:moveTo>
                      <a:pt x="134300" y="154712"/>
                    </a:moveTo>
                    <a:lnTo>
                      <a:pt x="123917" y="115431"/>
                    </a:lnTo>
                    <a:lnTo>
                      <a:pt x="82387" y="106624"/>
                    </a:lnTo>
                    <a:lnTo>
                      <a:pt x="60078" y="95277"/>
                    </a:lnTo>
                    <a:lnTo>
                      <a:pt x="41209" y="119192"/>
                    </a:lnTo>
                    <a:lnTo>
                      <a:pt x="44360" y="70140"/>
                    </a:lnTo>
                    <a:lnTo>
                      <a:pt x="12922" y="69175"/>
                    </a:lnTo>
                    <a:lnTo>
                      <a:pt x="38702" y="31470"/>
                    </a:lnTo>
                    <a:lnTo>
                      <a:pt x="28319" y="0"/>
                    </a:lnTo>
                    <a:lnTo>
                      <a:pt x="0" y="524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7">
                <a:extLst>
                  <a:ext uri="{FF2B5EF4-FFF2-40B4-BE49-F238E27FC236}">
                    <a16:creationId xmlns:a16="http://schemas.microsoft.com/office/drawing/2014/main" id="{12EA8D7A-EB14-775D-A710-923745924D9C}"/>
                  </a:ext>
                </a:extLst>
              </p:cNvPr>
              <p:cNvSpPr/>
              <p:nvPr/>
            </p:nvSpPr>
            <p:spPr>
              <a:xfrm>
                <a:off x="10940125" y="2959875"/>
                <a:ext cx="776300" cy="26525"/>
              </a:xfrm>
              <a:custGeom>
                <a:avLst/>
                <a:gdLst/>
                <a:ahLst/>
                <a:cxnLst/>
                <a:rect l="l" t="t" r="r" b="b"/>
                <a:pathLst>
                  <a:path w="31052" h="1061" fill="none" extrusionOk="0">
                    <a:moveTo>
                      <a:pt x="0" y="0"/>
                    </a:moveTo>
                    <a:lnTo>
                      <a:pt x="31052" y="106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7">
                <a:extLst>
                  <a:ext uri="{FF2B5EF4-FFF2-40B4-BE49-F238E27FC236}">
                    <a16:creationId xmlns:a16="http://schemas.microsoft.com/office/drawing/2014/main" id="{61C55DFD-1413-0159-BFF2-A4D73756DF33}"/>
                  </a:ext>
                </a:extLst>
              </p:cNvPr>
              <p:cNvSpPr/>
              <p:nvPr/>
            </p:nvSpPr>
            <p:spPr>
              <a:xfrm>
                <a:off x="14057325" y="4223150"/>
                <a:ext cx="167975" cy="1854750"/>
              </a:xfrm>
              <a:custGeom>
                <a:avLst/>
                <a:gdLst/>
                <a:ahLst/>
                <a:cxnLst/>
                <a:rect l="l" t="t" r="r" b="b"/>
                <a:pathLst>
                  <a:path w="6719" h="74190" fill="none" extrusionOk="0">
                    <a:moveTo>
                      <a:pt x="6719" y="0"/>
                    </a:moveTo>
                    <a:lnTo>
                      <a:pt x="1" y="7419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7">
                <a:extLst>
                  <a:ext uri="{FF2B5EF4-FFF2-40B4-BE49-F238E27FC236}">
                    <a16:creationId xmlns:a16="http://schemas.microsoft.com/office/drawing/2014/main" id="{BA06AAC6-BED1-3AF5-AD86-5A24607D0623}"/>
                  </a:ext>
                </a:extLst>
              </p:cNvPr>
              <p:cNvSpPr/>
              <p:nvPr/>
            </p:nvSpPr>
            <p:spPr>
              <a:xfrm>
                <a:off x="12804500" y="4223150"/>
                <a:ext cx="1724575" cy="1236775"/>
              </a:xfrm>
              <a:custGeom>
                <a:avLst/>
                <a:gdLst/>
                <a:ahLst/>
                <a:cxnLst/>
                <a:rect l="l" t="t" r="r" b="b"/>
                <a:pathLst>
                  <a:path w="68983" h="49471" fill="none" extrusionOk="0">
                    <a:moveTo>
                      <a:pt x="41531" y="34491"/>
                    </a:moveTo>
                    <a:lnTo>
                      <a:pt x="15944" y="49471"/>
                    </a:lnTo>
                    <a:lnTo>
                      <a:pt x="1" y="25684"/>
                    </a:lnTo>
                    <a:lnTo>
                      <a:pt x="25395" y="12569"/>
                    </a:lnTo>
                    <a:lnTo>
                      <a:pt x="41531" y="34491"/>
                    </a:lnTo>
                    <a:lnTo>
                      <a:pt x="56832" y="0"/>
                    </a:lnTo>
                    <a:lnTo>
                      <a:pt x="68983" y="2115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7">
                <a:extLst>
                  <a:ext uri="{FF2B5EF4-FFF2-40B4-BE49-F238E27FC236}">
                    <a16:creationId xmlns:a16="http://schemas.microsoft.com/office/drawing/2014/main" id="{228D4C2D-0B49-61F0-6AE7-467B9D1FBEE3}"/>
                  </a:ext>
                </a:extLst>
              </p:cNvPr>
              <p:cNvSpPr/>
              <p:nvPr/>
            </p:nvSpPr>
            <p:spPr>
              <a:xfrm>
                <a:off x="12390650" y="884125"/>
                <a:ext cx="1651450" cy="5037075"/>
              </a:xfrm>
              <a:custGeom>
                <a:avLst/>
                <a:gdLst/>
                <a:ahLst/>
                <a:cxnLst/>
                <a:rect l="l" t="t" r="r" b="b"/>
                <a:pathLst>
                  <a:path w="66058" h="201483" fill="none" extrusionOk="0">
                    <a:moveTo>
                      <a:pt x="51785" y="196436"/>
                    </a:moveTo>
                    <a:lnTo>
                      <a:pt x="34813" y="194989"/>
                    </a:lnTo>
                    <a:lnTo>
                      <a:pt x="32498" y="183032"/>
                    </a:lnTo>
                    <a:lnTo>
                      <a:pt x="0" y="201482"/>
                    </a:lnTo>
                    <a:lnTo>
                      <a:pt x="16555" y="159245"/>
                    </a:lnTo>
                    <a:lnTo>
                      <a:pt x="28737" y="123918"/>
                    </a:lnTo>
                    <a:lnTo>
                      <a:pt x="41949" y="146130"/>
                    </a:lnTo>
                    <a:lnTo>
                      <a:pt x="66057" y="97913"/>
                    </a:lnTo>
                    <a:lnTo>
                      <a:pt x="23273" y="97077"/>
                    </a:lnTo>
                    <a:lnTo>
                      <a:pt x="50949" y="54293"/>
                    </a:lnTo>
                    <a:lnTo>
                      <a:pt x="54935" y="30634"/>
                    </a:lnTo>
                    <a:lnTo>
                      <a:pt x="34813" y="19930"/>
                    </a:lnTo>
                    <a:lnTo>
                      <a:pt x="45067"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7">
                <a:extLst>
                  <a:ext uri="{FF2B5EF4-FFF2-40B4-BE49-F238E27FC236}">
                    <a16:creationId xmlns:a16="http://schemas.microsoft.com/office/drawing/2014/main" id="{0FBFB972-8EB0-E6C3-2DCB-930054E8945B}"/>
                  </a:ext>
                </a:extLst>
              </p:cNvPr>
              <p:cNvSpPr/>
              <p:nvPr/>
            </p:nvSpPr>
            <p:spPr>
              <a:xfrm>
                <a:off x="11452825" y="2199650"/>
                <a:ext cx="1519650" cy="1111425"/>
              </a:xfrm>
              <a:custGeom>
                <a:avLst/>
                <a:gdLst/>
                <a:ahLst/>
                <a:cxnLst/>
                <a:rect l="l" t="t" r="r" b="b"/>
                <a:pathLst>
                  <a:path w="60786" h="44457" fill="none" extrusionOk="0">
                    <a:moveTo>
                      <a:pt x="0" y="0"/>
                    </a:moveTo>
                    <a:lnTo>
                      <a:pt x="20959" y="32916"/>
                    </a:lnTo>
                    <a:lnTo>
                      <a:pt x="60786" y="44456"/>
                    </a:lnTo>
                    <a:lnTo>
                      <a:pt x="46546" y="11540"/>
                    </a:lnTo>
                    <a:lnTo>
                      <a:pt x="20959" y="32916"/>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7">
                <a:extLst>
                  <a:ext uri="{FF2B5EF4-FFF2-40B4-BE49-F238E27FC236}">
                    <a16:creationId xmlns:a16="http://schemas.microsoft.com/office/drawing/2014/main" id="{7DAB7605-B220-2306-BBBB-79E5DFB1E864}"/>
                  </a:ext>
                </a:extLst>
              </p:cNvPr>
              <p:cNvSpPr/>
              <p:nvPr/>
            </p:nvSpPr>
            <p:spPr>
              <a:xfrm>
                <a:off x="11712400" y="1382375"/>
                <a:ext cx="1952000" cy="2570775"/>
              </a:xfrm>
              <a:custGeom>
                <a:avLst/>
                <a:gdLst/>
                <a:ahLst/>
                <a:cxnLst/>
                <a:rect l="l" t="t" r="r" b="b"/>
                <a:pathLst>
                  <a:path w="78080" h="102831" fill="none" extrusionOk="0">
                    <a:moveTo>
                      <a:pt x="61943" y="0"/>
                    </a:moveTo>
                    <a:lnTo>
                      <a:pt x="78079" y="34363"/>
                    </a:lnTo>
                    <a:lnTo>
                      <a:pt x="36163" y="44231"/>
                    </a:lnTo>
                    <a:lnTo>
                      <a:pt x="16651" y="24848"/>
                    </a:lnTo>
                    <a:lnTo>
                      <a:pt x="10576" y="65607"/>
                    </a:lnTo>
                    <a:lnTo>
                      <a:pt x="0" y="64161"/>
                    </a:lnTo>
                    <a:lnTo>
                      <a:pt x="5658" y="102831"/>
                    </a:lnTo>
                    <a:lnTo>
                      <a:pt x="12408" y="86469"/>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7">
                <a:extLst>
                  <a:ext uri="{FF2B5EF4-FFF2-40B4-BE49-F238E27FC236}">
                    <a16:creationId xmlns:a16="http://schemas.microsoft.com/office/drawing/2014/main" id="{BA601B8B-8077-23FC-3E42-CAA9E237D98F}"/>
                  </a:ext>
                </a:extLst>
              </p:cNvPr>
              <p:cNvSpPr/>
              <p:nvPr/>
            </p:nvSpPr>
            <p:spPr>
              <a:xfrm>
                <a:off x="13571150" y="2336250"/>
                <a:ext cx="719250" cy="995700"/>
              </a:xfrm>
              <a:custGeom>
                <a:avLst/>
                <a:gdLst/>
                <a:ahLst/>
                <a:cxnLst/>
                <a:rect l="l" t="t" r="r" b="b"/>
                <a:pathLst>
                  <a:path w="28770" h="39828" fill="none" extrusionOk="0">
                    <a:moveTo>
                      <a:pt x="0" y="24431"/>
                    </a:moveTo>
                    <a:lnTo>
                      <a:pt x="18837" y="39828"/>
                    </a:lnTo>
                    <a:lnTo>
                      <a:pt x="22180" y="24270"/>
                    </a:lnTo>
                    <a:lnTo>
                      <a:pt x="0" y="24431"/>
                    </a:lnTo>
                    <a:lnTo>
                      <a:pt x="20701" y="1"/>
                    </a:lnTo>
                    <a:lnTo>
                      <a:pt x="22180" y="24270"/>
                    </a:lnTo>
                    <a:lnTo>
                      <a:pt x="28770" y="16073"/>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7">
                <a:extLst>
                  <a:ext uri="{FF2B5EF4-FFF2-40B4-BE49-F238E27FC236}">
                    <a16:creationId xmlns:a16="http://schemas.microsoft.com/office/drawing/2014/main" id="{C6DE313E-69CF-BC49-A003-2342B2ED1541}"/>
                  </a:ext>
                </a:extLst>
              </p:cNvPr>
              <p:cNvSpPr/>
              <p:nvPr/>
            </p:nvSpPr>
            <p:spPr>
              <a:xfrm>
                <a:off x="14067775" y="1340575"/>
                <a:ext cx="309425" cy="995700"/>
              </a:xfrm>
              <a:custGeom>
                <a:avLst/>
                <a:gdLst/>
                <a:ahLst/>
                <a:cxnLst/>
                <a:rect l="l" t="t" r="r" b="b"/>
                <a:pathLst>
                  <a:path w="12377" h="39828" fill="none" extrusionOk="0">
                    <a:moveTo>
                      <a:pt x="836" y="39828"/>
                    </a:moveTo>
                    <a:lnTo>
                      <a:pt x="6912" y="28095"/>
                    </a:lnTo>
                    <a:lnTo>
                      <a:pt x="1" y="1"/>
                    </a:lnTo>
                    <a:lnTo>
                      <a:pt x="12376" y="10062"/>
                    </a:lnTo>
                    <a:lnTo>
                      <a:pt x="6912" y="28095"/>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7">
                <a:extLst>
                  <a:ext uri="{FF2B5EF4-FFF2-40B4-BE49-F238E27FC236}">
                    <a16:creationId xmlns:a16="http://schemas.microsoft.com/office/drawing/2014/main" id="{0ABC5E4C-B8FA-0C6D-3CEF-B8FF9B576471}"/>
                  </a:ext>
                </a:extLst>
              </p:cNvPr>
              <p:cNvSpPr/>
              <p:nvPr/>
            </p:nvSpPr>
            <p:spPr>
              <a:xfrm>
                <a:off x="13439350" y="4157250"/>
                <a:ext cx="785950" cy="380125"/>
              </a:xfrm>
              <a:custGeom>
                <a:avLst/>
                <a:gdLst/>
                <a:ahLst/>
                <a:cxnLst/>
                <a:rect l="l" t="t" r="r" b="b"/>
                <a:pathLst>
                  <a:path w="31438" h="15205" fill="none" extrusionOk="0">
                    <a:moveTo>
                      <a:pt x="1" y="15205"/>
                    </a:moveTo>
                    <a:lnTo>
                      <a:pt x="31438" y="2636"/>
                    </a:lnTo>
                    <a:lnTo>
                      <a:pt x="16909" y="0"/>
                    </a:lnTo>
                    <a:close/>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7">
                <a:extLst>
                  <a:ext uri="{FF2B5EF4-FFF2-40B4-BE49-F238E27FC236}">
                    <a16:creationId xmlns:a16="http://schemas.microsoft.com/office/drawing/2014/main" id="{F2F8A8AA-DD52-7AE3-A1B2-8BFF4FB2DD05}"/>
                  </a:ext>
                </a:extLst>
              </p:cNvPr>
              <p:cNvSpPr/>
              <p:nvPr/>
            </p:nvSpPr>
            <p:spPr>
              <a:xfrm>
                <a:off x="10137300" y="5289525"/>
                <a:ext cx="474175" cy="348800"/>
              </a:xfrm>
              <a:custGeom>
                <a:avLst/>
                <a:gdLst/>
                <a:ahLst/>
                <a:cxnLst/>
                <a:rect l="l" t="t" r="r" b="b"/>
                <a:pathLst>
                  <a:path w="18967" h="13952" fill="none" extrusionOk="0">
                    <a:moveTo>
                      <a:pt x="18966" y="1"/>
                    </a:moveTo>
                    <a:lnTo>
                      <a:pt x="1" y="1395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7">
                <a:extLst>
                  <a:ext uri="{FF2B5EF4-FFF2-40B4-BE49-F238E27FC236}">
                    <a16:creationId xmlns:a16="http://schemas.microsoft.com/office/drawing/2014/main" id="{CE47B640-E711-67B9-A0D9-F5F6D145B445}"/>
                  </a:ext>
                </a:extLst>
              </p:cNvPr>
              <p:cNvSpPr/>
              <p:nvPr/>
            </p:nvSpPr>
            <p:spPr>
              <a:xfrm>
                <a:off x="10646000" y="3651775"/>
                <a:ext cx="421925" cy="277275"/>
              </a:xfrm>
              <a:custGeom>
                <a:avLst/>
                <a:gdLst/>
                <a:ahLst/>
                <a:cxnLst/>
                <a:rect l="l" t="t" r="r" b="b"/>
                <a:pathLst>
                  <a:path w="16877" h="11091" fill="none" extrusionOk="0">
                    <a:moveTo>
                      <a:pt x="16876" y="11090"/>
                    </a:moveTo>
                    <a:lnTo>
                      <a:pt x="0" y="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7">
                <a:extLst>
                  <a:ext uri="{FF2B5EF4-FFF2-40B4-BE49-F238E27FC236}">
                    <a16:creationId xmlns:a16="http://schemas.microsoft.com/office/drawing/2014/main" id="{17F44179-6E52-20EB-46AE-3351D330F570}"/>
                  </a:ext>
                </a:extLst>
              </p:cNvPr>
              <p:cNvSpPr/>
              <p:nvPr/>
            </p:nvSpPr>
            <p:spPr>
              <a:xfrm>
                <a:off x="12695200" y="4485125"/>
                <a:ext cx="109325" cy="379325"/>
              </a:xfrm>
              <a:custGeom>
                <a:avLst/>
                <a:gdLst/>
                <a:ahLst/>
                <a:cxnLst/>
                <a:rect l="l" t="t" r="r" b="b"/>
                <a:pathLst>
                  <a:path w="4373" h="15173" fill="none" extrusionOk="0">
                    <a:moveTo>
                      <a:pt x="1" y="0"/>
                    </a:moveTo>
                    <a:lnTo>
                      <a:pt x="4373" y="1517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7">
                <a:extLst>
                  <a:ext uri="{FF2B5EF4-FFF2-40B4-BE49-F238E27FC236}">
                    <a16:creationId xmlns:a16="http://schemas.microsoft.com/office/drawing/2014/main" id="{493B9C12-D55E-653D-3F84-676802D469BF}"/>
                  </a:ext>
                </a:extLst>
              </p:cNvPr>
              <p:cNvSpPr/>
              <p:nvPr/>
            </p:nvSpPr>
            <p:spPr>
              <a:xfrm>
                <a:off x="9369050" y="4637000"/>
                <a:ext cx="2406050" cy="998125"/>
              </a:xfrm>
              <a:custGeom>
                <a:avLst/>
                <a:gdLst/>
                <a:ahLst/>
                <a:cxnLst/>
                <a:rect l="l" t="t" r="r" b="b"/>
                <a:pathLst>
                  <a:path w="96242" h="39925" fill="none" extrusionOk="0">
                    <a:moveTo>
                      <a:pt x="76633" y="12987"/>
                    </a:moveTo>
                    <a:lnTo>
                      <a:pt x="42142" y="1"/>
                    </a:lnTo>
                    <a:lnTo>
                      <a:pt x="79880" y="39924"/>
                    </a:lnTo>
                    <a:lnTo>
                      <a:pt x="76633" y="12987"/>
                    </a:lnTo>
                    <a:lnTo>
                      <a:pt x="96241" y="21698"/>
                    </a:lnTo>
                    <a:lnTo>
                      <a:pt x="79880" y="39924"/>
                    </a:lnTo>
                    <a:lnTo>
                      <a:pt x="49696" y="26102"/>
                    </a:lnTo>
                    <a:lnTo>
                      <a:pt x="42142" y="1"/>
                    </a:lnTo>
                    <a:lnTo>
                      <a:pt x="1" y="22630"/>
                    </a:lnTo>
                    <a:lnTo>
                      <a:pt x="49696" y="2610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7">
                <a:extLst>
                  <a:ext uri="{FF2B5EF4-FFF2-40B4-BE49-F238E27FC236}">
                    <a16:creationId xmlns:a16="http://schemas.microsoft.com/office/drawing/2014/main" id="{4762FC16-85FA-30F6-5941-2E8FC279E471}"/>
                  </a:ext>
                </a:extLst>
              </p:cNvPr>
              <p:cNvSpPr/>
              <p:nvPr/>
            </p:nvSpPr>
            <p:spPr>
              <a:xfrm>
                <a:off x="11853825" y="3610800"/>
                <a:ext cx="1328400" cy="970775"/>
              </a:xfrm>
              <a:custGeom>
                <a:avLst/>
                <a:gdLst/>
                <a:ahLst/>
                <a:cxnLst/>
                <a:rect l="l" t="t" r="r" b="b"/>
                <a:pathLst>
                  <a:path w="53136" h="38831" fill="none" extrusionOk="0">
                    <a:moveTo>
                      <a:pt x="15719" y="38831"/>
                    </a:moveTo>
                    <a:lnTo>
                      <a:pt x="33656" y="34973"/>
                    </a:lnTo>
                    <a:lnTo>
                      <a:pt x="50210" y="14851"/>
                    </a:lnTo>
                    <a:lnTo>
                      <a:pt x="1" y="13694"/>
                    </a:lnTo>
                    <a:lnTo>
                      <a:pt x="15719" y="38831"/>
                    </a:lnTo>
                    <a:lnTo>
                      <a:pt x="50210" y="14851"/>
                    </a:lnTo>
                    <a:lnTo>
                      <a:pt x="53135" y="0"/>
                    </a:lnTo>
                    <a:lnTo>
                      <a:pt x="1" y="13694"/>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7">
                <a:extLst>
                  <a:ext uri="{FF2B5EF4-FFF2-40B4-BE49-F238E27FC236}">
                    <a16:creationId xmlns:a16="http://schemas.microsoft.com/office/drawing/2014/main" id="{29D44796-A6A6-1E30-77AA-5DBE476B3ED8}"/>
                  </a:ext>
                </a:extLst>
              </p:cNvPr>
              <p:cNvSpPr/>
              <p:nvPr/>
            </p:nvSpPr>
            <p:spPr>
              <a:xfrm>
                <a:off x="10941725" y="1359075"/>
                <a:ext cx="1862800" cy="4221400"/>
              </a:xfrm>
              <a:custGeom>
                <a:avLst/>
                <a:gdLst/>
                <a:ahLst/>
                <a:cxnLst/>
                <a:rect l="l" t="t" r="r" b="b"/>
                <a:pathLst>
                  <a:path w="74512" h="168856" fill="none" extrusionOk="0">
                    <a:moveTo>
                      <a:pt x="55353" y="157958"/>
                    </a:moveTo>
                    <a:lnTo>
                      <a:pt x="41210" y="168855"/>
                    </a:lnTo>
                    <a:lnTo>
                      <a:pt x="33334" y="152815"/>
                    </a:lnTo>
                    <a:lnTo>
                      <a:pt x="55353" y="157958"/>
                    </a:lnTo>
                    <a:lnTo>
                      <a:pt x="74512" y="140247"/>
                    </a:lnTo>
                    <a:lnTo>
                      <a:pt x="33334" y="152815"/>
                    </a:lnTo>
                    <a:lnTo>
                      <a:pt x="5047" y="102798"/>
                    </a:lnTo>
                    <a:lnTo>
                      <a:pt x="1" y="64128"/>
                    </a:lnTo>
                    <a:lnTo>
                      <a:pt x="20444" y="33623"/>
                    </a:lnTo>
                    <a:lnTo>
                      <a:pt x="47478" y="25780"/>
                    </a:lnTo>
                    <a:lnTo>
                      <a:pt x="47157" y="1865"/>
                    </a:lnTo>
                    <a:lnTo>
                      <a:pt x="65415" y="0"/>
                    </a:lnTo>
                    <a:lnTo>
                      <a:pt x="47478" y="2578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7">
                <a:extLst>
                  <a:ext uri="{FF2B5EF4-FFF2-40B4-BE49-F238E27FC236}">
                    <a16:creationId xmlns:a16="http://schemas.microsoft.com/office/drawing/2014/main" id="{9CEA463A-A215-53E7-5AE6-6C15A88D936A}"/>
                  </a:ext>
                </a:extLst>
              </p:cNvPr>
              <p:cNvSpPr/>
              <p:nvPr/>
            </p:nvSpPr>
            <p:spPr>
              <a:xfrm>
                <a:off x="11631225" y="5472750"/>
                <a:ext cx="744175" cy="196925"/>
              </a:xfrm>
              <a:custGeom>
                <a:avLst/>
                <a:gdLst/>
                <a:ahLst/>
                <a:cxnLst/>
                <a:rect l="l" t="t" r="r" b="b"/>
                <a:pathLst>
                  <a:path w="29767" h="7877" fill="none" extrusionOk="0">
                    <a:moveTo>
                      <a:pt x="1" y="7876"/>
                    </a:moveTo>
                    <a:lnTo>
                      <a:pt x="13630" y="4308"/>
                    </a:lnTo>
                    <a:lnTo>
                      <a:pt x="29766"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7">
                <a:extLst>
                  <a:ext uri="{FF2B5EF4-FFF2-40B4-BE49-F238E27FC236}">
                    <a16:creationId xmlns:a16="http://schemas.microsoft.com/office/drawing/2014/main" id="{DEFF8ABE-34FB-B5BD-0618-83F55A7F8E79}"/>
                  </a:ext>
                </a:extLst>
              </p:cNvPr>
              <p:cNvSpPr/>
              <p:nvPr/>
            </p:nvSpPr>
            <p:spPr>
              <a:xfrm>
                <a:off x="10422600" y="4566275"/>
                <a:ext cx="712025" cy="70750"/>
              </a:xfrm>
              <a:custGeom>
                <a:avLst/>
                <a:gdLst/>
                <a:ahLst/>
                <a:cxnLst/>
                <a:rect l="l" t="t" r="r" b="b"/>
                <a:pathLst>
                  <a:path w="28481" h="2830" fill="none" extrusionOk="0">
                    <a:moveTo>
                      <a:pt x="0" y="2830"/>
                    </a:moveTo>
                    <a:lnTo>
                      <a:pt x="28480"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7">
                <a:extLst>
                  <a:ext uri="{FF2B5EF4-FFF2-40B4-BE49-F238E27FC236}">
                    <a16:creationId xmlns:a16="http://schemas.microsoft.com/office/drawing/2014/main" id="{8D5A9A4B-1D35-2ABD-AE8B-F7797A3331A8}"/>
                  </a:ext>
                </a:extLst>
              </p:cNvPr>
              <p:cNvSpPr/>
              <p:nvPr/>
            </p:nvSpPr>
            <p:spPr>
              <a:xfrm>
                <a:off x="13862050" y="3331925"/>
                <a:ext cx="179225" cy="825350"/>
              </a:xfrm>
              <a:custGeom>
                <a:avLst/>
                <a:gdLst/>
                <a:ahLst/>
                <a:cxnLst/>
                <a:rect l="l" t="t" r="r" b="b"/>
                <a:pathLst>
                  <a:path w="7169" h="33014" fill="none" extrusionOk="0">
                    <a:moveTo>
                      <a:pt x="1" y="33013"/>
                    </a:moveTo>
                    <a:lnTo>
                      <a:pt x="7169"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0" name="Google Shape;2080;p47">
              <a:extLst>
                <a:ext uri="{FF2B5EF4-FFF2-40B4-BE49-F238E27FC236}">
                  <a16:creationId xmlns:a16="http://schemas.microsoft.com/office/drawing/2014/main" id="{56B55778-2DE4-B4CA-33B3-2E762A27D3AF}"/>
                </a:ext>
              </a:extLst>
            </p:cNvPr>
            <p:cNvGrpSpPr/>
            <p:nvPr/>
          </p:nvGrpSpPr>
          <p:grpSpPr>
            <a:xfrm>
              <a:off x="9348175" y="863250"/>
              <a:ext cx="5209825" cy="5078850"/>
              <a:chOff x="9348175" y="863250"/>
              <a:chExt cx="5209825" cy="5078850"/>
            </a:xfrm>
          </p:grpSpPr>
          <p:sp>
            <p:nvSpPr>
              <p:cNvPr id="2081" name="Google Shape;2081;p47">
                <a:extLst>
                  <a:ext uri="{FF2B5EF4-FFF2-40B4-BE49-F238E27FC236}">
                    <a16:creationId xmlns:a16="http://schemas.microsoft.com/office/drawing/2014/main" id="{5415F084-6B19-EAC0-E988-8E2FB282FDD5}"/>
                  </a:ext>
                </a:extLst>
              </p:cNvPr>
              <p:cNvSpPr/>
              <p:nvPr/>
            </p:nvSpPr>
            <p:spPr>
              <a:xfrm>
                <a:off x="10724750" y="2312150"/>
                <a:ext cx="41825" cy="41825"/>
              </a:xfrm>
              <a:custGeom>
                <a:avLst/>
                <a:gdLst/>
                <a:ahLst/>
                <a:cxnLst/>
                <a:rect l="l" t="t" r="r" b="b"/>
                <a:pathLst>
                  <a:path w="1673" h="1673" extrusionOk="0">
                    <a:moveTo>
                      <a:pt x="836" y="1"/>
                    </a:moveTo>
                    <a:cubicBezTo>
                      <a:pt x="386" y="1"/>
                      <a:pt x="1" y="386"/>
                      <a:pt x="1" y="836"/>
                    </a:cubicBezTo>
                    <a:cubicBezTo>
                      <a:pt x="1" y="1286"/>
                      <a:pt x="386" y="1672"/>
                      <a:pt x="836" y="1672"/>
                    </a:cubicBezTo>
                    <a:cubicBezTo>
                      <a:pt x="1318" y="1672"/>
                      <a:pt x="1672" y="1286"/>
                      <a:pt x="1672" y="836"/>
                    </a:cubicBezTo>
                    <a:cubicBezTo>
                      <a:pt x="1672" y="386"/>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7">
                <a:extLst>
                  <a:ext uri="{FF2B5EF4-FFF2-40B4-BE49-F238E27FC236}">
                    <a16:creationId xmlns:a16="http://schemas.microsoft.com/office/drawing/2014/main" id="{E2BD560F-6557-2470-7E91-89618913462B}"/>
                  </a:ext>
                </a:extLst>
              </p:cNvPr>
              <p:cNvSpPr/>
              <p:nvPr/>
            </p:nvSpPr>
            <p:spPr>
              <a:xfrm>
                <a:off x="12107775" y="1979450"/>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7">
                <a:extLst>
                  <a:ext uri="{FF2B5EF4-FFF2-40B4-BE49-F238E27FC236}">
                    <a16:creationId xmlns:a16="http://schemas.microsoft.com/office/drawing/2014/main" id="{1D889324-7CA9-5ABA-9E91-D915D069F370}"/>
                  </a:ext>
                </a:extLst>
              </p:cNvPr>
              <p:cNvSpPr/>
              <p:nvPr/>
            </p:nvSpPr>
            <p:spPr>
              <a:xfrm>
                <a:off x="12959600" y="328210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7">
                <a:extLst>
                  <a:ext uri="{FF2B5EF4-FFF2-40B4-BE49-F238E27FC236}">
                    <a16:creationId xmlns:a16="http://schemas.microsoft.com/office/drawing/2014/main" id="{E405D5CB-768F-82AB-F869-4C2FBD8FF9CF}"/>
                  </a:ext>
                </a:extLst>
              </p:cNvPr>
              <p:cNvSpPr/>
              <p:nvPr/>
            </p:nvSpPr>
            <p:spPr>
              <a:xfrm>
                <a:off x="13564725" y="2922900"/>
                <a:ext cx="42600" cy="42625"/>
              </a:xfrm>
              <a:custGeom>
                <a:avLst/>
                <a:gdLst/>
                <a:ahLst/>
                <a:cxnLst/>
                <a:rect l="l" t="t" r="r" b="b"/>
                <a:pathLst>
                  <a:path w="1704" h="1705" extrusionOk="0">
                    <a:moveTo>
                      <a:pt x="836" y="0"/>
                    </a:moveTo>
                    <a:cubicBezTo>
                      <a:pt x="386" y="0"/>
                      <a:pt x="0" y="386"/>
                      <a:pt x="0" y="836"/>
                    </a:cubicBezTo>
                    <a:cubicBezTo>
                      <a:pt x="0" y="1318"/>
                      <a:pt x="386" y="1704"/>
                      <a:pt x="836" y="1704"/>
                    </a:cubicBezTo>
                    <a:cubicBezTo>
                      <a:pt x="1318" y="1704"/>
                      <a:pt x="1704" y="1318"/>
                      <a:pt x="1704" y="836"/>
                    </a:cubicBezTo>
                    <a:cubicBezTo>
                      <a:pt x="1704" y="386"/>
                      <a:pt x="1318"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7">
                <a:extLst>
                  <a:ext uri="{FF2B5EF4-FFF2-40B4-BE49-F238E27FC236}">
                    <a16:creationId xmlns:a16="http://schemas.microsoft.com/office/drawing/2014/main" id="{0E4102B2-368A-A642-D59F-6E05393CE8C5}"/>
                  </a:ext>
                </a:extLst>
              </p:cNvPr>
              <p:cNvSpPr/>
              <p:nvPr/>
            </p:nvSpPr>
            <p:spPr>
              <a:xfrm>
                <a:off x="14275925" y="2711550"/>
                <a:ext cx="41800" cy="41800"/>
              </a:xfrm>
              <a:custGeom>
                <a:avLst/>
                <a:gdLst/>
                <a:ahLst/>
                <a:cxnLst/>
                <a:rect l="l" t="t" r="r" b="b"/>
                <a:pathLst>
                  <a:path w="1672" h="1672" extrusionOk="0">
                    <a:moveTo>
                      <a:pt x="836" y="0"/>
                    </a:moveTo>
                    <a:cubicBezTo>
                      <a:pt x="354" y="0"/>
                      <a:pt x="0" y="386"/>
                      <a:pt x="0" y="836"/>
                    </a:cubicBezTo>
                    <a:cubicBezTo>
                      <a:pt x="0" y="1318"/>
                      <a:pt x="354" y="1672"/>
                      <a:pt x="836" y="1672"/>
                    </a:cubicBezTo>
                    <a:cubicBezTo>
                      <a:pt x="1286" y="1672"/>
                      <a:pt x="1672" y="1318"/>
                      <a:pt x="1672" y="836"/>
                    </a:cubicBezTo>
                    <a:cubicBezTo>
                      <a:pt x="1672" y="386"/>
                      <a:pt x="1286"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7">
                <a:extLst>
                  <a:ext uri="{FF2B5EF4-FFF2-40B4-BE49-F238E27FC236}">
                    <a16:creationId xmlns:a16="http://schemas.microsoft.com/office/drawing/2014/main" id="{98E101A2-AAE1-0EFD-5015-108555B4E5FF}"/>
                  </a:ext>
                </a:extLst>
              </p:cNvPr>
              <p:cNvSpPr/>
              <p:nvPr/>
            </p:nvSpPr>
            <p:spPr>
              <a:xfrm>
                <a:off x="13743125" y="1628275"/>
                <a:ext cx="41800" cy="42625"/>
              </a:xfrm>
              <a:custGeom>
                <a:avLst/>
                <a:gdLst/>
                <a:ahLst/>
                <a:cxnLst/>
                <a:rect l="l" t="t" r="r" b="b"/>
                <a:pathLst>
                  <a:path w="1672" h="1705" extrusionOk="0">
                    <a:moveTo>
                      <a:pt x="836" y="1"/>
                    </a:moveTo>
                    <a:cubicBezTo>
                      <a:pt x="354" y="1"/>
                      <a:pt x="0" y="386"/>
                      <a:pt x="0" y="868"/>
                    </a:cubicBezTo>
                    <a:cubicBezTo>
                      <a:pt x="0" y="1318"/>
                      <a:pt x="354" y="1704"/>
                      <a:pt x="836" y="1704"/>
                    </a:cubicBezTo>
                    <a:cubicBezTo>
                      <a:pt x="1286" y="1704"/>
                      <a:pt x="1672" y="1318"/>
                      <a:pt x="1672" y="868"/>
                    </a:cubicBezTo>
                    <a:cubicBezTo>
                      <a:pt x="1672" y="386"/>
                      <a:pt x="128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7">
                <a:extLst>
                  <a:ext uri="{FF2B5EF4-FFF2-40B4-BE49-F238E27FC236}">
                    <a16:creationId xmlns:a16="http://schemas.microsoft.com/office/drawing/2014/main" id="{6064065F-B400-C822-EADF-7648835331FB}"/>
                  </a:ext>
                </a:extLst>
              </p:cNvPr>
              <p:cNvSpPr/>
              <p:nvPr/>
            </p:nvSpPr>
            <p:spPr>
              <a:xfrm>
                <a:off x="14363500" y="1568000"/>
                <a:ext cx="42625" cy="42625"/>
              </a:xfrm>
              <a:custGeom>
                <a:avLst/>
                <a:gdLst/>
                <a:ahLst/>
                <a:cxnLst/>
                <a:rect l="l" t="t" r="r" b="b"/>
                <a:pathLst>
                  <a:path w="1705" h="1705" extrusionOk="0">
                    <a:moveTo>
                      <a:pt x="869" y="1"/>
                    </a:moveTo>
                    <a:cubicBezTo>
                      <a:pt x="387" y="1"/>
                      <a:pt x="1" y="386"/>
                      <a:pt x="1" y="869"/>
                    </a:cubicBezTo>
                    <a:cubicBezTo>
                      <a:pt x="1" y="1319"/>
                      <a:pt x="387" y="1704"/>
                      <a:pt x="869" y="1704"/>
                    </a:cubicBezTo>
                    <a:cubicBezTo>
                      <a:pt x="1319" y="1704"/>
                      <a:pt x="1704" y="1319"/>
                      <a:pt x="1704" y="869"/>
                    </a:cubicBezTo>
                    <a:cubicBezTo>
                      <a:pt x="1704" y="386"/>
                      <a:pt x="1319" y="1"/>
                      <a:pt x="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7">
                <a:extLst>
                  <a:ext uri="{FF2B5EF4-FFF2-40B4-BE49-F238E27FC236}">
                    <a16:creationId xmlns:a16="http://schemas.microsoft.com/office/drawing/2014/main" id="{01E30CD1-6645-4F6A-8453-B7A7C6F29BA8}"/>
                  </a:ext>
                </a:extLst>
              </p:cNvPr>
              <p:cNvSpPr/>
              <p:nvPr/>
            </p:nvSpPr>
            <p:spPr>
              <a:xfrm>
                <a:off x="14225275" y="2014000"/>
                <a:ext cx="41825" cy="41825"/>
              </a:xfrm>
              <a:custGeom>
                <a:avLst/>
                <a:gdLst/>
                <a:ahLst/>
                <a:cxnLst/>
                <a:rect l="l" t="t" r="r" b="b"/>
                <a:pathLst>
                  <a:path w="1673" h="1673" extrusionOk="0">
                    <a:moveTo>
                      <a:pt x="837" y="1"/>
                    </a:moveTo>
                    <a:cubicBezTo>
                      <a:pt x="355" y="1"/>
                      <a:pt x="1" y="355"/>
                      <a:pt x="1" y="837"/>
                    </a:cubicBezTo>
                    <a:cubicBezTo>
                      <a:pt x="1" y="1287"/>
                      <a:pt x="355" y="1672"/>
                      <a:pt x="837" y="1672"/>
                    </a:cubicBezTo>
                    <a:cubicBezTo>
                      <a:pt x="1287" y="1672"/>
                      <a:pt x="1672" y="1287"/>
                      <a:pt x="1672" y="837"/>
                    </a:cubicBezTo>
                    <a:cubicBezTo>
                      <a:pt x="1672" y="355"/>
                      <a:pt x="1287" y="1"/>
                      <a:pt x="8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7">
                <a:extLst>
                  <a:ext uri="{FF2B5EF4-FFF2-40B4-BE49-F238E27FC236}">
                    <a16:creationId xmlns:a16="http://schemas.microsoft.com/office/drawing/2014/main" id="{F5929BFE-F45F-CEDD-2B33-4856BFE425AA}"/>
                  </a:ext>
                </a:extLst>
              </p:cNvPr>
              <p:cNvSpPr/>
              <p:nvPr/>
            </p:nvSpPr>
            <p:spPr>
              <a:xfrm>
                <a:off x="11690700" y="2964675"/>
                <a:ext cx="42600" cy="42625"/>
              </a:xfrm>
              <a:custGeom>
                <a:avLst/>
                <a:gdLst/>
                <a:ahLst/>
                <a:cxnLst/>
                <a:rect l="l" t="t" r="r" b="b"/>
                <a:pathLst>
                  <a:path w="1704" h="1705" extrusionOk="0">
                    <a:moveTo>
                      <a:pt x="868" y="1"/>
                    </a:moveTo>
                    <a:cubicBezTo>
                      <a:pt x="386" y="1"/>
                      <a:pt x="0" y="387"/>
                      <a:pt x="0" y="869"/>
                    </a:cubicBezTo>
                    <a:cubicBezTo>
                      <a:pt x="0" y="1319"/>
                      <a:pt x="386" y="1705"/>
                      <a:pt x="868" y="1705"/>
                    </a:cubicBezTo>
                    <a:cubicBezTo>
                      <a:pt x="1318" y="1705"/>
                      <a:pt x="1704" y="1319"/>
                      <a:pt x="1704" y="869"/>
                    </a:cubicBezTo>
                    <a:cubicBezTo>
                      <a:pt x="1704" y="387"/>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7">
                <a:extLst>
                  <a:ext uri="{FF2B5EF4-FFF2-40B4-BE49-F238E27FC236}">
                    <a16:creationId xmlns:a16="http://schemas.microsoft.com/office/drawing/2014/main" id="{8FE4D924-3CCB-0814-785C-9C37B282CEA2}"/>
                  </a:ext>
                </a:extLst>
              </p:cNvPr>
              <p:cNvSpPr/>
              <p:nvPr/>
            </p:nvSpPr>
            <p:spPr>
              <a:xfrm>
                <a:off x="12671100" y="4466625"/>
                <a:ext cx="42625" cy="41825"/>
              </a:xfrm>
              <a:custGeom>
                <a:avLst/>
                <a:gdLst/>
                <a:ahLst/>
                <a:cxnLst/>
                <a:rect l="l" t="t" r="r" b="b"/>
                <a:pathLst>
                  <a:path w="1705" h="1673" extrusionOk="0">
                    <a:moveTo>
                      <a:pt x="836" y="1"/>
                    </a:moveTo>
                    <a:cubicBezTo>
                      <a:pt x="386" y="1"/>
                      <a:pt x="1" y="387"/>
                      <a:pt x="1" y="837"/>
                    </a:cubicBezTo>
                    <a:cubicBezTo>
                      <a:pt x="1" y="1319"/>
                      <a:pt x="386" y="1672"/>
                      <a:pt x="836" y="1672"/>
                    </a:cubicBezTo>
                    <a:cubicBezTo>
                      <a:pt x="1318" y="1672"/>
                      <a:pt x="1704" y="1319"/>
                      <a:pt x="1704" y="837"/>
                    </a:cubicBezTo>
                    <a:cubicBezTo>
                      <a:pt x="1704" y="387"/>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7">
                <a:extLst>
                  <a:ext uri="{FF2B5EF4-FFF2-40B4-BE49-F238E27FC236}">
                    <a16:creationId xmlns:a16="http://schemas.microsoft.com/office/drawing/2014/main" id="{5E034803-0BCD-BDE0-D22F-FE8A4C64711D}"/>
                  </a:ext>
                </a:extLst>
              </p:cNvPr>
              <p:cNvSpPr/>
              <p:nvPr/>
            </p:nvSpPr>
            <p:spPr>
              <a:xfrm>
                <a:off x="9348175" y="5181850"/>
                <a:ext cx="42600" cy="42625"/>
              </a:xfrm>
              <a:custGeom>
                <a:avLst/>
                <a:gdLst/>
                <a:ahLst/>
                <a:cxnLst/>
                <a:rect l="l" t="t" r="r" b="b"/>
                <a:pathLst>
                  <a:path w="1704" h="1705" extrusionOk="0">
                    <a:moveTo>
                      <a:pt x="836" y="1"/>
                    </a:moveTo>
                    <a:cubicBezTo>
                      <a:pt x="386" y="1"/>
                      <a:pt x="0" y="386"/>
                      <a:pt x="0" y="836"/>
                    </a:cubicBezTo>
                    <a:cubicBezTo>
                      <a:pt x="0" y="1318"/>
                      <a:pt x="386" y="1704"/>
                      <a:pt x="836" y="1704"/>
                    </a:cubicBezTo>
                    <a:cubicBezTo>
                      <a:pt x="1318" y="1704"/>
                      <a:pt x="1704" y="1318"/>
                      <a:pt x="1704" y="836"/>
                    </a:cubicBezTo>
                    <a:cubicBezTo>
                      <a:pt x="1704" y="386"/>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7">
                <a:extLst>
                  <a:ext uri="{FF2B5EF4-FFF2-40B4-BE49-F238E27FC236}">
                    <a16:creationId xmlns:a16="http://schemas.microsoft.com/office/drawing/2014/main" id="{E1E63AF9-72A5-9060-D56B-FDE63B829D8B}"/>
                  </a:ext>
                </a:extLst>
              </p:cNvPr>
              <p:cNvSpPr/>
              <p:nvPr/>
            </p:nvSpPr>
            <p:spPr>
              <a:xfrm>
                <a:off x="11122550" y="4545400"/>
                <a:ext cx="41800" cy="41800"/>
              </a:xfrm>
              <a:custGeom>
                <a:avLst/>
                <a:gdLst/>
                <a:ahLst/>
                <a:cxnLst/>
                <a:rect l="l" t="t" r="r" b="b"/>
                <a:pathLst>
                  <a:path w="1672" h="1672" extrusionOk="0">
                    <a:moveTo>
                      <a:pt x="836" y="0"/>
                    </a:moveTo>
                    <a:cubicBezTo>
                      <a:pt x="386" y="0"/>
                      <a:pt x="0" y="354"/>
                      <a:pt x="0" y="836"/>
                    </a:cubicBezTo>
                    <a:cubicBezTo>
                      <a:pt x="0" y="1286"/>
                      <a:pt x="386" y="1672"/>
                      <a:pt x="836" y="1672"/>
                    </a:cubicBezTo>
                    <a:cubicBezTo>
                      <a:pt x="1318" y="1672"/>
                      <a:pt x="1672" y="1286"/>
                      <a:pt x="1672" y="836"/>
                    </a:cubicBezTo>
                    <a:cubicBezTo>
                      <a:pt x="1672" y="354"/>
                      <a:pt x="1318"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7">
                <a:extLst>
                  <a:ext uri="{FF2B5EF4-FFF2-40B4-BE49-F238E27FC236}">
                    <a16:creationId xmlns:a16="http://schemas.microsoft.com/office/drawing/2014/main" id="{47C0599C-D2DD-1929-CF36-D7891B4DFCF1}"/>
                  </a:ext>
                </a:extLst>
              </p:cNvPr>
              <p:cNvSpPr/>
              <p:nvPr/>
            </p:nvSpPr>
            <p:spPr>
              <a:xfrm>
                <a:off x="10115625" y="5616600"/>
                <a:ext cx="42600" cy="42625"/>
              </a:xfrm>
              <a:custGeom>
                <a:avLst/>
                <a:gdLst/>
                <a:ahLst/>
                <a:cxnLst/>
                <a:rect l="l" t="t" r="r" b="b"/>
                <a:pathLst>
                  <a:path w="1704" h="1705" extrusionOk="0">
                    <a:moveTo>
                      <a:pt x="868" y="1"/>
                    </a:moveTo>
                    <a:cubicBezTo>
                      <a:pt x="386" y="1"/>
                      <a:pt x="0" y="386"/>
                      <a:pt x="0" y="869"/>
                    </a:cubicBezTo>
                    <a:cubicBezTo>
                      <a:pt x="0" y="1319"/>
                      <a:pt x="386" y="1704"/>
                      <a:pt x="868" y="1704"/>
                    </a:cubicBezTo>
                    <a:cubicBezTo>
                      <a:pt x="1318" y="1704"/>
                      <a:pt x="1704" y="1319"/>
                      <a:pt x="1704" y="869"/>
                    </a:cubicBezTo>
                    <a:cubicBezTo>
                      <a:pt x="1704" y="386"/>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7">
                <a:extLst>
                  <a:ext uri="{FF2B5EF4-FFF2-40B4-BE49-F238E27FC236}">
                    <a16:creationId xmlns:a16="http://schemas.microsoft.com/office/drawing/2014/main" id="{7473C6D4-EC92-6314-9B40-6E2A84DD7F8A}"/>
                  </a:ext>
                </a:extLst>
              </p:cNvPr>
              <p:cNvSpPr/>
              <p:nvPr/>
            </p:nvSpPr>
            <p:spPr>
              <a:xfrm>
                <a:off x="12002500" y="3531225"/>
                <a:ext cx="42600" cy="41825"/>
              </a:xfrm>
              <a:custGeom>
                <a:avLst/>
                <a:gdLst/>
                <a:ahLst/>
                <a:cxnLst/>
                <a:rect l="l" t="t" r="r" b="b"/>
                <a:pathLst>
                  <a:path w="1704" h="1673" extrusionOk="0">
                    <a:moveTo>
                      <a:pt x="836" y="1"/>
                    </a:moveTo>
                    <a:cubicBezTo>
                      <a:pt x="386" y="1"/>
                      <a:pt x="0" y="354"/>
                      <a:pt x="0" y="837"/>
                    </a:cubicBezTo>
                    <a:cubicBezTo>
                      <a:pt x="0" y="1287"/>
                      <a:pt x="386" y="1672"/>
                      <a:pt x="836" y="1672"/>
                    </a:cubicBezTo>
                    <a:cubicBezTo>
                      <a:pt x="1318" y="1672"/>
                      <a:pt x="1704" y="1287"/>
                      <a:pt x="1704" y="837"/>
                    </a:cubicBezTo>
                    <a:cubicBezTo>
                      <a:pt x="1704" y="354"/>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7">
                <a:extLst>
                  <a:ext uri="{FF2B5EF4-FFF2-40B4-BE49-F238E27FC236}">
                    <a16:creationId xmlns:a16="http://schemas.microsoft.com/office/drawing/2014/main" id="{E5AD34E2-6732-D558-4B9C-FC581228AD4D}"/>
                  </a:ext>
                </a:extLst>
              </p:cNvPr>
              <p:cNvSpPr/>
              <p:nvPr/>
            </p:nvSpPr>
            <p:spPr>
              <a:xfrm>
                <a:off x="10624300" y="3630075"/>
                <a:ext cx="42625" cy="42625"/>
              </a:xfrm>
              <a:custGeom>
                <a:avLst/>
                <a:gdLst/>
                <a:ahLst/>
                <a:cxnLst/>
                <a:rect l="l" t="t" r="r" b="b"/>
                <a:pathLst>
                  <a:path w="1705" h="1705" extrusionOk="0">
                    <a:moveTo>
                      <a:pt x="868" y="1"/>
                    </a:moveTo>
                    <a:cubicBezTo>
                      <a:pt x="386" y="1"/>
                      <a:pt x="0" y="386"/>
                      <a:pt x="0" y="868"/>
                    </a:cubicBezTo>
                    <a:cubicBezTo>
                      <a:pt x="0" y="1318"/>
                      <a:pt x="386" y="1704"/>
                      <a:pt x="868" y="1704"/>
                    </a:cubicBezTo>
                    <a:cubicBezTo>
                      <a:pt x="1318" y="1704"/>
                      <a:pt x="1704" y="1318"/>
                      <a:pt x="1704" y="868"/>
                    </a:cubicBezTo>
                    <a:cubicBezTo>
                      <a:pt x="1704" y="386"/>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7">
                <a:extLst>
                  <a:ext uri="{FF2B5EF4-FFF2-40B4-BE49-F238E27FC236}">
                    <a16:creationId xmlns:a16="http://schemas.microsoft.com/office/drawing/2014/main" id="{9752CF7F-E77E-66AD-5605-8BE5177B4554}"/>
                  </a:ext>
                </a:extLst>
              </p:cNvPr>
              <p:cNvSpPr/>
              <p:nvPr/>
            </p:nvSpPr>
            <p:spPr>
              <a:xfrm>
                <a:off x="13161300" y="3589900"/>
                <a:ext cx="41825" cy="42600"/>
              </a:xfrm>
              <a:custGeom>
                <a:avLst/>
                <a:gdLst/>
                <a:ahLst/>
                <a:cxnLst/>
                <a:rect l="l" t="t" r="r" b="b"/>
                <a:pathLst>
                  <a:path w="1673" h="1704" extrusionOk="0">
                    <a:moveTo>
                      <a:pt x="836" y="0"/>
                    </a:moveTo>
                    <a:cubicBezTo>
                      <a:pt x="354" y="0"/>
                      <a:pt x="1" y="386"/>
                      <a:pt x="1" y="836"/>
                    </a:cubicBezTo>
                    <a:cubicBezTo>
                      <a:pt x="1" y="1318"/>
                      <a:pt x="354" y="1704"/>
                      <a:pt x="836" y="1704"/>
                    </a:cubicBezTo>
                    <a:cubicBezTo>
                      <a:pt x="1319" y="1704"/>
                      <a:pt x="1672" y="1318"/>
                      <a:pt x="1672" y="836"/>
                    </a:cubicBezTo>
                    <a:cubicBezTo>
                      <a:pt x="1672" y="386"/>
                      <a:pt x="1319"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7">
                <a:extLst>
                  <a:ext uri="{FF2B5EF4-FFF2-40B4-BE49-F238E27FC236}">
                    <a16:creationId xmlns:a16="http://schemas.microsoft.com/office/drawing/2014/main" id="{CB982984-D485-C44E-0148-6E31A8E0CBA1}"/>
                  </a:ext>
                </a:extLst>
              </p:cNvPr>
              <p:cNvSpPr/>
              <p:nvPr/>
            </p:nvSpPr>
            <p:spPr>
              <a:xfrm>
                <a:off x="14516200" y="473905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7">
                <a:extLst>
                  <a:ext uri="{FF2B5EF4-FFF2-40B4-BE49-F238E27FC236}">
                    <a16:creationId xmlns:a16="http://schemas.microsoft.com/office/drawing/2014/main" id="{CF3BA200-AC17-A2D2-D3A4-A9BDA1846F94}"/>
                  </a:ext>
                </a:extLst>
              </p:cNvPr>
              <p:cNvSpPr/>
              <p:nvPr/>
            </p:nvSpPr>
            <p:spPr>
              <a:xfrm>
                <a:off x="13821075" y="5063725"/>
                <a:ext cx="42600" cy="42600"/>
              </a:xfrm>
              <a:custGeom>
                <a:avLst/>
                <a:gdLst/>
                <a:ahLst/>
                <a:cxnLst/>
                <a:rect l="l" t="t" r="r" b="b"/>
                <a:pathLst>
                  <a:path w="1704" h="1704" extrusionOk="0">
                    <a:moveTo>
                      <a:pt x="868" y="0"/>
                    </a:moveTo>
                    <a:cubicBezTo>
                      <a:pt x="386" y="0"/>
                      <a:pt x="0" y="386"/>
                      <a:pt x="0" y="868"/>
                    </a:cubicBezTo>
                    <a:cubicBezTo>
                      <a:pt x="0" y="1318"/>
                      <a:pt x="386" y="1704"/>
                      <a:pt x="868" y="1704"/>
                    </a:cubicBezTo>
                    <a:cubicBezTo>
                      <a:pt x="1318" y="1704"/>
                      <a:pt x="1704" y="1318"/>
                      <a:pt x="1704" y="868"/>
                    </a:cubicBezTo>
                    <a:cubicBezTo>
                      <a:pt x="1704" y="386"/>
                      <a:pt x="1318" y="0"/>
                      <a:pt x="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7">
                <a:extLst>
                  <a:ext uri="{FF2B5EF4-FFF2-40B4-BE49-F238E27FC236}">
                    <a16:creationId xmlns:a16="http://schemas.microsoft.com/office/drawing/2014/main" id="{B6BC416D-FA43-35DD-A9A7-FFBE9F60949E}"/>
                  </a:ext>
                </a:extLst>
              </p:cNvPr>
              <p:cNvSpPr/>
              <p:nvPr/>
            </p:nvSpPr>
            <p:spPr>
              <a:xfrm>
                <a:off x="13674800" y="5776525"/>
                <a:ext cx="41825" cy="42625"/>
              </a:xfrm>
              <a:custGeom>
                <a:avLst/>
                <a:gdLst/>
                <a:ahLst/>
                <a:cxnLst/>
                <a:rect l="l" t="t" r="r" b="b"/>
                <a:pathLst>
                  <a:path w="1673" h="1705" extrusionOk="0">
                    <a:moveTo>
                      <a:pt x="837" y="0"/>
                    </a:moveTo>
                    <a:cubicBezTo>
                      <a:pt x="387" y="0"/>
                      <a:pt x="1" y="386"/>
                      <a:pt x="1" y="836"/>
                    </a:cubicBezTo>
                    <a:cubicBezTo>
                      <a:pt x="1" y="1318"/>
                      <a:pt x="387" y="1704"/>
                      <a:pt x="837" y="1704"/>
                    </a:cubicBezTo>
                    <a:cubicBezTo>
                      <a:pt x="1319" y="1704"/>
                      <a:pt x="1673" y="1318"/>
                      <a:pt x="1673" y="836"/>
                    </a:cubicBezTo>
                    <a:cubicBezTo>
                      <a:pt x="1673" y="386"/>
                      <a:pt x="1319"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7">
                <a:extLst>
                  <a:ext uri="{FF2B5EF4-FFF2-40B4-BE49-F238E27FC236}">
                    <a16:creationId xmlns:a16="http://schemas.microsoft.com/office/drawing/2014/main" id="{A703A0A4-F94A-FC48-67F0-32BBB067702E}"/>
                  </a:ext>
                </a:extLst>
              </p:cNvPr>
              <p:cNvSpPr/>
              <p:nvPr/>
            </p:nvSpPr>
            <p:spPr>
              <a:xfrm>
                <a:off x="13244075" y="5739550"/>
                <a:ext cx="42625" cy="41825"/>
              </a:xfrm>
              <a:custGeom>
                <a:avLst/>
                <a:gdLst/>
                <a:ahLst/>
                <a:cxnLst/>
                <a:rect l="l" t="t" r="r" b="b"/>
                <a:pathLst>
                  <a:path w="1705" h="1673" extrusionOk="0">
                    <a:moveTo>
                      <a:pt x="868" y="1"/>
                    </a:moveTo>
                    <a:cubicBezTo>
                      <a:pt x="386" y="1"/>
                      <a:pt x="1" y="354"/>
                      <a:pt x="1" y="837"/>
                    </a:cubicBezTo>
                    <a:cubicBezTo>
                      <a:pt x="1" y="1319"/>
                      <a:pt x="386" y="1672"/>
                      <a:pt x="868" y="1672"/>
                    </a:cubicBezTo>
                    <a:cubicBezTo>
                      <a:pt x="1318" y="1672"/>
                      <a:pt x="1704" y="1319"/>
                      <a:pt x="1704" y="837"/>
                    </a:cubicBezTo>
                    <a:cubicBezTo>
                      <a:pt x="1704" y="354"/>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7">
                <a:extLst>
                  <a:ext uri="{FF2B5EF4-FFF2-40B4-BE49-F238E27FC236}">
                    <a16:creationId xmlns:a16="http://schemas.microsoft.com/office/drawing/2014/main" id="{14E47523-759F-B655-06FB-ACD6F6055640}"/>
                  </a:ext>
                </a:extLst>
              </p:cNvPr>
              <p:cNvSpPr/>
              <p:nvPr/>
            </p:nvSpPr>
            <p:spPr>
              <a:xfrm>
                <a:off x="12369750" y="5899475"/>
                <a:ext cx="42600" cy="42625"/>
              </a:xfrm>
              <a:custGeom>
                <a:avLst/>
                <a:gdLst/>
                <a:ahLst/>
                <a:cxnLst/>
                <a:rect l="l" t="t" r="r" b="b"/>
                <a:pathLst>
                  <a:path w="1704" h="1705" extrusionOk="0">
                    <a:moveTo>
                      <a:pt x="836" y="1"/>
                    </a:moveTo>
                    <a:cubicBezTo>
                      <a:pt x="386" y="1"/>
                      <a:pt x="0" y="386"/>
                      <a:pt x="0" y="868"/>
                    </a:cubicBezTo>
                    <a:cubicBezTo>
                      <a:pt x="0" y="1319"/>
                      <a:pt x="386" y="1704"/>
                      <a:pt x="836" y="1704"/>
                    </a:cubicBezTo>
                    <a:cubicBezTo>
                      <a:pt x="1318" y="1704"/>
                      <a:pt x="1704" y="1319"/>
                      <a:pt x="1704" y="868"/>
                    </a:cubicBezTo>
                    <a:cubicBezTo>
                      <a:pt x="1704" y="386"/>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7">
                <a:extLst>
                  <a:ext uri="{FF2B5EF4-FFF2-40B4-BE49-F238E27FC236}">
                    <a16:creationId xmlns:a16="http://schemas.microsoft.com/office/drawing/2014/main" id="{F75413E1-CD5E-B969-8644-A8D0C0C4F4CD}"/>
                  </a:ext>
                </a:extLst>
              </p:cNvPr>
              <p:cNvSpPr/>
              <p:nvPr/>
            </p:nvSpPr>
            <p:spPr>
              <a:xfrm>
                <a:off x="11950250" y="5549100"/>
                <a:ext cx="42625" cy="41825"/>
              </a:xfrm>
              <a:custGeom>
                <a:avLst/>
                <a:gdLst/>
                <a:ahLst/>
                <a:cxnLst/>
                <a:rect l="l" t="t" r="r" b="b"/>
                <a:pathLst>
                  <a:path w="1705" h="1673" extrusionOk="0">
                    <a:moveTo>
                      <a:pt x="869" y="1"/>
                    </a:moveTo>
                    <a:cubicBezTo>
                      <a:pt x="387" y="1"/>
                      <a:pt x="1" y="354"/>
                      <a:pt x="1" y="836"/>
                    </a:cubicBezTo>
                    <a:cubicBezTo>
                      <a:pt x="1" y="1286"/>
                      <a:pt x="387" y="1672"/>
                      <a:pt x="869" y="1672"/>
                    </a:cubicBezTo>
                    <a:cubicBezTo>
                      <a:pt x="1319" y="1672"/>
                      <a:pt x="1705" y="1286"/>
                      <a:pt x="1705" y="836"/>
                    </a:cubicBezTo>
                    <a:cubicBezTo>
                      <a:pt x="1705" y="354"/>
                      <a:pt x="1319" y="1"/>
                      <a:pt x="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7">
                <a:extLst>
                  <a:ext uri="{FF2B5EF4-FFF2-40B4-BE49-F238E27FC236}">
                    <a16:creationId xmlns:a16="http://schemas.microsoft.com/office/drawing/2014/main" id="{0928942D-3F62-9C72-CCCC-ECF27FC617BE}"/>
                  </a:ext>
                </a:extLst>
              </p:cNvPr>
              <p:cNvSpPr/>
              <p:nvPr/>
            </p:nvSpPr>
            <p:spPr>
              <a:xfrm>
                <a:off x="11609525" y="5647950"/>
                <a:ext cx="42625" cy="42625"/>
              </a:xfrm>
              <a:custGeom>
                <a:avLst/>
                <a:gdLst/>
                <a:ahLst/>
                <a:cxnLst/>
                <a:rect l="l" t="t" r="r" b="b"/>
                <a:pathLst>
                  <a:path w="1705" h="1705" extrusionOk="0">
                    <a:moveTo>
                      <a:pt x="869" y="0"/>
                    </a:moveTo>
                    <a:cubicBezTo>
                      <a:pt x="386" y="0"/>
                      <a:pt x="1" y="386"/>
                      <a:pt x="1" y="868"/>
                    </a:cubicBezTo>
                    <a:cubicBezTo>
                      <a:pt x="1" y="1318"/>
                      <a:pt x="386" y="1704"/>
                      <a:pt x="869" y="1704"/>
                    </a:cubicBezTo>
                    <a:cubicBezTo>
                      <a:pt x="1319" y="1704"/>
                      <a:pt x="1704" y="1318"/>
                      <a:pt x="1704" y="868"/>
                    </a:cubicBezTo>
                    <a:cubicBezTo>
                      <a:pt x="1704" y="386"/>
                      <a:pt x="1319" y="0"/>
                      <a:pt x="8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7">
                <a:extLst>
                  <a:ext uri="{FF2B5EF4-FFF2-40B4-BE49-F238E27FC236}">
                    <a16:creationId xmlns:a16="http://schemas.microsoft.com/office/drawing/2014/main" id="{AF41B0E3-897D-10AF-0987-9FDE4DFC87EA}"/>
                  </a:ext>
                </a:extLst>
              </p:cNvPr>
              <p:cNvSpPr/>
              <p:nvPr/>
            </p:nvSpPr>
            <p:spPr>
              <a:xfrm>
                <a:off x="11266375" y="4940775"/>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7">
                <a:extLst>
                  <a:ext uri="{FF2B5EF4-FFF2-40B4-BE49-F238E27FC236}">
                    <a16:creationId xmlns:a16="http://schemas.microsoft.com/office/drawing/2014/main" id="{1A6B7753-1A3E-151E-2C79-270E57083122}"/>
                  </a:ext>
                </a:extLst>
              </p:cNvPr>
              <p:cNvSpPr/>
              <p:nvPr/>
            </p:nvSpPr>
            <p:spPr>
              <a:xfrm>
                <a:off x="13496400" y="863250"/>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7">
                <a:extLst>
                  <a:ext uri="{FF2B5EF4-FFF2-40B4-BE49-F238E27FC236}">
                    <a16:creationId xmlns:a16="http://schemas.microsoft.com/office/drawing/2014/main" id="{3512551F-DD4E-38C9-9E23-07E7D0CD791A}"/>
                  </a:ext>
                </a:extLst>
              </p:cNvPr>
              <p:cNvSpPr/>
              <p:nvPr/>
            </p:nvSpPr>
            <p:spPr>
              <a:xfrm>
                <a:off x="12099725" y="1387200"/>
                <a:ext cx="42625" cy="42600"/>
              </a:xfrm>
              <a:custGeom>
                <a:avLst/>
                <a:gdLst/>
                <a:ahLst/>
                <a:cxnLst/>
                <a:rect l="l" t="t" r="r" b="b"/>
                <a:pathLst>
                  <a:path w="1705" h="1704" extrusionOk="0">
                    <a:moveTo>
                      <a:pt x="837" y="0"/>
                    </a:moveTo>
                    <a:cubicBezTo>
                      <a:pt x="387" y="0"/>
                      <a:pt x="1" y="386"/>
                      <a:pt x="1" y="868"/>
                    </a:cubicBezTo>
                    <a:cubicBezTo>
                      <a:pt x="1" y="1318"/>
                      <a:pt x="387" y="1704"/>
                      <a:pt x="837" y="1704"/>
                    </a:cubicBezTo>
                    <a:cubicBezTo>
                      <a:pt x="1319" y="1704"/>
                      <a:pt x="1704" y="1318"/>
                      <a:pt x="1704" y="868"/>
                    </a:cubicBezTo>
                    <a:cubicBezTo>
                      <a:pt x="1704" y="386"/>
                      <a:pt x="1319"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7">
                <a:extLst>
                  <a:ext uri="{FF2B5EF4-FFF2-40B4-BE49-F238E27FC236}">
                    <a16:creationId xmlns:a16="http://schemas.microsoft.com/office/drawing/2014/main" id="{8941692D-645C-152A-23CB-9A4ADFEBA9D5}"/>
                  </a:ext>
                </a:extLst>
              </p:cNvPr>
              <p:cNvSpPr/>
              <p:nvPr/>
            </p:nvSpPr>
            <p:spPr>
              <a:xfrm>
                <a:off x="13247300" y="1361475"/>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7">
                <a:extLst>
                  <a:ext uri="{FF2B5EF4-FFF2-40B4-BE49-F238E27FC236}">
                    <a16:creationId xmlns:a16="http://schemas.microsoft.com/office/drawing/2014/main" id="{5878B728-DA0F-A823-5678-6530F7D172FB}"/>
                  </a:ext>
                </a:extLst>
              </p:cNvPr>
              <p:cNvSpPr/>
              <p:nvPr/>
            </p:nvSpPr>
            <p:spPr>
              <a:xfrm>
                <a:off x="10904750" y="2926100"/>
                <a:ext cx="69150" cy="69150"/>
              </a:xfrm>
              <a:custGeom>
                <a:avLst/>
                <a:gdLst/>
                <a:ahLst/>
                <a:cxnLst/>
                <a:rect l="l" t="t" r="r" b="b"/>
                <a:pathLst>
                  <a:path w="2766" h="2766" extrusionOk="0">
                    <a:moveTo>
                      <a:pt x="1383" y="1"/>
                    </a:moveTo>
                    <a:cubicBezTo>
                      <a:pt x="644" y="1"/>
                      <a:pt x="1" y="644"/>
                      <a:pt x="1" y="1383"/>
                    </a:cubicBezTo>
                    <a:cubicBezTo>
                      <a:pt x="1" y="2155"/>
                      <a:pt x="644" y="2765"/>
                      <a:pt x="1383" y="2765"/>
                    </a:cubicBezTo>
                    <a:cubicBezTo>
                      <a:pt x="2155" y="2765"/>
                      <a:pt x="2765" y="2155"/>
                      <a:pt x="2765" y="1383"/>
                    </a:cubicBezTo>
                    <a:cubicBezTo>
                      <a:pt x="2765" y="644"/>
                      <a:pt x="2155"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7">
                <a:extLst>
                  <a:ext uri="{FF2B5EF4-FFF2-40B4-BE49-F238E27FC236}">
                    <a16:creationId xmlns:a16="http://schemas.microsoft.com/office/drawing/2014/main" id="{5298C8B4-A823-1CCD-7513-DD51FC8E9DB2}"/>
                  </a:ext>
                </a:extLst>
              </p:cNvPr>
              <p:cNvSpPr/>
              <p:nvPr/>
            </p:nvSpPr>
            <p:spPr>
              <a:xfrm>
                <a:off x="11940625" y="2983975"/>
                <a:ext cx="68325" cy="69125"/>
              </a:xfrm>
              <a:custGeom>
                <a:avLst/>
                <a:gdLst/>
                <a:ahLst/>
                <a:cxnLst/>
                <a:rect l="l" t="t" r="r" b="b"/>
                <a:pathLst>
                  <a:path w="2733" h="2765" extrusionOk="0">
                    <a:moveTo>
                      <a:pt x="1350" y="0"/>
                    </a:moveTo>
                    <a:cubicBezTo>
                      <a:pt x="611" y="0"/>
                      <a:pt x="0" y="611"/>
                      <a:pt x="0" y="1383"/>
                    </a:cubicBezTo>
                    <a:cubicBezTo>
                      <a:pt x="0" y="2122"/>
                      <a:pt x="611" y="2765"/>
                      <a:pt x="1350" y="2765"/>
                    </a:cubicBezTo>
                    <a:cubicBezTo>
                      <a:pt x="2122" y="2765"/>
                      <a:pt x="2732" y="2122"/>
                      <a:pt x="2732" y="1383"/>
                    </a:cubicBezTo>
                    <a:cubicBezTo>
                      <a:pt x="2732" y="611"/>
                      <a:pt x="2122" y="0"/>
                      <a:pt x="13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7">
                <a:extLst>
                  <a:ext uri="{FF2B5EF4-FFF2-40B4-BE49-F238E27FC236}">
                    <a16:creationId xmlns:a16="http://schemas.microsoft.com/office/drawing/2014/main" id="{4438EEA1-C512-BFB5-C07A-C069E68F4B16}"/>
                  </a:ext>
                </a:extLst>
              </p:cNvPr>
              <p:cNvSpPr/>
              <p:nvPr/>
            </p:nvSpPr>
            <p:spPr>
              <a:xfrm>
                <a:off x="12540100" y="1317275"/>
                <a:ext cx="69150" cy="69150"/>
              </a:xfrm>
              <a:custGeom>
                <a:avLst/>
                <a:gdLst/>
                <a:ahLst/>
                <a:cxnLst/>
                <a:rect l="l" t="t" r="r" b="b"/>
                <a:pathLst>
                  <a:path w="2766" h="2766" extrusionOk="0">
                    <a:moveTo>
                      <a:pt x="1383" y="1"/>
                    </a:moveTo>
                    <a:cubicBezTo>
                      <a:pt x="644" y="1"/>
                      <a:pt x="1" y="611"/>
                      <a:pt x="1" y="1383"/>
                    </a:cubicBezTo>
                    <a:cubicBezTo>
                      <a:pt x="1" y="2154"/>
                      <a:pt x="644" y="2765"/>
                      <a:pt x="1383" y="2765"/>
                    </a:cubicBezTo>
                    <a:cubicBezTo>
                      <a:pt x="2155" y="2765"/>
                      <a:pt x="2765" y="2154"/>
                      <a:pt x="2765" y="1383"/>
                    </a:cubicBezTo>
                    <a:cubicBezTo>
                      <a:pt x="2765" y="611"/>
                      <a:pt x="2155"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7">
                <a:extLst>
                  <a:ext uri="{FF2B5EF4-FFF2-40B4-BE49-F238E27FC236}">
                    <a16:creationId xmlns:a16="http://schemas.microsoft.com/office/drawing/2014/main" id="{27B818CC-3847-7D22-9239-D05CA27F4541}"/>
                  </a:ext>
                </a:extLst>
              </p:cNvPr>
              <p:cNvSpPr/>
              <p:nvPr/>
            </p:nvSpPr>
            <p:spPr>
              <a:xfrm>
                <a:off x="14091075" y="2908425"/>
                <a:ext cx="69150" cy="69150"/>
              </a:xfrm>
              <a:custGeom>
                <a:avLst/>
                <a:gdLst/>
                <a:ahLst/>
                <a:cxnLst/>
                <a:rect l="l" t="t" r="r" b="b"/>
                <a:pathLst>
                  <a:path w="2766" h="2766" extrusionOk="0">
                    <a:moveTo>
                      <a:pt x="1383" y="1"/>
                    </a:moveTo>
                    <a:cubicBezTo>
                      <a:pt x="612" y="1"/>
                      <a:pt x="1" y="612"/>
                      <a:pt x="1" y="1383"/>
                    </a:cubicBezTo>
                    <a:cubicBezTo>
                      <a:pt x="1" y="2122"/>
                      <a:pt x="612" y="2765"/>
                      <a:pt x="1383" y="2765"/>
                    </a:cubicBezTo>
                    <a:cubicBezTo>
                      <a:pt x="2155" y="2765"/>
                      <a:pt x="2765" y="2122"/>
                      <a:pt x="2765" y="1383"/>
                    </a:cubicBezTo>
                    <a:cubicBezTo>
                      <a:pt x="2765" y="612"/>
                      <a:pt x="2155"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7">
                <a:extLst>
                  <a:ext uri="{FF2B5EF4-FFF2-40B4-BE49-F238E27FC236}">
                    <a16:creationId xmlns:a16="http://schemas.microsoft.com/office/drawing/2014/main" id="{AF61385D-60FC-2908-A4A9-A8681477CA3B}"/>
                  </a:ext>
                </a:extLst>
              </p:cNvPr>
              <p:cNvSpPr/>
              <p:nvPr/>
            </p:nvSpPr>
            <p:spPr>
              <a:xfrm>
                <a:off x="14033225" y="1306025"/>
                <a:ext cx="69125" cy="68325"/>
              </a:xfrm>
              <a:custGeom>
                <a:avLst/>
                <a:gdLst/>
                <a:ahLst/>
                <a:cxnLst/>
                <a:rect l="l" t="t" r="r" b="b"/>
                <a:pathLst>
                  <a:path w="2765" h="2733" extrusionOk="0">
                    <a:moveTo>
                      <a:pt x="1383" y="1"/>
                    </a:moveTo>
                    <a:cubicBezTo>
                      <a:pt x="643" y="1"/>
                      <a:pt x="0" y="611"/>
                      <a:pt x="0" y="1383"/>
                    </a:cubicBezTo>
                    <a:cubicBezTo>
                      <a:pt x="0" y="2122"/>
                      <a:pt x="643" y="2733"/>
                      <a:pt x="1383" y="2733"/>
                    </a:cubicBezTo>
                    <a:cubicBezTo>
                      <a:pt x="2154" y="2733"/>
                      <a:pt x="2765" y="2122"/>
                      <a:pt x="2765" y="1383"/>
                    </a:cubicBezTo>
                    <a:cubicBezTo>
                      <a:pt x="2765" y="611"/>
                      <a:pt x="2154"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7">
                <a:extLst>
                  <a:ext uri="{FF2B5EF4-FFF2-40B4-BE49-F238E27FC236}">
                    <a16:creationId xmlns:a16="http://schemas.microsoft.com/office/drawing/2014/main" id="{F7B5C401-A78E-52EE-98C1-26922AEBF077}"/>
                  </a:ext>
                </a:extLst>
              </p:cNvPr>
              <p:cNvSpPr/>
              <p:nvPr/>
            </p:nvSpPr>
            <p:spPr>
              <a:xfrm>
                <a:off x="13074525" y="3947500"/>
                <a:ext cx="69125" cy="68325"/>
              </a:xfrm>
              <a:custGeom>
                <a:avLst/>
                <a:gdLst/>
                <a:ahLst/>
                <a:cxnLst/>
                <a:rect l="l" t="t" r="r" b="b"/>
                <a:pathLst>
                  <a:path w="2765" h="2733" extrusionOk="0">
                    <a:moveTo>
                      <a:pt x="1382" y="1"/>
                    </a:moveTo>
                    <a:cubicBezTo>
                      <a:pt x="611" y="1"/>
                      <a:pt x="0" y="611"/>
                      <a:pt x="0" y="1383"/>
                    </a:cubicBezTo>
                    <a:cubicBezTo>
                      <a:pt x="0" y="2122"/>
                      <a:pt x="611" y="2733"/>
                      <a:pt x="1382" y="2733"/>
                    </a:cubicBezTo>
                    <a:cubicBezTo>
                      <a:pt x="2122" y="2733"/>
                      <a:pt x="2764" y="2122"/>
                      <a:pt x="2764" y="1383"/>
                    </a:cubicBezTo>
                    <a:cubicBezTo>
                      <a:pt x="2764" y="611"/>
                      <a:pt x="2122" y="1"/>
                      <a:pt x="13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7">
                <a:extLst>
                  <a:ext uri="{FF2B5EF4-FFF2-40B4-BE49-F238E27FC236}">
                    <a16:creationId xmlns:a16="http://schemas.microsoft.com/office/drawing/2014/main" id="{A5D6D933-C817-2F45-1D0F-E4634F33DBA0}"/>
                  </a:ext>
                </a:extLst>
              </p:cNvPr>
              <p:cNvSpPr/>
              <p:nvPr/>
            </p:nvSpPr>
            <p:spPr>
              <a:xfrm>
                <a:off x="13839550" y="4119475"/>
                <a:ext cx="69150" cy="68325"/>
              </a:xfrm>
              <a:custGeom>
                <a:avLst/>
                <a:gdLst/>
                <a:ahLst/>
                <a:cxnLst/>
                <a:rect l="l" t="t" r="r" b="b"/>
                <a:pathLst>
                  <a:path w="2766" h="2733" extrusionOk="0">
                    <a:moveTo>
                      <a:pt x="1383" y="1"/>
                    </a:moveTo>
                    <a:cubicBezTo>
                      <a:pt x="611" y="1"/>
                      <a:pt x="1" y="611"/>
                      <a:pt x="1" y="1351"/>
                    </a:cubicBezTo>
                    <a:cubicBezTo>
                      <a:pt x="1" y="2122"/>
                      <a:pt x="611" y="2733"/>
                      <a:pt x="1383" y="2733"/>
                    </a:cubicBezTo>
                    <a:cubicBezTo>
                      <a:pt x="2122" y="2733"/>
                      <a:pt x="2765" y="2122"/>
                      <a:pt x="2765" y="1351"/>
                    </a:cubicBezTo>
                    <a:cubicBezTo>
                      <a:pt x="2765" y="611"/>
                      <a:pt x="2122"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7">
                <a:extLst>
                  <a:ext uri="{FF2B5EF4-FFF2-40B4-BE49-F238E27FC236}">
                    <a16:creationId xmlns:a16="http://schemas.microsoft.com/office/drawing/2014/main" id="{191F3106-0916-CA0B-71B9-AF20403F08C1}"/>
                  </a:ext>
                </a:extLst>
              </p:cNvPr>
              <p:cNvSpPr/>
              <p:nvPr/>
            </p:nvSpPr>
            <p:spPr>
              <a:xfrm>
                <a:off x="10574475" y="5248550"/>
                <a:ext cx="69125" cy="68325"/>
              </a:xfrm>
              <a:custGeom>
                <a:avLst/>
                <a:gdLst/>
                <a:ahLst/>
                <a:cxnLst/>
                <a:rect l="l" t="t" r="r" b="b"/>
                <a:pathLst>
                  <a:path w="2765" h="2733" extrusionOk="0">
                    <a:moveTo>
                      <a:pt x="1383" y="1"/>
                    </a:moveTo>
                    <a:cubicBezTo>
                      <a:pt x="611" y="1"/>
                      <a:pt x="1" y="611"/>
                      <a:pt x="1" y="1383"/>
                    </a:cubicBezTo>
                    <a:cubicBezTo>
                      <a:pt x="1" y="2122"/>
                      <a:pt x="611" y="2733"/>
                      <a:pt x="1383" y="2733"/>
                    </a:cubicBezTo>
                    <a:cubicBezTo>
                      <a:pt x="2122" y="2733"/>
                      <a:pt x="2765" y="2122"/>
                      <a:pt x="2765" y="1383"/>
                    </a:cubicBezTo>
                    <a:cubicBezTo>
                      <a:pt x="2765" y="611"/>
                      <a:pt x="2122"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7">
                <a:extLst>
                  <a:ext uri="{FF2B5EF4-FFF2-40B4-BE49-F238E27FC236}">
                    <a16:creationId xmlns:a16="http://schemas.microsoft.com/office/drawing/2014/main" id="{162E3FC1-D51A-57D0-440F-583054409A5A}"/>
                  </a:ext>
                </a:extLst>
              </p:cNvPr>
              <p:cNvSpPr/>
              <p:nvPr/>
            </p:nvSpPr>
            <p:spPr>
              <a:xfrm>
                <a:off x="11748550" y="5134450"/>
                <a:ext cx="69150" cy="69125"/>
              </a:xfrm>
              <a:custGeom>
                <a:avLst/>
                <a:gdLst/>
                <a:ahLst/>
                <a:cxnLst/>
                <a:rect l="l" t="t" r="r" b="b"/>
                <a:pathLst>
                  <a:path w="2766" h="2765" extrusionOk="0">
                    <a:moveTo>
                      <a:pt x="1383" y="0"/>
                    </a:moveTo>
                    <a:cubicBezTo>
                      <a:pt x="611" y="0"/>
                      <a:pt x="1" y="611"/>
                      <a:pt x="1" y="1382"/>
                    </a:cubicBezTo>
                    <a:cubicBezTo>
                      <a:pt x="1" y="2154"/>
                      <a:pt x="611" y="2764"/>
                      <a:pt x="1383" y="2764"/>
                    </a:cubicBezTo>
                    <a:cubicBezTo>
                      <a:pt x="2122" y="2764"/>
                      <a:pt x="2765" y="2154"/>
                      <a:pt x="2765" y="1382"/>
                    </a:cubicBezTo>
                    <a:cubicBezTo>
                      <a:pt x="2765" y="611"/>
                      <a:pt x="2122" y="0"/>
                      <a:pt x="1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7">
                <a:extLst>
                  <a:ext uri="{FF2B5EF4-FFF2-40B4-BE49-F238E27FC236}">
                    <a16:creationId xmlns:a16="http://schemas.microsoft.com/office/drawing/2014/main" id="{191CECE0-DB12-236E-F003-FF3E653123B2}"/>
                  </a:ext>
                </a:extLst>
              </p:cNvPr>
              <p:cNvSpPr/>
              <p:nvPr/>
            </p:nvSpPr>
            <p:spPr>
              <a:xfrm>
                <a:off x="13168525" y="5425350"/>
                <a:ext cx="69150" cy="68325"/>
              </a:xfrm>
              <a:custGeom>
                <a:avLst/>
                <a:gdLst/>
                <a:ahLst/>
                <a:cxnLst/>
                <a:rect l="l" t="t" r="r" b="b"/>
                <a:pathLst>
                  <a:path w="2766" h="2733" extrusionOk="0">
                    <a:moveTo>
                      <a:pt x="1383" y="0"/>
                    </a:moveTo>
                    <a:cubicBezTo>
                      <a:pt x="644" y="0"/>
                      <a:pt x="1" y="611"/>
                      <a:pt x="1" y="1383"/>
                    </a:cubicBezTo>
                    <a:cubicBezTo>
                      <a:pt x="1" y="2122"/>
                      <a:pt x="644" y="2733"/>
                      <a:pt x="1383" y="2733"/>
                    </a:cubicBezTo>
                    <a:cubicBezTo>
                      <a:pt x="2155" y="2733"/>
                      <a:pt x="2765" y="2122"/>
                      <a:pt x="2765" y="1383"/>
                    </a:cubicBezTo>
                    <a:cubicBezTo>
                      <a:pt x="2765" y="611"/>
                      <a:pt x="2155" y="0"/>
                      <a:pt x="1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7">
                <a:extLst>
                  <a:ext uri="{FF2B5EF4-FFF2-40B4-BE49-F238E27FC236}">
                    <a16:creationId xmlns:a16="http://schemas.microsoft.com/office/drawing/2014/main" id="{D3C497E5-1417-7393-5B02-06A870F9EDFA}"/>
                  </a:ext>
                </a:extLst>
              </p:cNvPr>
              <p:cNvSpPr/>
              <p:nvPr/>
            </p:nvSpPr>
            <p:spPr>
              <a:xfrm>
                <a:off x="14190725" y="4186975"/>
                <a:ext cx="69150" cy="69150"/>
              </a:xfrm>
              <a:custGeom>
                <a:avLst/>
                <a:gdLst/>
                <a:ahLst/>
                <a:cxnLst/>
                <a:rect l="l" t="t" r="r" b="b"/>
                <a:pathLst>
                  <a:path w="2766" h="2766" extrusionOk="0">
                    <a:moveTo>
                      <a:pt x="1383" y="1"/>
                    </a:moveTo>
                    <a:cubicBezTo>
                      <a:pt x="612" y="1"/>
                      <a:pt x="1" y="611"/>
                      <a:pt x="1" y="1383"/>
                    </a:cubicBezTo>
                    <a:cubicBezTo>
                      <a:pt x="1" y="2154"/>
                      <a:pt x="612" y="2765"/>
                      <a:pt x="1383" y="2765"/>
                    </a:cubicBezTo>
                    <a:cubicBezTo>
                      <a:pt x="2122" y="2765"/>
                      <a:pt x="2765" y="2154"/>
                      <a:pt x="2765" y="1383"/>
                    </a:cubicBezTo>
                    <a:cubicBezTo>
                      <a:pt x="2765" y="611"/>
                      <a:pt x="2122"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7">
                <a:extLst>
                  <a:ext uri="{FF2B5EF4-FFF2-40B4-BE49-F238E27FC236}">
                    <a16:creationId xmlns:a16="http://schemas.microsoft.com/office/drawing/2014/main" id="{5F69C0BD-402D-53E0-193B-D3259B08B222}"/>
                  </a:ext>
                </a:extLst>
              </p:cNvPr>
              <p:cNvSpPr/>
              <p:nvPr/>
            </p:nvSpPr>
            <p:spPr>
              <a:xfrm>
                <a:off x="11029325" y="3883225"/>
                <a:ext cx="68325" cy="68325"/>
              </a:xfrm>
              <a:custGeom>
                <a:avLst/>
                <a:gdLst/>
                <a:ahLst/>
                <a:cxnLst/>
                <a:rect l="l" t="t" r="r" b="b"/>
                <a:pathLst>
                  <a:path w="2733" h="2733" extrusionOk="0">
                    <a:moveTo>
                      <a:pt x="1383" y="0"/>
                    </a:moveTo>
                    <a:cubicBezTo>
                      <a:pt x="611" y="0"/>
                      <a:pt x="0" y="611"/>
                      <a:pt x="0" y="1382"/>
                    </a:cubicBezTo>
                    <a:cubicBezTo>
                      <a:pt x="0" y="2122"/>
                      <a:pt x="611" y="2732"/>
                      <a:pt x="1383" y="2732"/>
                    </a:cubicBezTo>
                    <a:cubicBezTo>
                      <a:pt x="2122" y="2732"/>
                      <a:pt x="2733" y="2122"/>
                      <a:pt x="2733" y="1382"/>
                    </a:cubicBezTo>
                    <a:cubicBezTo>
                      <a:pt x="2733" y="611"/>
                      <a:pt x="2122" y="0"/>
                      <a:pt x="1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7">
                <a:extLst>
                  <a:ext uri="{FF2B5EF4-FFF2-40B4-BE49-F238E27FC236}">
                    <a16:creationId xmlns:a16="http://schemas.microsoft.com/office/drawing/2014/main" id="{BF57D53C-E6D5-7414-0114-6ADE1ACA2D32}"/>
                  </a:ext>
                </a:extLst>
              </p:cNvPr>
              <p:cNvSpPr/>
              <p:nvPr/>
            </p:nvSpPr>
            <p:spPr>
              <a:xfrm>
                <a:off x="13628200" y="2202850"/>
                <a:ext cx="68325" cy="69150"/>
              </a:xfrm>
              <a:custGeom>
                <a:avLst/>
                <a:gdLst/>
                <a:ahLst/>
                <a:cxnLst/>
                <a:rect l="l" t="t" r="r" b="b"/>
                <a:pathLst>
                  <a:path w="2733" h="2766" extrusionOk="0">
                    <a:moveTo>
                      <a:pt x="1351" y="1"/>
                    </a:moveTo>
                    <a:cubicBezTo>
                      <a:pt x="611" y="1"/>
                      <a:pt x="1" y="644"/>
                      <a:pt x="1" y="1383"/>
                    </a:cubicBezTo>
                    <a:cubicBezTo>
                      <a:pt x="1" y="2155"/>
                      <a:pt x="611" y="2765"/>
                      <a:pt x="1351" y="2765"/>
                    </a:cubicBezTo>
                    <a:cubicBezTo>
                      <a:pt x="2122" y="2765"/>
                      <a:pt x="2733" y="2155"/>
                      <a:pt x="2733" y="1383"/>
                    </a:cubicBezTo>
                    <a:cubicBezTo>
                      <a:pt x="2733" y="644"/>
                      <a:pt x="2122" y="1"/>
                      <a:pt x="13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7">
                <a:extLst>
                  <a:ext uri="{FF2B5EF4-FFF2-40B4-BE49-F238E27FC236}">
                    <a16:creationId xmlns:a16="http://schemas.microsoft.com/office/drawing/2014/main" id="{3B8BDEC1-D7AC-93AA-C3ED-48B9989C0100}"/>
                  </a:ext>
                </a:extLst>
              </p:cNvPr>
              <p:cNvSpPr/>
              <p:nvPr/>
            </p:nvSpPr>
            <p:spPr>
              <a:xfrm>
                <a:off x="12573875" y="2441525"/>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7">
                <a:extLst>
                  <a:ext uri="{FF2B5EF4-FFF2-40B4-BE49-F238E27FC236}">
                    <a16:creationId xmlns:a16="http://schemas.microsoft.com/office/drawing/2014/main" id="{8014DDE6-A09A-4B50-8EC2-F9F1CDD086D5}"/>
                  </a:ext>
                </a:extLst>
              </p:cNvPr>
              <p:cNvSpPr/>
              <p:nvPr/>
            </p:nvSpPr>
            <p:spPr>
              <a:xfrm>
                <a:off x="14043675" y="2290450"/>
                <a:ext cx="90825" cy="90825"/>
              </a:xfrm>
              <a:custGeom>
                <a:avLst/>
                <a:gdLst/>
                <a:ahLst/>
                <a:cxnLst/>
                <a:rect l="l" t="t" r="r" b="b"/>
                <a:pathLst>
                  <a:path w="3633" h="3633" extrusionOk="0">
                    <a:moveTo>
                      <a:pt x="1800" y="1"/>
                    </a:moveTo>
                    <a:cubicBezTo>
                      <a:pt x="804" y="1"/>
                      <a:pt x="0" y="836"/>
                      <a:pt x="0" y="1833"/>
                    </a:cubicBezTo>
                    <a:cubicBezTo>
                      <a:pt x="0" y="2829"/>
                      <a:pt x="804" y="3633"/>
                      <a:pt x="1800" y="3633"/>
                    </a:cubicBezTo>
                    <a:cubicBezTo>
                      <a:pt x="2797" y="3633"/>
                      <a:pt x="3633" y="2829"/>
                      <a:pt x="3633" y="1833"/>
                    </a:cubicBezTo>
                    <a:cubicBezTo>
                      <a:pt x="3633" y="836"/>
                      <a:pt x="2797" y="1"/>
                      <a:pt x="18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7">
                <a:extLst>
                  <a:ext uri="{FF2B5EF4-FFF2-40B4-BE49-F238E27FC236}">
                    <a16:creationId xmlns:a16="http://schemas.microsoft.com/office/drawing/2014/main" id="{5C8736EB-FEC3-FBC2-0237-5E171AF981AF}"/>
                  </a:ext>
                </a:extLst>
              </p:cNvPr>
              <p:cNvSpPr/>
              <p:nvPr/>
            </p:nvSpPr>
            <p:spPr>
              <a:xfrm>
                <a:off x="13996250" y="3286925"/>
                <a:ext cx="90850" cy="90025"/>
              </a:xfrm>
              <a:custGeom>
                <a:avLst/>
                <a:gdLst/>
                <a:ahLst/>
                <a:cxnLst/>
                <a:rect l="l" t="t" r="r" b="b"/>
                <a:pathLst>
                  <a:path w="3634" h="3601" extrusionOk="0">
                    <a:moveTo>
                      <a:pt x="1801" y="1"/>
                    </a:moveTo>
                    <a:cubicBezTo>
                      <a:pt x="804" y="1"/>
                      <a:pt x="1" y="804"/>
                      <a:pt x="1" y="1801"/>
                    </a:cubicBezTo>
                    <a:cubicBezTo>
                      <a:pt x="1" y="2797"/>
                      <a:pt x="804" y="3601"/>
                      <a:pt x="1801" y="3601"/>
                    </a:cubicBezTo>
                    <a:cubicBezTo>
                      <a:pt x="2830" y="3601"/>
                      <a:pt x="3633" y="2797"/>
                      <a:pt x="3633" y="1801"/>
                    </a:cubicBezTo>
                    <a:cubicBezTo>
                      <a:pt x="3633" y="804"/>
                      <a:pt x="2830" y="1"/>
                      <a:pt x="18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7">
                <a:extLst>
                  <a:ext uri="{FF2B5EF4-FFF2-40B4-BE49-F238E27FC236}">
                    <a16:creationId xmlns:a16="http://schemas.microsoft.com/office/drawing/2014/main" id="{44F038B4-EF55-F2CB-83E6-4F50005ABF0B}"/>
                  </a:ext>
                </a:extLst>
              </p:cNvPr>
              <p:cNvSpPr/>
              <p:nvPr/>
            </p:nvSpPr>
            <p:spPr>
              <a:xfrm>
                <a:off x="12759500" y="4819425"/>
                <a:ext cx="90825" cy="90825"/>
              </a:xfrm>
              <a:custGeom>
                <a:avLst/>
                <a:gdLst/>
                <a:ahLst/>
                <a:cxnLst/>
                <a:rect l="l" t="t" r="r" b="b"/>
                <a:pathLst>
                  <a:path w="3633" h="3633" extrusionOk="0">
                    <a:moveTo>
                      <a:pt x="1801" y="0"/>
                    </a:moveTo>
                    <a:cubicBezTo>
                      <a:pt x="804" y="0"/>
                      <a:pt x="0" y="804"/>
                      <a:pt x="0" y="1800"/>
                    </a:cubicBezTo>
                    <a:cubicBezTo>
                      <a:pt x="0" y="2829"/>
                      <a:pt x="804" y="3633"/>
                      <a:pt x="1801" y="3633"/>
                    </a:cubicBezTo>
                    <a:cubicBezTo>
                      <a:pt x="2797" y="3633"/>
                      <a:pt x="3633" y="2829"/>
                      <a:pt x="3633" y="1800"/>
                    </a:cubicBezTo>
                    <a:cubicBezTo>
                      <a:pt x="3633" y="804"/>
                      <a:pt x="2797" y="0"/>
                      <a:pt x="1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7">
                <a:extLst>
                  <a:ext uri="{FF2B5EF4-FFF2-40B4-BE49-F238E27FC236}">
                    <a16:creationId xmlns:a16="http://schemas.microsoft.com/office/drawing/2014/main" id="{E20F8638-E91C-A2A7-8AE0-4A4E819D95D7}"/>
                  </a:ext>
                </a:extLst>
              </p:cNvPr>
              <p:cNvSpPr/>
              <p:nvPr/>
            </p:nvSpPr>
            <p:spPr>
              <a:xfrm>
                <a:off x="13403200" y="4481900"/>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7">
                <a:extLst>
                  <a:ext uri="{FF2B5EF4-FFF2-40B4-BE49-F238E27FC236}">
                    <a16:creationId xmlns:a16="http://schemas.microsoft.com/office/drawing/2014/main" id="{5E295BAD-8A2D-1E69-248D-413E0FE63111}"/>
                  </a:ext>
                </a:extLst>
              </p:cNvPr>
              <p:cNvSpPr/>
              <p:nvPr/>
            </p:nvSpPr>
            <p:spPr>
              <a:xfrm>
                <a:off x="12187325" y="4534950"/>
                <a:ext cx="90025" cy="90025"/>
              </a:xfrm>
              <a:custGeom>
                <a:avLst/>
                <a:gdLst/>
                <a:ahLst/>
                <a:cxnLst/>
                <a:rect l="l" t="t" r="r" b="b"/>
                <a:pathLst>
                  <a:path w="3601" h="3601" extrusionOk="0">
                    <a:moveTo>
                      <a:pt x="1801" y="0"/>
                    </a:moveTo>
                    <a:cubicBezTo>
                      <a:pt x="804" y="0"/>
                      <a:pt x="1" y="804"/>
                      <a:pt x="1" y="1800"/>
                    </a:cubicBezTo>
                    <a:cubicBezTo>
                      <a:pt x="1" y="2797"/>
                      <a:pt x="804" y="3600"/>
                      <a:pt x="1801" y="3600"/>
                    </a:cubicBezTo>
                    <a:cubicBezTo>
                      <a:pt x="2797" y="3600"/>
                      <a:pt x="3601" y="2797"/>
                      <a:pt x="3601" y="1800"/>
                    </a:cubicBezTo>
                    <a:cubicBezTo>
                      <a:pt x="3601" y="804"/>
                      <a:pt x="2797" y="0"/>
                      <a:pt x="1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7">
                <a:extLst>
                  <a:ext uri="{FF2B5EF4-FFF2-40B4-BE49-F238E27FC236}">
                    <a16:creationId xmlns:a16="http://schemas.microsoft.com/office/drawing/2014/main" id="{3D98207E-9769-4DD0-FEC6-8D46CB7C08F5}"/>
                  </a:ext>
                </a:extLst>
              </p:cNvPr>
              <p:cNvSpPr/>
              <p:nvPr/>
            </p:nvSpPr>
            <p:spPr>
              <a:xfrm>
                <a:off x="10377600" y="45920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2" y="2797"/>
                      <a:pt x="3632" y="1801"/>
                    </a:cubicBezTo>
                    <a:cubicBezTo>
                      <a:pt x="3632" y="804"/>
                      <a:pt x="2797" y="0"/>
                      <a:pt x="18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7">
                <a:extLst>
                  <a:ext uri="{FF2B5EF4-FFF2-40B4-BE49-F238E27FC236}">
                    <a16:creationId xmlns:a16="http://schemas.microsoft.com/office/drawing/2014/main" id="{E490B8D5-3E5D-E284-6F1C-B7209B95E83F}"/>
                  </a:ext>
                </a:extLst>
              </p:cNvPr>
              <p:cNvSpPr/>
              <p:nvPr/>
            </p:nvSpPr>
            <p:spPr>
              <a:xfrm>
                <a:off x="11313000" y="55708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3" y="2797"/>
                      <a:pt x="3633" y="1801"/>
                    </a:cubicBezTo>
                    <a:cubicBezTo>
                      <a:pt x="3633" y="804"/>
                      <a:pt x="2797" y="0"/>
                      <a:pt x="18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7">
                <a:extLst>
                  <a:ext uri="{FF2B5EF4-FFF2-40B4-BE49-F238E27FC236}">
                    <a16:creationId xmlns:a16="http://schemas.microsoft.com/office/drawing/2014/main" id="{FFE29ED1-11AB-E249-3A41-CC0D51A615EA}"/>
                  </a:ext>
                </a:extLst>
              </p:cNvPr>
              <p:cNvSpPr/>
              <p:nvPr/>
            </p:nvSpPr>
            <p:spPr>
              <a:xfrm>
                <a:off x="12329575" y="5426150"/>
                <a:ext cx="90825" cy="90825"/>
              </a:xfrm>
              <a:custGeom>
                <a:avLst/>
                <a:gdLst/>
                <a:ahLst/>
                <a:cxnLst/>
                <a:rect l="l" t="t" r="r" b="b"/>
                <a:pathLst>
                  <a:path w="3633" h="3633" extrusionOk="0">
                    <a:moveTo>
                      <a:pt x="1832" y="0"/>
                    </a:moveTo>
                    <a:cubicBezTo>
                      <a:pt x="836" y="0"/>
                      <a:pt x="0" y="804"/>
                      <a:pt x="0" y="1833"/>
                    </a:cubicBezTo>
                    <a:cubicBezTo>
                      <a:pt x="0" y="2829"/>
                      <a:pt x="836" y="3633"/>
                      <a:pt x="1832" y="3633"/>
                    </a:cubicBezTo>
                    <a:cubicBezTo>
                      <a:pt x="2829" y="3633"/>
                      <a:pt x="3632" y="2829"/>
                      <a:pt x="3632" y="1833"/>
                    </a:cubicBezTo>
                    <a:cubicBezTo>
                      <a:pt x="3632" y="804"/>
                      <a:pt x="2829" y="0"/>
                      <a:pt x="18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7">
                <a:extLst>
                  <a:ext uri="{FF2B5EF4-FFF2-40B4-BE49-F238E27FC236}">
                    <a16:creationId xmlns:a16="http://schemas.microsoft.com/office/drawing/2014/main" id="{D40B63C2-DB59-9B0A-DD03-257AC5A04931}"/>
                  </a:ext>
                </a:extLst>
              </p:cNvPr>
              <p:cNvSpPr/>
              <p:nvPr/>
            </p:nvSpPr>
            <p:spPr>
              <a:xfrm>
                <a:off x="11811225" y="3906525"/>
                <a:ext cx="90050" cy="90025"/>
              </a:xfrm>
              <a:custGeom>
                <a:avLst/>
                <a:gdLst/>
                <a:ahLst/>
                <a:cxnLst/>
                <a:rect l="l" t="t" r="r" b="b"/>
                <a:pathLst>
                  <a:path w="3602" h="3601" extrusionOk="0">
                    <a:moveTo>
                      <a:pt x="1801" y="0"/>
                    </a:moveTo>
                    <a:cubicBezTo>
                      <a:pt x="805" y="0"/>
                      <a:pt x="1" y="804"/>
                      <a:pt x="1" y="1800"/>
                    </a:cubicBezTo>
                    <a:cubicBezTo>
                      <a:pt x="1" y="2797"/>
                      <a:pt x="805" y="3600"/>
                      <a:pt x="1801" y="3600"/>
                    </a:cubicBezTo>
                    <a:cubicBezTo>
                      <a:pt x="2797" y="3600"/>
                      <a:pt x="3601" y="2797"/>
                      <a:pt x="3601" y="1800"/>
                    </a:cubicBezTo>
                    <a:cubicBezTo>
                      <a:pt x="3601" y="804"/>
                      <a:pt x="2797" y="0"/>
                      <a:pt x="1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7">
                <a:extLst>
                  <a:ext uri="{FF2B5EF4-FFF2-40B4-BE49-F238E27FC236}">
                    <a16:creationId xmlns:a16="http://schemas.microsoft.com/office/drawing/2014/main" id="{222AF280-FB14-36D9-FD70-A3F3D4D8C7D5}"/>
                  </a:ext>
                </a:extLst>
              </p:cNvPr>
              <p:cNvSpPr/>
              <p:nvPr/>
            </p:nvSpPr>
            <p:spPr>
              <a:xfrm>
                <a:off x="11407825" y="2153025"/>
                <a:ext cx="90025" cy="90850"/>
              </a:xfrm>
              <a:custGeom>
                <a:avLst/>
                <a:gdLst/>
                <a:ahLst/>
                <a:cxnLst/>
                <a:rect l="l" t="t" r="r" b="b"/>
                <a:pathLst>
                  <a:path w="3601" h="3634" extrusionOk="0">
                    <a:moveTo>
                      <a:pt x="1800" y="1"/>
                    </a:moveTo>
                    <a:cubicBezTo>
                      <a:pt x="804" y="1"/>
                      <a:pt x="0" y="837"/>
                      <a:pt x="0" y="1833"/>
                    </a:cubicBezTo>
                    <a:cubicBezTo>
                      <a:pt x="0" y="2830"/>
                      <a:pt x="804" y="3633"/>
                      <a:pt x="1800" y="3633"/>
                    </a:cubicBezTo>
                    <a:cubicBezTo>
                      <a:pt x="2797" y="3633"/>
                      <a:pt x="3601" y="2830"/>
                      <a:pt x="3601" y="1833"/>
                    </a:cubicBezTo>
                    <a:cubicBezTo>
                      <a:pt x="3601" y="837"/>
                      <a:pt x="2797" y="1"/>
                      <a:pt x="18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 name="TextBox 7">
            <a:extLst>
              <a:ext uri="{FF2B5EF4-FFF2-40B4-BE49-F238E27FC236}">
                <a16:creationId xmlns:a16="http://schemas.microsoft.com/office/drawing/2014/main" id="{BA8BB99C-AB41-8FB7-E859-4FB84E553BAB}"/>
              </a:ext>
            </a:extLst>
          </p:cNvPr>
          <p:cNvSpPr txBox="1"/>
          <p:nvPr/>
        </p:nvSpPr>
        <p:spPr>
          <a:xfrm>
            <a:off x="2786896" y="77720"/>
            <a:ext cx="3570208" cy="369332"/>
          </a:xfrm>
          <a:prstGeom prst="rect">
            <a:avLst/>
          </a:prstGeom>
          <a:noFill/>
        </p:spPr>
        <p:txBody>
          <a:bodyPr wrap="none" rtlCol="0">
            <a:spAutoFit/>
          </a:bodyPr>
          <a:lstStyle/>
          <a:p>
            <a:r>
              <a:rPr lang="en-GB" sz="1800" b="1" dirty="0">
                <a:solidFill>
                  <a:schemeClr val="accent6"/>
                </a:solidFill>
              </a:rPr>
              <a:t>DHCP Configuration in Router:</a:t>
            </a:r>
            <a:endParaRPr lang="LID4096" sz="1800" b="1" dirty="0">
              <a:solidFill>
                <a:schemeClr val="accent6"/>
              </a:solidFill>
            </a:endParaRPr>
          </a:p>
        </p:txBody>
      </p:sp>
      <p:sp>
        <p:nvSpPr>
          <p:cNvPr id="2" name="TextBox 1">
            <a:extLst>
              <a:ext uri="{FF2B5EF4-FFF2-40B4-BE49-F238E27FC236}">
                <a16:creationId xmlns:a16="http://schemas.microsoft.com/office/drawing/2014/main" id="{AF4C8918-8356-E81B-C0E1-F4DF89D7236F}"/>
              </a:ext>
            </a:extLst>
          </p:cNvPr>
          <p:cNvSpPr txBox="1"/>
          <p:nvPr/>
        </p:nvSpPr>
        <p:spPr>
          <a:xfrm>
            <a:off x="219741" y="520862"/>
            <a:ext cx="4418522" cy="4616648"/>
          </a:xfrm>
          <a:prstGeom prst="rect">
            <a:avLst/>
          </a:prstGeom>
          <a:noFill/>
        </p:spPr>
        <p:txBody>
          <a:bodyPr wrap="square" rtlCol="0">
            <a:spAutoFit/>
          </a:bodyPr>
          <a:lstStyle/>
          <a:p>
            <a:r>
              <a:rPr lang="en-GB" dirty="0">
                <a:solidFill>
                  <a:schemeClr val="accent6"/>
                </a:solidFill>
              </a:rPr>
              <a:t>We configured DHCP in router for external users to get access to network.</a:t>
            </a:r>
          </a:p>
          <a:p>
            <a:r>
              <a:rPr lang="en-US" b="1" dirty="0">
                <a:solidFill>
                  <a:schemeClr val="accent6"/>
                </a:solidFill>
              </a:rPr>
              <a:t># DHCP configuration:</a:t>
            </a:r>
          </a:p>
          <a:p>
            <a:r>
              <a:rPr lang="en-US" dirty="0">
                <a:solidFill>
                  <a:schemeClr val="accent6"/>
                </a:solidFill>
              </a:rPr>
              <a:t>HR:</a:t>
            </a:r>
          </a:p>
          <a:p>
            <a:r>
              <a:rPr lang="en-US" dirty="0" err="1">
                <a:solidFill>
                  <a:schemeClr val="accent6"/>
                </a:solidFill>
              </a:rPr>
              <a:t>ip</a:t>
            </a:r>
            <a:r>
              <a:rPr lang="en-US" dirty="0">
                <a:solidFill>
                  <a:schemeClr val="accent6"/>
                </a:solidFill>
              </a:rPr>
              <a:t> </a:t>
            </a:r>
            <a:r>
              <a:rPr lang="en-US" dirty="0" err="1">
                <a:solidFill>
                  <a:schemeClr val="accent6"/>
                </a:solidFill>
              </a:rPr>
              <a:t>dhcp</a:t>
            </a:r>
            <a:r>
              <a:rPr lang="en-US" dirty="0">
                <a:solidFill>
                  <a:schemeClr val="accent6"/>
                </a:solidFill>
              </a:rPr>
              <a:t> pool vlan10</a:t>
            </a:r>
          </a:p>
          <a:p>
            <a:r>
              <a:rPr lang="en-US" dirty="0">
                <a:solidFill>
                  <a:schemeClr val="accent6"/>
                </a:solidFill>
              </a:rPr>
              <a:t>network 172.31.10.0 255.255.255.0</a:t>
            </a:r>
          </a:p>
          <a:p>
            <a:r>
              <a:rPr lang="en-US" dirty="0">
                <a:solidFill>
                  <a:schemeClr val="accent6"/>
                </a:solidFill>
              </a:rPr>
              <a:t>default-router 172.31.10.1</a:t>
            </a:r>
          </a:p>
          <a:p>
            <a:r>
              <a:rPr lang="en-US" dirty="0" err="1">
                <a:solidFill>
                  <a:schemeClr val="accent6"/>
                </a:solidFill>
              </a:rPr>
              <a:t>dns</a:t>
            </a:r>
            <a:r>
              <a:rPr lang="en-US" dirty="0">
                <a:solidFill>
                  <a:schemeClr val="accent6"/>
                </a:solidFill>
              </a:rPr>
              <a:t>-server 8.8.8.8</a:t>
            </a:r>
          </a:p>
          <a:p>
            <a:endParaRPr lang="en-US" dirty="0">
              <a:solidFill>
                <a:schemeClr val="accent6"/>
              </a:solidFill>
            </a:endParaRPr>
          </a:p>
          <a:p>
            <a:r>
              <a:rPr lang="en-US" dirty="0">
                <a:solidFill>
                  <a:schemeClr val="accent6"/>
                </a:solidFill>
              </a:rPr>
              <a:t>IT:</a:t>
            </a:r>
          </a:p>
          <a:p>
            <a:r>
              <a:rPr lang="en-US" dirty="0" err="1">
                <a:solidFill>
                  <a:schemeClr val="accent6"/>
                </a:solidFill>
              </a:rPr>
              <a:t>ip</a:t>
            </a:r>
            <a:r>
              <a:rPr lang="en-US" dirty="0">
                <a:solidFill>
                  <a:schemeClr val="accent6"/>
                </a:solidFill>
              </a:rPr>
              <a:t> </a:t>
            </a:r>
            <a:r>
              <a:rPr lang="en-US" dirty="0" err="1">
                <a:solidFill>
                  <a:schemeClr val="accent6"/>
                </a:solidFill>
              </a:rPr>
              <a:t>dhcp</a:t>
            </a:r>
            <a:r>
              <a:rPr lang="en-US" dirty="0">
                <a:solidFill>
                  <a:schemeClr val="accent6"/>
                </a:solidFill>
              </a:rPr>
              <a:t> pool vlan20</a:t>
            </a:r>
          </a:p>
          <a:p>
            <a:r>
              <a:rPr lang="en-US" dirty="0">
                <a:solidFill>
                  <a:schemeClr val="accent6"/>
                </a:solidFill>
              </a:rPr>
              <a:t>network 172.31.20.0 255.255.255.0</a:t>
            </a:r>
          </a:p>
          <a:p>
            <a:r>
              <a:rPr lang="en-US" dirty="0">
                <a:solidFill>
                  <a:schemeClr val="accent6"/>
                </a:solidFill>
              </a:rPr>
              <a:t>default-router 172.31.20.1</a:t>
            </a:r>
          </a:p>
          <a:p>
            <a:r>
              <a:rPr lang="en-US" dirty="0" err="1">
                <a:solidFill>
                  <a:schemeClr val="accent6"/>
                </a:solidFill>
              </a:rPr>
              <a:t>dns</a:t>
            </a:r>
            <a:r>
              <a:rPr lang="en-US" dirty="0">
                <a:solidFill>
                  <a:schemeClr val="accent6"/>
                </a:solidFill>
              </a:rPr>
              <a:t>-server 8.8.8.8</a:t>
            </a:r>
          </a:p>
          <a:p>
            <a:endParaRPr lang="en-US" dirty="0">
              <a:solidFill>
                <a:schemeClr val="accent6"/>
              </a:solidFill>
            </a:endParaRPr>
          </a:p>
          <a:p>
            <a:r>
              <a:rPr lang="en-US" dirty="0">
                <a:solidFill>
                  <a:schemeClr val="accent6"/>
                </a:solidFill>
              </a:rPr>
              <a:t>Finance:</a:t>
            </a:r>
          </a:p>
          <a:p>
            <a:r>
              <a:rPr lang="en-US" dirty="0" err="1">
                <a:solidFill>
                  <a:schemeClr val="accent6"/>
                </a:solidFill>
              </a:rPr>
              <a:t>ip</a:t>
            </a:r>
            <a:r>
              <a:rPr lang="en-US" dirty="0">
                <a:solidFill>
                  <a:schemeClr val="accent6"/>
                </a:solidFill>
              </a:rPr>
              <a:t> </a:t>
            </a:r>
            <a:r>
              <a:rPr lang="en-US" dirty="0" err="1">
                <a:solidFill>
                  <a:schemeClr val="accent6"/>
                </a:solidFill>
              </a:rPr>
              <a:t>dhcp</a:t>
            </a:r>
            <a:r>
              <a:rPr lang="en-US" dirty="0">
                <a:solidFill>
                  <a:schemeClr val="accent6"/>
                </a:solidFill>
              </a:rPr>
              <a:t> pool vlan30</a:t>
            </a:r>
          </a:p>
          <a:p>
            <a:r>
              <a:rPr lang="en-US" dirty="0">
                <a:solidFill>
                  <a:schemeClr val="accent6"/>
                </a:solidFill>
              </a:rPr>
              <a:t>network 172.31.30.0 255.255.255.0</a:t>
            </a:r>
          </a:p>
          <a:p>
            <a:r>
              <a:rPr lang="en-US" dirty="0">
                <a:solidFill>
                  <a:schemeClr val="accent6"/>
                </a:solidFill>
              </a:rPr>
              <a:t>default-router 172.31.30.1</a:t>
            </a:r>
          </a:p>
          <a:p>
            <a:r>
              <a:rPr lang="en-US" dirty="0" err="1">
                <a:solidFill>
                  <a:schemeClr val="accent6"/>
                </a:solidFill>
              </a:rPr>
              <a:t>dns</a:t>
            </a:r>
            <a:r>
              <a:rPr lang="en-US" dirty="0">
                <a:solidFill>
                  <a:schemeClr val="accent6"/>
                </a:solidFill>
              </a:rPr>
              <a:t>-server 8.8.8.8</a:t>
            </a:r>
          </a:p>
          <a:p>
            <a:endParaRPr lang="en-US" dirty="0">
              <a:solidFill>
                <a:schemeClr val="accent6"/>
              </a:solidFill>
            </a:endParaRPr>
          </a:p>
        </p:txBody>
      </p:sp>
      <p:sp>
        <p:nvSpPr>
          <p:cNvPr id="3" name="TextBox 2">
            <a:extLst>
              <a:ext uri="{FF2B5EF4-FFF2-40B4-BE49-F238E27FC236}">
                <a16:creationId xmlns:a16="http://schemas.microsoft.com/office/drawing/2014/main" id="{C26E7A38-4803-6A34-B610-FFE1FDB2FA48}"/>
              </a:ext>
            </a:extLst>
          </p:cNvPr>
          <p:cNvSpPr txBox="1"/>
          <p:nvPr/>
        </p:nvSpPr>
        <p:spPr>
          <a:xfrm>
            <a:off x="4503151" y="1523471"/>
            <a:ext cx="4329479" cy="1384995"/>
          </a:xfrm>
          <a:prstGeom prst="rect">
            <a:avLst/>
          </a:prstGeom>
          <a:noFill/>
        </p:spPr>
        <p:txBody>
          <a:bodyPr wrap="square" rtlCol="0">
            <a:spAutoFit/>
          </a:bodyPr>
          <a:lstStyle/>
          <a:p>
            <a:r>
              <a:rPr lang="en-US" dirty="0">
                <a:solidFill>
                  <a:schemeClr val="accent6"/>
                </a:solidFill>
              </a:rPr>
              <a:t>Excluding reserved </a:t>
            </a:r>
            <a:r>
              <a:rPr lang="en-US" dirty="0" err="1">
                <a:solidFill>
                  <a:schemeClr val="accent6"/>
                </a:solidFill>
              </a:rPr>
              <a:t>ip</a:t>
            </a:r>
            <a:r>
              <a:rPr lang="en-US" dirty="0">
                <a:solidFill>
                  <a:schemeClr val="accent6"/>
                </a:solidFill>
              </a:rPr>
              <a:t> from </a:t>
            </a:r>
            <a:r>
              <a:rPr lang="en-US" dirty="0" err="1">
                <a:solidFill>
                  <a:schemeClr val="accent6"/>
                </a:solidFill>
              </a:rPr>
              <a:t>dhcp</a:t>
            </a:r>
            <a:r>
              <a:rPr lang="en-US" dirty="0">
                <a:solidFill>
                  <a:schemeClr val="accent6"/>
                </a:solidFill>
              </a:rPr>
              <a:t>:</a:t>
            </a:r>
          </a:p>
          <a:p>
            <a:endParaRPr lang="en-US" dirty="0">
              <a:solidFill>
                <a:schemeClr val="accent6"/>
              </a:solidFill>
            </a:endParaRPr>
          </a:p>
          <a:p>
            <a:r>
              <a:rPr lang="en-US" dirty="0" err="1">
                <a:solidFill>
                  <a:schemeClr val="accent6"/>
                </a:solidFill>
              </a:rPr>
              <a:t>ip</a:t>
            </a:r>
            <a:r>
              <a:rPr lang="en-US" dirty="0">
                <a:solidFill>
                  <a:schemeClr val="accent6"/>
                </a:solidFill>
              </a:rPr>
              <a:t> </a:t>
            </a:r>
            <a:r>
              <a:rPr lang="en-US" dirty="0" err="1">
                <a:solidFill>
                  <a:schemeClr val="accent6"/>
                </a:solidFill>
              </a:rPr>
              <a:t>dhcp</a:t>
            </a:r>
            <a:r>
              <a:rPr lang="en-US" dirty="0">
                <a:solidFill>
                  <a:schemeClr val="accent6"/>
                </a:solidFill>
              </a:rPr>
              <a:t> excluded-address 172.31.10.1 172.31.10.10</a:t>
            </a:r>
          </a:p>
          <a:p>
            <a:r>
              <a:rPr lang="en-US" dirty="0" err="1">
                <a:solidFill>
                  <a:schemeClr val="accent6"/>
                </a:solidFill>
              </a:rPr>
              <a:t>ip</a:t>
            </a:r>
            <a:r>
              <a:rPr lang="en-US" dirty="0">
                <a:solidFill>
                  <a:schemeClr val="accent6"/>
                </a:solidFill>
              </a:rPr>
              <a:t> </a:t>
            </a:r>
            <a:r>
              <a:rPr lang="en-US" dirty="0" err="1">
                <a:solidFill>
                  <a:schemeClr val="accent6"/>
                </a:solidFill>
              </a:rPr>
              <a:t>dhcp</a:t>
            </a:r>
            <a:r>
              <a:rPr lang="en-US" dirty="0">
                <a:solidFill>
                  <a:schemeClr val="accent6"/>
                </a:solidFill>
              </a:rPr>
              <a:t> excluded-address 172.31.20.1 172.31.20.10</a:t>
            </a:r>
          </a:p>
          <a:p>
            <a:r>
              <a:rPr lang="en-US" dirty="0" err="1">
                <a:solidFill>
                  <a:schemeClr val="accent6"/>
                </a:solidFill>
              </a:rPr>
              <a:t>ip</a:t>
            </a:r>
            <a:r>
              <a:rPr lang="en-US" dirty="0">
                <a:solidFill>
                  <a:schemeClr val="accent6"/>
                </a:solidFill>
              </a:rPr>
              <a:t> </a:t>
            </a:r>
            <a:r>
              <a:rPr lang="en-US" dirty="0" err="1">
                <a:solidFill>
                  <a:schemeClr val="accent6"/>
                </a:solidFill>
              </a:rPr>
              <a:t>dhcp</a:t>
            </a:r>
            <a:r>
              <a:rPr lang="en-US" dirty="0">
                <a:solidFill>
                  <a:schemeClr val="accent6"/>
                </a:solidFill>
              </a:rPr>
              <a:t> excluded-address 172.31.30.1 172.31.30.10</a:t>
            </a:r>
            <a:endParaRPr lang="en-GB" dirty="0">
              <a:solidFill>
                <a:schemeClr val="accent6"/>
              </a:solidFill>
            </a:endParaRPr>
          </a:p>
          <a:p>
            <a:endParaRPr lang="en-GB" dirty="0">
              <a:solidFill>
                <a:schemeClr val="accent6"/>
              </a:solidFill>
            </a:endParaRPr>
          </a:p>
        </p:txBody>
      </p:sp>
    </p:spTree>
    <p:extLst>
      <p:ext uri="{BB962C8B-B14F-4D97-AF65-F5344CB8AC3E}">
        <p14:creationId xmlns:p14="http://schemas.microsoft.com/office/powerpoint/2010/main" val="187778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2">
          <a:extLst>
            <a:ext uri="{FF2B5EF4-FFF2-40B4-BE49-F238E27FC236}">
              <a16:creationId xmlns:a16="http://schemas.microsoft.com/office/drawing/2014/main" id="{008751EF-E271-CDB9-CC1F-D7713A47B986}"/>
            </a:ext>
          </a:extLst>
        </p:cNvPr>
        <p:cNvGrpSpPr/>
        <p:nvPr/>
      </p:nvGrpSpPr>
      <p:grpSpPr>
        <a:xfrm>
          <a:off x="0" y="0"/>
          <a:ext cx="0" cy="0"/>
          <a:chOff x="0" y="0"/>
          <a:chExt cx="0" cy="0"/>
        </a:xfrm>
      </p:grpSpPr>
      <p:grpSp>
        <p:nvGrpSpPr>
          <p:cNvPr id="1756" name="Google Shape;1756;p42">
            <a:extLst>
              <a:ext uri="{FF2B5EF4-FFF2-40B4-BE49-F238E27FC236}">
                <a16:creationId xmlns:a16="http://schemas.microsoft.com/office/drawing/2014/main" id="{18D59975-6DAF-F8FC-D6FB-5ABB08E85633}"/>
              </a:ext>
            </a:extLst>
          </p:cNvPr>
          <p:cNvGrpSpPr/>
          <p:nvPr/>
        </p:nvGrpSpPr>
        <p:grpSpPr>
          <a:xfrm>
            <a:off x="6446892" y="1257537"/>
            <a:ext cx="5505638" cy="5597234"/>
            <a:chOff x="6499242" y="1053762"/>
            <a:chExt cx="5505638" cy="5597234"/>
          </a:xfrm>
        </p:grpSpPr>
        <p:grpSp>
          <p:nvGrpSpPr>
            <p:cNvPr id="1757" name="Google Shape;1757;p42">
              <a:extLst>
                <a:ext uri="{FF2B5EF4-FFF2-40B4-BE49-F238E27FC236}">
                  <a16:creationId xmlns:a16="http://schemas.microsoft.com/office/drawing/2014/main" id="{581E1907-E445-06CF-9AC1-644E3E91B614}"/>
                </a:ext>
              </a:extLst>
            </p:cNvPr>
            <p:cNvGrpSpPr/>
            <p:nvPr/>
          </p:nvGrpSpPr>
          <p:grpSpPr>
            <a:xfrm>
              <a:off x="7989100" y="2783725"/>
              <a:ext cx="584850" cy="594450"/>
              <a:chOff x="2214950" y="5878400"/>
              <a:chExt cx="584850" cy="594450"/>
            </a:xfrm>
          </p:grpSpPr>
          <p:sp>
            <p:nvSpPr>
              <p:cNvPr id="1758" name="Google Shape;1758;p42">
                <a:extLst>
                  <a:ext uri="{FF2B5EF4-FFF2-40B4-BE49-F238E27FC236}">
                    <a16:creationId xmlns:a16="http://schemas.microsoft.com/office/drawing/2014/main" id="{C69B7C63-8FF0-953C-3E82-082B8A78797B}"/>
                  </a:ext>
                </a:extLst>
              </p:cNvPr>
              <p:cNvSpPr/>
              <p:nvPr/>
            </p:nvSpPr>
            <p:spPr>
              <a:xfrm>
                <a:off x="2228500" y="5891175"/>
                <a:ext cx="546575" cy="562525"/>
              </a:xfrm>
              <a:custGeom>
                <a:avLst/>
                <a:gdLst/>
                <a:ahLst/>
                <a:cxnLst/>
                <a:rect l="l" t="t" r="r" b="b"/>
                <a:pathLst>
                  <a:path w="21863" h="22501" fill="none" extrusionOk="0">
                    <a:moveTo>
                      <a:pt x="14969" y="1"/>
                    </a:moveTo>
                    <a:lnTo>
                      <a:pt x="1" y="17202"/>
                    </a:lnTo>
                    <a:lnTo>
                      <a:pt x="21862" y="22500"/>
                    </a:lnTo>
                    <a:lnTo>
                      <a:pt x="16213" y="12192"/>
                    </a:lnTo>
                    <a:lnTo>
                      <a:pt x="1" y="17202"/>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2">
                <a:extLst>
                  <a:ext uri="{FF2B5EF4-FFF2-40B4-BE49-F238E27FC236}">
                    <a16:creationId xmlns:a16="http://schemas.microsoft.com/office/drawing/2014/main" id="{5E14525E-10D0-7B0F-B9D2-204C95624041}"/>
                  </a:ext>
                </a:extLst>
              </p:cNvPr>
              <p:cNvSpPr/>
              <p:nvPr/>
            </p:nvSpPr>
            <p:spPr>
              <a:xfrm>
                <a:off x="2589950" y="5878400"/>
                <a:ext cx="25550" cy="25575"/>
              </a:xfrm>
              <a:custGeom>
                <a:avLst/>
                <a:gdLst/>
                <a:ahLst/>
                <a:cxnLst/>
                <a:rect l="l" t="t" r="r" b="b"/>
                <a:pathLst>
                  <a:path w="1022" h="1023" extrusionOk="0">
                    <a:moveTo>
                      <a:pt x="1021" y="512"/>
                    </a:moveTo>
                    <a:cubicBezTo>
                      <a:pt x="1021" y="799"/>
                      <a:pt x="798" y="1022"/>
                      <a:pt x="511" y="1022"/>
                    </a:cubicBezTo>
                    <a:cubicBezTo>
                      <a:pt x="224" y="1022"/>
                      <a:pt x="0" y="799"/>
                      <a:pt x="0" y="512"/>
                    </a:cubicBezTo>
                    <a:cubicBezTo>
                      <a:pt x="0" y="256"/>
                      <a:pt x="224" y="1"/>
                      <a:pt x="511" y="1"/>
                    </a:cubicBezTo>
                    <a:cubicBezTo>
                      <a:pt x="798" y="1"/>
                      <a:pt x="1021" y="256"/>
                      <a:pt x="1021" y="51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2">
                <a:extLst>
                  <a:ext uri="{FF2B5EF4-FFF2-40B4-BE49-F238E27FC236}">
                    <a16:creationId xmlns:a16="http://schemas.microsoft.com/office/drawing/2014/main" id="{C39E0E35-81A9-6150-DAD4-325E42C73BDD}"/>
                  </a:ext>
                </a:extLst>
              </p:cNvPr>
              <p:cNvSpPr/>
              <p:nvPr/>
            </p:nvSpPr>
            <p:spPr>
              <a:xfrm>
                <a:off x="2621050" y="6183200"/>
                <a:ext cx="25575" cy="25550"/>
              </a:xfrm>
              <a:custGeom>
                <a:avLst/>
                <a:gdLst/>
                <a:ahLst/>
                <a:cxnLst/>
                <a:rect l="l" t="t" r="r" b="b"/>
                <a:pathLst>
                  <a:path w="1023" h="1022" extrusionOk="0">
                    <a:moveTo>
                      <a:pt x="1022" y="511"/>
                    </a:moveTo>
                    <a:cubicBezTo>
                      <a:pt x="1022" y="798"/>
                      <a:pt x="799" y="1021"/>
                      <a:pt x="511" y="1021"/>
                    </a:cubicBezTo>
                    <a:cubicBezTo>
                      <a:pt x="224" y="1021"/>
                      <a:pt x="1" y="798"/>
                      <a:pt x="1" y="511"/>
                    </a:cubicBezTo>
                    <a:cubicBezTo>
                      <a:pt x="1" y="224"/>
                      <a:pt x="224" y="0"/>
                      <a:pt x="511" y="0"/>
                    </a:cubicBezTo>
                    <a:cubicBezTo>
                      <a:pt x="799"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2">
                <a:extLst>
                  <a:ext uri="{FF2B5EF4-FFF2-40B4-BE49-F238E27FC236}">
                    <a16:creationId xmlns:a16="http://schemas.microsoft.com/office/drawing/2014/main" id="{DC3E4811-92B9-1830-7C40-8DC09D7A7C44}"/>
                  </a:ext>
                </a:extLst>
              </p:cNvPr>
              <p:cNvSpPr/>
              <p:nvPr/>
            </p:nvSpPr>
            <p:spPr>
              <a:xfrm>
                <a:off x="2214950" y="6294100"/>
                <a:ext cx="42300" cy="42300"/>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2">
                <a:extLst>
                  <a:ext uri="{FF2B5EF4-FFF2-40B4-BE49-F238E27FC236}">
                    <a16:creationId xmlns:a16="http://schemas.microsoft.com/office/drawing/2014/main" id="{783C6588-28F1-5199-1095-752B67C72698}"/>
                  </a:ext>
                </a:extLst>
              </p:cNvPr>
              <p:cNvSpPr/>
              <p:nvPr/>
            </p:nvSpPr>
            <p:spPr>
              <a:xfrm>
                <a:off x="2757500" y="6430525"/>
                <a:ext cx="42300" cy="42325"/>
              </a:xfrm>
              <a:custGeom>
                <a:avLst/>
                <a:gdLst/>
                <a:ahLst/>
                <a:cxnLst/>
                <a:rect l="l" t="t" r="r" b="b"/>
                <a:pathLst>
                  <a:path w="1692" h="1693" extrusionOk="0">
                    <a:moveTo>
                      <a:pt x="1692" y="830"/>
                    </a:moveTo>
                    <a:cubicBezTo>
                      <a:pt x="1692" y="1309"/>
                      <a:pt x="1309" y="1692"/>
                      <a:pt x="830" y="1692"/>
                    </a:cubicBezTo>
                    <a:cubicBezTo>
                      <a:pt x="383" y="1692"/>
                      <a:pt x="0" y="1309"/>
                      <a:pt x="0" y="830"/>
                    </a:cubicBezTo>
                    <a:cubicBezTo>
                      <a:pt x="0" y="384"/>
                      <a:pt x="383" y="1"/>
                      <a:pt x="830"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3" name="Google Shape;1763;p42">
              <a:extLst>
                <a:ext uri="{FF2B5EF4-FFF2-40B4-BE49-F238E27FC236}">
                  <a16:creationId xmlns:a16="http://schemas.microsoft.com/office/drawing/2014/main" id="{01CCD3A9-EE89-768B-98F5-611BB5F68814}"/>
                </a:ext>
              </a:extLst>
            </p:cNvPr>
            <p:cNvGrpSpPr/>
            <p:nvPr/>
          </p:nvGrpSpPr>
          <p:grpSpPr>
            <a:xfrm rot="-153375">
              <a:off x="6839463" y="4436056"/>
              <a:ext cx="927920" cy="503473"/>
              <a:chOff x="3176988" y="6051975"/>
              <a:chExt cx="927925" cy="503475"/>
            </a:xfrm>
          </p:grpSpPr>
          <p:sp>
            <p:nvSpPr>
              <p:cNvPr id="1764" name="Google Shape;1764;p42">
                <a:extLst>
                  <a:ext uri="{FF2B5EF4-FFF2-40B4-BE49-F238E27FC236}">
                    <a16:creationId xmlns:a16="http://schemas.microsoft.com/office/drawing/2014/main" id="{06E9A56B-7177-C60F-FF14-E4AF2B034AB5}"/>
                  </a:ext>
                </a:extLst>
              </p:cNvPr>
              <p:cNvSpPr/>
              <p:nvPr/>
            </p:nvSpPr>
            <p:spPr>
              <a:xfrm>
                <a:off x="3198538" y="6072725"/>
                <a:ext cx="893625" cy="472350"/>
              </a:xfrm>
              <a:custGeom>
                <a:avLst/>
                <a:gdLst/>
                <a:ahLst/>
                <a:cxnLst/>
                <a:rect l="l" t="t" r="r" b="b"/>
                <a:pathLst>
                  <a:path w="35745" h="18894" fill="none" extrusionOk="0">
                    <a:moveTo>
                      <a:pt x="0" y="1"/>
                    </a:moveTo>
                    <a:lnTo>
                      <a:pt x="6862" y="17809"/>
                    </a:lnTo>
                    <a:lnTo>
                      <a:pt x="35744" y="18894"/>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2">
                <a:extLst>
                  <a:ext uri="{FF2B5EF4-FFF2-40B4-BE49-F238E27FC236}">
                    <a16:creationId xmlns:a16="http://schemas.microsoft.com/office/drawing/2014/main" id="{9E236419-CCC3-6BE2-5B9A-18E4990AC80A}"/>
                  </a:ext>
                </a:extLst>
              </p:cNvPr>
              <p:cNvSpPr/>
              <p:nvPr/>
            </p:nvSpPr>
            <p:spPr>
              <a:xfrm>
                <a:off x="4079363" y="6529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1"/>
                      <a:pt x="511" y="1"/>
                    </a:cubicBezTo>
                    <a:cubicBezTo>
                      <a:pt x="798" y="1"/>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2">
                <a:extLst>
                  <a:ext uri="{FF2B5EF4-FFF2-40B4-BE49-F238E27FC236}">
                    <a16:creationId xmlns:a16="http://schemas.microsoft.com/office/drawing/2014/main" id="{314885F8-7A8C-3FC6-DE14-B07A63BDD937}"/>
                  </a:ext>
                </a:extLst>
              </p:cNvPr>
              <p:cNvSpPr/>
              <p:nvPr/>
            </p:nvSpPr>
            <p:spPr>
              <a:xfrm>
                <a:off x="3176988" y="60519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2">
                <a:extLst>
                  <a:ext uri="{FF2B5EF4-FFF2-40B4-BE49-F238E27FC236}">
                    <a16:creationId xmlns:a16="http://schemas.microsoft.com/office/drawing/2014/main" id="{04633464-67D0-7650-E950-F31D6DA9ECBD}"/>
                  </a:ext>
                </a:extLst>
              </p:cNvPr>
              <p:cNvSpPr/>
              <p:nvPr/>
            </p:nvSpPr>
            <p:spPr>
              <a:xfrm>
                <a:off x="3354113" y="6491600"/>
                <a:ext cx="42300" cy="42325"/>
              </a:xfrm>
              <a:custGeom>
                <a:avLst/>
                <a:gdLst/>
                <a:ahLst/>
                <a:cxnLst/>
                <a:rect l="l" t="t" r="r" b="b"/>
                <a:pathLst>
                  <a:path w="1692" h="1693" extrusionOk="0">
                    <a:moveTo>
                      <a:pt x="1692" y="830"/>
                    </a:moveTo>
                    <a:cubicBezTo>
                      <a:pt x="1692" y="1309"/>
                      <a:pt x="1309" y="1692"/>
                      <a:pt x="862" y="1692"/>
                    </a:cubicBezTo>
                    <a:cubicBezTo>
                      <a:pt x="383" y="1692"/>
                      <a:pt x="0" y="1309"/>
                      <a:pt x="0" y="830"/>
                    </a:cubicBezTo>
                    <a:cubicBezTo>
                      <a:pt x="0" y="384"/>
                      <a:pt x="383" y="1"/>
                      <a:pt x="862"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8" name="Google Shape;1768;p42">
              <a:extLst>
                <a:ext uri="{FF2B5EF4-FFF2-40B4-BE49-F238E27FC236}">
                  <a16:creationId xmlns:a16="http://schemas.microsoft.com/office/drawing/2014/main" id="{87B5D854-EB0A-A478-4EFB-67A8D19D5052}"/>
                </a:ext>
              </a:extLst>
            </p:cNvPr>
            <p:cNvSpPr/>
            <p:nvPr/>
          </p:nvSpPr>
          <p:spPr>
            <a:xfrm rot="-6838413">
              <a:off x="7600446" y="3711175"/>
              <a:ext cx="42298" cy="42298"/>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9" name="Google Shape;1769;p42">
              <a:extLst>
                <a:ext uri="{FF2B5EF4-FFF2-40B4-BE49-F238E27FC236}">
                  <a16:creationId xmlns:a16="http://schemas.microsoft.com/office/drawing/2014/main" id="{0B4C9A4D-07DA-5C1F-B1F4-D5D9C1F9E7F7}"/>
                </a:ext>
              </a:extLst>
            </p:cNvPr>
            <p:cNvGrpSpPr/>
            <p:nvPr/>
          </p:nvGrpSpPr>
          <p:grpSpPr>
            <a:xfrm rot="1261702" flipH="1">
              <a:off x="7143914" y="1664524"/>
              <a:ext cx="4216295" cy="4375710"/>
              <a:chOff x="9348175" y="863250"/>
              <a:chExt cx="5209825" cy="5406805"/>
            </a:xfrm>
          </p:grpSpPr>
          <p:grpSp>
            <p:nvGrpSpPr>
              <p:cNvPr id="1770" name="Google Shape;1770;p42">
                <a:extLst>
                  <a:ext uri="{FF2B5EF4-FFF2-40B4-BE49-F238E27FC236}">
                    <a16:creationId xmlns:a16="http://schemas.microsoft.com/office/drawing/2014/main" id="{A3E779E4-4D9A-900E-B98A-086D18C3E74A}"/>
                  </a:ext>
                </a:extLst>
              </p:cNvPr>
              <p:cNvGrpSpPr/>
              <p:nvPr/>
            </p:nvGrpSpPr>
            <p:grpSpPr>
              <a:xfrm>
                <a:off x="9369050" y="884125"/>
                <a:ext cx="5160025" cy="5385930"/>
                <a:chOff x="9369050" y="884125"/>
                <a:chExt cx="5160025" cy="5385930"/>
              </a:xfrm>
            </p:grpSpPr>
            <p:sp>
              <p:nvSpPr>
                <p:cNvPr id="1771" name="Google Shape;1771;p42">
                  <a:extLst>
                    <a:ext uri="{FF2B5EF4-FFF2-40B4-BE49-F238E27FC236}">
                      <a16:creationId xmlns:a16="http://schemas.microsoft.com/office/drawing/2014/main" id="{145816A7-FE35-7C2B-0A24-C29DE7F5A1D7}"/>
                    </a:ext>
                  </a:extLst>
                </p:cNvPr>
                <p:cNvSpPr/>
                <p:nvPr/>
              </p:nvSpPr>
              <p:spPr>
                <a:xfrm>
                  <a:off x="10744850" y="2199650"/>
                  <a:ext cx="3357500" cy="3867800"/>
                </a:xfrm>
                <a:custGeom>
                  <a:avLst/>
                  <a:gdLst/>
                  <a:ahLst/>
                  <a:cxnLst/>
                  <a:rect l="l" t="t" r="r" b="b"/>
                  <a:pathLst>
                    <a:path w="134300" h="154712" fill="none" extrusionOk="0">
                      <a:moveTo>
                        <a:pt x="134300" y="154712"/>
                      </a:moveTo>
                      <a:lnTo>
                        <a:pt x="123917" y="115431"/>
                      </a:lnTo>
                      <a:lnTo>
                        <a:pt x="82387" y="106624"/>
                      </a:lnTo>
                      <a:lnTo>
                        <a:pt x="60078" y="95277"/>
                      </a:lnTo>
                      <a:lnTo>
                        <a:pt x="41209" y="119192"/>
                      </a:lnTo>
                      <a:lnTo>
                        <a:pt x="44360" y="70140"/>
                      </a:lnTo>
                      <a:lnTo>
                        <a:pt x="12922" y="69175"/>
                      </a:lnTo>
                      <a:lnTo>
                        <a:pt x="38702" y="31470"/>
                      </a:lnTo>
                      <a:lnTo>
                        <a:pt x="28319" y="0"/>
                      </a:lnTo>
                      <a:lnTo>
                        <a:pt x="0" y="524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2">
                  <a:extLst>
                    <a:ext uri="{FF2B5EF4-FFF2-40B4-BE49-F238E27FC236}">
                      <a16:creationId xmlns:a16="http://schemas.microsoft.com/office/drawing/2014/main" id="{F2CBC8C4-E65A-6878-CAC7-1D17EAC9B9FA}"/>
                    </a:ext>
                  </a:extLst>
                </p:cNvPr>
                <p:cNvSpPr/>
                <p:nvPr/>
              </p:nvSpPr>
              <p:spPr>
                <a:xfrm>
                  <a:off x="10940125" y="2959875"/>
                  <a:ext cx="776300" cy="26525"/>
                </a:xfrm>
                <a:custGeom>
                  <a:avLst/>
                  <a:gdLst/>
                  <a:ahLst/>
                  <a:cxnLst/>
                  <a:rect l="l" t="t" r="r" b="b"/>
                  <a:pathLst>
                    <a:path w="31052" h="1061" fill="none" extrusionOk="0">
                      <a:moveTo>
                        <a:pt x="0" y="0"/>
                      </a:moveTo>
                      <a:lnTo>
                        <a:pt x="31052" y="106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2">
                  <a:extLst>
                    <a:ext uri="{FF2B5EF4-FFF2-40B4-BE49-F238E27FC236}">
                      <a16:creationId xmlns:a16="http://schemas.microsoft.com/office/drawing/2014/main" id="{022B5AFB-1A74-D331-D1C2-6B7216979628}"/>
                    </a:ext>
                  </a:extLst>
                </p:cNvPr>
                <p:cNvSpPr/>
                <p:nvPr/>
              </p:nvSpPr>
              <p:spPr>
                <a:xfrm>
                  <a:off x="14057322" y="4223153"/>
                  <a:ext cx="167975" cy="2046902"/>
                </a:xfrm>
                <a:custGeom>
                  <a:avLst/>
                  <a:gdLst/>
                  <a:ahLst/>
                  <a:cxnLst/>
                  <a:rect l="l" t="t" r="r" b="b"/>
                  <a:pathLst>
                    <a:path w="6719" h="74190" fill="none" extrusionOk="0">
                      <a:moveTo>
                        <a:pt x="6719" y="0"/>
                      </a:moveTo>
                      <a:lnTo>
                        <a:pt x="1" y="7419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2">
                  <a:extLst>
                    <a:ext uri="{FF2B5EF4-FFF2-40B4-BE49-F238E27FC236}">
                      <a16:creationId xmlns:a16="http://schemas.microsoft.com/office/drawing/2014/main" id="{F7B5E798-1A07-87A9-7DE9-F08380F97A65}"/>
                    </a:ext>
                  </a:extLst>
                </p:cNvPr>
                <p:cNvSpPr/>
                <p:nvPr/>
              </p:nvSpPr>
              <p:spPr>
                <a:xfrm>
                  <a:off x="12804500" y="4223150"/>
                  <a:ext cx="1724575" cy="1236775"/>
                </a:xfrm>
                <a:custGeom>
                  <a:avLst/>
                  <a:gdLst/>
                  <a:ahLst/>
                  <a:cxnLst/>
                  <a:rect l="l" t="t" r="r" b="b"/>
                  <a:pathLst>
                    <a:path w="68983" h="49471" fill="none" extrusionOk="0">
                      <a:moveTo>
                        <a:pt x="41531" y="34491"/>
                      </a:moveTo>
                      <a:lnTo>
                        <a:pt x="15944" y="49471"/>
                      </a:lnTo>
                      <a:lnTo>
                        <a:pt x="1" y="25684"/>
                      </a:lnTo>
                      <a:lnTo>
                        <a:pt x="25395" y="12569"/>
                      </a:lnTo>
                      <a:lnTo>
                        <a:pt x="41531" y="34491"/>
                      </a:lnTo>
                      <a:lnTo>
                        <a:pt x="56832" y="0"/>
                      </a:lnTo>
                      <a:lnTo>
                        <a:pt x="68983" y="2115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2">
                  <a:extLst>
                    <a:ext uri="{FF2B5EF4-FFF2-40B4-BE49-F238E27FC236}">
                      <a16:creationId xmlns:a16="http://schemas.microsoft.com/office/drawing/2014/main" id="{2B56970B-E025-4178-57B1-0FB4F5431934}"/>
                    </a:ext>
                  </a:extLst>
                </p:cNvPr>
                <p:cNvSpPr/>
                <p:nvPr/>
              </p:nvSpPr>
              <p:spPr>
                <a:xfrm>
                  <a:off x="12390650" y="884125"/>
                  <a:ext cx="1651450" cy="5037075"/>
                </a:xfrm>
                <a:custGeom>
                  <a:avLst/>
                  <a:gdLst/>
                  <a:ahLst/>
                  <a:cxnLst/>
                  <a:rect l="l" t="t" r="r" b="b"/>
                  <a:pathLst>
                    <a:path w="66058" h="201483" fill="none" extrusionOk="0">
                      <a:moveTo>
                        <a:pt x="51785" y="196436"/>
                      </a:moveTo>
                      <a:lnTo>
                        <a:pt x="34813" y="194989"/>
                      </a:lnTo>
                      <a:lnTo>
                        <a:pt x="32498" y="183032"/>
                      </a:lnTo>
                      <a:lnTo>
                        <a:pt x="0" y="201482"/>
                      </a:lnTo>
                      <a:lnTo>
                        <a:pt x="16555" y="159245"/>
                      </a:lnTo>
                      <a:lnTo>
                        <a:pt x="28737" y="123918"/>
                      </a:lnTo>
                      <a:lnTo>
                        <a:pt x="41949" y="146130"/>
                      </a:lnTo>
                      <a:lnTo>
                        <a:pt x="66057" y="97913"/>
                      </a:lnTo>
                      <a:lnTo>
                        <a:pt x="23273" y="97077"/>
                      </a:lnTo>
                      <a:lnTo>
                        <a:pt x="50949" y="54293"/>
                      </a:lnTo>
                      <a:lnTo>
                        <a:pt x="54935" y="30634"/>
                      </a:lnTo>
                      <a:lnTo>
                        <a:pt x="34813" y="19930"/>
                      </a:lnTo>
                      <a:lnTo>
                        <a:pt x="45067"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2">
                  <a:extLst>
                    <a:ext uri="{FF2B5EF4-FFF2-40B4-BE49-F238E27FC236}">
                      <a16:creationId xmlns:a16="http://schemas.microsoft.com/office/drawing/2014/main" id="{748BCBF1-973C-47C6-ACF3-02E9FF2C0A3A}"/>
                    </a:ext>
                  </a:extLst>
                </p:cNvPr>
                <p:cNvSpPr/>
                <p:nvPr/>
              </p:nvSpPr>
              <p:spPr>
                <a:xfrm>
                  <a:off x="11452825" y="2199650"/>
                  <a:ext cx="1519650" cy="1111425"/>
                </a:xfrm>
                <a:custGeom>
                  <a:avLst/>
                  <a:gdLst/>
                  <a:ahLst/>
                  <a:cxnLst/>
                  <a:rect l="l" t="t" r="r" b="b"/>
                  <a:pathLst>
                    <a:path w="60786" h="44457" fill="none" extrusionOk="0">
                      <a:moveTo>
                        <a:pt x="0" y="0"/>
                      </a:moveTo>
                      <a:lnTo>
                        <a:pt x="20959" y="32916"/>
                      </a:lnTo>
                      <a:lnTo>
                        <a:pt x="60786" y="44456"/>
                      </a:lnTo>
                      <a:lnTo>
                        <a:pt x="46546" y="11540"/>
                      </a:lnTo>
                      <a:lnTo>
                        <a:pt x="20959" y="32916"/>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2">
                  <a:extLst>
                    <a:ext uri="{FF2B5EF4-FFF2-40B4-BE49-F238E27FC236}">
                      <a16:creationId xmlns:a16="http://schemas.microsoft.com/office/drawing/2014/main" id="{0CCD63F3-7B89-FC49-0A8F-E4F916FE12B3}"/>
                    </a:ext>
                  </a:extLst>
                </p:cNvPr>
                <p:cNvSpPr/>
                <p:nvPr/>
              </p:nvSpPr>
              <p:spPr>
                <a:xfrm>
                  <a:off x="11712400" y="1382375"/>
                  <a:ext cx="1952000" cy="2570775"/>
                </a:xfrm>
                <a:custGeom>
                  <a:avLst/>
                  <a:gdLst/>
                  <a:ahLst/>
                  <a:cxnLst/>
                  <a:rect l="l" t="t" r="r" b="b"/>
                  <a:pathLst>
                    <a:path w="78080" h="102831" fill="none" extrusionOk="0">
                      <a:moveTo>
                        <a:pt x="61943" y="0"/>
                      </a:moveTo>
                      <a:lnTo>
                        <a:pt x="78079" y="34363"/>
                      </a:lnTo>
                      <a:lnTo>
                        <a:pt x="36163" y="44231"/>
                      </a:lnTo>
                      <a:lnTo>
                        <a:pt x="16651" y="24848"/>
                      </a:lnTo>
                      <a:lnTo>
                        <a:pt x="10576" y="65607"/>
                      </a:lnTo>
                      <a:lnTo>
                        <a:pt x="0" y="64161"/>
                      </a:lnTo>
                      <a:lnTo>
                        <a:pt x="5658" y="102831"/>
                      </a:lnTo>
                      <a:lnTo>
                        <a:pt x="12408" y="86469"/>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2">
                  <a:extLst>
                    <a:ext uri="{FF2B5EF4-FFF2-40B4-BE49-F238E27FC236}">
                      <a16:creationId xmlns:a16="http://schemas.microsoft.com/office/drawing/2014/main" id="{D208BC0D-4A41-949C-3D5F-BB6A04BE687D}"/>
                    </a:ext>
                  </a:extLst>
                </p:cNvPr>
                <p:cNvSpPr/>
                <p:nvPr/>
              </p:nvSpPr>
              <p:spPr>
                <a:xfrm>
                  <a:off x="13439350" y="4157250"/>
                  <a:ext cx="785950" cy="380125"/>
                </a:xfrm>
                <a:custGeom>
                  <a:avLst/>
                  <a:gdLst/>
                  <a:ahLst/>
                  <a:cxnLst/>
                  <a:rect l="l" t="t" r="r" b="b"/>
                  <a:pathLst>
                    <a:path w="31438" h="15205" fill="none" extrusionOk="0">
                      <a:moveTo>
                        <a:pt x="1" y="15205"/>
                      </a:moveTo>
                      <a:lnTo>
                        <a:pt x="31438" y="2636"/>
                      </a:lnTo>
                      <a:lnTo>
                        <a:pt x="16909" y="0"/>
                      </a:lnTo>
                      <a:close/>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2">
                  <a:extLst>
                    <a:ext uri="{FF2B5EF4-FFF2-40B4-BE49-F238E27FC236}">
                      <a16:creationId xmlns:a16="http://schemas.microsoft.com/office/drawing/2014/main" id="{026B2F9D-3C26-27A2-8311-C721BA1BC22C}"/>
                    </a:ext>
                  </a:extLst>
                </p:cNvPr>
                <p:cNvSpPr/>
                <p:nvPr/>
              </p:nvSpPr>
              <p:spPr>
                <a:xfrm>
                  <a:off x="10137300" y="5289525"/>
                  <a:ext cx="474175" cy="348800"/>
                </a:xfrm>
                <a:custGeom>
                  <a:avLst/>
                  <a:gdLst/>
                  <a:ahLst/>
                  <a:cxnLst/>
                  <a:rect l="l" t="t" r="r" b="b"/>
                  <a:pathLst>
                    <a:path w="18967" h="13952" fill="none" extrusionOk="0">
                      <a:moveTo>
                        <a:pt x="18966" y="1"/>
                      </a:moveTo>
                      <a:lnTo>
                        <a:pt x="1" y="1395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2">
                  <a:extLst>
                    <a:ext uri="{FF2B5EF4-FFF2-40B4-BE49-F238E27FC236}">
                      <a16:creationId xmlns:a16="http://schemas.microsoft.com/office/drawing/2014/main" id="{EFBD18F4-100C-FD2B-251E-686814618452}"/>
                    </a:ext>
                  </a:extLst>
                </p:cNvPr>
                <p:cNvSpPr/>
                <p:nvPr/>
              </p:nvSpPr>
              <p:spPr>
                <a:xfrm>
                  <a:off x="10646000" y="3651775"/>
                  <a:ext cx="421925" cy="277275"/>
                </a:xfrm>
                <a:custGeom>
                  <a:avLst/>
                  <a:gdLst/>
                  <a:ahLst/>
                  <a:cxnLst/>
                  <a:rect l="l" t="t" r="r" b="b"/>
                  <a:pathLst>
                    <a:path w="16877" h="11091" fill="none" extrusionOk="0">
                      <a:moveTo>
                        <a:pt x="16876" y="11090"/>
                      </a:moveTo>
                      <a:lnTo>
                        <a:pt x="0" y="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2">
                  <a:extLst>
                    <a:ext uri="{FF2B5EF4-FFF2-40B4-BE49-F238E27FC236}">
                      <a16:creationId xmlns:a16="http://schemas.microsoft.com/office/drawing/2014/main" id="{DC0614FE-3BBE-21C3-F552-D4B76D1D8F2A}"/>
                    </a:ext>
                  </a:extLst>
                </p:cNvPr>
                <p:cNvSpPr/>
                <p:nvPr/>
              </p:nvSpPr>
              <p:spPr>
                <a:xfrm>
                  <a:off x="12695200" y="4485125"/>
                  <a:ext cx="109325" cy="379325"/>
                </a:xfrm>
                <a:custGeom>
                  <a:avLst/>
                  <a:gdLst/>
                  <a:ahLst/>
                  <a:cxnLst/>
                  <a:rect l="l" t="t" r="r" b="b"/>
                  <a:pathLst>
                    <a:path w="4373" h="15173" fill="none" extrusionOk="0">
                      <a:moveTo>
                        <a:pt x="1" y="0"/>
                      </a:moveTo>
                      <a:lnTo>
                        <a:pt x="4373" y="1517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2">
                  <a:extLst>
                    <a:ext uri="{FF2B5EF4-FFF2-40B4-BE49-F238E27FC236}">
                      <a16:creationId xmlns:a16="http://schemas.microsoft.com/office/drawing/2014/main" id="{2309ACDB-F950-E25F-2A24-130100DDE993}"/>
                    </a:ext>
                  </a:extLst>
                </p:cNvPr>
                <p:cNvSpPr/>
                <p:nvPr/>
              </p:nvSpPr>
              <p:spPr>
                <a:xfrm>
                  <a:off x="9369050" y="4637000"/>
                  <a:ext cx="2406050" cy="998125"/>
                </a:xfrm>
                <a:custGeom>
                  <a:avLst/>
                  <a:gdLst/>
                  <a:ahLst/>
                  <a:cxnLst/>
                  <a:rect l="l" t="t" r="r" b="b"/>
                  <a:pathLst>
                    <a:path w="96242" h="39925" fill="none" extrusionOk="0">
                      <a:moveTo>
                        <a:pt x="76633" y="12987"/>
                      </a:moveTo>
                      <a:lnTo>
                        <a:pt x="42142" y="1"/>
                      </a:lnTo>
                      <a:lnTo>
                        <a:pt x="79880" y="39924"/>
                      </a:lnTo>
                      <a:lnTo>
                        <a:pt x="76633" y="12987"/>
                      </a:lnTo>
                      <a:lnTo>
                        <a:pt x="96241" y="21698"/>
                      </a:lnTo>
                      <a:lnTo>
                        <a:pt x="79880" y="39924"/>
                      </a:lnTo>
                      <a:lnTo>
                        <a:pt x="49696" y="26102"/>
                      </a:lnTo>
                      <a:lnTo>
                        <a:pt x="42142" y="1"/>
                      </a:lnTo>
                      <a:lnTo>
                        <a:pt x="1" y="22630"/>
                      </a:lnTo>
                      <a:lnTo>
                        <a:pt x="49696" y="2610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2">
                  <a:extLst>
                    <a:ext uri="{FF2B5EF4-FFF2-40B4-BE49-F238E27FC236}">
                      <a16:creationId xmlns:a16="http://schemas.microsoft.com/office/drawing/2014/main" id="{42C2D797-4A4D-3CD8-F564-5E2A694EE86B}"/>
                    </a:ext>
                  </a:extLst>
                </p:cNvPr>
                <p:cNvSpPr/>
                <p:nvPr/>
              </p:nvSpPr>
              <p:spPr>
                <a:xfrm>
                  <a:off x="11853825" y="3610800"/>
                  <a:ext cx="1328400" cy="970775"/>
                </a:xfrm>
                <a:custGeom>
                  <a:avLst/>
                  <a:gdLst/>
                  <a:ahLst/>
                  <a:cxnLst/>
                  <a:rect l="l" t="t" r="r" b="b"/>
                  <a:pathLst>
                    <a:path w="53136" h="38831" fill="none" extrusionOk="0">
                      <a:moveTo>
                        <a:pt x="15719" y="38831"/>
                      </a:moveTo>
                      <a:lnTo>
                        <a:pt x="33656" y="34973"/>
                      </a:lnTo>
                      <a:lnTo>
                        <a:pt x="50210" y="14851"/>
                      </a:lnTo>
                      <a:lnTo>
                        <a:pt x="1" y="13694"/>
                      </a:lnTo>
                      <a:lnTo>
                        <a:pt x="15719" y="38831"/>
                      </a:lnTo>
                      <a:lnTo>
                        <a:pt x="50210" y="14851"/>
                      </a:lnTo>
                      <a:lnTo>
                        <a:pt x="53135" y="0"/>
                      </a:lnTo>
                      <a:lnTo>
                        <a:pt x="1" y="13694"/>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2">
                  <a:extLst>
                    <a:ext uri="{FF2B5EF4-FFF2-40B4-BE49-F238E27FC236}">
                      <a16:creationId xmlns:a16="http://schemas.microsoft.com/office/drawing/2014/main" id="{63796A26-8560-39E8-C724-09A34B2493FE}"/>
                    </a:ext>
                  </a:extLst>
                </p:cNvPr>
                <p:cNvSpPr/>
                <p:nvPr/>
              </p:nvSpPr>
              <p:spPr>
                <a:xfrm>
                  <a:off x="10941725" y="1359075"/>
                  <a:ext cx="1862800" cy="4221400"/>
                </a:xfrm>
                <a:custGeom>
                  <a:avLst/>
                  <a:gdLst/>
                  <a:ahLst/>
                  <a:cxnLst/>
                  <a:rect l="l" t="t" r="r" b="b"/>
                  <a:pathLst>
                    <a:path w="74512" h="168856" fill="none" extrusionOk="0">
                      <a:moveTo>
                        <a:pt x="55353" y="157958"/>
                      </a:moveTo>
                      <a:lnTo>
                        <a:pt x="41210" y="168855"/>
                      </a:lnTo>
                      <a:lnTo>
                        <a:pt x="33334" y="152815"/>
                      </a:lnTo>
                      <a:lnTo>
                        <a:pt x="55353" y="157958"/>
                      </a:lnTo>
                      <a:lnTo>
                        <a:pt x="74512" y="140247"/>
                      </a:lnTo>
                      <a:lnTo>
                        <a:pt x="33334" y="152815"/>
                      </a:lnTo>
                      <a:lnTo>
                        <a:pt x="5047" y="102798"/>
                      </a:lnTo>
                      <a:lnTo>
                        <a:pt x="1" y="64128"/>
                      </a:lnTo>
                      <a:lnTo>
                        <a:pt x="20444" y="33623"/>
                      </a:lnTo>
                      <a:lnTo>
                        <a:pt x="47478" y="25780"/>
                      </a:lnTo>
                      <a:lnTo>
                        <a:pt x="47157" y="1865"/>
                      </a:lnTo>
                      <a:lnTo>
                        <a:pt x="65415" y="0"/>
                      </a:lnTo>
                      <a:lnTo>
                        <a:pt x="47478" y="2578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2">
                  <a:extLst>
                    <a:ext uri="{FF2B5EF4-FFF2-40B4-BE49-F238E27FC236}">
                      <a16:creationId xmlns:a16="http://schemas.microsoft.com/office/drawing/2014/main" id="{DAB2BD02-7193-190C-E3B6-DB3B32107B34}"/>
                    </a:ext>
                  </a:extLst>
                </p:cNvPr>
                <p:cNvSpPr/>
                <p:nvPr/>
              </p:nvSpPr>
              <p:spPr>
                <a:xfrm>
                  <a:off x="11631225" y="5472750"/>
                  <a:ext cx="744175" cy="196925"/>
                </a:xfrm>
                <a:custGeom>
                  <a:avLst/>
                  <a:gdLst/>
                  <a:ahLst/>
                  <a:cxnLst/>
                  <a:rect l="l" t="t" r="r" b="b"/>
                  <a:pathLst>
                    <a:path w="29767" h="7877" fill="none" extrusionOk="0">
                      <a:moveTo>
                        <a:pt x="1" y="7876"/>
                      </a:moveTo>
                      <a:lnTo>
                        <a:pt x="13630" y="4308"/>
                      </a:lnTo>
                      <a:lnTo>
                        <a:pt x="29766"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2">
                  <a:extLst>
                    <a:ext uri="{FF2B5EF4-FFF2-40B4-BE49-F238E27FC236}">
                      <a16:creationId xmlns:a16="http://schemas.microsoft.com/office/drawing/2014/main" id="{6A7B0F30-D34D-F120-DAFA-230EC4B64996}"/>
                    </a:ext>
                  </a:extLst>
                </p:cNvPr>
                <p:cNvSpPr/>
                <p:nvPr/>
              </p:nvSpPr>
              <p:spPr>
                <a:xfrm>
                  <a:off x="10422600" y="4566275"/>
                  <a:ext cx="712025" cy="70750"/>
                </a:xfrm>
                <a:custGeom>
                  <a:avLst/>
                  <a:gdLst/>
                  <a:ahLst/>
                  <a:cxnLst/>
                  <a:rect l="l" t="t" r="r" b="b"/>
                  <a:pathLst>
                    <a:path w="28481" h="2830" fill="none" extrusionOk="0">
                      <a:moveTo>
                        <a:pt x="0" y="2830"/>
                      </a:moveTo>
                      <a:lnTo>
                        <a:pt x="28480"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2">
                  <a:extLst>
                    <a:ext uri="{FF2B5EF4-FFF2-40B4-BE49-F238E27FC236}">
                      <a16:creationId xmlns:a16="http://schemas.microsoft.com/office/drawing/2014/main" id="{168EC124-76F9-3F29-EE63-12BEC4A94B33}"/>
                    </a:ext>
                  </a:extLst>
                </p:cNvPr>
                <p:cNvSpPr/>
                <p:nvPr/>
              </p:nvSpPr>
              <p:spPr>
                <a:xfrm>
                  <a:off x="13862050" y="3331925"/>
                  <a:ext cx="179225" cy="825350"/>
                </a:xfrm>
                <a:custGeom>
                  <a:avLst/>
                  <a:gdLst/>
                  <a:ahLst/>
                  <a:cxnLst/>
                  <a:rect l="l" t="t" r="r" b="b"/>
                  <a:pathLst>
                    <a:path w="7169" h="33014" fill="none" extrusionOk="0">
                      <a:moveTo>
                        <a:pt x="1" y="33013"/>
                      </a:moveTo>
                      <a:lnTo>
                        <a:pt x="7169"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2">
                  <a:extLst>
                    <a:ext uri="{FF2B5EF4-FFF2-40B4-BE49-F238E27FC236}">
                      <a16:creationId xmlns:a16="http://schemas.microsoft.com/office/drawing/2014/main" id="{4709AAAC-7005-5D51-CA0B-E4348DED2411}"/>
                    </a:ext>
                  </a:extLst>
                </p:cNvPr>
                <p:cNvSpPr/>
                <p:nvPr/>
              </p:nvSpPr>
              <p:spPr>
                <a:xfrm>
                  <a:off x="12398675" y="1151725"/>
                  <a:ext cx="178425" cy="206575"/>
                </a:xfrm>
                <a:custGeom>
                  <a:avLst/>
                  <a:gdLst/>
                  <a:ahLst/>
                  <a:cxnLst/>
                  <a:rect l="l" t="t" r="r" b="b"/>
                  <a:pathLst>
                    <a:path w="7137" h="8263" fill="none" extrusionOk="0">
                      <a:moveTo>
                        <a:pt x="7137" y="8262"/>
                      </a:moveTo>
                      <a:lnTo>
                        <a:pt x="1"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42">
                <a:extLst>
                  <a:ext uri="{FF2B5EF4-FFF2-40B4-BE49-F238E27FC236}">
                    <a16:creationId xmlns:a16="http://schemas.microsoft.com/office/drawing/2014/main" id="{CC48F2A1-6130-783C-CC0D-7A498861DA2D}"/>
                  </a:ext>
                </a:extLst>
              </p:cNvPr>
              <p:cNvGrpSpPr/>
              <p:nvPr/>
            </p:nvGrpSpPr>
            <p:grpSpPr>
              <a:xfrm>
                <a:off x="9348175" y="863250"/>
                <a:ext cx="5209825" cy="5078850"/>
                <a:chOff x="9348175" y="863250"/>
                <a:chExt cx="5209825" cy="5078850"/>
              </a:xfrm>
            </p:grpSpPr>
            <p:sp>
              <p:nvSpPr>
                <p:cNvPr id="1790" name="Google Shape;1790;p42">
                  <a:extLst>
                    <a:ext uri="{FF2B5EF4-FFF2-40B4-BE49-F238E27FC236}">
                      <a16:creationId xmlns:a16="http://schemas.microsoft.com/office/drawing/2014/main" id="{24043E50-77A8-A310-2A9B-3673FF9A96F7}"/>
                    </a:ext>
                  </a:extLst>
                </p:cNvPr>
                <p:cNvSpPr/>
                <p:nvPr/>
              </p:nvSpPr>
              <p:spPr>
                <a:xfrm>
                  <a:off x="10724750" y="2312150"/>
                  <a:ext cx="41825" cy="41825"/>
                </a:xfrm>
                <a:custGeom>
                  <a:avLst/>
                  <a:gdLst/>
                  <a:ahLst/>
                  <a:cxnLst/>
                  <a:rect l="l" t="t" r="r" b="b"/>
                  <a:pathLst>
                    <a:path w="1673" h="1673" extrusionOk="0">
                      <a:moveTo>
                        <a:pt x="836" y="1"/>
                      </a:moveTo>
                      <a:cubicBezTo>
                        <a:pt x="386" y="1"/>
                        <a:pt x="1" y="386"/>
                        <a:pt x="1" y="836"/>
                      </a:cubicBezTo>
                      <a:cubicBezTo>
                        <a:pt x="1" y="1286"/>
                        <a:pt x="386" y="1672"/>
                        <a:pt x="836" y="1672"/>
                      </a:cubicBezTo>
                      <a:cubicBezTo>
                        <a:pt x="1318" y="1672"/>
                        <a:pt x="1672" y="1286"/>
                        <a:pt x="1672" y="836"/>
                      </a:cubicBezTo>
                      <a:cubicBezTo>
                        <a:pt x="1672"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2">
                  <a:extLst>
                    <a:ext uri="{FF2B5EF4-FFF2-40B4-BE49-F238E27FC236}">
                      <a16:creationId xmlns:a16="http://schemas.microsoft.com/office/drawing/2014/main" id="{A3C8FA56-73C2-D319-DE66-90095474DAB0}"/>
                    </a:ext>
                  </a:extLst>
                </p:cNvPr>
                <p:cNvSpPr/>
                <p:nvPr/>
              </p:nvSpPr>
              <p:spPr>
                <a:xfrm>
                  <a:off x="12107775" y="1979450"/>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2">
                  <a:extLst>
                    <a:ext uri="{FF2B5EF4-FFF2-40B4-BE49-F238E27FC236}">
                      <a16:creationId xmlns:a16="http://schemas.microsoft.com/office/drawing/2014/main" id="{83CA1489-C9D8-3508-E2F8-F3B8F468D963}"/>
                    </a:ext>
                  </a:extLst>
                </p:cNvPr>
                <p:cNvSpPr/>
                <p:nvPr/>
              </p:nvSpPr>
              <p:spPr>
                <a:xfrm>
                  <a:off x="12959600" y="328210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2">
                  <a:extLst>
                    <a:ext uri="{FF2B5EF4-FFF2-40B4-BE49-F238E27FC236}">
                      <a16:creationId xmlns:a16="http://schemas.microsoft.com/office/drawing/2014/main" id="{1D93280C-C37F-79E4-599C-4859154D14C1}"/>
                    </a:ext>
                  </a:extLst>
                </p:cNvPr>
                <p:cNvSpPr/>
                <p:nvPr/>
              </p:nvSpPr>
              <p:spPr>
                <a:xfrm>
                  <a:off x="13743125" y="1628275"/>
                  <a:ext cx="41800" cy="42625"/>
                </a:xfrm>
                <a:custGeom>
                  <a:avLst/>
                  <a:gdLst/>
                  <a:ahLst/>
                  <a:cxnLst/>
                  <a:rect l="l" t="t" r="r" b="b"/>
                  <a:pathLst>
                    <a:path w="1672" h="1705" extrusionOk="0">
                      <a:moveTo>
                        <a:pt x="836" y="1"/>
                      </a:moveTo>
                      <a:cubicBezTo>
                        <a:pt x="354" y="1"/>
                        <a:pt x="0" y="386"/>
                        <a:pt x="0" y="868"/>
                      </a:cubicBezTo>
                      <a:cubicBezTo>
                        <a:pt x="0" y="1318"/>
                        <a:pt x="354" y="1704"/>
                        <a:pt x="836" y="1704"/>
                      </a:cubicBezTo>
                      <a:cubicBezTo>
                        <a:pt x="1286" y="1704"/>
                        <a:pt x="1672" y="1318"/>
                        <a:pt x="1672" y="868"/>
                      </a:cubicBezTo>
                      <a:cubicBezTo>
                        <a:pt x="1672" y="386"/>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2">
                  <a:extLst>
                    <a:ext uri="{FF2B5EF4-FFF2-40B4-BE49-F238E27FC236}">
                      <a16:creationId xmlns:a16="http://schemas.microsoft.com/office/drawing/2014/main" id="{973E3BEB-DC9F-DD5F-CE13-A9F7B3496DAB}"/>
                    </a:ext>
                  </a:extLst>
                </p:cNvPr>
                <p:cNvSpPr/>
                <p:nvPr/>
              </p:nvSpPr>
              <p:spPr>
                <a:xfrm>
                  <a:off x="11690700" y="2964675"/>
                  <a:ext cx="42600" cy="42625"/>
                </a:xfrm>
                <a:custGeom>
                  <a:avLst/>
                  <a:gdLst/>
                  <a:ahLst/>
                  <a:cxnLst/>
                  <a:rect l="l" t="t" r="r" b="b"/>
                  <a:pathLst>
                    <a:path w="1704" h="1705" extrusionOk="0">
                      <a:moveTo>
                        <a:pt x="868" y="1"/>
                      </a:moveTo>
                      <a:cubicBezTo>
                        <a:pt x="386" y="1"/>
                        <a:pt x="0" y="387"/>
                        <a:pt x="0" y="869"/>
                      </a:cubicBezTo>
                      <a:cubicBezTo>
                        <a:pt x="0" y="1319"/>
                        <a:pt x="386" y="1705"/>
                        <a:pt x="868" y="1705"/>
                      </a:cubicBezTo>
                      <a:cubicBezTo>
                        <a:pt x="1318" y="1705"/>
                        <a:pt x="1704" y="1319"/>
                        <a:pt x="1704" y="869"/>
                      </a:cubicBezTo>
                      <a:cubicBezTo>
                        <a:pt x="1704" y="387"/>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2">
                  <a:extLst>
                    <a:ext uri="{FF2B5EF4-FFF2-40B4-BE49-F238E27FC236}">
                      <a16:creationId xmlns:a16="http://schemas.microsoft.com/office/drawing/2014/main" id="{61AACA28-F36A-2117-65BC-C947C44BE316}"/>
                    </a:ext>
                  </a:extLst>
                </p:cNvPr>
                <p:cNvSpPr/>
                <p:nvPr/>
              </p:nvSpPr>
              <p:spPr>
                <a:xfrm>
                  <a:off x="12671100" y="4466625"/>
                  <a:ext cx="42625" cy="41825"/>
                </a:xfrm>
                <a:custGeom>
                  <a:avLst/>
                  <a:gdLst/>
                  <a:ahLst/>
                  <a:cxnLst/>
                  <a:rect l="l" t="t" r="r" b="b"/>
                  <a:pathLst>
                    <a:path w="1705" h="1673" extrusionOk="0">
                      <a:moveTo>
                        <a:pt x="836" y="1"/>
                      </a:moveTo>
                      <a:cubicBezTo>
                        <a:pt x="386" y="1"/>
                        <a:pt x="1" y="387"/>
                        <a:pt x="1" y="837"/>
                      </a:cubicBezTo>
                      <a:cubicBezTo>
                        <a:pt x="1" y="1319"/>
                        <a:pt x="386" y="1672"/>
                        <a:pt x="836" y="1672"/>
                      </a:cubicBezTo>
                      <a:cubicBezTo>
                        <a:pt x="1318" y="1672"/>
                        <a:pt x="1704" y="1319"/>
                        <a:pt x="1704" y="837"/>
                      </a:cubicBezTo>
                      <a:cubicBezTo>
                        <a:pt x="1704" y="387"/>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2">
                  <a:extLst>
                    <a:ext uri="{FF2B5EF4-FFF2-40B4-BE49-F238E27FC236}">
                      <a16:creationId xmlns:a16="http://schemas.microsoft.com/office/drawing/2014/main" id="{42F8BC8C-562D-210E-783E-1489CD737D55}"/>
                    </a:ext>
                  </a:extLst>
                </p:cNvPr>
                <p:cNvSpPr/>
                <p:nvPr/>
              </p:nvSpPr>
              <p:spPr>
                <a:xfrm>
                  <a:off x="9348175" y="5181850"/>
                  <a:ext cx="42600" cy="42625"/>
                </a:xfrm>
                <a:custGeom>
                  <a:avLst/>
                  <a:gdLst/>
                  <a:ahLst/>
                  <a:cxnLst/>
                  <a:rect l="l" t="t" r="r" b="b"/>
                  <a:pathLst>
                    <a:path w="1704" h="1705" extrusionOk="0">
                      <a:moveTo>
                        <a:pt x="836" y="1"/>
                      </a:moveTo>
                      <a:cubicBezTo>
                        <a:pt x="386" y="1"/>
                        <a:pt x="0" y="386"/>
                        <a:pt x="0" y="836"/>
                      </a:cubicBezTo>
                      <a:cubicBezTo>
                        <a:pt x="0" y="1318"/>
                        <a:pt x="386" y="1704"/>
                        <a:pt x="836" y="1704"/>
                      </a:cubicBezTo>
                      <a:cubicBezTo>
                        <a:pt x="1318" y="1704"/>
                        <a:pt x="1704" y="1318"/>
                        <a:pt x="1704" y="836"/>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2">
                  <a:extLst>
                    <a:ext uri="{FF2B5EF4-FFF2-40B4-BE49-F238E27FC236}">
                      <a16:creationId xmlns:a16="http://schemas.microsoft.com/office/drawing/2014/main" id="{28AD8B0F-922D-5573-225C-FA7102EF61FA}"/>
                    </a:ext>
                  </a:extLst>
                </p:cNvPr>
                <p:cNvSpPr/>
                <p:nvPr/>
              </p:nvSpPr>
              <p:spPr>
                <a:xfrm>
                  <a:off x="11122550" y="4545400"/>
                  <a:ext cx="41800" cy="41800"/>
                </a:xfrm>
                <a:custGeom>
                  <a:avLst/>
                  <a:gdLst/>
                  <a:ahLst/>
                  <a:cxnLst/>
                  <a:rect l="l" t="t" r="r" b="b"/>
                  <a:pathLst>
                    <a:path w="1672" h="1672" extrusionOk="0">
                      <a:moveTo>
                        <a:pt x="836" y="0"/>
                      </a:moveTo>
                      <a:cubicBezTo>
                        <a:pt x="386" y="0"/>
                        <a:pt x="0" y="354"/>
                        <a:pt x="0" y="836"/>
                      </a:cubicBezTo>
                      <a:cubicBezTo>
                        <a:pt x="0" y="1286"/>
                        <a:pt x="386" y="1672"/>
                        <a:pt x="836" y="1672"/>
                      </a:cubicBezTo>
                      <a:cubicBezTo>
                        <a:pt x="1318" y="1672"/>
                        <a:pt x="1672" y="1286"/>
                        <a:pt x="1672" y="836"/>
                      </a:cubicBezTo>
                      <a:cubicBezTo>
                        <a:pt x="1672" y="354"/>
                        <a:pt x="1318"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2">
                  <a:extLst>
                    <a:ext uri="{FF2B5EF4-FFF2-40B4-BE49-F238E27FC236}">
                      <a16:creationId xmlns:a16="http://schemas.microsoft.com/office/drawing/2014/main" id="{29825EDE-51B1-9914-481A-7C1D268C79B6}"/>
                    </a:ext>
                  </a:extLst>
                </p:cNvPr>
                <p:cNvSpPr/>
                <p:nvPr/>
              </p:nvSpPr>
              <p:spPr>
                <a:xfrm>
                  <a:off x="10115625" y="5616600"/>
                  <a:ext cx="42600" cy="42625"/>
                </a:xfrm>
                <a:custGeom>
                  <a:avLst/>
                  <a:gdLst/>
                  <a:ahLst/>
                  <a:cxnLst/>
                  <a:rect l="l" t="t" r="r" b="b"/>
                  <a:pathLst>
                    <a:path w="1704" h="1705" extrusionOk="0">
                      <a:moveTo>
                        <a:pt x="868" y="1"/>
                      </a:moveTo>
                      <a:cubicBezTo>
                        <a:pt x="386" y="1"/>
                        <a:pt x="0" y="386"/>
                        <a:pt x="0" y="869"/>
                      </a:cubicBezTo>
                      <a:cubicBezTo>
                        <a:pt x="0" y="1319"/>
                        <a:pt x="386" y="1704"/>
                        <a:pt x="868" y="1704"/>
                      </a:cubicBezTo>
                      <a:cubicBezTo>
                        <a:pt x="1318" y="1704"/>
                        <a:pt x="1704" y="1319"/>
                        <a:pt x="1704" y="869"/>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2">
                  <a:extLst>
                    <a:ext uri="{FF2B5EF4-FFF2-40B4-BE49-F238E27FC236}">
                      <a16:creationId xmlns:a16="http://schemas.microsoft.com/office/drawing/2014/main" id="{22C53082-2C03-5B5A-688D-B9E282FBB688}"/>
                    </a:ext>
                  </a:extLst>
                </p:cNvPr>
                <p:cNvSpPr/>
                <p:nvPr/>
              </p:nvSpPr>
              <p:spPr>
                <a:xfrm>
                  <a:off x="12002500" y="3531225"/>
                  <a:ext cx="42600" cy="41825"/>
                </a:xfrm>
                <a:custGeom>
                  <a:avLst/>
                  <a:gdLst/>
                  <a:ahLst/>
                  <a:cxnLst/>
                  <a:rect l="l" t="t" r="r" b="b"/>
                  <a:pathLst>
                    <a:path w="1704" h="1673" extrusionOk="0">
                      <a:moveTo>
                        <a:pt x="836" y="1"/>
                      </a:moveTo>
                      <a:cubicBezTo>
                        <a:pt x="386" y="1"/>
                        <a:pt x="0" y="354"/>
                        <a:pt x="0" y="837"/>
                      </a:cubicBezTo>
                      <a:cubicBezTo>
                        <a:pt x="0" y="1287"/>
                        <a:pt x="386" y="1672"/>
                        <a:pt x="836" y="1672"/>
                      </a:cubicBezTo>
                      <a:cubicBezTo>
                        <a:pt x="1318" y="1672"/>
                        <a:pt x="1704" y="1287"/>
                        <a:pt x="1704" y="837"/>
                      </a:cubicBezTo>
                      <a:cubicBezTo>
                        <a:pt x="1704" y="354"/>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2">
                  <a:extLst>
                    <a:ext uri="{FF2B5EF4-FFF2-40B4-BE49-F238E27FC236}">
                      <a16:creationId xmlns:a16="http://schemas.microsoft.com/office/drawing/2014/main" id="{A70AD75F-7547-F51B-ECD9-46F1E3464D1A}"/>
                    </a:ext>
                  </a:extLst>
                </p:cNvPr>
                <p:cNvSpPr/>
                <p:nvPr/>
              </p:nvSpPr>
              <p:spPr>
                <a:xfrm>
                  <a:off x="10624300" y="3630075"/>
                  <a:ext cx="42625" cy="42625"/>
                </a:xfrm>
                <a:custGeom>
                  <a:avLst/>
                  <a:gdLst/>
                  <a:ahLst/>
                  <a:cxnLst/>
                  <a:rect l="l" t="t" r="r" b="b"/>
                  <a:pathLst>
                    <a:path w="1705" h="1705" extrusionOk="0">
                      <a:moveTo>
                        <a:pt x="868" y="1"/>
                      </a:moveTo>
                      <a:cubicBezTo>
                        <a:pt x="386" y="1"/>
                        <a:pt x="0" y="386"/>
                        <a:pt x="0" y="868"/>
                      </a:cubicBezTo>
                      <a:cubicBezTo>
                        <a:pt x="0" y="1318"/>
                        <a:pt x="386" y="1704"/>
                        <a:pt x="868" y="1704"/>
                      </a:cubicBezTo>
                      <a:cubicBezTo>
                        <a:pt x="1318" y="1704"/>
                        <a:pt x="1704" y="1318"/>
                        <a:pt x="1704" y="868"/>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2">
                  <a:extLst>
                    <a:ext uri="{FF2B5EF4-FFF2-40B4-BE49-F238E27FC236}">
                      <a16:creationId xmlns:a16="http://schemas.microsoft.com/office/drawing/2014/main" id="{F8584587-348E-FBFB-094A-387AAE4A0451}"/>
                    </a:ext>
                  </a:extLst>
                </p:cNvPr>
                <p:cNvSpPr/>
                <p:nvPr/>
              </p:nvSpPr>
              <p:spPr>
                <a:xfrm>
                  <a:off x="13161300" y="3589900"/>
                  <a:ext cx="41825" cy="42600"/>
                </a:xfrm>
                <a:custGeom>
                  <a:avLst/>
                  <a:gdLst/>
                  <a:ahLst/>
                  <a:cxnLst/>
                  <a:rect l="l" t="t" r="r" b="b"/>
                  <a:pathLst>
                    <a:path w="1673" h="1704" extrusionOk="0">
                      <a:moveTo>
                        <a:pt x="836" y="0"/>
                      </a:moveTo>
                      <a:cubicBezTo>
                        <a:pt x="354" y="0"/>
                        <a:pt x="1" y="386"/>
                        <a:pt x="1" y="836"/>
                      </a:cubicBezTo>
                      <a:cubicBezTo>
                        <a:pt x="1" y="1318"/>
                        <a:pt x="354" y="1704"/>
                        <a:pt x="836" y="1704"/>
                      </a:cubicBezTo>
                      <a:cubicBezTo>
                        <a:pt x="1319" y="1704"/>
                        <a:pt x="1672" y="1318"/>
                        <a:pt x="1672" y="836"/>
                      </a:cubicBezTo>
                      <a:cubicBezTo>
                        <a:pt x="1672" y="386"/>
                        <a:pt x="1319"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2">
                  <a:extLst>
                    <a:ext uri="{FF2B5EF4-FFF2-40B4-BE49-F238E27FC236}">
                      <a16:creationId xmlns:a16="http://schemas.microsoft.com/office/drawing/2014/main" id="{BF552C7F-CD41-2C61-3E87-85CD233527E7}"/>
                    </a:ext>
                  </a:extLst>
                </p:cNvPr>
                <p:cNvSpPr/>
                <p:nvPr/>
              </p:nvSpPr>
              <p:spPr>
                <a:xfrm>
                  <a:off x="14516200" y="473905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2">
                  <a:extLst>
                    <a:ext uri="{FF2B5EF4-FFF2-40B4-BE49-F238E27FC236}">
                      <a16:creationId xmlns:a16="http://schemas.microsoft.com/office/drawing/2014/main" id="{6B8263A2-120A-5A42-049E-7AB9B94BC74A}"/>
                    </a:ext>
                  </a:extLst>
                </p:cNvPr>
                <p:cNvSpPr/>
                <p:nvPr/>
              </p:nvSpPr>
              <p:spPr>
                <a:xfrm>
                  <a:off x="13821075" y="5063725"/>
                  <a:ext cx="42600" cy="42600"/>
                </a:xfrm>
                <a:custGeom>
                  <a:avLst/>
                  <a:gdLst/>
                  <a:ahLst/>
                  <a:cxnLst/>
                  <a:rect l="l" t="t" r="r" b="b"/>
                  <a:pathLst>
                    <a:path w="1704" h="1704" extrusionOk="0">
                      <a:moveTo>
                        <a:pt x="868" y="0"/>
                      </a:moveTo>
                      <a:cubicBezTo>
                        <a:pt x="386" y="0"/>
                        <a:pt x="0" y="386"/>
                        <a:pt x="0" y="868"/>
                      </a:cubicBezTo>
                      <a:cubicBezTo>
                        <a:pt x="0" y="1318"/>
                        <a:pt x="386" y="1704"/>
                        <a:pt x="868" y="1704"/>
                      </a:cubicBezTo>
                      <a:cubicBezTo>
                        <a:pt x="1318" y="1704"/>
                        <a:pt x="1704" y="1318"/>
                        <a:pt x="1704" y="868"/>
                      </a:cubicBezTo>
                      <a:cubicBezTo>
                        <a:pt x="1704" y="386"/>
                        <a:pt x="1318" y="0"/>
                        <a:pt x="86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2">
                  <a:extLst>
                    <a:ext uri="{FF2B5EF4-FFF2-40B4-BE49-F238E27FC236}">
                      <a16:creationId xmlns:a16="http://schemas.microsoft.com/office/drawing/2014/main" id="{E1CE7E2D-D7C0-714C-1AFA-54929A13856C}"/>
                    </a:ext>
                  </a:extLst>
                </p:cNvPr>
                <p:cNvSpPr/>
                <p:nvPr/>
              </p:nvSpPr>
              <p:spPr>
                <a:xfrm>
                  <a:off x="13674800" y="5776525"/>
                  <a:ext cx="41825" cy="42625"/>
                </a:xfrm>
                <a:custGeom>
                  <a:avLst/>
                  <a:gdLst/>
                  <a:ahLst/>
                  <a:cxnLst/>
                  <a:rect l="l" t="t" r="r" b="b"/>
                  <a:pathLst>
                    <a:path w="1673" h="1705" extrusionOk="0">
                      <a:moveTo>
                        <a:pt x="837" y="0"/>
                      </a:moveTo>
                      <a:cubicBezTo>
                        <a:pt x="387" y="0"/>
                        <a:pt x="1" y="386"/>
                        <a:pt x="1" y="836"/>
                      </a:cubicBezTo>
                      <a:cubicBezTo>
                        <a:pt x="1" y="1318"/>
                        <a:pt x="387" y="1704"/>
                        <a:pt x="837" y="1704"/>
                      </a:cubicBezTo>
                      <a:cubicBezTo>
                        <a:pt x="1319" y="1704"/>
                        <a:pt x="1673" y="1318"/>
                        <a:pt x="1673" y="836"/>
                      </a:cubicBezTo>
                      <a:cubicBezTo>
                        <a:pt x="1673"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2">
                  <a:extLst>
                    <a:ext uri="{FF2B5EF4-FFF2-40B4-BE49-F238E27FC236}">
                      <a16:creationId xmlns:a16="http://schemas.microsoft.com/office/drawing/2014/main" id="{4C8C5838-586B-331E-112C-3BFAB9EA92FD}"/>
                    </a:ext>
                  </a:extLst>
                </p:cNvPr>
                <p:cNvSpPr/>
                <p:nvPr/>
              </p:nvSpPr>
              <p:spPr>
                <a:xfrm>
                  <a:off x="13244075" y="5739550"/>
                  <a:ext cx="42625" cy="41825"/>
                </a:xfrm>
                <a:custGeom>
                  <a:avLst/>
                  <a:gdLst/>
                  <a:ahLst/>
                  <a:cxnLst/>
                  <a:rect l="l" t="t" r="r" b="b"/>
                  <a:pathLst>
                    <a:path w="1705" h="1673" extrusionOk="0">
                      <a:moveTo>
                        <a:pt x="868" y="1"/>
                      </a:moveTo>
                      <a:cubicBezTo>
                        <a:pt x="386" y="1"/>
                        <a:pt x="1" y="354"/>
                        <a:pt x="1" y="837"/>
                      </a:cubicBezTo>
                      <a:cubicBezTo>
                        <a:pt x="1" y="1319"/>
                        <a:pt x="386" y="1672"/>
                        <a:pt x="868" y="1672"/>
                      </a:cubicBezTo>
                      <a:cubicBezTo>
                        <a:pt x="1318" y="1672"/>
                        <a:pt x="1704" y="1319"/>
                        <a:pt x="1704" y="837"/>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2">
                  <a:extLst>
                    <a:ext uri="{FF2B5EF4-FFF2-40B4-BE49-F238E27FC236}">
                      <a16:creationId xmlns:a16="http://schemas.microsoft.com/office/drawing/2014/main" id="{D1FE7EEA-BB66-96B9-9363-E633F4D069FC}"/>
                    </a:ext>
                  </a:extLst>
                </p:cNvPr>
                <p:cNvSpPr/>
                <p:nvPr/>
              </p:nvSpPr>
              <p:spPr>
                <a:xfrm>
                  <a:off x="12369750" y="5899475"/>
                  <a:ext cx="42600" cy="42625"/>
                </a:xfrm>
                <a:custGeom>
                  <a:avLst/>
                  <a:gdLst/>
                  <a:ahLst/>
                  <a:cxnLst/>
                  <a:rect l="l" t="t" r="r" b="b"/>
                  <a:pathLst>
                    <a:path w="1704" h="1705" extrusionOk="0">
                      <a:moveTo>
                        <a:pt x="836" y="1"/>
                      </a:moveTo>
                      <a:cubicBezTo>
                        <a:pt x="386" y="1"/>
                        <a:pt x="0" y="386"/>
                        <a:pt x="0" y="868"/>
                      </a:cubicBezTo>
                      <a:cubicBezTo>
                        <a:pt x="0" y="1319"/>
                        <a:pt x="386" y="1704"/>
                        <a:pt x="836" y="1704"/>
                      </a:cubicBezTo>
                      <a:cubicBezTo>
                        <a:pt x="1318" y="1704"/>
                        <a:pt x="1704" y="1319"/>
                        <a:pt x="1704" y="868"/>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2">
                  <a:extLst>
                    <a:ext uri="{FF2B5EF4-FFF2-40B4-BE49-F238E27FC236}">
                      <a16:creationId xmlns:a16="http://schemas.microsoft.com/office/drawing/2014/main" id="{6D32CB95-A982-72E5-F6CB-7F9DB19FF7B0}"/>
                    </a:ext>
                  </a:extLst>
                </p:cNvPr>
                <p:cNvSpPr/>
                <p:nvPr/>
              </p:nvSpPr>
              <p:spPr>
                <a:xfrm>
                  <a:off x="11950250" y="5549100"/>
                  <a:ext cx="42625" cy="41825"/>
                </a:xfrm>
                <a:custGeom>
                  <a:avLst/>
                  <a:gdLst/>
                  <a:ahLst/>
                  <a:cxnLst/>
                  <a:rect l="l" t="t" r="r" b="b"/>
                  <a:pathLst>
                    <a:path w="1705" h="1673" extrusionOk="0">
                      <a:moveTo>
                        <a:pt x="869" y="1"/>
                      </a:moveTo>
                      <a:cubicBezTo>
                        <a:pt x="387" y="1"/>
                        <a:pt x="1" y="354"/>
                        <a:pt x="1" y="836"/>
                      </a:cubicBezTo>
                      <a:cubicBezTo>
                        <a:pt x="1" y="1286"/>
                        <a:pt x="387" y="1672"/>
                        <a:pt x="869" y="1672"/>
                      </a:cubicBezTo>
                      <a:cubicBezTo>
                        <a:pt x="1319" y="1672"/>
                        <a:pt x="1705" y="1286"/>
                        <a:pt x="1705" y="836"/>
                      </a:cubicBezTo>
                      <a:cubicBezTo>
                        <a:pt x="1705" y="354"/>
                        <a:pt x="1319" y="1"/>
                        <a:pt x="86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2">
                  <a:extLst>
                    <a:ext uri="{FF2B5EF4-FFF2-40B4-BE49-F238E27FC236}">
                      <a16:creationId xmlns:a16="http://schemas.microsoft.com/office/drawing/2014/main" id="{4FB7133D-52B6-013E-068A-DF888350BCA7}"/>
                    </a:ext>
                  </a:extLst>
                </p:cNvPr>
                <p:cNvSpPr/>
                <p:nvPr/>
              </p:nvSpPr>
              <p:spPr>
                <a:xfrm>
                  <a:off x="11609525" y="5647950"/>
                  <a:ext cx="42625" cy="42625"/>
                </a:xfrm>
                <a:custGeom>
                  <a:avLst/>
                  <a:gdLst/>
                  <a:ahLst/>
                  <a:cxnLst/>
                  <a:rect l="l" t="t" r="r" b="b"/>
                  <a:pathLst>
                    <a:path w="1705" h="1705" extrusionOk="0">
                      <a:moveTo>
                        <a:pt x="869" y="0"/>
                      </a:moveTo>
                      <a:cubicBezTo>
                        <a:pt x="386" y="0"/>
                        <a:pt x="1" y="386"/>
                        <a:pt x="1" y="868"/>
                      </a:cubicBezTo>
                      <a:cubicBezTo>
                        <a:pt x="1" y="1318"/>
                        <a:pt x="386" y="1704"/>
                        <a:pt x="869" y="1704"/>
                      </a:cubicBezTo>
                      <a:cubicBezTo>
                        <a:pt x="1319" y="1704"/>
                        <a:pt x="1704" y="1318"/>
                        <a:pt x="1704" y="868"/>
                      </a:cubicBezTo>
                      <a:cubicBezTo>
                        <a:pt x="1704" y="386"/>
                        <a:pt x="1319" y="0"/>
                        <a:pt x="86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2">
                  <a:extLst>
                    <a:ext uri="{FF2B5EF4-FFF2-40B4-BE49-F238E27FC236}">
                      <a16:creationId xmlns:a16="http://schemas.microsoft.com/office/drawing/2014/main" id="{4756039C-3D35-8129-BCD5-AD3CF1D66C53}"/>
                    </a:ext>
                  </a:extLst>
                </p:cNvPr>
                <p:cNvSpPr/>
                <p:nvPr/>
              </p:nvSpPr>
              <p:spPr>
                <a:xfrm>
                  <a:off x="11266375" y="4940775"/>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2">
                  <a:extLst>
                    <a:ext uri="{FF2B5EF4-FFF2-40B4-BE49-F238E27FC236}">
                      <a16:creationId xmlns:a16="http://schemas.microsoft.com/office/drawing/2014/main" id="{9BB80D2E-30E5-C2E7-56EF-693EF37D5E51}"/>
                    </a:ext>
                  </a:extLst>
                </p:cNvPr>
                <p:cNvSpPr/>
                <p:nvPr/>
              </p:nvSpPr>
              <p:spPr>
                <a:xfrm>
                  <a:off x="13496400" y="863250"/>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2">
                  <a:extLst>
                    <a:ext uri="{FF2B5EF4-FFF2-40B4-BE49-F238E27FC236}">
                      <a16:creationId xmlns:a16="http://schemas.microsoft.com/office/drawing/2014/main" id="{0BC2D69A-DEE7-7C0E-F733-738A157E8C3B}"/>
                    </a:ext>
                  </a:extLst>
                </p:cNvPr>
                <p:cNvSpPr/>
                <p:nvPr/>
              </p:nvSpPr>
              <p:spPr>
                <a:xfrm>
                  <a:off x="12099725" y="1387200"/>
                  <a:ext cx="42625" cy="42600"/>
                </a:xfrm>
                <a:custGeom>
                  <a:avLst/>
                  <a:gdLst/>
                  <a:ahLst/>
                  <a:cxnLst/>
                  <a:rect l="l" t="t" r="r" b="b"/>
                  <a:pathLst>
                    <a:path w="1705" h="1704" extrusionOk="0">
                      <a:moveTo>
                        <a:pt x="837" y="0"/>
                      </a:moveTo>
                      <a:cubicBezTo>
                        <a:pt x="387" y="0"/>
                        <a:pt x="1" y="386"/>
                        <a:pt x="1" y="868"/>
                      </a:cubicBezTo>
                      <a:cubicBezTo>
                        <a:pt x="1" y="1318"/>
                        <a:pt x="387" y="1704"/>
                        <a:pt x="837" y="1704"/>
                      </a:cubicBezTo>
                      <a:cubicBezTo>
                        <a:pt x="1319" y="1704"/>
                        <a:pt x="1704" y="1318"/>
                        <a:pt x="1704" y="868"/>
                      </a:cubicBezTo>
                      <a:cubicBezTo>
                        <a:pt x="1704"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2">
                  <a:extLst>
                    <a:ext uri="{FF2B5EF4-FFF2-40B4-BE49-F238E27FC236}">
                      <a16:creationId xmlns:a16="http://schemas.microsoft.com/office/drawing/2014/main" id="{3B17102A-A174-E06B-155C-C828B1A81AFF}"/>
                    </a:ext>
                  </a:extLst>
                </p:cNvPr>
                <p:cNvSpPr/>
                <p:nvPr/>
              </p:nvSpPr>
              <p:spPr>
                <a:xfrm>
                  <a:off x="12372150" y="1127625"/>
                  <a:ext cx="42625" cy="42625"/>
                </a:xfrm>
                <a:custGeom>
                  <a:avLst/>
                  <a:gdLst/>
                  <a:ahLst/>
                  <a:cxnLst/>
                  <a:rect l="l" t="t" r="r" b="b"/>
                  <a:pathLst>
                    <a:path w="1705" h="1705" extrusionOk="0">
                      <a:moveTo>
                        <a:pt x="837" y="1"/>
                      </a:moveTo>
                      <a:cubicBezTo>
                        <a:pt x="386" y="1"/>
                        <a:pt x="1" y="386"/>
                        <a:pt x="1" y="868"/>
                      </a:cubicBezTo>
                      <a:cubicBezTo>
                        <a:pt x="1" y="1318"/>
                        <a:pt x="386" y="1704"/>
                        <a:pt x="837" y="1704"/>
                      </a:cubicBezTo>
                      <a:cubicBezTo>
                        <a:pt x="1319" y="1704"/>
                        <a:pt x="1704" y="1318"/>
                        <a:pt x="1704" y="868"/>
                      </a:cubicBezTo>
                      <a:cubicBezTo>
                        <a:pt x="1704" y="386"/>
                        <a:pt x="1319" y="1"/>
                        <a:pt x="83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2">
                  <a:extLst>
                    <a:ext uri="{FF2B5EF4-FFF2-40B4-BE49-F238E27FC236}">
                      <a16:creationId xmlns:a16="http://schemas.microsoft.com/office/drawing/2014/main" id="{79D69C4D-EF04-0E46-901F-9074E74A47CF}"/>
                    </a:ext>
                  </a:extLst>
                </p:cNvPr>
                <p:cNvSpPr/>
                <p:nvPr/>
              </p:nvSpPr>
              <p:spPr>
                <a:xfrm>
                  <a:off x="13247300" y="1361475"/>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2">
                  <a:extLst>
                    <a:ext uri="{FF2B5EF4-FFF2-40B4-BE49-F238E27FC236}">
                      <a16:creationId xmlns:a16="http://schemas.microsoft.com/office/drawing/2014/main" id="{F3D93B37-F425-CFE8-4C3A-ECFCDDF09A61}"/>
                    </a:ext>
                  </a:extLst>
                </p:cNvPr>
                <p:cNvSpPr/>
                <p:nvPr/>
              </p:nvSpPr>
              <p:spPr>
                <a:xfrm>
                  <a:off x="10904750" y="2926100"/>
                  <a:ext cx="69150" cy="69150"/>
                </a:xfrm>
                <a:custGeom>
                  <a:avLst/>
                  <a:gdLst/>
                  <a:ahLst/>
                  <a:cxnLst/>
                  <a:rect l="l" t="t" r="r" b="b"/>
                  <a:pathLst>
                    <a:path w="2766" h="2766" extrusionOk="0">
                      <a:moveTo>
                        <a:pt x="1383" y="1"/>
                      </a:moveTo>
                      <a:cubicBezTo>
                        <a:pt x="644" y="1"/>
                        <a:pt x="1" y="644"/>
                        <a:pt x="1" y="1383"/>
                      </a:cubicBezTo>
                      <a:cubicBezTo>
                        <a:pt x="1" y="2155"/>
                        <a:pt x="644" y="2765"/>
                        <a:pt x="1383" y="2765"/>
                      </a:cubicBezTo>
                      <a:cubicBezTo>
                        <a:pt x="2155" y="2765"/>
                        <a:pt x="2765" y="2155"/>
                        <a:pt x="2765" y="1383"/>
                      </a:cubicBezTo>
                      <a:cubicBezTo>
                        <a:pt x="2765" y="644"/>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2">
                  <a:extLst>
                    <a:ext uri="{FF2B5EF4-FFF2-40B4-BE49-F238E27FC236}">
                      <a16:creationId xmlns:a16="http://schemas.microsoft.com/office/drawing/2014/main" id="{499AA9BC-4C1B-A1BE-4BC5-A45DF286C6C5}"/>
                    </a:ext>
                  </a:extLst>
                </p:cNvPr>
                <p:cNvSpPr/>
                <p:nvPr/>
              </p:nvSpPr>
              <p:spPr>
                <a:xfrm>
                  <a:off x="11940625" y="2983975"/>
                  <a:ext cx="68325" cy="69125"/>
                </a:xfrm>
                <a:custGeom>
                  <a:avLst/>
                  <a:gdLst/>
                  <a:ahLst/>
                  <a:cxnLst/>
                  <a:rect l="l" t="t" r="r" b="b"/>
                  <a:pathLst>
                    <a:path w="2733" h="2765" extrusionOk="0">
                      <a:moveTo>
                        <a:pt x="1350" y="0"/>
                      </a:moveTo>
                      <a:cubicBezTo>
                        <a:pt x="611" y="0"/>
                        <a:pt x="0" y="611"/>
                        <a:pt x="0" y="1383"/>
                      </a:cubicBezTo>
                      <a:cubicBezTo>
                        <a:pt x="0" y="2122"/>
                        <a:pt x="611" y="2765"/>
                        <a:pt x="1350" y="2765"/>
                      </a:cubicBezTo>
                      <a:cubicBezTo>
                        <a:pt x="2122" y="2765"/>
                        <a:pt x="2732" y="2122"/>
                        <a:pt x="2732" y="1383"/>
                      </a:cubicBezTo>
                      <a:cubicBezTo>
                        <a:pt x="2732" y="611"/>
                        <a:pt x="2122" y="0"/>
                        <a:pt x="135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2">
                  <a:extLst>
                    <a:ext uri="{FF2B5EF4-FFF2-40B4-BE49-F238E27FC236}">
                      <a16:creationId xmlns:a16="http://schemas.microsoft.com/office/drawing/2014/main" id="{D06F8A1A-7A6E-2B19-1D29-90DA4870E754}"/>
                    </a:ext>
                  </a:extLst>
                </p:cNvPr>
                <p:cNvSpPr/>
                <p:nvPr/>
              </p:nvSpPr>
              <p:spPr>
                <a:xfrm>
                  <a:off x="12540100" y="1317275"/>
                  <a:ext cx="69150" cy="69150"/>
                </a:xfrm>
                <a:custGeom>
                  <a:avLst/>
                  <a:gdLst/>
                  <a:ahLst/>
                  <a:cxnLst/>
                  <a:rect l="l" t="t" r="r" b="b"/>
                  <a:pathLst>
                    <a:path w="2766" h="2766" extrusionOk="0">
                      <a:moveTo>
                        <a:pt x="1383" y="1"/>
                      </a:moveTo>
                      <a:cubicBezTo>
                        <a:pt x="644" y="1"/>
                        <a:pt x="1" y="611"/>
                        <a:pt x="1" y="1383"/>
                      </a:cubicBezTo>
                      <a:cubicBezTo>
                        <a:pt x="1" y="2154"/>
                        <a:pt x="644" y="2765"/>
                        <a:pt x="1383" y="2765"/>
                      </a:cubicBezTo>
                      <a:cubicBezTo>
                        <a:pt x="2155" y="2765"/>
                        <a:pt x="2765" y="2154"/>
                        <a:pt x="2765" y="1383"/>
                      </a:cubicBezTo>
                      <a:cubicBezTo>
                        <a:pt x="2765" y="611"/>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2">
                  <a:extLst>
                    <a:ext uri="{FF2B5EF4-FFF2-40B4-BE49-F238E27FC236}">
                      <a16:creationId xmlns:a16="http://schemas.microsoft.com/office/drawing/2014/main" id="{A22E4B31-C7CD-7067-87FE-6AAC683903C5}"/>
                    </a:ext>
                  </a:extLst>
                </p:cNvPr>
                <p:cNvSpPr/>
                <p:nvPr/>
              </p:nvSpPr>
              <p:spPr>
                <a:xfrm>
                  <a:off x="13074525" y="3947500"/>
                  <a:ext cx="69125" cy="68325"/>
                </a:xfrm>
                <a:custGeom>
                  <a:avLst/>
                  <a:gdLst/>
                  <a:ahLst/>
                  <a:cxnLst/>
                  <a:rect l="l" t="t" r="r" b="b"/>
                  <a:pathLst>
                    <a:path w="2765" h="2733" extrusionOk="0">
                      <a:moveTo>
                        <a:pt x="1382" y="1"/>
                      </a:moveTo>
                      <a:cubicBezTo>
                        <a:pt x="611" y="1"/>
                        <a:pt x="0" y="611"/>
                        <a:pt x="0" y="1383"/>
                      </a:cubicBezTo>
                      <a:cubicBezTo>
                        <a:pt x="0" y="2122"/>
                        <a:pt x="611" y="2733"/>
                        <a:pt x="1382" y="2733"/>
                      </a:cubicBezTo>
                      <a:cubicBezTo>
                        <a:pt x="2122" y="2733"/>
                        <a:pt x="2764" y="2122"/>
                        <a:pt x="2764" y="1383"/>
                      </a:cubicBezTo>
                      <a:cubicBezTo>
                        <a:pt x="2764" y="611"/>
                        <a:pt x="2122" y="1"/>
                        <a:pt x="138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2">
                  <a:extLst>
                    <a:ext uri="{FF2B5EF4-FFF2-40B4-BE49-F238E27FC236}">
                      <a16:creationId xmlns:a16="http://schemas.microsoft.com/office/drawing/2014/main" id="{CBB53C4E-CD1E-2CEB-50A2-14EB7A4CF79A}"/>
                    </a:ext>
                  </a:extLst>
                </p:cNvPr>
                <p:cNvSpPr/>
                <p:nvPr/>
              </p:nvSpPr>
              <p:spPr>
                <a:xfrm>
                  <a:off x="13839550" y="4119475"/>
                  <a:ext cx="69150" cy="68325"/>
                </a:xfrm>
                <a:custGeom>
                  <a:avLst/>
                  <a:gdLst/>
                  <a:ahLst/>
                  <a:cxnLst/>
                  <a:rect l="l" t="t" r="r" b="b"/>
                  <a:pathLst>
                    <a:path w="2766" h="2733" extrusionOk="0">
                      <a:moveTo>
                        <a:pt x="1383" y="1"/>
                      </a:moveTo>
                      <a:cubicBezTo>
                        <a:pt x="611" y="1"/>
                        <a:pt x="1" y="611"/>
                        <a:pt x="1" y="1351"/>
                      </a:cubicBezTo>
                      <a:cubicBezTo>
                        <a:pt x="1" y="2122"/>
                        <a:pt x="611" y="2733"/>
                        <a:pt x="1383" y="2733"/>
                      </a:cubicBezTo>
                      <a:cubicBezTo>
                        <a:pt x="2122" y="2733"/>
                        <a:pt x="2765" y="2122"/>
                        <a:pt x="2765" y="1351"/>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2">
                  <a:extLst>
                    <a:ext uri="{FF2B5EF4-FFF2-40B4-BE49-F238E27FC236}">
                      <a16:creationId xmlns:a16="http://schemas.microsoft.com/office/drawing/2014/main" id="{D325957D-5511-AA36-AA43-EE506B1C207D}"/>
                    </a:ext>
                  </a:extLst>
                </p:cNvPr>
                <p:cNvSpPr/>
                <p:nvPr/>
              </p:nvSpPr>
              <p:spPr>
                <a:xfrm>
                  <a:off x="10574475" y="5248550"/>
                  <a:ext cx="69125" cy="68325"/>
                </a:xfrm>
                <a:custGeom>
                  <a:avLst/>
                  <a:gdLst/>
                  <a:ahLst/>
                  <a:cxnLst/>
                  <a:rect l="l" t="t" r="r" b="b"/>
                  <a:pathLst>
                    <a:path w="2765" h="2733" extrusionOk="0">
                      <a:moveTo>
                        <a:pt x="1383" y="1"/>
                      </a:moveTo>
                      <a:cubicBezTo>
                        <a:pt x="611" y="1"/>
                        <a:pt x="1" y="611"/>
                        <a:pt x="1" y="1383"/>
                      </a:cubicBezTo>
                      <a:cubicBezTo>
                        <a:pt x="1" y="2122"/>
                        <a:pt x="611" y="2733"/>
                        <a:pt x="1383" y="2733"/>
                      </a:cubicBezTo>
                      <a:cubicBezTo>
                        <a:pt x="2122" y="2733"/>
                        <a:pt x="2765" y="2122"/>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2">
                  <a:extLst>
                    <a:ext uri="{FF2B5EF4-FFF2-40B4-BE49-F238E27FC236}">
                      <a16:creationId xmlns:a16="http://schemas.microsoft.com/office/drawing/2014/main" id="{A8B4743F-8DA4-5544-6F83-F24D82A89F1A}"/>
                    </a:ext>
                  </a:extLst>
                </p:cNvPr>
                <p:cNvSpPr/>
                <p:nvPr/>
              </p:nvSpPr>
              <p:spPr>
                <a:xfrm>
                  <a:off x="11748550" y="5134450"/>
                  <a:ext cx="69150" cy="69125"/>
                </a:xfrm>
                <a:custGeom>
                  <a:avLst/>
                  <a:gdLst/>
                  <a:ahLst/>
                  <a:cxnLst/>
                  <a:rect l="l" t="t" r="r" b="b"/>
                  <a:pathLst>
                    <a:path w="2766" h="2765" extrusionOk="0">
                      <a:moveTo>
                        <a:pt x="1383" y="0"/>
                      </a:moveTo>
                      <a:cubicBezTo>
                        <a:pt x="611" y="0"/>
                        <a:pt x="1" y="611"/>
                        <a:pt x="1" y="1382"/>
                      </a:cubicBezTo>
                      <a:cubicBezTo>
                        <a:pt x="1" y="2154"/>
                        <a:pt x="611" y="2764"/>
                        <a:pt x="1383" y="2764"/>
                      </a:cubicBezTo>
                      <a:cubicBezTo>
                        <a:pt x="2122" y="2764"/>
                        <a:pt x="2765" y="2154"/>
                        <a:pt x="2765" y="1382"/>
                      </a:cubicBezTo>
                      <a:cubicBezTo>
                        <a:pt x="2765"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2">
                  <a:extLst>
                    <a:ext uri="{FF2B5EF4-FFF2-40B4-BE49-F238E27FC236}">
                      <a16:creationId xmlns:a16="http://schemas.microsoft.com/office/drawing/2014/main" id="{3958F118-C90E-456B-A24F-CA76B7EEB96B}"/>
                    </a:ext>
                  </a:extLst>
                </p:cNvPr>
                <p:cNvSpPr/>
                <p:nvPr/>
              </p:nvSpPr>
              <p:spPr>
                <a:xfrm>
                  <a:off x="13168525" y="5425350"/>
                  <a:ext cx="69150" cy="68325"/>
                </a:xfrm>
                <a:custGeom>
                  <a:avLst/>
                  <a:gdLst/>
                  <a:ahLst/>
                  <a:cxnLst/>
                  <a:rect l="l" t="t" r="r" b="b"/>
                  <a:pathLst>
                    <a:path w="2766" h="2733" extrusionOk="0">
                      <a:moveTo>
                        <a:pt x="1383" y="0"/>
                      </a:moveTo>
                      <a:cubicBezTo>
                        <a:pt x="644" y="0"/>
                        <a:pt x="1" y="611"/>
                        <a:pt x="1" y="1383"/>
                      </a:cubicBezTo>
                      <a:cubicBezTo>
                        <a:pt x="1" y="2122"/>
                        <a:pt x="644" y="2733"/>
                        <a:pt x="1383" y="2733"/>
                      </a:cubicBezTo>
                      <a:cubicBezTo>
                        <a:pt x="2155" y="2733"/>
                        <a:pt x="2765" y="2122"/>
                        <a:pt x="2765" y="1383"/>
                      </a:cubicBezTo>
                      <a:cubicBezTo>
                        <a:pt x="2765" y="611"/>
                        <a:pt x="2155"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2">
                  <a:extLst>
                    <a:ext uri="{FF2B5EF4-FFF2-40B4-BE49-F238E27FC236}">
                      <a16:creationId xmlns:a16="http://schemas.microsoft.com/office/drawing/2014/main" id="{A28E7135-62A1-D1DF-05B7-3A0711200DED}"/>
                    </a:ext>
                  </a:extLst>
                </p:cNvPr>
                <p:cNvSpPr/>
                <p:nvPr/>
              </p:nvSpPr>
              <p:spPr>
                <a:xfrm>
                  <a:off x="14190725" y="4186975"/>
                  <a:ext cx="69150" cy="69150"/>
                </a:xfrm>
                <a:custGeom>
                  <a:avLst/>
                  <a:gdLst/>
                  <a:ahLst/>
                  <a:cxnLst/>
                  <a:rect l="l" t="t" r="r" b="b"/>
                  <a:pathLst>
                    <a:path w="2766" h="2766" extrusionOk="0">
                      <a:moveTo>
                        <a:pt x="1383" y="1"/>
                      </a:moveTo>
                      <a:cubicBezTo>
                        <a:pt x="612" y="1"/>
                        <a:pt x="1" y="611"/>
                        <a:pt x="1" y="1383"/>
                      </a:cubicBezTo>
                      <a:cubicBezTo>
                        <a:pt x="1" y="2154"/>
                        <a:pt x="612" y="2765"/>
                        <a:pt x="1383" y="2765"/>
                      </a:cubicBezTo>
                      <a:cubicBezTo>
                        <a:pt x="2122" y="2765"/>
                        <a:pt x="2765" y="2154"/>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2">
                  <a:extLst>
                    <a:ext uri="{FF2B5EF4-FFF2-40B4-BE49-F238E27FC236}">
                      <a16:creationId xmlns:a16="http://schemas.microsoft.com/office/drawing/2014/main" id="{2B418029-CC80-3033-1468-873932DC2F26}"/>
                    </a:ext>
                  </a:extLst>
                </p:cNvPr>
                <p:cNvSpPr/>
                <p:nvPr/>
              </p:nvSpPr>
              <p:spPr>
                <a:xfrm>
                  <a:off x="11029325" y="3883225"/>
                  <a:ext cx="68325" cy="68325"/>
                </a:xfrm>
                <a:custGeom>
                  <a:avLst/>
                  <a:gdLst/>
                  <a:ahLst/>
                  <a:cxnLst/>
                  <a:rect l="l" t="t" r="r" b="b"/>
                  <a:pathLst>
                    <a:path w="2733" h="2733" extrusionOk="0">
                      <a:moveTo>
                        <a:pt x="1383" y="0"/>
                      </a:moveTo>
                      <a:cubicBezTo>
                        <a:pt x="611" y="0"/>
                        <a:pt x="0" y="611"/>
                        <a:pt x="0" y="1382"/>
                      </a:cubicBezTo>
                      <a:cubicBezTo>
                        <a:pt x="0" y="2122"/>
                        <a:pt x="611" y="2732"/>
                        <a:pt x="1383" y="2732"/>
                      </a:cubicBezTo>
                      <a:cubicBezTo>
                        <a:pt x="2122" y="2732"/>
                        <a:pt x="2733" y="2122"/>
                        <a:pt x="2733" y="1382"/>
                      </a:cubicBezTo>
                      <a:cubicBezTo>
                        <a:pt x="2733"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2">
                  <a:extLst>
                    <a:ext uri="{FF2B5EF4-FFF2-40B4-BE49-F238E27FC236}">
                      <a16:creationId xmlns:a16="http://schemas.microsoft.com/office/drawing/2014/main" id="{FEE3A9E5-15CC-3E97-7894-73267E175763}"/>
                    </a:ext>
                  </a:extLst>
                </p:cNvPr>
                <p:cNvSpPr/>
                <p:nvPr/>
              </p:nvSpPr>
              <p:spPr>
                <a:xfrm>
                  <a:off x="13628200" y="2202850"/>
                  <a:ext cx="68325" cy="69150"/>
                </a:xfrm>
                <a:custGeom>
                  <a:avLst/>
                  <a:gdLst/>
                  <a:ahLst/>
                  <a:cxnLst/>
                  <a:rect l="l" t="t" r="r" b="b"/>
                  <a:pathLst>
                    <a:path w="2733" h="2766" extrusionOk="0">
                      <a:moveTo>
                        <a:pt x="1351" y="1"/>
                      </a:moveTo>
                      <a:cubicBezTo>
                        <a:pt x="611" y="1"/>
                        <a:pt x="1" y="644"/>
                        <a:pt x="1" y="1383"/>
                      </a:cubicBezTo>
                      <a:cubicBezTo>
                        <a:pt x="1" y="2155"/>
                        <a:pt x="611" y="2765"/>
                        <a:pt x="1351" y="2765"/>
                      </a:cubicBezTo>
                      <a:cubicBezTo>
                        <a:pt x="2122" y="2765"/>
                        <a:pt x="2733" y="2155"/>
                        <a:pt x="2733" y="1383"/>
                      </a:cubicBezTo>
                      <a:cubicBezTo>
                        <a:pt x="2733" y="644"/>
                        <a:pt x="2122" y="1"/>
                        <a:pt x="135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2">
                  <a:extLst>
                    <a:ext uri="{FF2B5EF4-FFF2-40B4-BE49-F238E27FC236}">
                      <a16:creationId xmlns:a16="http://schemas.microsoft.com/office/drawing/2014/main" id="{BC1C085B-C328-3E89-EED3-809C227FCC2F}"/>
                    </a:ext>
                  </a:extLst>
                </p:cNvPr>
                <p:cNvSpPr/>
                <p:nvPr/>
              </p:nvSpPr>
              <p:spPr>
                <a:xfrm>
                  <a:off x="12573875" y="2441525"/>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2">
                  <a:extLst>
                    <a:ext uri="{FF2B5EF4-FFF2-40B4-BE49-F238E27FC236}">
                      <a16:creationId xmlns:a16="http://schemas.microsoft.com/office/drawing/2014/main" id="{67D63AD9-DB53-7E2F-94EE-8AB7975BD430}"/>
                    </a:ext>
                  </a:extLst>
                </p:cNvPr>
                <p:cNvSpPr/>
                <p:nvPr/>
              </p:nvSpPr>
              <p:spPr>
                <a:xfrm>
                  <a:off x="13996250" y="3286925"/>
                  <a:ext cx="90850" cy="90025"/>
                </a:xfrm>
                <a:custGeom>
                  <a:avLst/>
                  <a:gdLst/>
                  <a:ahLst/>
                  <a:cxnLst/>
                  <a:rect l="l" t="t" r="r" b="b"/>
                  <a:pathLst>
                    <a:path w="3634" h="3601" extrusionOk="0">
                      <a:moveTo>
                        <a:pt x="1801" y="1"/>
                      </a:moveTo>
                      <a:cubicBezTo>
                        <a:pt x="804" y="1"/>
                        <a:pt x="1" y="804"/>
                        <a:pt x="1" y="1801"/>
                      </a:cubicBezTo>
                      <a:cubicBezTo>
                        <a:pt x="1" y="2797"/>
                        <a:pt x="804" y="3601"/>
                        <a:pt x="1801" y="3601"/>
                      </a:cubicBezTo>
                      <a:cubicBezTo>
                        <a:pt x="2830" y="3601"/>
                        <a:pt x="3633" y="2797"/>
                        <a:pt x="3633" y="1801"/>
                      </a:cubicBezTo>
                      <a:cubicBezTo>
                        <a:pt x="3633" y="804"/>
                        <a:pt x="2830" y="1"/>
                        <a:pt x="18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2">
                  <a:extLst>
                    <a:ext uri="{FF2B5EF4-FFF2-40B4-BE49-F238E27FC236}">
                      <a16:creationId xmlns:a16="http://schemas.microsoft.com/office/drawing/2014/main" id="{4C98583A-D99C-2C9E-BBDF-24D387BB1C4B}"/>
                    </a:ext>
                  </a:extLst>
                </p:cNvPr>
                <p:cNvSpPr/>
                <p:nvPr/>
              </p:nvSpPr>
              <p:spPr>
                <a:xfrm>
                  <a:off x="12759500" y="4819425"/>
                  <a:ext cx="90825" cy="90825"/>
                </a:xfrm>
                <a:custGeom>
                  <a:avLst/>
                  <a:gdLst/>
                  <a:ahLst/>
                  <a:cxnLst/>
                  <a:rect l="l" t="t" r="r" b="b"/>
                  <a:pathLst>
                    <a:path w="3633" h="3633" extrusionOk="0">
                      <a:moveTo>
                        <a:pt x="1801" y="0"/>
                      </a:moveTo>
                      <a:cubicBezTo>
                        <a:pt x="804" y="0"/>
                        <a:pt x="0" y="804"/>
                        <a:pt x="0" y="1800"/>
                      </a:cubicBezTo>
                      <a:cubicBezTo>
                        <a:pt x="0" y="2829"/>
                        <a:pt x="804" y="3633"/>
                        <a:pt x="1801" y="3633"/>
                      </a:cubicBezTo>
                      <a:cubicBezTo>
                        <a:pt x="2797" y="3633"/>
                        <a:pt x="3633" y="2829"/>
                        <a:pt x="3633" y="1800"/>
                      </a:cubicBezTo>
                      <a:cubicBezTo>
                        <a:pt x="3633"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2">
                  <a:extLst>
                    <a:ext uri="{FF2B5EF4-FFF2-40B4-BE49-F238E27FC236}">
                      <a16:creationId xmlns:a16="http://schemas.microsoft.com/office/drawing/2014/main" id="{9939D8AF-37F5-ABC4-88E2-7E59013FE316}"/>
                    </a:ext>
                  </a:extLst>
                </p:cNvPr>
                <p:cNvSpPr/>
                <p:nvPr/>
              </p:nvSpPr>
              <p:spPr>
                <a:xfrm>
                  <a:off x="13403200" y="4481900"/>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2">
                  <a:extLst>
                    <a:ext uri="{FF2B5EF4-FFF2-40B4-BE49-F238E27FC236}">
                      <a16:creationId xmlns:a16="http://schemas.microsoft.com/office/drawing/2014/main" id="{446AC784-0C5B-67BE-0FDF-1B4E5CA2EC01}"/>
                    </a:ext>
                  </a:extLst>
                </p:cNvPr>
                <p:cNvSpPr/>
                <p:nvPr/>
              </p:nvSpPr>
              <p:spPr>
                <a:xfrm>
                  <a:off x="12187325" y="4534950"/>
                  <a:ext cx="90025" cy="90025"/>
                </a:xfrm>
                <a:custGeom>
                  <a:avLst/>
                  <a:gdLst/>
                  <a:ahLst/>
                  <a:cxnLst/>
                  <a:rect l="l" t="t" r="r" b="b"/>
                  <a:pathLst>
                    <a:path w="3601" h="3601" extrusionOk="0">
                      <a:moveTo>
                        <a:pt x="1801" y="0"/>
                      </a:moveTo>
                      <a:cubicBezTo>
                        <a:pt x="804" y="0"/>
                        <a:pt x="1" y="804"/>
                        <a:pt x="1" y="1800"/>
                      </a:cubicBezTo>
                      <a:cubicBezTo>
                        <a:pt x="1" y="2797"/>
                        <a:pt x="804"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2">
                  <a:extLst>
                    <a:ext uri="{FF2B5EF4-FFF2-40B4-BE49-F238E27FC236}">
                      <a16:creationId xmlns:a16="http://schemas.microsoft.com/office/drawing/2014/main" id="{FEAF0EC3-8276-DD03-AA99-B4D60196D5EC}"/>
                    </a:ext>
                  </a:extLst>
                </p:cNvPr>
                <p:cNvSpPr/>
                <p:nvPr/>
              </p:nvSpPr>
              <p:spPr>
                <a:xfrm>
                  <a:off x="10377600" y="45920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2" y="2797"/>
                        <a:pt x="3632" y="1801"/>
                      </a:cubicBezTo>
                      <a:cubicBezTo>
                        <a:pt x="3632"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2">
                  <a:extLst>
                    <a:ext uri="{FF2B5EF4-FFF2-40B4-BE49-F238E27FC236}">
                      <a16:creationId xmlns:a16="http://schemas.microsoft.com/office/drawing/2014/main" id="{6B9BE62A-97D2-0A8D-0F75-AA232A1C4109}"/>
                    </a:ext>
                  </a:extLst>
                </p:cNvPr>
                <p:cNvSpPr/>
                <p:nvPr/>
              </p:nvSpPr>
              <p:spPr>
                <a:xfrm>
                  <a:off x="11313000" y="55708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3" y="2797"/>
                        <a:pt x="3633" y="1801"/>
                      </a:cubicBezTo>
                      <a:cubicBezTo>
                        <a:pt x="3633"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2">
                  <a:extLst>
                    <a:ext uri="{FF2B5EF4-FFF2-40B4-BE49-F238E27FC236}">
                      <a16:creationId xmlns:a16="http://schemas.microsoft.com/office/drawing/2014/main" id="{56CCFA59-C09B-A39C-A29F-CC681069C708}"/>
                    </a:ext>
                  </a:extLst>
                </p:cNvPr>
                <p:cNvSpPr/>
                <p:nvPr/>
              </p:nvSpPr>
              <p:spPr>
                <a:xfrm>
                  <a:off x="12329575" y="5426150"/>
                  <a:ext cx="90825" cy="90825"/>
                </a:xfrm>
                <a:custGeom>
                  <a:avLst/>
                  <a:gdLst/>
                  <a:ahLst/>
                  <a:cxnLst/>
                  <a:rect l="l" t="t" r="r" b="b"/>
                  <a:pathLst>
                    <a:path w="3633" h="3633" extrusionOk="0">
                      <a:moveTo>
                        <a:pt x="1832" y="0"/>
                      </a:moveTo>
                      <a:cubicBezTo>
                        <a:pt x="836" y="0"/>
                        <a:pt x="0" y="804"/>
                        <a:pt x="0" y="1833"/>
                      </a:cubicBezTo>
                      <a:cubicBezTo>
                        <a:pt x="0" y="2829"/>
                        <a:pt x="836" y="3633"/>
                        <a:pt x="1832" y="3633"/>
                      </a:cubicBezTo>
                      <a:cubicBezTo>
                        <a:pt x="2829" y="3633"/>
                        <a:pt x="3632" y="2829"/>
                        <a:pt x="3632" y="1833"/>
                      </a:cubicBezTo>
                      <a:cubicBezTo>
                        <a:pt x="3632" y="804"/>
                        <a:pt x="2829" y="0"/>
                        <a:pt x="183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2">
                  <a:extLst>
                    <a:ext uri="{FF2B5EF4-FFF2-40B4-BE49-F238E27FC236}">
                      <a16:creationId xmlns:a16="http://schemas.microsoft.com/office/drawing/2014/main" id="{FAC9482C-B81E-96A3-CD9A-465FB2D34575}"/>
                    </a:ext>
                  </a:extLst>
                </p:cNvPr>
                <p:cNvSpPr/>
                <p:nvPr/>
              </p:nvSpPr>
              <p:spPr>
                <a:xfrm>
                  <a:off x="11811225" y="3906525"/>
                  <a:ext cx="90050" cy="90025"/>
                </a:xfrm>
                <a:custGeom>
                  <a:avLst/>
                  <a:gdLst/>
                  <a:ahLst/>
                  <a:cxnLst/>
                  <a:rect l="l" t="t" r="r" b="b"/>
                  <a:pathLst>
                    <a:path w="3602" h="3601" extrusionOk="0">
                      <a:moveTo>
                        <a:pt x="1801" y="0"/>
                      </a:moveTo>
                      <a:cubicBezTo>
                        <a:pt x="805" y="0"/>
                        <a:pt x="1" y="804"/>
                        <a:pt x="1" y="1800"/>
                      </a:cubicBezTo>
                      <a:cubicBezTo>
                        <a:pt x="1" y="2797"/>
                        <a:pt x="805"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2">
                  <a:extLst>
                    <a:ext uri="{FF2B5EF4-FFF2-40B4-BE49-F238E27FC236}">
                      <a16:creationId xmlns:a16="http://schemas.microsoft.com/office/drawing/2014/main" id="{9028E622-DBE1-C579-9D2A-44BFAC645100}"/>
                    </a:ext>
                  </a:extLst>
                </p:cNvPr>
                <p:cNvSpPr/>
                <p:nvPr/>
              </p:nvSpPr>
              <p:spPr>
                <a:xfrm>
                  <a:off x="11407825" y="2153025"/>
                  <a:ext cx="90025" cy="90850"/>
                </a:xfrm>
                <a:custGeom>
                  <a:avLst/>
                  <a:gdLst/>
                  <a:ahLst/>
                  <a:cxnLst/>
                  <a:rect l="l" t="t" r="r" b="b"/>
                  <a:pathLst>
                    <a:path w="3601" h="3634" extrusionOk="0">
                      <a:moveTo>
                        <a:pt x="1800" y="1"/>
                      </a:moveTo>
                      <a:cubicBezTo>
                        <a:pt x="804" y="1"/>
                        <a:pt x="0" y="837"/>
                        <a:pt x="0" y="1833"/>
                      </a:cubicBezTo>
                      <a:cubicBezTo>
                        <a:pt x="0" y="2830"/>
                        <a:pt x="804" y="3633"/>
                        <a:pt x="1800" y="3633"/>
                      </a:cubicBezTo>
                      <a:cubicBezTo>
                        <a:pt x="2797" y="3633"/>
                        <a:pt x="3601" y="2830"/>
                        <a:pt x="3601" y="1833"/>
                      </a:cubicBezTo>
                      <a:cubicBezTo>
                        <a:pt x="3601" y="837"/>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cxnSp>
        <p:nvCxnSpPr>
          <p:cNvPr id="1835" name="Google Shape;1835;p42">
            <a:extLst>
              <a:ext uri="{FF2B5EF4-FFF2-40B4-BE49-F238E27FC236}">
                <a16:creationId xmlns:a16="http://schemas.microsoft.com/office/drawing/2014/main" id="{33206276-22C4-B6BD-1CE2-4619969D4F0C}"/>
              </a:ext>
            </a:extLst>
          </p:cNvPr>
          <p:cNvCxnSpPr/>
          <p:nvPr/>
        </p:nvCxnSpPr>
        <p:spPr>
          <a:xfrm>
            <a:off x="8863625" y="1371200"/>
            <a:ext cx="557400" cy="628500"/>
          </a:xfrm>
          <a:prstGeom prst="straightConnector1">
            <a:avLst/>
          </a:prstGeom>
          <a:noFill/>
          <a:ln w="9525" cap="flat" cmpd="sng">
            <a:solidFill>
              <a:schemeClr val="accent2"/>
            </a:solidFill>
            <a:prstDash val="solid"/>
            <a:round/>
            <a:headEnd type="none" w="med" len="med"/>
            <a:tailEnd type="none" w="med" len="med"/>
          </a:ln>
        </p:spPr>
      </p:cxnSp>
      <p:cxnSp>
        <p:nvCxnSpPr>
          <p:cNvPr id="1836" name="Google Shape;1836;p42">
            <a:extLst>
              <a:ext uri="{FF2B5EF4-FFF2-40B4-BE49-F238E27FC236}">
                <a16:creationId xmlns:a16="http://schemas.microsoft.com/office/drawing/2014/main" id="{AB3073CF-279F-F2E1-A2CF-86B3434D3546}"/>
              </a:ext>
            </a:extLst>
          </p:cNvPr>
          <p:cNvCxnSpPr/>
          <p:nvPr/>
        </p:nvCxnSpPr>
        <p:spPr>
          <a:xfrm flipH="1">
            <a:off x="8351200" y="1994500"/>
            <a:ext cx="1079400" cy="364800"/>
          </a:xfrm>
          <a:prstGeom prst="straightConnector1">
            <a:avLst/>
          </a:prstGeom>
          <a:noFill/>
          <a:ln w="9525" cap="flat" cmpd="sng">
            <a:solidFill>
              <a:schemeClr val="accent2"/>
            </a:solidFill>
            <a:prstDash val="solid"/>
            <a:round/>
            <a:headEnd type="none" w="med" len="med"/>
            <a:tailEnd type="none" w="med" len="med"/>
          </a:ln>
        </p:spPr>
      </p:cxnSp>
      <p:pic>
        <p:nvPicPr>
          <p:cNvPr id="3" name="Picture 2">
            <a:extLst>
              <a:ext uri="{FF2B5EF4-FFF2-40B4-BE49-F238E27FC236}">
                <a16:creationId xmlns:a16="http://schemas.microsoft.com/office/drawing/2014/main" id="{C55AF997-B28C-B7DC-CD9B-1023C01D9B09}"/>
              </a:ext>
            </a:extLst>
          </p:cNvPr>
          <p:cNvPicPr>
            <a:picLocks noChangeAspect="1"/>
          </p:cNvPicPr>
          <p:nvPr/>
        </p:nvPicPr>
        <p:blipFill>
          <a:blip r:embed="rId3"/>
          <a:stretch>
            <a:fillRect/>
          </a:stretch>
        </p:blipFill>
        <p:spPr>
          <a:xfrm>
            <a:off x="432972" y="479784"/>
            <a:ext cx="3827076" cy="4333804"/>
          </a:xfrm>
          <a:prstGeom prst="rect">
            <a:avLst/>
          </a:prstGeom>
        </p:spPr>
      </p:pic>
      <p:pic>
        <p:nvPicPr>
          <p:cNvPr id="5" name="Picture 4">
            <a:extLst>
              <a:ext uri="{FF2B5EF4-FFF2-40B4-BE49-F238E27FC236}">
                <a16:creationId xmlns:a16="http://schemas.microsoft.com/office/drawing/2014/main" id="{0FBF51A7-7E63-86E9-0617-538982BBE184}"/>
              </a:ext>
            </a:extLst>
          </p:cNvPr>
          <p:cNvPicPr>
            <a:picLocks noChangeAspect="1"/>
          </p:cNvPicPr>
          <p:nvPr/>
        </p:nvPicPr>
        <p:blipFill>
          <a:blip r:embed="rId4"/>
          <a:stretch>
            <a:fillRect/>
          </a:stretch>
        </p:blipFill>
        <p:spPr>
          <a:xfrm>
            <a:off x="4781696" y="483518"/>
            <a:ext cx="4003304" cy="4333845"/>
          </a:xfrm>
          <a:prstGeom prst="rect">
            <a:avLst/>
          </a:prstGeom>
        </p:spPr>
      </p:pic>
    </p:spTree>
    <p:extLst>
      <p:ext uri="{BB962C8B-B14F-4D97-AF65-F5344CB8AC3E}">
        <p14:creationId xmlns:p14="http://schemas.microsoft.com/office/powerpoint/2010/main" val="1477635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2">
          <a:extLst>
            <a:ext uri="{FF2B5EF4-FFF2-40B4-BE49-F238E27FC236}">
              <a16:creationId xmlns:a16="http://schemas.microsoft.com/office/drawing/2014/main" id="{D2B1E00C-0A66-6275-90C7-7D9508B9FF07}"/>
            </a:ext>
          </a:extLst>
        </p:cNvPr>
        <p:cNvGrpSpPr/>
        <p:nvPr/>
      </p:nvGrpSpPr>
      <p:grpSpPr>
        <a:xfrm>
          <a:off x="0" y="0"/>
          <a:ext cx="0" cy="0"/>
          <a:chOff x="0" y="0"/>
          <a:chExt cx="0" cy="0"/>
        </a:xfrm>
      </p:grpSpPr>
      <p:grpSp>
        <p:nvGrpSpPr>
          <p:cNvPr id="2345" name="Google Shape;2345;p52">
            <a:extLst>
              <a:ext uri="{FF2B5EF4-FFF2-40B4-BE49-F238E27FC236}">
                <a16:creationId xmlns:a16="http://schemas.microsoft.com/office/drawing/2014/main" id="{FF74F476-82C0-CA82-B2D7-B478A70B8B6B}"/>
              </a:ext>
            </a:extLst>
          </p:cNvPr>
          <p:cNvGrpSpPr/>
          <p:nvPr/>
        </p:nvGrpSpPr>
        <p:grpSpPr>
          <a:xfrm flipH="1">
            <a:off x="-2124408" y="1399808"/>
            <a:ext cx="5505638" cy="5597234"/>
            <a:chOff x="6499242" y="1053762"/>
            <a:chExt cx="5505638" cy="5597234"/>
          </a:xfrm>
        </p:grpSpPr>
        <p:grpSp>
          <p:nvGrpSpPr>
            <p:cNvPr id="2346" name="Google Shape;2346;p52">
              <a:extLst>
                <a:ext uri="{FF2B5EF4-FFF2-40B4-BE49-F238E27FC236}">
                  <a16:creationId xmlns:a16="http://schemas.microsoft.com/office/drawing/2014/main" id="{04FE573F-15BE-9D16-FA38-1DB90646BB9C}"/>
                </a:ext>
              </a:extLst>
            </p:cNvPr>
            <p:cNvGrpSpPr/>
            <p:nvPr/>
          </p:nvGrpSpPr>
          <p:grpSpPr>
            <a:xfrm>
              <a:off x="7989100" y="2783725"/>
              <a:ext cx="584850" cy="594450"/>
              <a:chOff x="2214950" y="5878400"/>
              <a:chExt cx="584850" cy="594450"/>
            </a:xfrm>
          </p:grpSpPr>
          <p:sp>
            <p:nvSpPr>
              <p:cNvPr id="2347" name="Google Shape;2347;p52">
                <a:extLst>
                  <a:ext uri="{FF2B5EF4-FFF2-40B4-BE49-F238E27FC236}">
                    <a16:creationId xmlns:a16="http://schemas.microsoft.com/office/drawing/2014/main" id="{372F5F4E-3677-B773-06F2-96D860402C80}"/>
                  </a:ext>
                </a:extLst>
              </p:cNvPr>
              <p:cNvSpPr/>
              <p:nvPr/>
            </p:nvSpPr>
            <p:spPr>
              <a:xfrm>
                <a:off x="2228500" y="5891175"/>
                <a:ext cx="546575" cy="562525"/>
              </a:xfrm>
              <a:custGeom>
                <a:avLst/>
                <a:gdLst/>
                <a:ahLst/>
                <a:cxnLst/>
                <a:rect l="l" t="t" r="r" b="b"/>
                <a:pathLst>
                  <a:path w="21863" h="22501" fill="none" extrusionOk="0">
                    <a:moveTo>
                      <a:pt x="14969" y="1"/>
                    </a:moveTo>
                    <a:lnTo>
                      <a:pt x="1" y="17202"/>
                    </a:lnTo>
                    <a:lnTo>
                      <a:pt x="21862" y="22500"/>
                    </a:lnTo>
                    <a:lnTo>
                      <a:pt x="16213" y="12192"/>
                    </a:lnTo>
                    <a:lnTo>
                      <a:pt x="1" y="17202"/>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52">
                <a:extLst>
                  <a:ext uri="{FF2B5EF4-FFF2-40B4-BE49-F238E27FC236}">
                    <a16:creationId xmlns:a16="http://schemas.microsoft.com/office/drawing/2014/main" id="{D2A4F708-B8D9-8852-4EDD-984507A86454}"/>
                  </a:ext>
                </a:extLst>
              </p:cNvPr>
              <p:cNvSpPr/>
              <p:nvPr/>
            </p:nvSpPr>
            <p:spPr>
              <a:xfrm>
                <a:off x="2589950" y="5878400"/>
                <a:ext cx="25550" cy="25575"/>
              </a:xfrm>
              <a:custGeom>
                <a:avLst/>
                <a:gdLst/>
                <a:ahLst/>
                <a:cxnLst/>
                <a:rect l="l" t="t" r="r" b="b"/>
                <a:pathLst>
                  <a:path w="1022" h="1023" extrusionOk="0">
                    <a:moveTo>
                      <a:pt x="1021" y="512"/>
                    </a:moveTo>
                    <a:cubicBezTo>
                      <a:pt x="1021" y="799"/>
                      <a:pt x="798" y="1022"/>
                      <a:pt x="511" y="1022"/>
                    </a:cubicBezTo>
                    <a:cubicBezTo>
                      <a:pt x="224" y="1022"/>
                      <a:pt x="0" y="799"/>
                      <a:pt x="0" y="512"/>
                    </a:cubicBezTo>
                    <a:cubicBezTo>
                      <a:pt x="0" y="256"/>
                      <a:pt x="224" y="1"/>
                      <a:pt x="511" y="1"/>
                    </a:cubicBezTo>
                    <a:cubicBezTo>
                      <a:pt x="798" y="1"/>
                      <a:pt x="1021" y="256"/>
                      <a:pt x="1021" y="51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52">
                <a:extLst>
                  <a:ext uri="{FF2B5EF4-FFF2-40B4-BE49-F238E27FC236}">
                    <a16:creationId xmlns:a16="http://schemas.microsoft.com/office/drawing/2014/main" id="{D1C024D3-07E2-910B-146E-4BA2064905A5}"/>
                  </a:ext>
                </a:extLst>
              </p:cNvPr>
              <p:cNvSpPr/>
              <p:nvPr/>
            </p:nvSpPr>
            <p:spPr>
              <a:xfrm>
                <a:off x="2621050" y="6183200"/>
                <a:ext cx="25575" cy="25550"/>
              </a:xfrm>
              <a:custGeom>
                <a:avLst/>
                <a:gdLst/>
                <a:ahLst/>
                <a:cxnLst/>
                <a:rect l="l" t="t" r="r" b="b"/>
                <a:pathLst>
                  <a:path w="1023" h="1022" extrusionOk="0">
                    <a:moveTo>
                      <a:pt x="1022" y="511"/>
                    </a:moveTo>
                    <a:cubicBezTo>
                      <a:pt x="1022" y="798"/>
                      <a:pt x="799" y="1021"/>
                      <a:pt x="511" y="1021"/>
                    </a:cubicBezTo>
                    <a:cubicBezTo>
                      <a:pt x="224" y="1021"/>
                      <a:pt x="1" y="798"/>
                      <a:pt x="1" y="511"/>
                    </a:cubicBezTo>
                    <a:cubicBezTo>
                      <a:pt x="1" y="224"/>
                      <a:pt x="224" y="0"/>
                      <a:pt x="511" y="0"/>
                    </a:cubicBezTo>
                    <a:cubicBezTo>
                      <a:pt x="799"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52">
                <a:extLst>
                  <a:ext uri="{FF2B5EF4-FFF2-40B4-BE49-F238E27FC236}">
                    <a16:creationId xmlns:a16="http://schemas.microsoft.com/office/drawing/2014/main" id="{712814B5-C898-D777-B4C9-CB6187A8A864}"/>
                  </a:ext>
                </a:extLst>
              </p:cNvPr>
              <p:cNvSpPr/>
              <p:nvPr/>
            </p:nvSpPr>
            <p:spPr>
              <a:xfrm>
                <a:off x="2214950" y="6294100"/>
                <a:ext cx="42300" cy="42300"/>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52">
                <a:extLst>
                  <a:ext uri="{FF2B5EF4-FFF2-40B4-BE49-F238E27FC236}">
                    <a16:creationId xmlns:a16="http://schemas.microsoft.com/office/drawing/2014/main" id="{4BCCA72A-7AFB-6852-F2C6-D939CAC3886B}"/>
                  </a:ext>
                </a:extLst>
              </p:cNvPr>
              <p:cNvSpPr/>
              <p:nvPr/>
            </p:nvSpPr>
            <p:spPr>
              <a:xfrm>
                <a:off x="2757500" y="6430525"/>
                <a:ext cx="42300" cy="42325"/>
              </a:xfrm>
              <a:custGeom>
                <a:avLst/>
                <a:gdLst/>
                <a:ahLst/>
                <a:cxnLst/>
                <a:rect l="l" t="t" r="r" b="b"/>
                <a:pathLst>
                  <a:path w="1692" h="1693" extrusionOk="0">
                    <a:moveTo>
                      <a:pt x="1692" y="830"/>
                    </a:moveTo>
                    <a:cubicBezTo>
                      <a:pt x="1692" y="1309"/>
                      <a:pt x="1309" y="1692"/>
                      <a:pt x="830" y="1692"/>
                    </a:cubicBezTo>
                    <a:cubicBezTo>
                      <a:pt x="383" y="1692"/>
                      <a:pt x="0" y="1309"/>
                      <a:pt x="0" y="830"/>
                    </a:cubicBezTo>
                    <a:cubicBezTo>
                      <a:pt x="0" y="384"/>
                      <a:pt x="383" y="1"/>
                      <a:pt x="830"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2" name="Google Shape;2352;p52">
              <a:extLst>
                <a:ext uri="{FF2B5EF4-FFF2-40B4-BE49-F238E27FC236}">
                  <a16:creationId xmlns:a16="http://schemas.microsoft.com/office/drawing/2014/main" id="{9A32D19C-2A24-9E31-4E8F-2A1DDEE6942F}"/>
                </a:ext>
              </a:extLst>
            </p:cNvPr>
            <p:cNvGrpSpPr/>
            <p:nvPr/>
          </p:nvGrpSpPr>
          <p:grpSpPr>
            <a:xfrm rot="-153375">
              <a:off x="6839463" y="4436056"/>
              <a:ext cx="927920" cy="503473"/>
              <a:chOff x="3176988" y="6051975"/>
              <a:chExt cx="927925" cy="503475"/>
            </a:xfrm>
          </p:grpSpPr>
          <p:sp>
            <p:nvSpPr>
              <p:cNvPr id="2353" name="Google Shape;2353;p52">
                <a:extLst>
                  <a:ext uri="{FF2B5EF4-FFF2-40B4-BE49-F238E27FC236}">
                    <a16:creationId xmlns:a16="http://schemas.microsoft.com/office/drawing/2014/main" id="{184B7B6B-AD39-372E-772D-FFE2335FDF48}"/>
                  </a:ext>
                </a:extLst>
              </p:cNvPr>
              <p:cNvSpPr/>
              <p:nvPr/>
            </p:nvSpPr>
            <p:spPr>
              <a:xfrm>
                <a:off x="3198538" y="6072725"/>
                <a:ext cx="893625" cy="472350"/>
              </a:xfrm>
              <a:custGeom>
                <a:avLst/>
                <a:gdLst/>
                <a:ahLst/>
                <a:cxnLst/>
                <a:rect l="l" t="t" r="r" b="b"/>
                <a:pathLst>
                  <a:path w="35745" h="18894" fill="none" extrusionOk="0">
                    <a:moveTo>
                      <a:pt x="0" y="1"/>
                    </a:moveTo>
                    <a:lnTo>
                      <a:pt x="6862" y="17809"/>
                    </a:lnTo>
                    <a:lnTo>
                      <a:pt x="35744" y="18894"/>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52">
                <a:extLst>
                  <a:ext uri="{FF2B5EF4-FFF2-40B4-BE49-F238E27FC236}">
                    <a16:creationId xmlns:a16="http://schemas.microsoft.com/office/drawing/2014/main" id="{2E86E60F-C5C6-91D2-B63C-185465C51F5F}"/>
                  </a:ext>
                </a:extLst>
              </p:cNvPr>
              <p:cNvSpPr/>
              <p:nvPr/>
            </p:nvSpPr>
            <p:spPr>
              <a:xfrm>
                <a:off x="4079363" y="6529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1"/>
                      <a:pt x="511" y="1"/>
                    </a:cubicBezTo>
                    <a:cubicBezTo>
                      <a:pt x="798" y="1"/>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52">
                <a:extLst>
                  <a:ext uri="{FF2B5EF4-FFF2-40B4-BE49-F238E27FC236}">
                    <a16:creationId xmlns:a16="http://schemas.microsoft.com/office/drawing/2014/main" id="{103FC861-1257-DCAA-F693-AB82E34BE2E7}"/>
                  </a:ext>
                </a:extLst>
              </p:cNvPr>
              <p:cNvSpPr/>
              <p:nvPr/>
            </p:nvSpPr>
            <p:spPr>
              <a:xfrm>
                <a:off x="3176988" y="60519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52">
                <a:extLst>
                  <a:ext uri="{FF2B5EF4-FFF2-40B4-BE49-F238E27FC236}">
                    <a16:creationId xmlns:a16="http://schemas.microsoft.com/office/drawing/2014/main" id="{D2B6254B-8D90-602A-9FE1-55F2CE615010}"/>
                  </a:ext>
                </a:extLst>
              </p:cNvPr>
              <p:cNvSpPr/>
              <p:nvPr/>
            </p:nvSpPr>
            <p:spPr>
              <a:xfrm>
                <a:off x="3354113" y="6491600"/>
                <a:ext cx="42300" cy="42325"/>
              </a:xfrm>
              <a:custGeom>
                <a:avLst/>
                <a:gdLst/>
                <a:ahLst/>
                <a:cxnLst/>
                <a:rect l="l" t="t" r="r" b="b"/>
                <a:pathLst>
                  <a:path w="1692" h="1693" extrusionOk="0">
                    <a:moveTo>
                      <a:pt x="1692" y="830"/>
                    </a:moveTo>
                    <a:cubicBezTo>
                      <a:pt x="1692" y="1309"/>
                      <a:pt x="1309" y="1692"/>
                      <a:pt x="862" y="1692"/>
                    </a:cubicBezTo>
                    <a:cubicBezTo>
                      <a:pt x="383" y="1692"/>
                      <a:pt x="0" y="1309"/>
                      <a:pt x="0" y="830"/>
                    </a:cubicBezTo>
                    <a:cubicBezTo>
                      <a:pt x="0" y="384"/>
                      <a:pt x="383" y="1"/>
                      <a:pt x="862"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7" name="Google Shape;2357;p52">
              <a:extLst>
                <a:ext uri="{FF2B5EF4-FFF2-40B4-BE49-F238E27FC236}">
                  <a16:creationId xmlns:a16="http://schemas.microsoft.com/office/drawing/2014/main" id="{ED38D7EF-8163-0308-C332-C16DEE090F86}"/>
                </a:ext>
              </a:extLst>
            </p:cNvPr>
            <p:cNvSpPr/>
            <p:nvPr/>
          </p:nvSpPr>
          <p:spPr>
            <a:xfrm rot="-6838413">
              <a:off x="7600446" y="3711175"/>
              <a:ext cx="42298" cy="42298"/>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8" name="Google Shape;2358;p52">
              <a:extLst>
                <a:ext uri="{FF2B5EF4-FFF2-40B4-BE49-F238E27FC236}">
                  <a16:creationId xmlns:a16="http://schemas.microsoft.com/office/drawing/2014/main" id="{F6538AD8-6CA1-903F-5226-7FD60C72408D}"/>
                </a:ext>
              </a:extLst>
            </p:cNvPr>
            <p:cNvGrpSpPr/>
            <p:nvPr/>
          </p:nvGrpSpPr>
          <p:grpSpPr>
            <a:xfrm rot="1261702" flipH="1">
              <a:off x="7143914" y="1664524"/>
              <a:ext cx="4216295" cy="4375710"/>
              <a:chOff x="9348175" y="863250"/>
              <a:chExt cx="5209825" cy="5406805"/>
            </a:xfrm>
          </p:grpSpPr>
          <p:grpSp>
            <p:nvGrpSpPr>
              <p:cNvPr id="2359" name="Google Shape;2359;p52">
                <a:extLst>
                  <a:ext uri="{FF2B5EF4-FFF2-40B4-BE49-F238E27FC236}">
                    <a16:creationId xmlns:a16="http://schemas.microsoft.com/office/drawing/2014/main" id="{FD3C4CEA-7A71-BD47-35E8-2E9C2F60C69F}"/>
                  </a:ext>
                </a:extLst>
              </p:cNvPr>
              <p:cNvGrpSpPr/>
              <p:nvPr/>
            </p:nvGrpSpPr>
            <p:grpSpPr>
              <a:xfrm>
                <a:off x="9369050" y="884125"/>
                <a:ext cx="5160025" cy="5385930"/>
                <a:chOff x="9369050" y="884125"/>
                <a:chExt cx="5160025" cy="5385930"/>
              </a:xfrm>
            </p:grpSpPr>
            <p:sp>
              <p:nvSpPr>
                <p:cNvPr id="2360" name="Google Shape;2360;p52">
                  <a:extLst>
                    <a:ext uri="{FF2B5EF4-FFF2-40B4-BE49-F238E27FC236}">
                      <a16:creationId xmlns:a16="http://schemas.microsoft.com/office/drawing/2014/main" id="{923FD8E6-DE2F-077B-A843-73D6458DEB14}"/>
                    </a:ext>
                  </a:extLst>
                </p:cNvPr>
                <p:cNvSpPr/>
                <p:nvPr/>
              </p:nvSpPr>
              <p:spPr>
                <a:xfrm>
                  <a:off x="10744850" y="2199650"/>
                  <a:ext cx="3357500" cy="3867800"/>
                </a:xfrm>
                <a:custGeom>
                  <a:avLst/>
                  <a:gdLst/>
                  <a:ahLst/>
                  <a:cxnLst/>
                  <a:rect l="l" t="t" r="r" b="b"/>
                  <a:pathLst>
                    <a:path w="134300" h="154712" fill="none" extrusionOk="0">
                      <a:moveTo>
                        <a:pt x="134300" y="154712"/>
                      </a:moveTo>
                      <a:lnTo>
                        <a:pt x="123917" y="115431"/>
                      </a:lnTo>
                      <a:lnTo>
                        <a:pt x="82387" y="106624"/>
                      </a:lnTo>
                      <a:lnTo>
                        <a:pt x="60078" y="95277"/>
                      </a:lnTo>
                      <a:lnTo>
                        <a:pt x="41209" y="119192"/>
                      </a:lnTo>
                      <a:lnTo>
                        <a:pt x="44360" y="70140"/>
                      </a:lnTo>
                      <a:lnTo>
                        <a:pt x="12922" y="69175"/>
                      </a:lnTo>
                      <a:lnTo>
                        <a:pt x="38702" y="31470"/>
                      </a:lnTo>
                      <a:lnTo>
                        <a:pt x="28319" y="0"/>
                      </a:lnTo>
                      <a:lnTo>
                        <a:pt x="0" y="524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52">
                  <a:extLst>
                    <a:ext uri="{FF2B5EF4-FFF2-40B4-BE49-F238E27FC236}">
                      <a16:creationId xmlns:a16="http://schemas.microsoft.com/office/drawing/2014/main" id="{4BE03673-123D-23BE-1CB2-5F7676855D05}"/>
                    </a:ext>
                  </a:extLst>
                </p:cNvPr>
                <p:cNvSpPr/>
                <p:nvPr/>
              </p:nvSpPr>
              <p:spPr>
                <a:xfrm>
                  <a:off x="10940125" y="2959875"/>
                  <a:ext cx="776300" cy="26525"/>
                </a:xfrm>
                <a:custGeom>
                  <a:avLst/>
                  <a:gdLst/>
                  <a:ahLst/>
                  <a:cxnLst/>
                  <a:rect l="l" t="t" r="r" b="b"/>
                  <a:pathLst>
                    <a:path w="31052" h="1061" fill="none" extrusionOk="0">
                      <a:moveTo>
                        <a:pt x="0" y="0"/>
                      </a:moveTo>
                      <a:lnTo>
                        <a:pt x="31052" y="106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52">
                  <a:extLst>
                    <a:ext uri="{FF2B5EF4-FFF2-40B4-BE49-F238E27FC236}">
                      <a16:creationId xmlns:a16="http://schemas.microsoft.com/office/drawing/2014/main" id="{E97BB704-0387-B98F-6EE5-AE8995E7BD12}"/>
                    </a:ext>
                  </a:extLst>
                </p:cNvPr>
                <p:cNvSpPr/>
                <p:nvPr/>
              </p:nvSpPr>
              <p:spPr>
                <a:xfrm>
                  <a:off x="14057322" y="4223153"/>
                  <a:ext cx="167975" cy="2046902"/>
                </a:xfrm>
                <a:custGeom>
                  <a:avLst/>
                  <a:gdLst/>
                  <a:ahLst/>
                  <a:cxnLst/>
                  <a:rect l="l" t="t" r="r" b="b"/>
                  <a:pathLst>
                    <a:path w="6719" h="74190" fill="none" extrusionOk="0">
                      <a:moveTo>
                        <a:pt x="6719" y="0"/>
                      </a:moveTo>
                      <a:lnTo>
                        <a:pt x="1" y="7419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52">
                  <a:extLst>
                    <a:ext uri="{FF2B5EF4-FFF2-40B4-BE49-F238E27FC236}">
                      <a16:creationId xmlns:a16="http://schemas.microsoft.com/office/drawing/2014/main" id="{1663B06E-19FA-D504-BB0E-E3A714924816}"/>
                    </a:ext>
                  </a:extLst>
                </p:cNvPr>
                <p:cNvSpPr/>
                <p:nvPr/>
              </p:nvSpPr>
              <p:spPr>
                <a:xfrm>
                  <a:off x="12804500" y="4223150"/>
                  <a:ext cx="1724575" cy="1236775"/>
                </a:xfrm>
                <a:custGeom>
                  <a:avLst/>
                  <a:gdLst/>
                  <a:ahLst/>
                  <a:cxnLst/>
                  <a:rect l="l" t="t" r="r" b="b"/>
                  <a:pathLst>
                    <a:path w="68983" h="49471" fill="none" extrusionOk="0">
                      <a:moveTo>
                        <a:pt x="41531" y="34491"/>
                      </a:moveTo>
                      <a:lnTo>
                        <a:pt x="15944" y="49471"/>
                      </a:lnTo>
                      <a:lnTo>
                        <a:pt x="1" y="25684"/>
                      </a:lnTo>
                      <a:lnTo>
                        <a:pt x="25395" y="12569"/>
                      </a:lnTo>
                      <a:lnTo>
                        <a:pt x="41531" y="34491"/>
                      </a:lnTo>
                      <a:lnTo>
                        <a:pt x="56832" y="0"/>
                      </a:lnTo>
                      <a:lnTo>
                        <a:pt x="68983" y="2115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52">
                  <a:extLst>
                    <a:ext uri="{FF2B5EF4-FFF2-40B4-BE49-F238E27FC236}">
                      <a16:creationId xmlns:a16="http://schemas.microsoft.com/office/drawing/2014/main" id="{BCD3A088-AC06-6CCF-F3BB-4B966319E4B4}"/>
                    </a:ext>
                  </a:extLst>
                </p:cNvPr>
                <p:cNvSpPr/>
                <p:nvPr/>
              </p:nvSpPr>
              <p:spPr>
                <a:xfrm>
                  <a:off x="12390650" y="884125"/>
                  <a:ext cx="1651450" cy="5037075"/>
                </a:xfrm>
                <a:custGeom>
                  <a:avLst/>
                  <a:gdLst/>
                  <a:ahLst/>
                  <a:cxnLst/>
                  <a:rect l="l" t="t" r="r" b="b"/>
                  <a:pathLst>
                    <a:path w="66058" h="201483" fill="none" extrusionOk="0">
                      <a:moveTo>
                        <a:pt x="51785" y="196436"/>
                      </a:moveTo>
                      <a:lnTo>
                        <a:pt x="34813" y="194989"/>
                      </a:lnTo>
                      <a:lnTo>
                        <a:pt x="32498" y="183032"/>
                      </a:lnTo>
                      <a:lnTo>
                        <a:pt x="0" y="201482"/>
                      </a:lnTo>
                      <a:lnTo>
                        <a:pt x="16555" y="159245"/>
                      </a:lnTo>
                      <a:lnTo>
                        <a:pt x="28737" y="123918"/>
                      </a:lnTo>
                      <a:lnTo>
                        <a:pt x="41949" y="146130"/>
                      </a:lnTo>
                      <a:lnTo>
                        <a:pt x="66057" y="97913"/>
                      </a:lnTo>
                      <a:lnTo>
                        <a:pt x="23273" y="97077"/>
                      </a:lnTo>
                      <a:lnTo>
                        <a:pt x="50949" y="54293"/>
                      </a:lnTo>
                      <a:lnTo>
                        <a:pt x="54935" y="30634"/>
                      </a:lnTo>
                      <a:lnTo>
                        <a:pt x="34813" y="19930"/>
                      </a:lnTo>
                      <a:lnTo>
                        <a:pt x="45067"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52">
                  <a:extLst>
                    <a:ext uri="{FF2B5EF4-FFF2-40B4-BE49-F238E27FC236}">
                      <a16:creationId xmlns:a16="http://schemas.microsoft.com/office/drawing/2014/main" id="{5CB1D63F-A7EF-B876-F95A-A68FAD619238}"/>
                    </a:ext>
                  </a:extLst>
                </p:cNvPr>
                <p:cNvSpPr/>
                <p:nvPr/>
              </p:nvSpPr>
              <p:spPr>
                <a:xfrm>
                  <a:off x="11452825" y="2199650"/>
                  <a:ext cx="1519650" cy="1111425"/>
                </a:xfrm>
                <a:custGeom>
                  <a:avLst/>
                  <a:gdLst/>
                  <a:ahLst/>
                  <a:cxnLst/>
                  <a:rect l="l" t="t" r="r" b="b"/>
                  <a:pathLst>
                    <a:path w="60786" h="44457" fill="none" extrusionOk="0">
                      <a:moveTo>
                        <a:pt x="0" y="0"/>
                      </a:moveTo>
                      <a:lnTo>
                        <a:pt x="20959" y="32916"/>
                      </a:lnTo>
                      <a:lnTo>
                        <a:pt x="60786" y="44456"/>
                      </a:lnTo>
                      <a:lnTo>
                        <a:pt x="46546" y="11540"/>
                      </a:lnTo>
                      <a:lnTo>
                        <a:pt x="20959" y="32916"/>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52">
                  <a:extLst>
                    <a:ext uri="{FF2B5EF4-FFF2-40B4-BE49-F238E27FC236}">
                      <a16:creationId xmlns:a16="http://schemas.microsoft.com/office/drawing/2014/main" id="{DF582E17-FD18-1177-AFC0-3E333EF504E3}"/>
                    </a:ext>
                  </a:extLst>
                </p:cNvPr>
                <p:cNvSpPr/>
                <p:nvPr/>
              </p:nvSpPr>
              <p:spPr>
                <a:xfrm>
                  <a:off x="11712400" y="1382375"/>
                  <a:ext cx="1952000" cy="2570775"/>
                </a:xfrm>
                <a:custGeom>
                  <a:avLst/>
                  <a:gdLst/>
                  <a:ahLst/>
                  <a:cxnLst/>
                  <a:rect l="l" t="t" r="r" b="b"/>
                  <a:pathLst>
                    <a:path w="78080" h="102831" fill="none" extrusionOk="0">
                      <a:moveTo>
                        <a:pt x="61943" y="0"/>
                      </a:moveTo>
                      <a:lnTo>
                        <a:pt x="78079" y="34363"/>
                      </a:lnTo>
                      <a:lnTo>
                        <a:pt x="36163" y="44231"/>
                      </a:lnTo>
                      <a:lnTo>
                        <a:pt x="16651" y="24848"/>
                      </a:lnTo>
                      <a:lnTo>
                        <a:pt x="10576" y="65607"/>
                      </a:lnTo>
                      <a:lnTo>
                        <a:pt x="0" y="64161"/>
                      </a:lnTo>
                      <a:lnTo>
                        <a:pt x="5658" y="102831"/>
                      </a:lnTo>
                      <a:lnTo>
                        <a:pt x="12408" y="86469"/>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52">
                  <a:extLst>
                    <a:ext uri="{FF2B5EF4-FFF2-40B4-BE49-F238E27FC236}">
                      <a16:creationId xmlns:a16="http://schemas.microsoft.com/office/drawing/2014/main" id="{FD497FF5-9E51-E286-1889-8CCC69E8224D}"/>
                    </a:ext>
                  </a:extLst>
                </p:cNvPr>
                <p:cNvSpPr/>
                <p:nvPr/>
              </p:nvSpPr>
              <p:spPr>
                <a:xfrm>
                  <a:off x="13439350" y="4157250"/>
                  <a:ext cx="785950" cy="380125"/>
                </a:xfrm>
                <a:custGeom>
                  <a:avLst/>
                  <a:gdLst/>
                  <a:ahLst/>
                  <a:cxnLst/>
                  <a:rect l="l" t="t" r="r" b="b"/>
                  <a:pathLst>
                    <a:path w="31438" h="15205" fill="none" extrusionOk="0">
                      <a:moveTo>
                        <a:pt x="1" y="15205"/>
                      </a:moveTo>
                      <a:lnTo>
                        <a:pt x="31438" y="2636"/>
                      </a:lnTo>
                      <a:lnTo>
                        <a:pt x="16909" y="0"/>
                      </a:lnTo>
                      <a:close/>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52">
                  <a:extLst>
                    <a:ext uri="{FF2B5EF4-FFF2-40B4-BE49-F238E27FC236}">
                      <a16:creationId xmlns:a16="http://schemas.microsoft.com/office/drawing/2014/main" id="{A603167A-D44E-B51B-3D8A-443D34FAB658}"/>
                    </a:ext>
                  </a:extLst>
                </p:cNvPr>
                <p:cNvSpPr/>
                <p:nvPr/>
              </p:nvSpPr>
              <p:spPr>
                <a:xfrm>
                  <a:off x="10137300" y="5289525"/>
                  <a:ext cx="474175" cy="348800"/>
                </a:xfrm>
                <a:custGeom>
                  <a:avLst/>
                  <a:gdLst/>
                  <a:ahLst/>
                  <a:cxnLst/>
                  <a:rect l="l" t="t" r="r" b="b"/>
                  <a:pathLst>
                    <a:path w="18967" h="13952" fill="none" extrusionOk="0">
                      <a:moveTo>
                        <a:pt x="18966" y="1"/>
                      </a:moveTo>
                      <a:lnTo>
                        <a:pt x="1" y="1395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52">
                  <a:extLst>
                    <a:ext uri="{FF2B5EF4-FFF2-40B4-BE49-F238E27FC236}">
                      <a16:creationId xmlns:a16="http://schemas.microsoft.com/office/drawing/2014/main" id="{3676C850-B7F2-EECA-E658-FB4EF65D656E}"/>
                    </a:ext>
                  </a:extLst>
                </p:cNvPr>
                <p:cNvSpPr/>
                <p:nvPr/>
              </p:nvSpPr>
              <p:spPr>
                <a:xfrm>
                  <a:off x="10646000" y="3651775"/>
                  <a:ext cx="421925" cy="277275"/>
                </a:xfrm>
                <a:custGeom>
                  <a:avLst/>
                  <a:gdLst/>
                  <a:ahLst/>
                  <a:cxnLst/>
                  <a:rect l="l" t="t" r="r" b="b"/>
                  <a:pathLst>
                    <a:path w="16877" h="11091" fill="none" extrusionOk="0">
                      <a:moveTo>
                        <a:pt x="16876" y="11090"/>
                      </a:moveTo>
                      <a:lnTo>
                        <a:pt x="0" y="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52">
                  <a:extLst>
                    <a:ext uri="{FF2B5EF4-FFF2-40B4-BE49-F238E27FC236}">
                      <a16:creationId xmlns:a16="http://schemas.microsoft.com/office/drawing/2014/main" id="{81ABDE64-2CE7-2D0E-0B1E-5C55989415F7}"/>
                    </a:ext>
                  </a:extLst>
                </p:cNvPr>
                <p:cNvSpPr/>
                <p:nvPr/>
              </p:nvSpPr>
              <p:spPr>
                <a:xfrm>
                  <a:off x="12695200" y="4485125"/>
                  <a:ext cx="109325" cy="379325"/>
                </a:xfrm>
                <a:custGeom>
                  <a:avLst/>
                  <a:gdLst/>
                  <a:ahLst/>
                  <a:cxnLst/>
                  <a:rect l="l" t="t" r="r" b="b"/>
                  <a:pathLst>
                    <a:path w="4373" h="15173" fill="none" extrusionOk="0">
                      <a:moveTo>
                        <a:pt x="1" y="0"/>
                      </a:moveTo>
                      <a:lnTo>
                        <a:pt x="4373" y="1517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52">
                  <a:extLst>
                    <a:ext uri="{FF2B5EF4-FFF2-40B4-BE49-F238E27FC236}">
                      <a16:creationId xmlns:a16="http://schemas.microsoft.com/office/drawing/2014/main" id="{074BB920-005B-41FF-464D-93462B0089DC}"/>
                    </a:ext>
                  </a:extLst>
                </p:cNvPr>
                <p:cNvSpPr/>
                <p:nvPr/>
              </p:nvSpPr>
              <p:spPr>
                <a:xfrm>
                  <a:off x="9369050" y="4637000"/>
                  <a:ext cx="2406050" cy="998125"/>
                </a:xfrm>
                <a:custGeom>
                  <a:avLst/>
                  <a:gdLst/>
                  <a:ahLst/>
                  <a:cxnLst/>
                  <a:rect l="l" t="t" r="r" b="b"/>
                  <a:pathLst>
                    <a:path w="96242" h="39925" fill="none" extrusionOk="0">
                      <a:moveTo>
                        <a:pt x="76633" y="12987"/>
                      </a:moveTo>
                      <a:lnTo>
                        <a:pt x="42142" y="1"/>
                      </a:lnTo>
                      <a:lnTo>
                        <a:pt x="79880" y="39924"/>
                      </a:lnTo>
                      <a:lnTo>
                        <a:pt x="76633" y="12987"/>
                      </a:lnTo>
                      <a:lnTo>
                        <a:pt x="96241" y="21698"/>
                      </a:lnTo>
                      <a:lnTo>
                        <a:pt x="79880" y="39924"/>
                      </a:lnTo>
                      <a:lnTo>
                        <a:pt x="49696" y="26102"/>
                      </a:lnTo>
                      <a:lnTo>
                        <a:pt x="42142" y="1"/>
                      </a:lnTo>
                      <a:lnTo>
                        <a:pt x="1" y="22630"/>
                      </a:lnTo>
                      <a:lnTo>
                        <a:pt x="49696" y="2610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52">
                  <a:extLst>
                    <a:ext uri="{FF2B5EF4-FFF2-40B4-BE49-F238E27FC236}">
                      <a16:creationId xmlns:a16="http://schemas.microsoft.com/office/drawing/2014/main" id="{142D8BF0-7B4E-C11C-5905-C01928F081C3}"/>
                    </a:ext>
                  </a:extLst>
                </p:cNvPr>
                <p:cNvSpPr/>
                <p:nvPr/>
              </p:nvSpPr>
              <p:spPr>
                <a:xfrm>
                  <a:off x="11853825" y="3610800"/>
                  <a:ext cx="1328400" cy="970775"/>
                </a:xfrm>
                <a:custGeom>
                  <a:avLst/>
                  <a:gdLst/>
                  <a:ahLst/>
                  <a:cxnLst/>
                  <a:rect l="l" t="t" r="r" b="b"/>
                  <a:pathLst>
                    <a:path w="53136" h="38831" fill="none" extrusionOk="0">
                      <a:moveTo>
                        <a:pt x="15719" y="38831"/>
                      </a:moveTo>
                      <a:lnTo>
                        <a:pt x="33656" y="34973"/>
                      </a:lnTo>
                      <a:lnTo>
                        <a:pt x="50210" y="14851"/>
                      </a:lnTo>
                      <a:lnTo>
                        <a:pt x="1" y="13694"/>
                      </a:lnTo>
                      <a:lnTo>
                        <a:pt x="15719" y="38831"/>
                      </a:lnTo>
                      <a:lnTo>
                        <a:pt x="50210" y="14851"/>
                      </a:lnTo>
                      <a:lnTo>
                        <a:pt x="53135" y="0"/>
                      </a:lnTo>
                      <a:lnTo>
                        <a:pt x="1" y="13694"/>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52">
                  <a:extLst>
                    <a:ext uri="{FF2B5EF4-FFF2-40B4-BE49-F238E27FC236}">
                      <a16:creationId xmlns:a16="http://schemas.microsoft.com/office/drawing/2014/main" id="{A10E2DB1-84C8-8D80-2F96-BC51E5880B92}"/>
                    </a:ext>
                  </a:extLst>
                </p:cNvPr>
                <p:cNvSpPr/>
                <p:nvPr/>
              </p:nvSpPr>
              <p:spPr>
                <a:xfrm>
                  <a:off x="10941725" y="1359075"/>
                  <a:ext cx="1862800" cy="4221400"/>
                </a:xfrm>
                <a:custGeom>
                  <a:avLst/>
                  <a:gdLst/>
                  <a:ahLst/>
                  <a:cxnLst/>
                  <a:rect l="l" t="t" r="r" b="b"/>
                  <a:pathLst>
                    <a:path w="74512" h="168856" fill="none" extrusionOk="0">
                      <a:moveTo>
                        <a:pt x="55353" y="157958"/>
                      </a:moveTo>
                      <a:lnTo>
                        <a:pt x="41210" y="168855"/>
                      </a:lnTo>
                      <a:lnTo>
                        <a:pt x="33334" y="152815"/>
                      </a:lnTo>
                      <a:lnTo>
                        <a:pt x="55353" y="157958"/>
                      </a:lnTo>
                      <a:lnTo>
                        <a:pt x="74512" y="140247"/>
                      </a:lnTo>
                      <a:lnTo>
                        <a:pt x="33334" y="152815"/>
                      </a:lnTo>
                      <a:lnTo>
                        <a:pt x="5047" y="102798"/>
                      </a:lnTo>
                      <a:lnTo>
                        <a:pt x="1" y="64128"/>
                      </a:lnTo>
                      <a:lnTo>
                        <a:pt x="20444" y="33623"/>
                      </a:lnTo>
                      <a:lnTo>
                        <a:pt x="47478" y="25780"/>
                      </a:lnTo>
                      <a:lnTo>
                        <a:pt x="47157" y="1865"/>
                      </a:lnTo>
                      <a:lnTo>
                        <a:pt x="65415" y="0"/>
                      </a:lnTo>
                      <a:lnTo>
                        <a:pt x="47478" y="2578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52">
                  <a:extLst>
                    <a:ext uri="{FF2B5EF4-FFF2-40B4-BE49-F238E27FC236}">
                      <a16:creationId xmlns:a16="http://schemas.microsoft.com/office/drawing/2014/main" id="{A6D809B9-F9B8-6155-594D-DE1EC4CA994A}"/>
                    </a:ext>
                  </a:extLst>
                </p:cNvPr>
                <p:cNvSpPr/>
                <p:nvPr/>
              </p:nvSpPr>
              <p:spPr>
                <a:xfrm>
                  <a:off x="11631225" y="5472750"/>
                  <a:ext cx="744175" cy="196925"/>
                </a:xfrm>
                <a:custGeom>
                  <a:avLst/>
                  <a:gdLst/>
                  <a:ahLst/>
                  <a:cxnLst/>
                  <a:rect l="l" t="t" r="r" b="b"/>
                  <a:pathLst>
                    <a:path w="29767" h="7877" fill="none" extrusionOk="0">
                      <a:moveTo>
                        <a:pt x="1" y="7876"/>
                      </a:moveTo>
                      <a:lnTo>
                        <a:pt x="13630" y="4308"/>
                      </a:lnTo>
                      <a:lnTo>
                        <a:pt x="29766"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52">
                  <a:extLst>
                    <a:ext uri="{FF2B5EF4-FFF2-40B4-BE49-F238E27FC236}">
                      <a16:creationId xmlns:a16="http://schemas.microsoft.com/office/drawing/2014/main" id="{C17CACF3-00ED-7491-B678-AA3E4BAD6727}"/>
                    </a:ext>
                  </a:extLst>
                </p:cNvPr>
                <p:cNvSpPr/>
                <p:nvPr/>
              </p:nvSpPr>
              <p:spPr>
                <a:xfrm>
                  <a:off x="10422600" y="4566275"/>
                  <a:ext cx="712025" cy="70750"/>
                </a:xfrm>
                <a:custGeom>
                  <a:avLst/>
                  <a:gdLst/>
                  <a:ahLst/>
                  <a:cxnLst/>
                  <a:rect l="l" t="t" r="r" b="b"/>
                  <a:pathLst>
                    <a:path w="28481" h="2830" fill="none" extrusionOk="0">
                      <a:moveTo>
                        <a:pt x="0" y="2830"/>
                      </a:moveTo>
                      <a:lnTo>
                        <a:pt x="28480"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52">
                  <a:extLst>
                    <a:ext uri="{FF2B5EF4-FFF2-40B4-BE49-F238E27FC236}">
                      <a16:creationId xmlns:a16="http://schemas.microsoft.com/office/drawing/2014/main" id="{A8772119-AD97-36FE-C498-A25EC8FEE7F5}"/>
                    </a:ext>
                  </a:extLst>
                </p:cNvPr>
                <p:cNvSpPr/>
                <p:nvPr/>
              </p:nvSpPr>
              <p:spPr>
                <a:xfrm>
                  <a:off x="13862050" y="3331925"/>
                  <a:ext cx="179225" cy="825350"/>
                </a:xfrm>
                <a:custGeom>
                  <a:avLst/>
                  <a:gdLst/>
                  <a:ahLst/>
                  <a:cxnLst/>
                  <a:rect l="l" t="t" r="r" b="b"/>
                  <a:pathLst>
                    <a:path w="7169" h="33014" fill="none" extrusionOk="0">
                      <a:moveTo>
                        <a:pt x="1" y="33013"/>
                      </a:moveTo>
                      <a:lnTo>
                        <a:pt x="7169"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52">
                  <a:extLst>
                    <a:ext uri="{FF2B5EF4-FFF2-40B4-BE49-F238E27FC236}">
                      <a16:creationId xmlns:a16="http://schemas.microsoft.com/office/drawing/2014/main" id="{DB96ED79-8B24-A3E0-1F23-E500102AF9DA}"/>
                    </a:ext>
                  </a:extLst>
                </p:cNvPr>
                <p:cNvSpPr/>
                <p:nvPr/>
              </p:nvSpPr>
              <p:spPr>
                <a:xfrm>
                  <a:off x="12398675" y="1151725"/>
                  <a:ext cx="178425" cy="206575"/>
                </a:xfrm>
                <a:custGeom>
                  <a:avLst/>
                  <a:gdLst/>
                  <a:ahLst/>
                  <a:cxnLst/>
                  <a:rect l="l" t="t" r="r" b="b"/>
                  <a:pathLst>
                    <a:path w="7137" h="8263" fill="none" extrusionOk="0">
                      <a:moveTo>
                        <a:pt x="7137" y="8262"/>
                      </a:moveTo>
                      <a:lnTo>
                        <a:pt x="1"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8" name="Google Shape;2378;p52">
                <a:extLst>
                  <a:ext uri="{FF2B5EF4-FFF2-40B4-BE49-F238E27FC236}">
                    <a16:creationId xmlns:a16="http://schemas.microsoft.com/office/drawing/2014/main" id="{5E59A271-473F-7C56-DDD9-4074F4D1C9DF}"/>
                  </a:ext>
                </a:extLst>
              </p:cNvPr>
              <p:cNvGrpSpPr/>
              <p:nvPr/>
            </p:nvGrpSpPr>
            <p:grpSpPr>
              <a:xfrm>
                <a:off x="9348175" y="863250"/>
                <a:ext cx="5209825" cy="5078850"/>
                <a:chOff x="9348175" y="863250"/>
                <a:chExt cx="5209825" cy="5078850"/>
              </a:xfrm>
            </p:grpSpPr>
            <p:sp>
              <p:nvSpPr>
                <p:cNvPr id="2379" name="Google Shape;2379;p52">
                  <a:extLst>
                    <a:ext uri="{FF2B5EF4-FFF2-40B4-BE49-F238E27FC236}">
                      <a16:creationId xmlns:a16="http://schemas.microsoft.com/office/drawing/2014/main" id="{B139D035-795B-5D0F-901A-BEBD8361D63C}"/>
                    </a:ext>
                  </a:extLst>
                </p:cNvPr>
                <p:cNvSpPr/>
                <p:nvPr/>
              </p:nvSpPr>
              <p:spPr>
                <a:xfrm>
                  <a:off x="10724750" y="2312150"/>
                  <a:ext cx="41825" cy="41825"/>
                </a:xfrm>
                <a:custGeom>
                  <a:avLst/>
                  <a:gdLst/>
                  <a:ahLst/>
                  <a:cxnLst/>
                  <a:rect l="l" t="t" r="r" b="b"/>
                  <a:pathLst>
                    <a:path w="1673" h="1673" extrusionOk="0">
                      <a:moveTo>
                        <a:pt x="836" y="1"/>
                      </a:moveTo>
                      <a:cubicBezTo>
                        <a:pt x="386" y="1"/>
                        <a:pt x="1" y="386"/>
                        <a:pt x="1" y="836"/>
                      </a:cubicBezTo>
                      <a:cubicBezTo>
                        <a:pt x="1" y="1286"/>
                        <a:pt x="386" y="1672"/>
                        <a:pt x="836" y="1672"/>
                      </a:cubicBezTo>
                      <a:cubicBezTo>
                        <a:pt x="1318" y="1672"/>
                        <a:pt x="1672" y="1286"/>
                        <a:pt x="1672" y="836"/>
                      </a:cubicBezTo>
                      <a:cubicBezTo>
                        <a:pt x="1672"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52">
                  <a:extLst>
                    <a:ext uri="{FF2B5EF4-FFF2-40B4-BE49-F238E27FC236}">
                      <a16:creationId xmlns:a16="http://schemas.microsoft.com/office/drawing/2014/main" id="{837A67DB-391C-3293-C6B2-4783801FAC11}"/>
                    </a:ext>
                  </a:extLst>
                </p:cNvPr>
                <p:cNvSpPr/>
                <p:nvPr/>
              </p:nvSpPr>
              <p:spPr>
                <a:xfrm>
                  <a:off x="12107775" y="1979450"/>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52">
                  <a:extLst>
                    <a:ext uri="{FF2B5EF4-FFF2-40B4-BE49-F238E27FC236}">
                      <a16:creationId xmlns:a16="http://schemas.microsoft.com/office/drawing/2014/main" id="{FCA507E6-B6B8-15B7-2A21-2F6010964B39}"/>
                    </a:ext>
                  </a:extLst>
                </p:cNvPr>
                <p:cNvSpPr/>
                <p:nvPr/>
              </p:nvSpPr>
              <p:spPr>
                <a:xfrm>
                  <a:off x="12959600" y="328210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52">
                  <a:extLst>
                    <a:ext uri="{FF2B5EF4-FFF2-40B4-BE49-F238E27FC236}">
                      <a16:creationId xmlns:a16="http://schemas.microsoft.com/office/drawing/2014/main" id="{3D22B23C-3607-2B4F-6B9A-E1A99F1E5BBA}"/>
                    </a:ext>
                  </a:extLst>
                </p:cNvPr>
                <p:cNvSpPr/>
                <p:nvPr/>
              </p:nvSpPr>
              <p:spPr>
                <a:xfrm>
                  <a:off x="13743125" y="1628275"/>
                  <a:ext cx="41800" cy="42625"/>
                </a:xfrm>
                <a:custGeom>
                  <a:avLst/>
                  <a:gdLst/>
                  <a:ahLst/>
                  <a:cxnLst/>
                  <a:rect l="l" t="t" r="r" b="b"/>
                  <a:pathLst>
                    <a:path w="1672" h="1705" extrusionOk="0">
                      <a:moveTo>
                        <a:pt x="836" y="1"/>
                      </a:moveTo>
                      <a:cubicBezTo>
                        <a:pt x="354" y="1"/>
                        <a:pt x="0" y="386"/>
                        <a:pt x="0" y="868"/>
                      </a:cubicBezTo>
                      <a:cubicBezTo>
                        <a:pt x="0" y="1318"/>
                        <a:pt x="354" y="1704"/>
                        <a:pt x="836" y="1704"/>
                      </a:cubicBezTo>
                      <a:cubicBezTo>
                        <a:pt x="1286" y="1704"/>
                        <a:pt x="1672" y="1318"/>
                        <a:pt x="1672" y="868"/>
                      </a:cubicBezTo>
                      <a:cubicBezTo>
                        <a:pt x="1672" y="386"/>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52">
                  <a:extLst>
                    <a:ext uri="{FF2B5EF4-FFF2-40B4-BE49-F238E27FC236}">
                      <a16:creationId xmlns:a16="http://schemas.microsoft.com/office/drawing/2014/main" id="{0A250D6F-9F70-B69B-DABB-161C4F3C1E67}"/>
                    </a:ext>
                  </a:extLst>
                </p:cNvPr>
                <p:cNvSpPr/>
                <p:nvPr/>
              </p:nvSpPr>
              <p:spPr>
                <a:xfrm>
                  <a:off x="11690700" y="2964675"/>
                  <a:ext cx="42600" cy="42625"/>
                </a:xfrm>
                <a:custGeom>
                  <a:avLst/>
                  <a:gdLst/>
                  <a:ahLst/>
                  <a:cxnLst/>
                  <a:rect l="l" t="t" r="r" b="b"/>
                  <a:pathLst>
                    <a:path w="1704" h="1705" extrusionOk="0">
                      <a:moveTo>
                        <a:pt x="868" y="1"/>
                      </a:moveTo>
                      <a:cubicBezTo>
                        <a:pt x="386" y="1"/>
                        <a:pt x="0" y="387"/>
                        <a:pt x="0" y="869"/>
                      </a:cubicBezTo>
                      <a:cubicBezTo>
                        <a:pt x="0" y="1319"/>
                        <a:pt x="386" y="1705"/>
                        <a:pt x="868" y="1705"/>
                      </a:cubicBezTo>
                      <a:cubicBezTo>
                        <a:pt x="1318" y="1705"/>
                        <a:pt x="1704" y="1319"/>
                        <a:pt x="1704" y="869"/>
                      </a:cubicBezTo>
                      <a:cubicBezTo>
                        <a:pt x="1704" y="387"/>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52">
                  <a:extLst>
                    <a:ext uri="{FF2B5EF4-FFF2-40B4-BE49-F238E27FC236}">
                      <a16:creationId xmlns:a16="http://schemas.microsoft.com/office/drawing/2014/main" id="{4091A42A-93C8-E229-F4D1-CE9DA8204213}"/>
                    </a:ext>
                  </a:extLst>
                </p:cNvPr>
                <p:cNvSpPr/>
                <p:nvPr/>
              </p:nvSpPr>
              <p:spPr>
                <a:xfrm>
                  <a:off x="12671100" y="4466625"/>
                  <a:ext cx="42625" cy="41825"/>
                </a:xfrm>
                <a:custGeom>
                  <a:avLst/>
                  <a:gdLst/>
                  <a:ahLst/>
                  <a:cxnLst/>
                  <a:rect l="l" t="t" r="r" b="b"/>
                  <a:pathLst>
                    <a:path w="1705" h="1673" extrusionOk="0">
                      <a:moveTo>
                        <a:pt x="836" y="1"/>
                      </a:moveTo>
                      <a:cubicBezTo>
                        <a:pt x="386" y="1"/>
                        <a:pt x="1" y="387"/>
                        <a:pt x="1" y="837"/>
                      </a:cubicBezTo>
                      <a:cubicBezTo>
                        <a:pt x="1" y="1319"/>
                        <a:pt x="386" y="1672"/>
                        <a:pt x="836" y="1672"/>
                      </a:cubicBezTo>
                      <a:cubicBezTo>
                        <a:pt x="1318" y="1672"/>
                        <a:pt x="1704" y="1319"/>
                        <a:pt x="1704" y="837"/>
                      </a:cubicBezTo>
                      <a:cubicBezTo>
                        <a:pt x="1704" y="387"/>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52">
                  <a:extLst>
                    <a:ext uri="{FF2B5EF4-FFF2-40B4-BE49-F238E27FC236}">
                      <a16:creationId xmlns:a16="http://schemas.microsoft.com/office/drawing/2014/main" id="{8220E258-FA35-F931-436C-A9E9C8E90EDC}"/>
                    </a:ext>
                  </a:extLst>
                </p:cNvPr>
                <p:cNvSpPr/>
                <p:nvPr/>
              </p:nvSpPr>
              <p:spPr>
                <a:xfrm>
                  <a:off x="9348175" y="5181850"/>
                  <a:ext cx="42600" cy="42625"/>
                </a:xfrm>
                <a:custGeom>
                  <a:avLst/>
                  <a:gdLst/>
                  <a:ahLst/>
                  <a:cxnLst/>
                  <a:rect l="l" t="t" r="r" b="b"/>
                  <a:pathLst>
                    <a:path w="1704" h="1705" extrusionOk="0">
                      <a:moveTo>
                        <a:pt x="836" y="1"/>
                      </a:moveTo>
                      <a:cubicBezTo>
                        <a:pt x="386" y="1"/>
                        <a:pt x="0" y="386"/>
                        <a:pt x="0" y="836"/>
                      </a:cubicBezTo>
                      <a:cubicBezTo>
                        <a:pt x="0" y="1318"/>
                        <a:pt x="386" y="1704"/>
                        <a:pt x="836" y="1704"/>
                      </a:cubicBezTo>
                      <a:cubicBezTo>
                        <a:pt x="1318" y="1704"/>
                        <a:pt x="1704" y="1318"/>
                        <a:pt x="1704" y="836"/>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52">
                  <a:extLst>
                    <a:ext uri="{FF2B5EF4-FFF2-40B4-BE49-F238E27FC236}">
                      <a16:creationId xmlns:a16="http://schemas.microsoft.com/office/drawing/2014/main" id="{E3816CBC-C432-D96C-809F-90FDE97794E7}"/>
                    </a:ext>
                  </a:extLst>
                </p:cNvPr>
                <p:cNvSpPr/>
                <p:nvPr/>
              </p:nvSpPr>
              <p:spPr>
                <a:xfrm>
                  <a:off x="11122550" y="4545400"/>
                  <a:ext cx="41800" cy="41800"/>
                </a:xfrm>
                <a:custGeom>
                  <a:avLst/>
                  <a:gdLst/>
                  <a:ahLst/>
                  <a:cxnLst/>
                  <a:rect l="l" t="t" r="r" b="b"/>
                  <a:pathLst>
                    <a:path w="1672" h="1672" extrusionOk="0">
                      <a:moveTo>
                        <a:pt x="836" y="0"/>
                      </a:moveTo>
                      <a:cubicBezTo>
                        <a:pt x="386" y="0"/>
                        <a:pt x="0" y="354"/>
                        <a:pt x="0" y="836"/>
                      </a:cubicBezTo>
                      <a:cubicBezTo>
                        <a:pt x="0" y="1286"/>
                        <a:pt x="386" y="1672"/>
                        <a:pt x="836" y="1672"/>
                      </a:cubicBezTo>
                      <a:cubicBezTo>
                        <a:pt x="1318" y="1672"/>
                        <a:pt x="1672" y="1286"/>
                        <a:pt x="1672" y="836"/>
                      </a:cubicBezTo>
                      <a:cubicBezTo>
                        <a:pt x="1672" y="354"/>
                        <a:pt x="1318"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52">
                  <a:extLst>
                    <a:ext uri="{FF2B5EF4-FFF2-40B4-BE49-F238E27FC236}">
                      <a16:creationId xmlns:a16="http://schemas.microsoft.com/office/drawing/2014/main" id="{22A4FCCE-91F0-F0BC-6500-566A2D692A57}"/>
                    </a:ext>
                  </a:extLst>
                </p:cNvPr>
                <p:cNvSpPr/>
                <p:nvPr/>
              </p:nvSpPr>
              <p:spPr>
                <a:xfrm>
                  <a:off x="10115625" y="5616600"/>
                  <a:ext cx="42600" cy="42625"/>
                </a:xfrm>
                <a:custGeom>
                  <a:avLst/>
                  <a:gdLst/>
                  <a:ahLst/>
                  <a:cxnLst/>
                  <a:rect l="l" t="t" r="r" b="b"/>
                  <a:pathLst>
                    <a:path w="1704" h="1705" extrusionOk="0">
                      <a:moveTo>
                        <a:pt x="868" y="1"/>
                      </a:moveTo>
                      <a:cubicBezTo>
                        <a:pt x="386" y="1"/>
                        <a:pt x="0" y="386"/>
                        <a:pt x="0" y="869"/>
                      </a:cubicBezTo>
                      <a:cubicBezTo>
                        <a:pt x="0" y="1319"/>
                        <a:pt x="386" y="1704"/>
                        <a:pt x="868" y="1704"/>
                      </a:cubicBezTo>
                      <a:cubicBezTo>
                        <a:pt x="1318" y="1704"/>
                        <a:pt x="1704" y="1319"/>
                        <a:pt x="1704" y="869"/>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52">
                  <a:extLst>
                    <a:ext uri="{FF2B5EF4-FFF2-40B4-BE49-F238E27FC236}">
                      <a16:creationId xmlns:a16="http://schemas.microsoft.com/office/drawing/2014/main" id="{A62EE64C-DB39-3145-CB1B-2E345DC632B8}"/>
                    </a:ext>
                  </a:extLst>
                </p:cNvPr>
                <p:cNvSpPr/>
                <p:nvPr/>
              </p:nvSpPr>
              <p:spPr>
                <a:xfrm>
                  <a:off x="12002500" y="3531225"/>
                  <a:ext cx="42600" cy="41825"/>
                </a:xfrm>
                <a:custGeom>
                  <a:avLst/>
                  <a:gdLst/>
                  <a:ahLst/>
                  <a:cxnLst/>
                  <a:rect l="l" t="t" r="r" b="b"/>
                  <a:pathLst>
                    <a:path w="1704" h="1673" extrusionOk="0">
                      <a:moveTo>
                        <a:pt x="836" y="1"/>
                      </a:moveTo>
                      <a:cubicBezTo>
                        <a:pt x="386" y="1"/>
                        <a:pt x="0" y="354"/>
                        <a:pt x="0" y="837"/>
                      </a:cubicBezTo>
                      <a:cubicBezTo>
                        <a:pt x="0" y="1287"/>
                        <a:pt x="386" y="1672"/>
                        <a:pt x="836" y="1672"/>
                      </a:cubicBezTo>
                      <a:cubicBezTo>
                        <a:pt x="1318" y="1672"/>
                        <a:pt x="1704" y="1287"/>
                        <a:pt x="1704" y="837"/>
                      </a:cubicBezTo>
                      <a:cubicBezTo>
                        <a:pt x="1704" y="354"/>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52">
                  <a:extLst>
                    <a:ext uri="{FF2B5EF4-FFF2-40B4-BE49-F238E27FC236}">
                      <a16:creationId xmlns:a16="http://schemas.microsoft.com/office/drawing/2014/main" id="{4217972A-433A-3816-31AB-3C4110A06094}"/>
                    </a:ext>
                  </a:extLst>
                </p:cNvPr>
                <p:cNvSpPr/>
                <p:nvPr/>
              </p:nvSpPr>
              <p:spPr>
                <a:xfrm>
                  <a:off x="10624300" y="3630075"/>
                  <a:ext cx="42625" cy="42625"/>
                </a:xfrm>
                <a:custGeom>
                  <a:avLst/>
                  <a:gdLst/>
                  <a:ahLst/>
                  <a:cxnLst/>
                  <a:rect l="l" t="t" r="r" b="b"/>
                  <a:pathLst>
                    <a:path w="1705" h="1705" extrusionOk="0">
                      <a:moveTo>
                        <a:pt x="868" y="1"/>
                      </a:moveTo>
                      <a:cubicBezTo>
                        <a:pt x="386" y="1"/>
                        <a:pt x="0" y="386"/>
                        <a:pt x="0" y="868"/>
                      </a:cubicBezTo>
                      <a:cubicBezTo>
                        <a:pt x="0" y="1318"/>
                        <a:pt x="386" y="1704"/>
                        <a:pt x="868" y="1704"/>
                      </a:cubicBezTo>
                      <a:cubicBezTo>
                        <a:pt x="1318" y="1704"/>
                        <a:pt x="1704" y="1318"/>
                        <a:pt x="1704" y="868"/>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52">
                  <a:extLst>
                    <a:ext uri="{FF2B5EF4-FFF2-40B4-BE49-F238E27FC236}">
                      <a16:creationId xmlns:a16="http://schemas.microsoft.com/office/drawing/2014/main" id="{CFAF39FF-74A5-07F0-7CEC-012CEF899DE6}"/>
                    </a:ext>
                  </a:extLst>
                </p:cNvPr>
                <p:cNvSpPr/>
                <p:nvPr/>
              </p:nvSpPr>
              <p:spPr>
                <a:xfrm>
                  <a:off x="13161300" y="3589900"/>
                  <a:ext cx="41825" cy="42600"/>
                </a:xfrm>
                <a:custGeom>
                  <a:avLst/>
                  <a:gdLst/>
                  <a:ahLst/>
                  <a:cxnLst/>
                  <a:rect l="l" t="t" r="r" b="b"/>
                  <a:pathLst>
                    <a:path w="1673" h="1704" extrusionOk="0">
                      <a:moveTo>
                        <a:pt x="836" y="0"/>
                      </a:moveTo>
                      <a:cubicBezTo>
                        <a:pt x="354" y="0"/>
                        <a:pt x="1" y="386"/>
                        <a:pt x="1" y="836"/>
                      </a:cubicBezTo>
                      <a:cubicBezTo>
                        <a:pt x="1" y="1318"/>
                        <a:pt x="354" y="1704"/>
                        <a:pt x="836" y="1704"/>
                      </a:cubicBezTo>
                      <a:cubicBezTo>
                        <a:pt x="1319" y="1704"/>
                        <a:pt x="1672" y="1318"/>
                        <a:pt x="1672" y="836"/>
                      </a:cubicBezTo>
                      <a:cubicBezTo>
                        <a:pt x="1672" y="386"/>
                        <a:pt x="1319"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52">
                  <a:extLst>
                    <a:ext uri="{FF2B5EF4-FFF2-40B4-BE49-F238E27FC236}">
                      <a16:creationId xmlns:a16="http://schemas.microsoft.com/office/drawing/2014/main" id="{B5921E13-EB0D-6EF4-FBD0-9123B8AF6009}"/>
                    </a:ext>
                  </a:extLst>
                </p:cNvPr>
                <p:cNvSpPr/>
                <p:nvPr/>
              </p:nvSpPr>
              <p:spPr>
                <a:xfrm>
                  <a:off x="14516200" y="473905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52">
                  <a:extLst>
                    <a:ext uri="{FF2B5EF4-FFF2-40B4-BE49-F238E27FC236}">
                      <a16:creationId xmlns:a16="http://schemas.microsoft.com/office/drawing/2014/main" id="{7F9C160D-D59A-E00B-3397-55DD6D4853D0}"/>
                    </a:ext>
                  </a:extLst>
                </p:cNvPr>
                <p:cNvSpPr/>
                <p:nvPr/>
              </p:nvSpPr>
              <p:spPr>
                <a:xfrm>
                  <a:off x="13821075" y="5063725"/>
                  <a:ext cx="42600" cy="42600"/>
                </a:xfrm>
                <a:custGeom>
                  <a:avLst/>
                  <a:gdLst/>
                  <a:ahLst/>
                  <a:cxnLst/>
                  <a:rect l="l" t="t" r="r" b="b"/>
                  <a:pathLst>
                    <a:path w="1704" h="1704" extrusionOk="0">
                      <a:moveTo>
                        <a:pt x="868" y="0"/>
                      </a:moveTo>
                      <a:cubicBezTo>
                        <a:pt x="386" y="0"/>
                        <a:pt x="0" y="386"/>
                        <a:pt x="0" y="868"/>
                      </a:cubicBezTo>
                      <a:cubicBezTo>
                        <a:pt x="0" y="1318"/>
                        <a:pt x="386" y="1704"/>
                        <a:pt x="868" y="1704"/>
                      </a:cubicBezTo>
                      <a:cubicBezTo>
                        <a:pt x="1318" y="1704"/>
                        <a:pt x="1704" y="1318"/>
                        <a:pt x="1704" y="868"/>
                      </a:cubicBezTo>
                      <a:cubicBezTo>
                        <a:pt x="1704" y="386"/>
                        <a:pt x="1318" y="0"/>
                        <a:pt x="86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52">
                  <a:extLst>
                    <a:ext uri="{FF2B5EF4-FFF2-40B4-BE49-F238E27FC236}">
                      <a16:creationId xmlns:a16="http://schemas.microsoft.com/office/drawing/2014/main" id="{090EAAA4-69E9-2B29-B3BF-DDFFFBF9EE9B}"/>
                    </a:ext>
                  </a:extLst>
                </p:cNvPr>
                <p:cNvSpPr/>
                <p:nvPr/>
              </p:nvSpPr>
              <p:spPr>
                <a:xfrm>
                  <a:off x="13674800" y="5776525"/>
                  <a:ext cx="41825" cy="42625"/>
                </a:xfrm>
                <a:custGeom>
                  <a:avLst/>
                  <a:gdLst/>
                  <a:ahLst/>
                  <a:cxnLst/>
                  <a:rect l="l" t="t" r="r" b="b"/>
                  <a:pathLst>
                    <a:path w="1673" h="1705" extrusionOk="0">
                      <a:moveTo>
                        <a:pt x="837" y="0"/>
                      </a:moveTo>
                      <a:cubicBezTo>
                        <a:pt x="387" y="0"/>
                        <a:pt x="1" y="386"/>
                        <a:pt x="1" y="836"/>
                      </a:cubicBezTo>
                      <a:cubicBezTo>
                        <a:pt x="1" y="1318"/>
                        <a:pt x="387" y="1704"/>
                        <a:pt x="837" y="1704"/>
                      </a:cubicBezTo>
                      <a:cubicBezTo>
                        <a:pt x="1319" y="1704"/>
                        <a:pt x="1673" y="1318"/>
                        <a:pt x="1673" y="836"/>
                      </a:cubicBezTo>
                      <a:cubicBezTo>
                        <a:pt x="1673"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52">
                  <a:extLst>
                    <a:ext uri="{FF2B5EF4-FFF2-40B4-BE49-F238E27FC236}">
                      <a16:creationId xmlns:a16="http://schemas.microsoft.com/office/drawing/2014/main" id="{30256A54-1D2F-E7F8-92CF-97BF285451EC}"/>
                    </a:ext>
                  </a:extLst>
                </p:cNvPr>
                <p:cNvSpPr/>
                <p:nvPr/>
              </p:nvSpPr>
              <p:spPr>
                <a:xfrm>
                  <a:off x="13244075" y="5739550"/>
                  <a:ext cx="42625" cy="41825"/>
                </a:xfrm>
                <a:custGeom>
                  <a:avLst/>
                  <a:gdLst/>
                  <a:ahLst/>
                  <a:cxnLst/>
                  <a:rect l="l" t="t" r="r" b="b"/>
                  <a:pathLst>
                    <a:path w="1705" h="1673" extrusionOk="0">
                      <a:moveTo>
                        <a:pt x="868" y="1"/>
                      </a:moveTo>
                      <a:cubicBezTo>
                        <a:pt x="386" y="1"/>
                        <a:pt x="1" y="354"/>
                        <a:pt x="1" y="837"/>
                      </a:cubicBezTo>
                      <a:cubicBezTo>
                        <a:pt x="1" y="1319"/>
                        <a:pt x="386" y="1672"/>
                        <a:pt x="868" y="1672"/>
                      </a:cubicBezTo>
                      <a:cubicBezTo>
                        <a:pt x="1318" y="1672"/>
                        <a:pt x="1704" y="1319"/>
                        <a:pt x="1704" y="837"/>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52">
                  <a:extLst>
                    <a:ext uri="{FF2B5EF4-FFF2-40B4-BE49-F238E27FC236}">
                      <a16:creationId xmlns:a16="http://schemas.microsoft.com/office/drawing/2014/main" id="{398A623D-8159-12D8-C8A9-CA13950E47E1}"/>
                    </a:ext>
                  </a:extLst>
                </p:cNvPr>
                <p:cNvSpPr/>
                <p:nvPr/>
              </p:nvSpPr>
              <p:spPr>
                <a:xfrm>
                  <a:off x="12369750" y="5899475"/>
                  <a:ext cx="42600" cy="42625"/>
                </a:xfrm>
                <a:custGeom>
                  <a:avLst/>
                  <a:gdLst/>
                  <a:ahLst/>
                  <a:cxnLst/>
                  <a:rect l="l" t="t" r="r" b="b"/>
                  <a:pathLst>
                    <a:path w="1704" h="1705" extrusionOk="0">
                      <a:moveTo>
                        <a:pt x="836" y="1"/>
                      </a:moveTo>
                      <a:cubicBezTo>
                        <a:pt x="386" y="1"/>
                        <a:pt x="0" y="386"/>
                        <a:pt x="0" y="868"/>
                      </a:cubicBezTo>
                      <a:cubicBezTo>
                        <a:pt x="0" y="1319"/>
                        <a:pt x="386" y="1704"/>
                        <a:pt x="836" y="1704"/>
                      </a:cubicBezTo>
                      <a:cubicBezTo>
                        <a:pt x="1318" y="1704"/>
                        <a:pt x="1704" y="1319"/>
                        <a:pt x="1704" y="868"/>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52">
                  <a:extLst>
                    <a:ext uri="{FF2B5EF4-FFF2-40B4-BE49-F238E27FC236}">
                      <a16:creationId xmlns:a16="http://schemas.microsoft.com/office/drawing/2014/main" id="{95F140C4-F9A4-D5E8-065F-7BBAB2B7114C}"/>
                    </a:ext>
                  </a:extLst>
                </p:cNvPr>
                <p:cNvSpPr/>
                <p:nvPr/>
              </p:nvSpPr>
              <p:spPr>
                <a:xfrm>
                  <a:off x="11950250" y="5549100"/>
                  <a:ext cx="42625" cy="41825"/>
                </a:xfrm>
                <a:custGeom>
                  <a:avLst/>
                  <a:gdLst/>
                  <a:ahLst/>
                  <a:cxnLst/>
                  <a:rect l="l" t="t" r="r" b="b"/>
                  <a:pathLst>
                    <a:path w="1705" h="1673" extrusionOk="0">
                      <a:moveTo>
                        <a:pt x="869" y="1"/>
                      </a:moveTo>
                      <a:cubicBezTo>
                        <a:pt x="387" y="1"/>
                        <a:pt x="1" y="354"/>
                        <a:pt x="1" y="836"/>
                      </a:cubicBezTo>
                      <a:cubicBezTo>
                        <a:pt x="1" y="1286"/>
                        <a:pt x="387" y="1672"/>
                        <a:pt x="869" y="1672"/>
                      </a:cubicBezTo>
                      <a:cubicBezTo>
                        <a:pt x="1319" y="1672"/>
                        <a:pt x="1705" y="1286"/>
                        <a:pt x="1705" y="836"/>
                      </a:cubicBezTo>
                      <a:cubicBezTo>
                        <a:pt x="1705" y="354"/>
                        <a:pt x="1319" y="1"/>
                        <a:pt x="86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52">
                  <a:extLst>
                    <a:ext uri="{FF2B5EF4-FFF2-40B4-BE49-F238E27FC236}">
                      <a16:creationId xmlns:a16="http://schemas.microsoft.com/office/drawing/2014/main" id="{271C34BD-C765-9F5F-A31B-CFF06505B6EF}"/>
                    </a:ext>
                  </a:extLst>
                </p:cNvPr>
                <p:cNvSpPr/>
                <p:nvPr/>
              </p:nvSpPr>
              <p:spPr>
                <a:xfrm>
                  <a:off x="11609525" y="5647950"/>
                  <a:ext cx="42625" cy="42625"/>
                </a:xfrm>
                <a:custGeom>
                  <a:avLst/>
                  <a:gdLst/>
                  <a:ahLst/>
                  <a:cxnLst/>
                  <a:rect l="l" t="t" r="r" b="b"/>
                  <a:pathLst>
                    <a:path w="1705" h="1705" extrusionOk="0">
                      <a:moveTo>
                        <a:pt x="869" y="0"/>
                      </a:moveTo>
                      <a:cubicBezTo>
                        <a:pt x="386" y="0"/>
                        <a:pt x="1" y="386"/>
                        <a:pt x="1" y="868"/>
                      </a:cubicBezTo>
                      <a:cubicBezTo>
                        <a:pt x="1" y="1318"/>
                        <a:pt x="386" y="1704"/>
                        <a:pt x="869" y="1704"/>
                      </a:cubicBezTo>
                      <a:cubicBezTo>
                        <a:pt x="1319" y="1704"/>
                        <a:pt x="1704" y="1318"/>
                        <a:pt x="1704" y="868"/>
                      </a:cubicBezTo>
                      <a:cubicBezTo>
                        <a:pt x="1704" y="386"/>
                        <a:pt x="1319" y="0"/>
                        <a:pt x="86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52">
                  <a:extLst>
                    <a:ext uri="{FF2B5EF4-FFF2-40B4-BE49-F238E27FC236}">
                      <a16:creationId xmlns:a16="http://schemas.microsoft.com/office/drawing/2014/main" id="{CA901096-585F-4A3C-7BA0-A53C3F4C058B}"/>
                    </a:ext>
                  </a:extLst>
                </p:cNvPr>
                <p:cNvSpPr/>
                <p:nvPr/>
              </p:nvSpPr>
              <p:spPr>
                <a:xfrm>
                  <a:off x="11266375" y="4940775"/>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52">
                  <a:extLst>
                    <a:ext uri="{FF2B5EF4-FFF2-40B4-BE49-F238E27FC236}">
                      <a16:creationId xmlns:a16="http://schemas.microsoft.com/office/drawing/2014/main" id="{130DF36E-54CF-DAFC-D1CF-843FAA881C2C}"/>
                    </a:ext>
                  </a:extLst>
                </p:cNvPr>
                <p:cNvSpPr/>
                <p:nvPr/>
              </p:nvSpPr>
              <p:spPr>
                <a:xfrm>
                  <a:off x="13496400" y="863250"/>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52">
                  <a:extLst>
                    <a:ext uri="{FF2B5EF4-FFF2-40B4-BE49-F238E27FC236}">
                      <a16:creationId xmlns:a16="http://schemas.microsoft.com/office/drawing/2014/main" id="{211D1847-5ED8-223D-829F-FBEA019D0AC4}"/>
                    </a:ext>
                  </a:extLst>
                </p:cNvPr>
                <p:cNvSpPr/>
                <p:nvPr/>
              </p:nvSpPr>
              <p:spPr>
                <a:xfrm>
                  <a:off x="12099725" y="1387200"/>
                  <a:ext cx="42625" cy="42600"/>
                </a:xfrm>
                <a:custGeom>
                  <a:avLst/>
                  <a:gdLst/>
                  <a:ahLst/>
                  <a:cxnLst/>
                  <a:rect l="l" t="t" r="r" b="b"/>
                  <a:pathLst>
                    <a:path w="1705" h="1704" extrusionOk="0">
                      <a:moveTo>
                        <a:pt x="837" y="0"/>
                      </a:moveTo>
                      <a:cubicBezTo>
                        <a:pt x="387" y="0"/>
                        <a:pt x="1" y="386"/>
                        <a:pt x="1" y="868"/>
                      </a:cubicBezTo>
                      <a:cubicBezTo>
                        <a:pt x="1" y="1318"/>
                        <a:pt x="387" y="1704"/>
                        <a:pt x="837" y="1704"/>
                      </a:cubicBezTo>
                      <a:cubicBezTo>
                        <a:pt x="1319" y="1704"/>
                        <a:pt x="1704" y="1318"/>
                        <a:pt x="1704" y="868"/>
                      </a:cubicBezTo>
                      <a:cubicBezTo>
                        <a:pt x="1704"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52">
                  <a:extLst>
                    <a:ext uri="{FF2B5EF4-FFF2-40B4-BE49-F238E27FC236}">
                      <a16:creationId xmlns:a16="http://schemas.microsoft.com/office/drawing/2014/main" id="{ACBDA26D-017D-FE1B-3884-896855D779F8}"/>
                    </a:ext>
                  </a:extLst>
                </p:cNvPr>
                <p:cNvSpPr/>
                <p:nvPr/>
              </p:nvSpPr>
              <p:spPr>
                <a:xfrm>
                  <a:off x="12372150" y="1127625"/>
                  <a:ext cx="42625" cy="42625"/>
                </a:xfrm>
                <a:custGeom>
                  <a:avLst/>
                  <a:gdLst/>
                  <a:ahLst/>
                  <a:cxnLst/>
                  <a:rect l="l" t="t" r="r" b="b"/>
                  <a:pathLst>
                    <a:path w="1705" h="1705" extrusionOk="0">
                      <a:moveTo>
                        <a:pt x="837" y="1"/>
                      </a:moveTo>
                      <a:cubicBezTo>
                        <a:pt x="386" y="1"/>
                        <a:pt x="1" y="386"/>
                        <a:pt x="1" y="868"/>
                      </a:cubicBezTo>
                      <a:cubicBezTo>
                        <a:pt x="1" y="1318"/>
                        <a:pt x="386" y="1704"/>
                        <a:pt x="837" y="1704"/>
                      </a:cubicBezTo>
                      <a:cubicBezTo>
                        <a:pt x="1319" y="1704"/>
                        <a:pt x="1704" y="1318"/>
                        <a:pt x="1704" y="868"/>
                      </a:cubicBezTo>
                      <a:cubicBezTo>
                        <a:pt x="1704" y="386"/>
                        <a:pt x="1319" y="1"/>
                        <a:pt x="83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52">
                  <a:extLst>
                    <a:ext uri="{FF2B5EF4-FFF2-40B4-BE49-F238E27FC236}">
                      <a16:creationId xmlns:a16="http://schemas.microsoft.com/office/drawing/2014/main" id="{613EF541-F5FD-E4B2-00DC-6E9FDB5B9F20}"/>
                    </a:ext>
                  </a:extLst>
                </p:cNvPr>
                <p:cNvSpPr/>
                <p:nvPr/>
              </p:nvSpPr>
              <p:spPr>
                <a:xfrm>
                  <a:off x="13247300" y="1361475"/>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52">
                  <a:extLst>
                    <a:ext uri="{FF2B5EF4-FFF2-40B4-BE49-F238E27FC236}">
                      <a16:creationId xmlns:a16="http://schemas.microsoft.com/office/drawing/2014/main" id="{9C78C145-D560-06D7-3016-CD4BFAEE79CB}"/>
                    </a:ext>
                  </a:extLst>
                </p:cNvPr>
                <p:cNvSpPr/>
                <p:nvPr/>
              </p:nvSpPr>
              <p:spPr>
                <a:xfrm>
                  <a:off x="10904750" y="2926100"/>
                  <a:ext cx="69150" cy="69150"/>
                </a:xfrm>
                <a:custGeom>
                  <a:avLst/>
                  <a:gdLst/>
                  <a:ahLst/>
                  <a:cxnLst/>
                  <a:rect l="l" t="t" r="r" b="b"/>
                  <a:pathLst>
                    <a:path w="2766" h="2766" extrusionOk="0">
                      <a:moveTo>
                        <a:pt x="1383" y="1"/>
                      </a:moveTo>
                      <a:cubicBezTo>
                        <a:pt x="644" y="1"/>
                        <a:pt x="1" y="644"/>
                        <a:pt x="1" y="1383"/>
                      </a:cubicBezTo>
                      <a:cubicBezTo>
                        <a:pt x="1" y="2155"/>
                        <a:pt x="644" y="2765"/>
                        <a:pt x="1383" y="2765"/>
                      </a:cubicBezTo>
                      <a:cubicBezTo>
                        <a:pt x="2155" y="2765"/>
                        <a:pt x="2765" y="2155"/>
                        <a:pt x="2765" y="1383"/>
                      </a:cubicBezTo>
                      <a:cubicBezTo>
                        <a:pt x="2765" y="644"/>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52">
                  <a:extLst>
                    <a:ext uri="{FF2B5EF4-FFF2-40B4-BE49-F238E27FC236}">
                      <a16:creationId xmlns:a16="http://schemas.microsoft.com/office/drawing/2014/main" id="{04B91470-BB34-83D2-F891-3868023656BC}"/>
                    </a:ext>
                  </a:extLst>
                </p:cNvPr>
                <p:cNvSpPr/>
                <p:nvPr/>
              </p:nvSpPr>
              <p:spPr>
                <a:xfrm>
                  <a:off x="11940625" y="2983975"/>
                  <a:ext cx="68325" cy="69125"/>
                </a:xfrm>
                <a:custGeom>
                  <a:avLst/>
                  <a:gdLst/>
                  <a:ahLst/>
                  <a:cxnLst/>
                  <a:rect l="l" t="t" r="r" b="b"/>
                  <a:pathLst>
                    <a:path w="2733" h="2765" extrusionOk="0">
                      <a:moveTo>
                        <a:pt x="1350" y="0"/>
                      </a:moveTo>
                      <a:cubicBezTo>
                        <a:pt x="611" y="0"/>
                        <a:pt x="0" y="611"/>
                        <a:pt x="0" y="1383"/>
                      </a:cubicBezTo>
                      <a:cubicBezTo>
                        <a:pt x="0" y="2122"/>
                        <a:pt x="611" y="2765"/>
                        <a:pt x="1350" y="2765"/>
                      </a:cubicBezTo>
                      <a:cubicBezTo>
                        <a:pt x="2122" y="2765"/>
                        <a:pt x="2732" y="2122"/>
                        <a:pt x="2732" y="1383"/>
                      </a:cubicBezTo>
                      <a:cubicBezTo>
                        <a:pt x="2732" y="611"/>
                        <a:pt x="2122" y="0"/>
                        <a:pt x="135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52">
                  <a:extLst>
                    <a:ext uri="{FF2B5EF4-FFF2-40B4-BE49-F238E27FC236}">
                      <a16:creationId xmlns:a16="http://schemas.microsoft.com/office/drawing/2014/main" id="{2A16B435-6769-6380-0790-A0114FA69C94}"/>
                    </a:ext>
                  </a:extLst>
                </p:cNvPr>
                <p:cNvSpPr/>
                <p:nvPr/>
              </p:nvSpPr>
              <p:spPr>
                <a:xfrm>
                  <a:off x="12540100" y="1317275"/>
                  <a:ext cx="69150" cy="69150"/>
                </a:xfrm>
                <a:custGeom>
                  <a:avLst/>
                  <a:gdLst/>
                  <a:ahLst/>
                  <a:cxnLst/>
                  <a:rect l="l" t="t" r="r" b="b"/>
                  <a:pathLst>
                    <a:path w="2766" h="2766" extrusionOk="0">
                      <a:moveTo>
                        <a:pt x="1383" y="1"/>
                      </a:moveTo>
                      <a:cubicBezTo>
                        <a:pt x="644" y="1"/>
                        <a:pt x="1" y="611"/>
                        <a:pt x="1" y="1383"/>
                      </a:cubicBezTo>
                      <a:cubicBezTo>
                        <a:pt x="1" y="2154"/>
                        <a:pt x="644" y="2765"/>
                        <a:pt x="1383" y="2765"/>
                      </a:cubicBezTo>
                      <a:cubicBezTo>
                        <a:pt x="2155" y="2765"/>
                        <a:pt x="2765" y="2154"/>
                        <a:pt x="2765" y="1383"/>
                      </a:cubicBezTo>
                      <a:cubicBezTo>
                        <a:pt x="2765" y="611"/>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52">
                  <a:extLst>
                    <a:ext uri="{FF2B5EF4-FFF2-40B4-BE49-F238E27FC236}">
                      <a16:creationId xmlns:a16="http://schemas.microsoft.com/office/drawing/2014/main" id="{500455FB-6C10-5D81-73F3-5EDCC269710E}"/>
                    </a:ext>
                  </a:extLst>
                </p:cNvPr>
                <p:cNvSpPr/>
                <p:nvPr/>
              </p:nvSpPr>
              <p:spPr>
                <a:xfrm>
                  <a:off x="13074525" y="3947500"/>
                  <a:ext cx="69125" cy="68325"/>
                </a:xfrm>
                <a:custGeom>
                  <a:avLst/>
                  <a:gdLst/>
                  <a:ahLst/>
                  <a:cxnLst/>
                  <a:rect l="l" t="t" r="r" b="b"/>
                  <a:pathLst>
                    <a:path w="2765" h="2733" extrusionOk="0">
                      <a:moveTo>
                        <a:pt x="1382" y="1"/>
                      </a:moveTo>
                      <a:cubicBezTo>
                        <a:pt x="611" y="1"/>
                        <a:pt x="0" y="611"/>
                        <a:pt x="0" y="1383"/>
                      </a:cubicBezTo>
                      <a:cubicBezTo>
                        <a:pt x="0" y="2122"/>
                        <a:pt x="611" y="2733"/>
                        <a:pt x="1382" y="2733"/>
                      </a:cubicBezTo>
                      <a:cubicBezTo>
                        <a:pt x="2122" y="2733"/>
                        <a:pt x="2764" y="2122"/>
                        <a:pt x="2764" y="1383"/>
                      </a:cubicBezTo>
                      <a:cubicBezTo>
                        <a:pt x="2764" y="611"/>
                        <a:pt x="2122" y="1"/>
                        <a:pt x="138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52">
                  <a:extLst>
                    <a:ext uri="{FF2B5EF4-FFF2-40B4-BE49-F238E27FC236}">
                      <a16:creationId xmlns:a16="http://schemas.microsoft.com/office/drawing/2014/main" id="{6A3350B8-0F83-DA6C-3358-61F13063C056}"/>
                    </a:ext>
                  </a:extLst>
                </p:cNvPr>
                <p:cNvSpPr/>
                <p:nvPr/>
              </p:nvSpPr>
              <p:spPr>
                <a:xfrm>
                  <a:off x="13839550" y="4119475"/>
                  <a:ext cx="69150" cy="68325"/>
                </a:xfrm>
                <a:custGeom>
                  <a:avLst/>
                  <a:gdLst/>
                  <a:ahLst/>
                  <a:cxnLst/>
                  <a:rect l="l" t="t" r="r" b="b"/>
                  <a:pathLst>
                    <a:path w="2766" h="2733" extrusionOk="0">
                      <a:moveTo>
                        <a:pt x="1383" y="1"/>
                      </a:moveTo>
                      <a:cubicBezTo>
                        <a:pt x="611" y="1"/>
                        <a:pt x="1" y="611"/>
                        <a:pt x="1" y="1351"/>
                      </a:cubicBezTo>
                      <a:cubicBezTo>
                        <a:pt x="1" y="2122"/>
                        <a:pt x="611" y="2733"/>
                        <a:pt x="1383" y="2733"/>
                      </a:cubicBezTo>
                      <a:cubicBezTo>
                        <a:pt x="2122" y="2733"/>
                        <a:pt x="2765" y="2122"/>
                        <a:pt x="2765" y="1351"/>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52">
                  <a:extLst>
                    <a:ext uri="{FF2B5EF4-FFF2-40B4-BE49-F238E27FC236}">
                      <a16:creationId xmlns:a16="http://schemas.microsoft.com/office/drawing/2014/main" id="{DD2357FE-670A-BD6C-0754-99A84881726C}"/>
                    </a:ext>
                  </a:extLst>
                </p:cNvPr>
                <p:cNvSpPr/>
                <p:nvPr/>
              </p:nvSpPr>
              <p:spPr>
                <a:xfrm>
                  <a:off x="10574475" y="5248550"/>
                  <a:ext cx="69125" cy="68325"/>
                </a:xfrm>
                <a:custGeom>
                  <a:avLst/>
                  <a:gdLst/>
                  <a:ahLst/>
                  <a:cxnLst/>
                  <a:rect l="l" t="t" r="r" b="b"/>
                  <a:pathLst>
                    <a:path w="2765" h="2733" extrusionOk="0">
                      <a:moveTo>
                        <a:pt x="1383" y="1"/>
                      </a:moveTo>
                      <a:cubicBezTo>
                        <a:pt x="611" y="1"/>
                        <a:pt x="1" y="611"/>
                        <a:pt x="1" y="1383"/>
                      </a:cubicBezTo>
                      <a:cubicBezTo>
                        <a:pt x="1" y="2122"/>
                        <a:pt x="611" y="2733"/>
                        <a:pt x="1383" y="2733"/>
                      </a:cubicBezTo>
                      <a:cubicBezTo>
                        <a:pt x="2122" y="2733"/>
                        <a:pt x="2765" y="2122"/>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52">
                  <a:extLst>
                    <a:ext uri="{FF2B5EF4-FFF2-40B4-BE49-F238E27FC236}">
                      <a16:creationId xmlns:a16="http://schemas.microsoft.com/office/drawing/2014/main" id="{4B9DFBA4-8850-00DA-9E01-BFD390E73212}"/>
                    </a:ext>
                  </a:extLst>
                </p:cNvPr>
                <p:cNvSpPr/>
                <p:nvPr/>
              </p:nvSpPr>
              <p:spPr>
                <a:xfrm>
                  <a:off x="11748550" y="5134450"/>
                  <a:ext cx="69150" cy="69125"/>
                </a:xfrm>
                <a:custGeom>
                  <a:avLst/>
                  <a:gdLst/>
                  <a:ahLst/>
                  <a:cxnLst/>
                  <a:rect l="l" t="t" r="r" b="b"/>
                  <a:pathLst>
                    <a:path w="2766" h="2765" extrusionOk="0">
                      <a:moveTo>
                        <a:pt x="1383" y="0"/>
                      </a:moveTo>
                      <a:cubicBezTo>
                        <a:pt x="611" y="0"/>
                        <a:pt x="1" y="611"/>
                        <a:pt x="1" y="1382"/>
                      </a:cubicBezTo>
                      <a:cubicBezTo>
                        <a:pt x="1" y="2154"/>
                        <a:pt x="611" y="2764"/>
                        <a:pt x="1383" y="2764"/>
                      </a:cubicBezTo>
                      <a:cubicBezTo>
                        <a:pt x="2122" y="2764"/>
                        <a:pt x="2765" y="2154"/>
                        <a:pt x="2765" y="1382"/>
                      </a:cubicBezTo>
                      <a:cubicBezTo>
                        <a:pt x="2765"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52">
                  <a:extLst>
                    <a:ext uri="{FF2B5EF4-FFF2-40B4-BE49-F238E27FC236}">
                      <a16:creationId xmlns:a16="http://schemas.microsoft.com/office/drawing/2014/main" id="{39E36C0F-949F-1E38-DDE7-CAE5E49B05D9}"/>
                    </a:ext>
                  </a:extLst>
                </p:cNvPr>
                <p:cNvSpPr/>
                <p:nvPr/>
              </p:nvSpPr>
              <p:spPr>
                <a:xfrm>
                  <a:off x="13168525" y="5425350"/>
                  <a:ext cx="69150" cy="68325"/>
                </a:xfrm>
                <a:custGeom>
                  <a:avLst/>
                  <a:gdLst/>
                  <a:ahLst/>
                  <a:cxnLst/>
                  <a:rect l="l" t="t" r="r" b="b"/>
                  <a:pathLst>
                    <a:path w="2766" h="2733" extrusionOk="0">
                      <a:moveTo>
                        <a:pt x="1383" y="0"/>
                      </a:moveTo>
                      <a:cubicBezTo>
                        <a:pt x="644" y="0"/>
                        <a:pt x="1" y="611"/>
                        <a:pt x="1" y="1383"/>
                      </a:cubicBezTo>
                      <a:cubicBezTo>
                        <a:pt x="1" y="2122"/>
                        <a:pt x="644" y="2733"/>
                        <a:pt x="1383" y="2733"/>
                      </a:cubicBezTo>
                      <a:cubicBezTo>
                        <a:pt x="2155" y="2733"/>
                        <a:pt x="2765" y="2122"/>
                        <a:pt x="2765" y="1383"/>
                      </a:cubicBezTo>
                      <a:cubicBezTo>
                        <a:pt x="2765" y="611"/>
                        <a:pt x="2155"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52">
                  <a:extLst>
                    <a:ext uri="{FF2B5EF4-FFF2-40B4-BE49-F238E27FC236}">
                      <a16:creationId xmlns:a16="http://schemas.microsoft.com/office/drawing/2014/main" id="{447421B4-D04C-759F-2BA9-AD4B25732843}"/>
                    </a:ext>
                  </a:extLst>
                </p:cNvPr>
                <p:cNvSpPr/>
                <p:nvPr/>
              </p:nvSpPr>
              <p:spPr>
                <a:xfrm>
                  <a:off x="14190725" y="4186975"/>
                  <a:ext cx="69150" cy="69150"/>
                </a:xfrm>
                <a:custGeom>
                  <a:avLst/>
                  <a:gdLst/>
                  <a:ahLst/>
                  <a:cxnLst/>
                  <a:rect l="l" t="t" r="r" b="b"/>
                  <a:pathLst>
                    <a:path w="2766" h="2766" extrusionOk="0">
                      <a:moveTo>
                        <a:pt x="1383" y="1"/>
                      </a:moveTo>
                      <a:cubicBezTo>
                        <a:pt x="612" y="1"/>
                        <a:pt x="1" y="611"/>
                        <a:pt x="1" y="1383"/>
                      </a:cubicBezTo>
                      <a:cubicBezTo>
                        <a:pt x="1" y="2154"/>
                        <a:pt x="612" y="2765"/>
                        <a:pt x="1383" y="2765"/>
                      </a:cubicBezTo>
                      <a:cubicBezTo>
                        <a:pt x="2122" y="2765"/>
                        <a:pt x="2765" y="2154"/>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52">
                  <a:extLst>
                    <a:ext uri="{FF2B5EF4-FFF2-40B4-BE49-F238E27FC236}">
                      <a16:creationId xmlns:a16="http://schemas.microsoft.com/office/drawing/2014/main" id="{865EA87C-9AB9-4B8B-5221-A9A190485B4E}"/>
                    </a:ext>
                  </a:extLst>
                </p:cNvPr>
                <p:cNvSpPr/>
                <p:nvPr/>
              </p:nvSpPr>
              <p:spPr>
                <a:xfrm>
                  <a:off x="11029325" y="3883225"/>
                  <a:ext cx="68325" cy="68325"/>
                </a:xfrm>
                <a:custGeom>
                  <a:avLst/>
                  <a:gdLst/>
                  <a:ahLst/>
                  <a:cxnLst/>
                  <a:rect l="l" t="t" r="r" b="b"/>
                  <a:pathLst>
                    <a:path w="2733" h="2733" extrusionOk="0">
                      <a:moveTo>
                        <a:pt x="1383" y="0"/>
                      </a:moveTo>
                      <a:cubicBezTo>
                        <a:pt x="611" y="0"/>
                        <a:pt x="0" y="611"/>
                        <a:pt x="0" y="1382"/>
                      </a:cubicBezTo>
                      <a:cubicBezTo>
                        <a:pt x="0" y="2122"/>
                        <a:pt x="611" y="2732"/>
                        <a:pt x="1383" y="2732"/>
                      </a:cubicBezTo>
                      <a:cubicBezTo>
                        <a:pt x="2122" y="2732"/>
                        <a:pt x="2733" y="2122"/>
                        <a:pt x="2733" y="1382"/>
                      </a:cubicBezTo>
                      <a:cubicBezTo>
                        <a:pt x="2733"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52">
                  <a:extLst>
                    <a:ext uri="{FF2B5EF4-FFF2-40B4-BE49-F238E27FC236}">
                      <a16:creationId xmlns:a16="http://schemas.microsoft.com/office/drawing/2014/main" id="{6E47B958-921C-81F9-C8D2-9A567A446A7B}"/>
                    </a:ext>
                  </a:extLst>
                </p:cNvPr>
                <p:cNvSpPr/>
                <p:nvPr/>
              </p:nvSpPr>
              <p:spPr>
                <a:xfrm>
                  <a:off x="13628200" y="2202850"/>
                  <a:ext cx="68325" cy="69150"/>
                </a:xfrm>
                <a:custGeom>
                  <a:avLst/>
                  <a:gdLst/>
                  <a:ahLst/>
                  <a:cxnLst/>
                  <a:rect l="l" t="t" r="r" b="b"/>
                  <a:pathLst>
                    <a:path w="2733" h="2766" extrusionOk="0">
                      <a:moveTo>
                        <a:pt x="1351" y="1"/>
                      </a:moveTo>
                      <a:cubicBezTo>
                        <a:pt x="611" y="1"/>
                        <a:pt x="1" y="644"/>
                        <a:pt x="1" y="1383"/>
                      </a:cubicBezTo>
                      <a:cubicBezTo>
                        <a:pt x="1" y="2155"/>
                        <a:pt x="611" y="2765"/>
                        <a:pt x="1351" y="2765"/>
                      </a:cubicBezTo>
                      <a:cubicBezTo>
                        <a:pt x="2122" y="2765"/>
                        <a:pt x="2733" y="2155"/>
                        <a:pt x="2733" y="1383"/>
                      </a:cubicBezTo>
                      <a:cubicBezTo>
                        <a:pt x="2733" y="644"/>
                        <a:pt x="2122" y="1"/>
                        <a:pt x="135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52">
                  <a:extLst>
                    <a:ext uri="{FF2B5EF4-FFF2-40B4-BE49-F238E27FC236}">
                      <a16:creationId xmlns:a16="http://schemas.microsoft.com/office/drawing/2014/main" id="{700A547C-2B37-8329-338D-8E5B03F0576D}"/>
                    </a:ext>
                  </a:extLst>
                </p:cNvPr>
                <p:cNvSpPr/>
                <p:nvPr/>
              </p:nvSpPr>
              <p:spPr>
                <a:xfrm>
                  <a:off x="12573875" y="2441525"/>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52">
                  <a:extLst>
                    <a:ext uri="{FF2B5EF4-FFF2-40B4-BE49-F238E27FC236}">
                      <a16:creationId xmlns:a16="http://schemas.microsoft.com/office/drawing/2014/main" id="{68E13B6A-4A0B-526F-38EA-B21EA22DF139}"/>
                    </a:ext>
                  </a:extLst>
                </p:cNvPr>
                <p:cNvSpPr/>
                <p:nvPr/>
              </p:nvSpPr>
              <p:spPr>
                <a:xfrm>
                  <a:off x="13996250" y="3286925"/>
                  <a:ext cx="90850" cy="90025"/>
                </a:xfrm>
                <a:custGeom>
                  <a:avLst/>
                  <a:gdLst/>
                  <a:ahLst/>
                  <a:cxnLst/>
                  <a:rect l="l" t="t" r="r" b="b"/>
                  <a:pathLst>
                    <a:path w="3634" h="3601" extrusionOk="0">
                      <a:moveTo>
                        <a:pt x="1801" y="1"/>
                      </a:moveTo>
                      <a:cubicBezTo>
                        <a:pt x="804" y="1"/>
                        <a:pt x="1" y="804"/>
                        <a:pt x="1" y="1801"/>
                      </a:cubicBezTo>
                      <a:cubicBezTo>
                        <a:pt x="1" y="2797"/>
                        <a:pt x="804" y="3601"/>
                        <a:pt x="1801" y="3601"/>
                      </a:cubicBezTo>
                      <a:cubicBezTo>
                        <a:pt x="2830" y="3601"/>
                        <a:pt x="3633" y="2797"/>
                        <a:pt x="3633" y="1801"/>
                      </a:cubicBezTo>
                      <a:cubicBezTo>
                        <a:pt x="3633" y="804"/>
                        <a:pt x="2830" y="1"/>
                        <a:pt x="18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52">
                  <a:extLst>
                    <a:ext uri="{FF2B5EF4-FFF2-40B4-BE49-F238E27FC236}">
                      <a16:creationId xmlns:a16="http://schemas.microsoft.com/office/drawing/2014/main" id="{73656F46-F3CD-9950-EFEE-998A56180D08}"/>
                    </a:ext>
                  </a:extLst>
                </p:cNvPr>
                <p:cNvSpPr/>
                <p:nvPr/>
              </p:nvSpPr>
              <p:spPr>
                <a:xfrm>
                  <a:off x="12759500" y="4819425"/>
                  <a:ext cx="90825" cy="90825"/>
                </a:xfrm>
                <a:custGeom>
                  <a:avLst/>
                  <a:gdLst/>
                  <a:ahLst/>
                  <a:cxnLst/>
                  <a:rect l="l" t="t" r="r" b="b"/>
                  <a:pathLst>
                    <a:path w="3633" h="3633" extrusionOk="0">
                      <a:moveTo>
                        <a:pt x="1801" y="0"/>
                      </a:moveTo>
                      <a:cubicBezTo>
                        <a:pt x="804" y="0"/>
                        <a:pt x="0" y="804"/>
                        <a:pt x="0" y="1800"/>
                      </a:cubicBezTo>
                      <a:cubicBezTo>
                        <a:pt x="0" y="2829"/>
                        <a:pt x="804" y="3633"/>
                        <a:pt x="1801" y="3633"/>
                      </a:cubicBezTo>
                      <a:cubicBezTo>
                        <a:pt x="2797" y="3633"/>
                        <a:pt x="3633" y="2829"/>
                        <a:pt x="3633" y="1800"/>
                      </a:cubicBezTo>
                      <a:cubicBezTo>
                        <a:pt x="3633"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52">
                  <a:extLst>
                    <a:ext uri="{FF2B5EF4-FFF2-40B4-BE49-F238E27FC236}">
                      <a16:creationId xmlns:a16="http://schemas.microsoft.com/office/drawing/2014/main" id="{12E16531-EAD5-9BB8-7570-8A699DF8B56D}"/>
                    </a:ext>
                  </a:extLst>
                </p:cNvPr>
                <p:cNvSpPr/>
                <p:nvPr/>
              </p:nvSpPr>
              <p:spPr>
                <a:xfrm>
                  <a:off x="13403200" y="4481900"/>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52">
                  <a:extLst>
                    <a:ext uri="{FF2B5EF4-FFF2-40B4-BE49-F238E27FC236}">
                      <a16:creationId xmlns:a16="http://schemas.microsoft.com/office/drawing/2014/main" id="{48C6C436-D8D6-5D63-C526-817240A6D32B}"/>
                    </a:ext>
                  </a:extLst>
                </p:cNvPr>
                <p:cNvSpPr/>
                <p:nvPr/>
              </p:nvSpPr>
              <p:spPr>
                <a:xfrm>
                  <a:off x="12187325" y="4534950"/>
                  <a:ext cx="90025" cy="90025"/>
                </a:xfrm>
                <a:custGeom>
                  <a:avLst/>
                  <a:gdLst/>
                  <a:ahLst/>
                  <a:cxnLst/>
                  <a:rect l="l" t="t" r="r" b="b"/>
                  <a:pathLst>
                    <a:path w="3601" h="3601" extrusionOk="0">
                      <a:moveTo>
                        <a:pt x="1801" y="0"/>
                      </a:moveTo>
                      <a:cubicBezTo>
                        <a:pt x="804" y="0"/>
                        <a:pt x="1" y="804"/>
                        <a:pt x="1" y="1800"/>
                      </a:cubicBezTo>
                      <a:cubicBezTo>
                        <a:pt x="1" y="2797"/>
                        <a:pt x="804"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52">
                  <a:extLst>
                    <a:ext uri="{FF2B5EF4-FFF2-40B4-BE49-F238E27FC236}">
                      <a16:creationId xmlns:a16="http://schemas.microsoft.com/office/drawing/2014/main" id="{F9BE47FC-8C26-ACFF-2558-D0AE2E4D0A45}"/>
                    </a:ext>
                  </a:extLst>
                </p:cNvPr>
                <p:cNvSpPr/>
                <p:nvPr/>
              </p:nvSpPr>
              <p:spPr>
                <a:xfrm>
                  <a:off x="10377600" y="45920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2" y="2797"/>
                        <a:pt x="3632" y="1801"/>
                      </a:cubicBezTo>
                      <a:cubicBezTo>
                        <a:pt x="3632"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52">
                  <a:extLst>
                    <a:ext uri="{FF2B5EF4-FFF2-40B4-BE49-F238E27FC236}">
                      <a16:creationId xmlns:a16="http://schemas.microsoft.com/office/drawing/2014/main" id="{FB765A33-8854-1BE9-1FC2-036BC18D2107}"/>
                    </a:ext>
                  </a:extLst>
                </p:cNvPr>
                <p:cNvSpPr/>
                <p:nvPr/>
              </p:nvSpPr>
              <p:spPr>
                <a:xfrm>
                  <a:off x="11313000" y="55708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3" y="2797"/>
                        <a:pt x="3633" y="1801"/>
                      </a:cubicBezTo>
                      <a:cubicBezTo>
                        <a:pt x="3633"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52">
                  <a:extLst>
                    <a:ext uri="{FF2B5EF4-FFF2-40B4-BE49-F238E27FC236}">
                      <a16:creationId xmlns:a16="http://schemas.microsoft.com/office/drawing/2014/main" id="{F13F1A85-052F-1FC9-0794-94302E82232C}"/>
                    </a:ext>
                  </a:extLst>
                </p:cNvPr>
                <p:cNvSpPr/>
                <p:nvPr/>
              </p:nvSpPr>
              <p:spPr>
                <a:xfrm>
                  <a:off x="12329575" y="5426150"/>
                  <a:ext cx="90825" cy="90825"/>
                </a:xfrm>
                <a:custGeom>
                  <a:avLst/>
                  <a:gdLst/>
                  <a:ahLst/>
                  <a:cxnLst/>
                  <a:rect l="l" t="t" r="r" b="b"/>
                  <a:pathLst>
                    <a:path w="3633" h="3633" extrusionOk="0">
                      <a:moveTo>
                        <a:pt x="1832" y="0"/>
                      </a:moveTo>
                      <a:cubicBezTo>
                        <a:pt x="836" y="0"/>
                        <a:pt x="0" y="804"/>
                        <a:pt x="0" y="1833"/>
                      </a:cubicBezTo>
                      <a:cubicBezTo>
                        <a:pt x="0" y="2829"/>
                        <a:pt x="836" y="3633"/>
                        <a:pt x="1832" y="3633"/>
                      </a:cubicBezTo>
                      <a:cubicBezTo>
                        <a:pt x="2829" y="3633"/>
                        <a:pt x="3632" y="2829"/>
                        <a:pt x="3632" y="1833"/>
                      </a:cubicBezTo>
                      <a:cubicBezTo>
                        <a:pt x="3632" y="804"/>
                        <a:pt x="2829" y="0"/>
                        <a:pt x="183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52">
                  <a:extLst>
                    <a:ext uri="{FF2B5EF4-FFF2-40B4-BE49-F238E27FC236}">
                      <a16:creationId xmlns:a16="http://schemas.microsoft.com/office/drawing/2014/main" id="{EFA50D5C-A8FB-5C8C-CFAF-CE3240E91D1F}"/>
                    </a:ext>
                  </a:extLst>
                </p:cNvPr>
                <p:cNvSpPr/>
                <p:nvPr/>
              </p:nvSpPr>
              <p:spPr>
                <a:xfrm>
                  <a:off x="11811225" y="3906525"/>
                  <a:ext cx="90050" cy="90025"/>
                </a:xfrm>
                <a:custGeom>
                  <a:avLst/>
                  <a:gdLst/>
                  <a:ahLst/>
                  <a:cxnLst/>
                  <a:rect l="l" t="t" r="r" b="b"/>
                  <a:pathLst>
                    <a:path w="3602" h="3601" extrusionOk="0">
                      <a:moveTo>
                        <a:pt x="1801" y="0"/>
                      </a:moveTo>
                      <a:cubicBezTo>
                        <a:pt x="805" y="0"/>
                        <a:pt x="1" y="804"/>
                        <a:pt x="1" y="1800"/>
                      </a:cubicBezTo>
                      <a:cubicBezTo>
                        <a:pt x="1" y="2797"/>
                        <a:pt x="805"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52">
                  <a:extLst>
                    <a:ext uri="{FF2B5EF4-FFF2-40B4-BE49-F238E27FC236}">
                      <a16:creationId xmlns:a16="http://schemas.microsoft.com/office/drawing/2014/main" id="{F4302763-1FD9-675B-35ED-CBAC8078059C}"/>
                    </a:ext>
                  </a:extLst>
                </p:cNvPr>
                <p:cNvSpPr/>
                <p:nvPr/>
              </p:nvSpPr>
              <p:spPr>
                <a:xfrm>
                  <a:off x="11407825" y="2153025"/>
                  <a:ext cx="90025" cy="90850"/>
                </a:xfrm>
                <a:custGeom>
                  <a:avLst/>
                  <a:gdLst/>
                  <a:ahLst/>
                  <a:cxnLst/>
                  <a:rect l="l" t="t" r="r" b="b"/>
                  <a:pathLst>
                    <a:path w="3601" h="3634" extrusionOk="0">
                      <a:moveTo>
                        <a:pt x="1800" y="1"/>
                      </a:moveTo>
                      <a:cubicBezTo>
                        <a:pt x="804" y="1"/>
                        <a:pt x="0" y="837"/>
                        <a:pt x="0" y="1833"/>
                      </a:cubicBezTo>
                      <a:cubicBezTo>
                        <a:pt x="0" y="2830"/>
                        <a:pt x="804" y="3633"/>
                        <a:pt x="1800" y="3633"/>
                      </a:cubicBezTo>
                      <a:cubicBezTo>
                        <a:pt x="2797" y="3633"/>
                        <a:pt x="3601" y="2830"/>
                        <a:pt x="3601" y="1833"/>
                      </a:cubicBezTo>
                      <a:cubicBezTo>
                        <a:pt x="3601" y="837"/>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 name="TextBox 1">
            <a:extLst>
              <a:ext uri="{FF2B5EF4-FFF2-40B4-BE49-F238E27FC236}">
                <a16:creationId xmlns:a16="http://schemas.microsoft.com/office/drawing/2014/main" id="{865DABD6-65C7-783F-E5DB-E06E2BB4C6DB}"/>
              </a:ext>
            </a:extLst>
          </p:cNvPr>
          <p:cNvSpPr txBox="1"/>
          <p:nvPr/>
        </p:nvSpPr>
        <p:spPr>
          <a:xfrm>
            <a:off x="3293445" y="70792"/>
            <a:ext cx="2557110" cy="369332"/>
          </a:xfrm>
          <a:prstGeom prst="rect">
            <a:avLst/>
          </a:prstGeom>
          <a:noFill/>
        </p:spPr>
        <p:txBody>
          <a:bodyPr wrap="none" rtlCol="0">
            <a:spAutoFit/>
          </a:bodyPr>
          <a:lstStyle/>
          <a:p>
            <a:r>
              <a:rPr lang="en-GB" sz="1800" b="1" dirty="0">
                <a:solidFill>
                  <a:schemeClr val="accent6"/>
                </a:solidFill>
              </a:rPr>
              <a:t>Server Configuration:</a:t>
            </a:r>
            <a:endParaRPr lang="LID4096" sz="1800" b="1" dirty="0">
              <a:solidFill>
                <a:schemeClr val="accent6"/>
              </a:solidFill>
            </a:endParaRPr>
          </a:p>
        </p:txBody>
      </p:sp>
      <p:sp>
        <p:nvSpPr>
          <p:cNvPr id="3" name="TextBox 2">
            <a:extLst>
              <a:ext uri="{FF2B5EF4-FFF2-40B4-BE49-F238E27FC236}">
                <a16:creationId xmlns:a16="http://schemas.microsoft.com/office/drawing/2014/main" id="{5B842D2B-D567-BC1A-71C8-0F20EBAF7B1B}"/>
              </a:ext>
            </a:extLst>
          </p:cNvPr>
          <p:cNvSpPr txBox="1"/>
          <p:nvPr/>
        </p:nvSpPr>
        <p:spPr>
          <a:xfrm>
            <a:off x="458485" y="493120"/>
            <a:ext cx="8400130" cy="4185761"/>
          </a:xfrm>
          <a:prstGeom prst="rect">
            <a:avLst/>
          </a:prstGeom>
          <a:noFill/>
        </p:spPr>
        <p:txBody>
          <a:bodyPr wrap="square" rtlCol="0">
            <a:spAutoFit/>
          </a:bodyPr>
          <a:lstStyle/>
          <a:p>
            <a:r>
              <a:rPr lang="en-GB" dirty="0">
                <a:solidFill>
                  <a:schemeClr val="accent6"/>
                </a:solidFill>
                <a:latin typeface="Poppins" panose="00000500000000000000" pitchFamily="2" charset="0"/>
                <a:cs typeface="Poppins" panose="00000500000000000000" pitchFamily="2" charset="0"/>
              </a:rPr>
              <a:t>We have 3 departments in our network. Therefore, we added 3 dedicated servers to our network. Moreover, we added the NTP Server to synchronize time of all devices within the network. It is also important for the network security.</a:t>
            </a:r>
          </a:p>
          <a:p>
            <a:endParaRPr lang="en-GB" dirty="0">
              <a:solidFill>
                <a:schemeClr val="accent6"/>
              </a:solidFill>
              <a:latin typeface="Poppins" panose="00000500000000000000" pitchFamily="2" charset="0"/>
              <a:cs typeface="Poppins" panose="00000500000000000000" pitchFamily="2" charset="0"/>
            </a:endParaRPr>
          </a:p>
          <a:p>
            <a:r>
              <a:rPr lang="en-GB" b="1" dirty="0">
                <a:solidFill>
                  <a:schemeClr val="accent6"/>
                </a:solidFill>
                <a:latin typeface="Poppins" panose="00000500000000000000" pitchFamily="2" charset="0"/>
                <a:cs typeface="Poppins" panose="00000500000000000000" pitchFamily="2" charset="0"/>
              </a:rPr>
              <a:t># HR-server:</a:t>
            </a:r>
          </a:p>
          <a:p>
            <a:r>
              <a:rPr lang="en-GB" dirty="0">
                <a:solidFill>
                  <a:schemeClr val="accent6"/>
                </a:solidFill>
                <a:latin typeface="Poppins" panose="00000500000000000000" pitchFamily="2" charset="0"/>
                <a:cs typeface="Poppins" panose="00000500000000000000" pitchFamily="2" charset="0"/>
              </a:rPr>
              <a:t>1. putting a static </a:t>
            </a:r>
            <a:r>
              <a:rPr lang="en-GB" dirty="0" err="1">
                <a:solidFill>
                  <a:schemeClr val="accent6"/>
                </a:solidFill>
                <a:latin typeface="Poppins" panose="00000500000000000000" pitchFamily="2" charset="0"/>
                <a:cs typeface="Poppins" panose="00000500000000000000" pitchFamily="2" charset="0"/>
              </a:rPr>
              <a:t>ip</a:t>
            </a:r>
            <a:r>
              <a:rPr lang="en-GB" dirty="0">
                <a:solidFill>
                  <a:schemeClr val="accent6"/>
                </a:solidFill>
                <a:latin typeface="Poppins" panose="00000500000000000000" pitchFamily="2" charset="0"/>
                <a:cs typeface="Poppins" panose="00000500000000000000" pitchFamily="2" charset="0"/>
              </a:rPr>
              <a:t> in the HR server</a:t>
            </a:r>
          </a:p>
          <a:p>
            <a:r>
              <a:rPr lang="en-GB" dirty="0">
                <a:solidFill>
                  <a:schemeClr val="accent6"/>
                </a:solidFill>
                <a:latin typeface="Poppins" panose="00000500000000000000" pitchFamily="2" charset="0"/>
                <a:cs typeface="Poppins" panose="00000500000000000000" pitchFamily="2" charset="0"/>
              </a:rPr>
              <a:t>2. Switch configuration:</a:t>
            </a:r>
          </a:p>
          <a:p>
            <a:r>
              <a:rPr lang="en-GB" dirty="0">
                <a:solidFill>
                  <a:schemeClr val="accent6"/>
                </a:solidFill>
                <a:latin typeface="Poppins" panose="00000500000000000000" pitchFamily="2" charset="0"/>
                <a:cs typeface="Poppins" panose="00000500000000000000" pitchFamily="2" charset="0"/>
              </a:rPr>
              <a:t>Switch(config)#interface gig1/0/6</a:t>
            </a:r>
          </a:p>
          <a:p>
            <a:r>
              <a:rPr lang="en-GB" dirty="0">
                <a:solidFill>
                  <a:schemeClr val="accent6"/>
                </a:solidFill>
                <a:latin typeface="Poppins" panose="00000500000000000000" pitchFamily="2" charset="0"/>
                <a:cs typeface="Poppins" panose="00000500000000000000" pitchFamily="2" charset="0"/>
              </a:rPr>
              <a:t>Switch(config-if)#switchport mode access</a:t>
            </a:r>
          </a:p>
          <a:p>
            <a:r>
              <a:rPr lang="en-GB" dirty="0">
                <a:solidFill>
                  <a:schemeClr val="accent6"/>
                </a:solidFill>
                <a:latin typeface="Poppins" panose="00000500000000000000" pitchFamily="2" charset="0"/>
                <a:cs typeface="Poppins" panose="00000500000000000000" pitchFamily="2" charset="0"/>
              </a:rPr>
              <a:t>Switch(config-if)#switchport access </a:t>
            </a:r>
            <a:r>
              <a:rPr lang="en-GB" dirty="0" err="1">
                <a:solidFill>
                  <a:schemeClr val="accent6"/>
                </a:solidFill>
                <a:latin typeface="Poppins" panose="00000500000000000000" pitchFamily="2" charset="0"/>
                <a:cs typeface="Poppins" panose="00000500000000000000" pitchFamily="2" charset="0"/>
              </a:rPr>
              <a:t>vlan</a:t>
            </a:r>
            <a:r>
              <a:rPr lang="en-GB" dirty="0">
                <a:solidFill>
                  <a:schemeClr val="accent6"/>
                </a:solidFill>
                <a:latin typeface="Poppins" panose="00000500000000000000" pitchFamily="2" charset="0"/>
                <a:cs typeface="Poppins" panose="00000500000000000000" pitchFamily="2" charset="0"/>
              </a:rPr>
              <a:t> 10</a:t>
            </a:r>
          </a:p>
          <a:p>
            <a:endParaRPr lang="en-GB" dirty="0">
              <a:solidFill>
                <a:schemeClr val="accent6"/>
              </a:solidFill>
              <a:latin typeface="Poppins" panose="00000500000000000000" pitchFamily="2" charset="0"/>
              <a:cs typeface="Poppins" panose="00000500000000000000" pitchFamily="2" charset="0"/>
            </a:endParaRPr>
          </a:p>
          <a:p>
            <a:r>
              <a:rPr lang="en-GB" b="1" dirty="0">
                <a:solidFill>
                  <a:schemeClr val="accent6"/>
                </a:solidFill>
                <a:latin typeface="Poppins" panose="00000500000000000000" pitchFamily="2" charset="0"/>
                <a:cs typeface="Poppins" panose="00000500000000000000" pitchFamily="2" charset="0"/>
              </a:rPr>
              <a:t># IT-server:</a:t>
            </a:r>
          </a:p>
          <a:p>
            <a:r>
              <a:rPr lang="en-GB" dirty="0">
                <a:solidFill>
                  <a:schemeClr val="accent6"/>
                </a:solidFill>
                <a:latin typeface="Poppins" panose="00000500000000000000" pitchFamily="2" charset="0"/>
                <a:cs typeface="Poppins" panose="00000500000000000000" pitchFamily="2" charset="0"/>
              </a:rPr>
              <a:t>1. putting a static </a:t>
            </a:r>
            <a:r>
              <a:rPr lang="en-GB" dirty="0" err="1">
                <a:solidFill>
                  <a:schemeClr val="accent6"/>
                </a:solidFill>
                <a:latin typeface="Poppins" panose="00000500000000000000" pitchFamily="2" charset="0"/>
                <a:cs typeface="Poppins" panose="00000500000000000000" pitchFamily="2" charset="0"/>
              </a:rPr>
              <a:t>ip</a:t>
            </a:r>
            <a:r>
              <a:rPr lang="en-GB" dirty="0">
                <a:solidFill>
                  <a:schemeClr val="accent6"/>
                </a:solidFill>
                <a:latin typeface="Poppins" panose="00000500000000000000" pitchFamily="2" charset="0"/>
                <a:cs typeface="Poppins" panose="00000500000000000000" pitchFamily="2" charset="0"/>
              </a:rPr>
              <a:t> in the IT server</a:t>
            </a:r>
          </a:p>
          <a:p>
            <a:r>
              <a:rPr lang="en-GB" dirty="0">
                <a:solidFill>
                  <a:schemeClr val="accent6"/>
                </a:solidFill>
                <a:latin typeface="Poppins" panose="00000500000000000000" pitchFamily="2" charset="0"/>
                <a:cs typeface="Poppins" panose="00000500000000000000" pitchFamily="2" charset="0"/>
              </a:rPr>
              <a:t>2. Switch configuration:</a:t>
            </a:r>
          </a:p>
          <a:p>
            <a:r>
              <a:rPr lang="en-GB" dirty="0">
                <a:solidFill>
                  <a:schemeClr val="accent6"/>
                </a:solidFill>
                <a:latin typeface="Poppins" panose="00000500000000000000" pitchFamily="2" charset="0"/>
                <a:cs typeface="Poppins" panose="00000500000000000000" pitchFamily="2" charset="0"/>
              </a:rPr>
              <a:t>Switch(config)#interface gig1/0/7</a:t>
            </a:r>
          </a:p>
          <a:p>
            <a:r>
              <a:rPr lang="en-GB" dirty="0">
                <a:solidFill>
                  <a:schemeClr val="accent6"/>
                </a:solidFill>
                <a:latin typeface="Poppins" panose="00000500000000000000" pitchFamily="2" charset="0"/>
                <a:cs typeface="Poppins" panose="00000500000000000000" pitchFamily="2" charset="0"/>
              </a:rPr>
              <a:t>Switch(config-if)#switchport mode access</a:t>
            </a:r>
          </a:p>
          <a:p>
            <a:r>
              <a:rPr lang="en-GB" dirty="0">
                <a:solidFill>
                  <a:schemeClr val="accent6"/>
                </a:solidFill>
                <a:latin typeface="Poppins" panose="00000500000000000000" pitchFamily="2" charset="0"/>
                <a:cs typeface="Poppins" panose="00000500000000000000" pitchFamily="2" charset="0"/>
              </a:rPr>
              <a:t>Switch(config-if)#switchport access </a:t>
            </a:r>
            <a:r>
              <a:rPr lang="en-GB" dirty="0" err="1">
                <a:solidFill>
                  <a:schemeClr val="accent6"/>
                </a:solidFill>
                <a:latin typeface="Poppins" panose="00000500000000000000" pitchFamily="2" charset="0"/>
                <a:cs typeface="Poppins" panose="00000500000000000000" pitchFamily="2" charset="0"/>
              </a:rPr>
              <a:t>vlan</a:t>
            </a:r>
            <a:r>
              <a:rPr lang="en-GB" dirty="0">
                <a:solidFill>
                  <a:schemeClr val="accent6"/>
                </a:solidFill>
                <a:latin typeface="Poppins" panose="00000500000000000000" pitchFamily="2" charset="0"/>
                <a:cs typeface="Poppins" panose="00000500000000000000" pitchFamily="2" charset="0"/>
              </a:rPr>
              <a:t> 20</a:t>
            </a:r>
          </a:p>
          <a:p>
            <a:endParaRPr lang="en-GB" dirty="0">
              <a:solidFill>
                <a:schemeClr val="accent6"/>
              </a:solidFill>
              <a:latin typeface="Poppins" panose="00000500000000000000" pitchFamily="2" charset="0"/>
              <a:cs typeface="Poppins" panose="00000500000000000000" pitchFamily="2" charset="0"/>
            </a:endParaRPr>
          </a:p>
          <a:p>
            <a:endParaRPr lang="en-GB" dirty="0">
              <a:solidFill>
                <a:schemeClr val="accent6"/>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447647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5">
          <a:extLst>
            <a:ext uri="{FF2B5EF4-FFF2-40B4-BE49-F238E27FC236}">
              <a16:creationId xmlns:a16="http://schemas.microsoft.com/office/drawing/2014/main" id="{72015A59-A7D1-A1D8-0676-4BA6737B60C2}"/>
            </a:ext>
          </a:extLst>
        </p:cNvPr>
        <p:cNvGrpSpPr/>
        <p:nvPr/>
      </p:nvGrpSpPr>
      <p:grpSpPr>
        <a:xfrm>
          <a:off x="0" y="0"/>
          <a:ext cx="0" cy="0"/>
          <a:chOff x="0" y="0"/>
          <a:chExt cx="0" cy="0"/>
        </a:xfrm>
      </p:grpSpPr>
      <p:grpSp>
        <p:nvGrpSpPr>
          <p:cNvPr id="2059" name="Google Shape;2059;p47">
            <a:extLst>
              <a:ext uri="{FF2B5EF4-FFF2-40B4-BE49-F238E27FC236}">
                <a16:creationId xmlns:a16="http://schemas.microsoft.com/office/drawing/2014/main" id="{EBA5CA2E-6BD0-392C-0EF8-F197EB3BFA90}"/>
              </a:ext>
            </a:extLst>
          </p:cNvPr>
          <p:cNvGrpSpPr/>
          <p:nvPr/>
        </p:nvGrpSpPr>
        <p:grpSpPr>
          <a:xfrm rot="-5400000" flipH="1">
            <a:off x="5451340" y="2002826"/>
            <a:ext cx="4570058" cy="4574291"/>
            <a:chOff x="9348175" y="863250"/>
            <a:chExt cx="5209825" cy="5214650"/>
          </a:xfrm>
        </p:grpSpPr>
        <p:grpSp>
          <p:nvGrpSpPr>
            <p:cNvPr id="2060" name="Google Shape;2060;p47">
              <a:extLst>
                <a:ext uri="{FF2B5EF4-FFF2-40B4-BE49-F238E27FC236}">
                  <a16:creationId xmlns:a16="http://schemas.microsoft.com/office/drawing/2014/main" id="{D0B940C9-EE67-A637-A932-D1C6BF3F4FB8}"/>
                </a:ext>
              </a:extLst>
            </p:cNvPr>
            <p:cNvGrpSpPr/>
            <p:nvPr/>
          </p:nvGrpSpPr>
          <p:grpSpPr>
            <a:xfrm>
              <a:off x="9369050" y="884125"/>
              <a:ext cx="5160025" cy="5193775"/>
              <a:chOff x="9369050" y="884125"/>
              <a:chExt cx="5160025" cy="5193775"/>
            </a:xfrm>
          </p:grpSpPr>
          <p:sp>
            <p:nvSpPr>
              <p:cNvPr id="2061" name="Google Shape;2061;p47">
                <a:extLst>
                  <a:ext uri="{FF2B5EF4-FFF2-40B4-BE49-F238E27FC236}">
                    <a16:creationId xmlns:a16="http://schemas.microsoft.com/office/drawing/2014/main" id="{FDFDA1E2-7F3A-9691-2418-A8ECB8E606BE}"/>
                  </a:ext>
                </a:extLst>
              </p:cNvPr>
              <p:cNvSpPr/>
              <p:nvPr/>
            </p:nvSpPr>
            <p:spPr>
              <a:xfrm>
                <a:off x="10744850" y="2199650"/>
                <a:ext cx="3357500" cy="3867800"/>
              </a:xfrm>
              <a:custGeom>
                <a:avLst/>
                <a:gdLst/>
                <a:ahLst/>
                <a:cxnLst/>
                <a:rect l="l" t="t" r="r" b="b"/>
                <a:pathLst>
                  <a:path w="134300" h="154712" fill="none" extrusionOk="0">
                    <a:moveTo>
                      <a:pt x="134300" y="154712"/>
                    </a:moveTo>
                    <a:lnTo>
                      <a:pt x="123917" y="115431"/>
                    </a:lnTo>
                    <a:lnTo>
                      <a:pt x="82387" y="106624"/>
                    </a:lnTo>
                    <a:lnTo>
                      <a:pt x="60078" y="95277"/>
                    </a:lnTo>
                    <a:lnTo>
                      <a:pt x="41209" y="119192"/>
                    </a:lnTo>
                    <a:lnTo>
                      <a:pt x="44360" y="70140"/>
                    </a:lnTo>
                    <a:lnTo>
                      <a:pt x="12922" y="69175"/>
                    </a:lnTo>
                    <a:lnTo>
                      <a:pt x="38702" y="31470"/>
                    </a:lnTo>
                    <a:lnTo>
                      <a:pt x="28319" y="0"/>
                    </a:lnTo>
                    <a:lnTo>
                      <a:pt x="0" y="524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7">
                <a:extLst>
                  <a:ext uri="{FF2B5EF4-FFF2-40B4-BE49-F238E27FC236}">
                    <a16:creationId xmlns:a16="http://schemas.microsoft.com/office/drawing/2014/main" id="{211C0ABE-2E19-79F0-91DC-7703D3C0986C}"/>
                  </a:ext>
                </a:extLst>
              </p:cNvPr>
              <p:cNvSpPr/>
              <p:nvPr/>
            </p:nvSpPr>
            <p:spPr>
              <a:xfrm>
                <a:off x="10940125" y="2959875"/>
                <a:ext cx="776300" cy="26525"/>
              </a:xfrm>
              <a:custGeom>
                <a:avLst/>
                <a:gdLst/>
                <a:ahLst/>
                <a:cxnLst/>
                <a:rect l="l" t="t" r="r" b="b"/>
                <a:pathLst>
                  <a:path w="31052" h="1061" fill="none" extrusionOk="0">
                    <a:moveTo>
                      <a:pt x="0" y="0"/>
                    </a:moveTo>
                    <a:lnTo>
                      <a:pt x="31052" y="106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7">
                <a:extLst>
                  <a:ext uri="{FF2B5EF4-FFF2-40B4-BE49-F238E27FC236}">
                    <a16:creationId xmlns:a16="http://schemas.microsoft.com/office/drawing/2014/main" id="{C36C0EE9-C477-2305-CC6E-98AEAA007F9C}"/>
                  </a:ext>
                </a:extLst>
              </p:cNvPr>
              <p:cNvSpPr/>
              <p:nvPr/>
            </p:nvSpPr>
            <p:spPr>
              <a:xfrm>
                <a:off x="14057325" y="4223150"/>
                <a:ext cx="167975" cy="1854750"/>
              </a:xfrm>
              <a:custGeom>
                <a:avLst/>
                <a:gdLst/>
                <a:ahLst/>
                <a:cxnLst/>
                <a:rect l="l" t="t" r="r" b="b"/>
                <a:pathLst>
                  <a:path w="6719" h="74190" fill="none" extrusionOk="0">
                    <a:moveTo>
                      <a:pt x="6719" y="0"/>
                    </a:moveTo>
                    <a:lnTo>
                      <a:pt x="1" y="7419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7">
                <a:extLst>
                  <a:ext uri="{FF2B5EF4-FFF2-40B4-BE49-F238E27FC236}">
                    <a16:creationId xmlns:a16="http://schemas.microsoft.com/office/drawing/2014/main" id="{83DAFB1E-092B-A886-8D94-AA23ABC99BB0}"/>
                  </a:ext>
                </a:extLst>
              </p:cNvPr>
              <p:cNvSpPr/>
              <p:nvPr/>
            </p:nvSpPr>
            <p:spPr>
              <a:xfrm>
                <a:off x="12804500" y="4223150"/>
                <a:ext cx="1724575" cy="1236775"/>
              </a:xfrm>
              <a:custGeom>
                <a:avLst/>
                <a:gdLst/>
                <a:ahLst/>
                <a:cxnLst/>
                <a:rect l="l" t="t" r="r" b="b"/>
                <a:pathLst>
                  <a:path w="68983" h="49471" fill="none" extrusionOk="0">
                    <a:moveTo>
                      <a:pt x="41531" y="34491"/>
                    </a:moveTo>
                    <a:lnTo>
                      <a:pt x="15944" y="49471"/>
                    </a:lnTo>
                    <a:lnTo>
                      <a:pt x="1" y="25684"/>
                    </a:lnTo>
                    <a:lnTo>
                      <a:pt x="25395" y="12569"/>
                    </a:lnTo>
                    <a:lnTo>
                      <a:pt x="41531" y="34491"/>
                    </a:lnTo>
                    <a:lnTo>
                      <a:pt x="56832" y="0"/>
                    </a:lnTo>
                    <a:lnTo>
                      <a:pt x="68983" y="2115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7">
                <a:extLst>
                  <a:ext uri="{FF2B5EF4-FFF2-40B4-BE49-F238E27FC236}">
                    <a16:creationId xmlns:a16="http://schemas.microsoft.com/office/drawing/2014/main" id="{F1ADACCB-8E18-B9F9-609D-D34C6BC66182}"/>
                  </a:ext>
                </a:extLst>
              </p:cNvPr>
              <p:cNvSpPr/>
              <p:nvPr/>
            </p:nvSpPr>
            <p:spPr>
              <a:xfrm>
                <a:off x="12390650" y="884125"/>
                <a:ext cx="1651450" cy="5037075"/>
              </a:xfrm>
              <a:custGeom>
                <a:avLst/>
                <a:gdLst/>
                <a:ahLst/>
                <a:cxnLst/>
                <a:rect l="l" t="t" r="r" b="b"/>
                <a:pathLst>
                  <a:path w="66058" h="201483" fill="none" extrusionOk="0">
                    <a:moveTo>
                      <a:pt x="51785" y="196436"/>
                    </a:moveTo>
                    <a:lnTo>
                      <a:pt x="34813" y="194989"/>
                    </a:lnTo>
                    <a:lnTo>
                      <a:pt x="32498" y="183032"/>
                    </a:lnTo>
                    <a:lnTo>
                      <a:pt x="0" y="201482"/>
                    </a:lnTo>
                    <a:lnTo>
                      <a:pt x="16555" y="159245"/>
                    </a:lnTo>
                    <a:lnTo>
                      <a:pt x="28737" y="123918"/>
                    </a:lnTo>
                    <a:lnTo>
                      <a:pt x="41949" y="146130"/>
                    </a:lnTo>
                    <a:lnTo>
                      <a:pt x="66057" y="97913"/>
                    </a:lnTo>
                    <a:lnTo>
                      <a:pt x="23273" y="97077"/>
                    </a:lnTo>
                    <a:lnTo>
                      <a:pt x="50949" y="54293"/>
                    </a:lnTo>
                    <a:lnTo>
                      <a:pt x="54935" y="30634"/>
                    </a:lnTo>
                    <a:lnTo>
                      <a:pt x="34813" y="19930"/>
                    </a:lnTo>
                    <a:lnTo>
                      <a:pt x="45067"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7">
                <a:extLst>
                  <a:ext uri="{FF2B5EF4-FFF2-40B4-BE49-F238E27FC236}">
                    <a16:creationId xmlns:a16="http://schemas.microsoft.com/office/drawing/2014/main" id="{F5FAD376-B335-144C-2B02-36BA62087167}"/>
                  </a:ext>
                </a:extLst>
              </p:cNvPr>
              <p:cNvSpPr/>
              <p:nvPr/>
            </p:nvSpPr>
            <p:spPr>
              <a:xfrm>
                <a:off x="11452825" y="2199650"/>
                <a:ext cx="1519650" cy="1111425"/>
              </a:xfrm>
              <a:custGeom>
                <a:avLst/>
                <a:gdLst/>
                <a:ahLst/>
                <a:cxnLst/>
                <a:rect l="l" t="t" r="r" b="b"/>
                <a:pathLst>
                  <a:path w="60786" h="44457" fill="none" extrusionOk="0">
                    <a:moveTo>
                      <a:pt x="0" y="0"/>
                    </a:moveTo>
                    <a:lnTo>
                      <a:pt x="20959" y="32916"/>
                    </a:lnTo>
                    <a:lnTo>
                      <a:pt x="60786" y="44456"/>
                    </a:lnTo>
                    <a:lnTo>
                      <a:pt x="46546" y="11540"/>
                    </a:lnTo>
                    <a:lnTo>
                      <a:pt x="20959" y="32916"/>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7">
                <a:extLst>
                  <a:ext uri="{FF2B5EF4-FFF2-40B4-BE49-F238E27FC236}">
                    <a16:creationId xmlns:a16="http://schemas.microsoft.com/office/drawing/2014/main" id="{B3399D06-A950-4477-FDE0-7254CD649A7F}"/>
                  </a:ext>
                </a:extLst>
              </p:cNvPr>
              <p:cNvSpPr/>
              <p:nvPr/>
            </p:nvSpPr>
            <p:spPr>
              <a:xfrm>
                <a:off x="11712400" y="1382375"/>
                <a:ext cx="1952000" cy="2570775"/>
              </a:xfrm>
              <a:custGeom>
                <a:avLst/>
                <a:gdLst/>
                <a:ahLst/>
                <a:cxnLst/>
                <a:rect l="l" t="t" r="r" b="b"/>
                <a:pathLst>
                  <a:path w="78080" h="102831" fill="none" extrusionOk="0">
                    <a:moveTo>
                      <a:pt x="61943" y="0"/>
                    </a:moveTo>
                    <a:lnTo>
                      <a:pt x="78079" y="34363"/>
                    </a:lnTo>
                    <a:lnTo>
                      <a:pt x="36163" y="44231"/>
                    </a:lnTo>
                    <a:lnTo>
                      <a:pt x="16651" y="24848"/>
                    </a:lnTo>
                    <a:lnTo>
                      <a:pt x="10576" y="65607"/>
                    </a:lnTo>
                    <a:lnTo>
                      <a:pt x="0" y="64161"/>
                    </a:lnTo>
                    <a:lnTo>
                      <a:pt x="5658" y="102831"/>
                    </a:lnTo>
                    <a:lnTo>
                      <a:pt x="12408" y="86469"/>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7">
                <a:extLst>
                  <a:ext uri="{FF2B5EF4-FFF2-40B4-BE49-F238E27FC236}">
                    <a16:creationId xmlns:a16="http://schemas.microsoft.com/office/drawing/2014/main" id="{E52545A4-D6AF-581E-F5B7-768AED80D306}"/>
                  </a:ext>
                </a:extLst>
              </p:cNvPr>
              <p:cNvSpPr/>
              <p:nvPr/>
            </p:nvSpPr>
            <p:spPr>
              <a:xfrm>
                <a:off x="13571150" y="2336250"/>
                <a:ext cx="719250" cy="995700"/>
              </a:xfrm>
              <a:custGeom>
                <a:avLst/>
                <a:gdLst/>
                <a:ahLst/>
                <a:cxnLst/>
                <a:rect l="l" t="t" r="r" b="b"/>
                <a:pathLst>
                  <a:path w="28770" h="39828" fill="none" extrusionOk="0">
                    <a:moveTo>
                      <a:pt x="0" y="24431"/>
                    </a:moveTo>
                    <a:lnTo>
                      <a:pt x="18837" y="39828"/>
                    </a:lnTo>
                    <a:lnTo>
                      <a:pt x="22180" y="24270"/>
                    </a:lnTo>
                    <a:lnTo>
                      <a:pt x="0" y="24431"/>
                    </a:lnTo>
                    <a:lnTo>
                      <a:pt x="20701" y="1"/>
                    </a:lnTo>
                    <a:lnTo>
                      <a:pt x="22180" y="24270"/>
                    </a:lnTo>
                    <a:lnTo>
                      <a:pt x="28770" y="16073"/>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7">
                <a:extLst>
                  <a:ext uri="{FF2B5EF4-FFF2-40B4-BE49-F238E27FC236}">
                    <a16:creationId xmlns:a16="http://schemas.microsoft.com/office/drawing/2014/main" id="{986E72FA-32A6-1A5B-0E54-5C512E062FC5}"/>
                  </a:ext>
                </a:extLst>
              </p:cNvPr>
              <p:cNvSpPr/>
              <p:nvPr/>
            </p:nvSpPr>
            <p:spPr>
              <a:xfrm>
                <a:off x="14067775" y="1340575"/>
                <a:ext cx="309425" cy="995700"/>
              </a:xfrm>
              <a:custGeom>
                <a:avLst/>
                <a:gdLst/>
                <a:ahLst/>
                <a:cxnLst/>
                <a:rect l="l" t="t" r="r" b="b"/>
                <a:pathLst>
                  <a:path w="12377" h="39828" fill="none" extrusionOk="0">
                    <a:moveTo>
                      <a:pt x="836" y="39828"/>
                    </a:moveTo>
                    <a:lnTo>
                      <a:pt x="6912" y="28095"/>
                    </a:lnTo>
                    <a:lnTo>
                      <a:pt x="1" y="1"/>
                    </a:lnTo>
                    <a:lnTo>
                      <a:pt x="12376" y="10062"/>
                    </a:lnTo>
                    <a:lnTo>
                      <a:pt x="6912" y="28095"/>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7">
                <a:extLst>
                  <a:ext uri="{FF2B5EF4-FFF2-40B4-BE49-F238E27FC236}">
                    <a16:creationId xmlns:a16="http://schemas.microsoft.com/office/drawing/2014/main" id="{41E3BD83-6810-E625-B18E-DA84A3F94E26}"/>
                  </a:ext>
                </a:extLst>
              </p:cNvPr>
              <p:cNvSpPr/>
              <p:nvPr/>
            </p:nvSpPr>
            <p:spPr>
              <a:xfrm>
                <a:off x="13439350" y="4157250"/>
                <a:ext cx="785950" cy="380125"/>
              </a:xfrm>
              <a:custGeom>
                <a:avLst/>
                <a:gdLst/>
                <a:ahLst/>
                <a:cxnLst/>
                <a:rect l="l" t="t" r="r" b="b"/>
                <a:pathLst>
                  <a:path w="31438" h="15205" fill="none" extrusionOk="0">
                    <a:moveTo>
                      <a:pt x="1" y="15205"/>
                    </a:moveTo>
                    <a:lnTo>
                      <a:pt x="31438" y="2636"/>
                    </a:lnTo>
                    <a:lnTo>
                      <a:pt x="16909" y="0"/>
                    </a:lnTo>
                    <a:close/>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7">
                <a:extLst>
                  <a:ext uri="{FF2B5EF4-FFF2-40B4-BE49-F238E27FC236}">
                    <a16:creationId xmlns:a16="http://schemas.microsoft.com/office/drawing/2014/main" id="{4EFF3163-E0FF-8E9B-8F59-93B8758D7964}"/>
                  </a:ext>
                </a:extLst>
              </p:cNvPr>
              <p:cNvSpPr/>
              <p:nvPr/>
            </p:nvSpPr>
            <p:spPr>
              <a:xfrm>
                <a:off x="10137300" y="5289525"/>
                <a:ext cx="474175" cy="348800"/>
              </a:xfrm>
              <a:custGeom>
                <a:avLst/>
                <a:gdLst/>
                <a:ahLst/>
                <a:cxnLst/>
                <a:rect l="l" t="t" r="r" b="b"/>
                <a:pathLst>
                  <a:path w="18967" h="13952" fill="none" extrusionOk="0">
                    <a:moveTo>
                      <a:pt x="18966" y="1"/>
                    </a:moveTo>
                    <a:lnTo>
                      <a:pt x="1" y="1395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7">
                <a:extLst>
                  <a:ext uri="{FF2B5EF4-FFF2-40B4-BE49-F238E27FC236}">
                    <a16:creationId xmlns:a16="http://schemas.microsoft.com/office/drawing/2014/main" id="{2E95023F-DCBA-6378-4469-FF0870427BDC}"/>
                  </a:ext>
                </a:extLst>
              </p:cNvPr>
              <p:cNvSpPr/>
              <p:nvPr/>
            </p:nvSpPr>
            <p:spPr>
              <a:xfrm>
                <a:off x="10646000" y="3651775"/>
                <a:ext cx="421925" cy="277275"/>
              </a:xfrm>
              <a:custGeom>
                <a:avLst/>
                <a:gdLst/>
                <a:ahLst/>
                <a:cxnLst/>
                <a:rect l="l" t="t" r="r" b="b"/>
                <a:pathLst>
                  <a:path w="16877" h="11091" fill="none" extrusionOk="0">
                    <a:moveTo>
                      <a:pt x="16876" y="11090"/>
                    </a:moveTo>
                    <a:lnTo>
                      <a:pt x="0" y="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7">
                <a:extLst>
                  <a:ext uri="{FF2B5EF4-FFF2-40B4-BE49-F238E27FC236}">
                    <a16:creationId xmlns:a16="http://schemas.microsoft.com/office/drawing/2014/main" id="{986484FA-FC6D-494C-4633-74F5FD5A6A60}"/>
                  </a:ext>
                </a:extLst>
              </p:cNvPr>
              <p:cNvSpPr/>
              <p:nvPr/>
            </p:nvSpPr>
            <p:spPr>
              <a:xfrm>
                <a:off x="12695200" y="4485125"/>
                <a:ext cx="109325" cy="379325"/>
              </a:xfrm>
              <a:custGeom>
                <a:avLst/>
                <a:gdLst/>
                <a:ahLst/>
                <a:cxnLst/>
                <a:rect l="l" t="t" r="r" b="b"/>
                <a:pathLst>
                  <a:path w="4373" h="15173" fill="none" extrusionOk="0">
                    <a:moveTo>
                      <a:pt x="1" y="0"/>
                    </a:moveTo>
                    <a:lnTo>
                      <a:pt x="4373" y="1517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7">
                <a:extLst>
                  <a:ext uri="{FF2B5EF4-FFF2-40B4-BE49-F238E27FC236}">
                    <a16:creationId xmlns:a16="http://schemas.microsoft.com/office/drawing/2014/main" id="{CC2CC352-7236-6F27-ED03-45DFD0B6B24A}"/>
                  </a:ext>
                </a:extLst>
              </p:cNvPr>
              <p:cNvSpPr/>
              <p:nvPr/>
            </p:nvSpPr>
            <p:spPr>
              <a:xfrm>
                <a:off x="9369050" y="4637000"/>
                <a:ext cx="2406050" cy="998125"/>
              </a:xfrm>
              <a:custGeom>
                <a:avLst/>
                <a:gdLst/>
                <a:ahLst/>
                <a:cxnLst/>
                <a:rect l="l" t="t" r="r" b="b"/>
                <a:pathLst>
                  <a:path w="96242" h="39925" fill="none" extrusionOk="0">
                    <a:moveTo>
                      <a:pt x="76633" y="12987"/>
                    </a:moveTo>
                    <a:lnTo>
                      <a:pt x="42142" y="1"/>
                    </a:lnTo>
                    <a:lnTo>
                      <a:pt x="79880" y="39924"/>
                    </a:lnTo>
                    <a:lnTo>
                      <a:pt x="76633" y="12987"/>
                    </a:lnTo>
                    <a:lnTo>
                      <a:pt x="96241" y="21698"/>
                    </a:lnTo>
                    <a:lnTo>
                      <a:pt x="79880" y="39924"/>
                    </a:lnTo>
                    <a:lnTo>
                      <a:pt x="49696" y="26102"/>
                    </a:lnTo>
                    <a:lnTo>
                      <a:pt x="42142" y="1"/>
                    </a:lnTo>
                    <a:lnTo>
                      <a:pt x="1" y="22630"/>
                    </a:lnTo>
                    <a:lnTo>
                      <a:pt x="49696" y="2610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7">
                <a:extLst>
                  <a:ext uri="{FF2B5EF4-FFF2-40B4-BE49-F238E27FC236}">
                    <a16:creationId xmlns:a16="http://schemas.microsoft.com/office/drawing/2014/main" id="{EF006FEF-847C-E14B-AC17-3FFA0C796B68}"/>
                  </a:ext>
                </a:extLst>
              </p:cNvPr>
              <p:cNvSpPr/>
              <p:nvPr/>
            </p:nvSpPr>
            <p:spPr>
              <a:xfrm>
                <a:off x="11853825" y="3610800"/>
                <a:ext cx="1328400" cy="970775"/>
              </a:xfrm>
              <a:custGeom>
                <a:avLst/>
                <a:gdLst/>
                <a:ahLst/>
                <a:cxnLst/>
                <a:rect l="l" t="t" r="r" b="b"/>
                <a:pathLst>
                  <a:path w="53136" h="38831" fill="none" extrusionOk="0">
                    <a:moveTo>
                      <a:pt x="15719" y="38831"/>
                    </a:moveTo>
                    <a:lnTo>
                      <a:pt x="33656" y="34973"/>
                    </a:lnTo>
                    <a:lnTo>
                      <a:pt x="50210" y="14851"/>
                    </a:lnTo>
                    <a:lnTo>
                      <a:pt x="1" y="13694"/>
                    </a:lnTo>
                    <a:lnTo>
                      <a:pt x="15719" y="38831"/>
                    </a:lnTo>
                    <a:lnTo>
                      <a:pt x="50210" y="14851"/>
                    </a:lnTo>
                    <a:lnTo>
                      <a:pt x="53135" y="0"/>
                    </a:lnTo>
                    <a:lnTo>
                      <a:pt x="1" y="13694"/>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7">
                <a:extLst>
                  <a:ext uri="{FF2B5EF4-FFF2-40B4-BE49-F238E27FC236}">
                    <a16:creationId xmlns:a16="http://schemas.microsoft.com/office/drawing/2014/main" id="{0C769881-F86F-5944-093F-445B86877975}"/>
                  </a:ext>
                </a:extLst>
              </p:cNvPr>
              <p:cNvSpPr/>
              <p:nvPr/>
            </p:nvSpPr>
            <p:spPr>
              <a:xfrm>
                <a:off x="10941725" y="1359075"/>
                <a:ext cx="1862800" cy="4221400"/>
              </a:xfrm>
              <a:custGeom>
                <a:avLst/>
                <a:gdLst/>
                <a:ahLst/>
                <a:cxnLst/>
                <a:rect l="l" t="t" r="r" b="b"/>
                <a:pathLst>
                  <a:path w="74512" h="168856" fill="none" extrusionOk="0">
                    <a:moveTo>
                      <a:pt x="55353" y="157958"/>
                    </a:moveTo>
                    <a:lnTo>
                      <a:pt x="41210" y="168855"/>
                    </a:lnTo>
                    <a:lnTo>
                      <a:pt x="33334" y="152815"/>
                    </a:lnTo>
                    <a:lnTo>
                      <a:pt x="55353" y="157958"/>
                    </a:lnTo>
                    <a:lnTo>
                      <a:pt x="74512" y="140247"/>
                    </a:lnTo>
                    <a:lnTo>
                      <a:pt x="33334" y="152815"/>
                    </a:lnTo>
                    <a:lnTo>
                      <a:pt x="5047" y="102798"/>
                    </a:lnTo>
                    <a:lnTo>
                      <a:pt x="1" y="64128"/>
                    </a:lnTo>
                    <a:lnTo>
                      <a:pt x="20444" y="33623"/>
                    </a:lnTo>
                    <a:lnTo>
                      <a:pt x="47478" y="25780"/>
                    </a:lnTo>
                    <a:lnTo>
                      <a:pt x="47157" y="1865"/>
                    </a:lnTo>
                    <a:lnTo>
                      <a:pt x="65415" y="0"/>
                    </a:lnTo>
                    <a:lnTo>
                      <a:pt x="47478" y="2578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7">
                <a:extLst>
                  <a:ext uri="{FF2B5EF4-FFF2-40B4-BE49-F238E27FC236}">
                    <a16:creationId xmlns:a16="http://schemas.microsoft.com/office/drawing/2014/main" id="{4676B855-E20A-3633-0D31-87FF4F0E79F7}"/>
                  </a:ext>
                </a:extLst>
              </p:cNvPr>
              <p:cNvSpPr/>
              <p:nvPr/>
            </p:nvSpPr>
            <p:spPr>
              <a:xfrm>
                <a:off x="11631225" y="5472750"/>
                <a:ext cx="744175" cy="196925"/>
              </a:xfrm>
              <a:custGeom>
                <a:avLst/>
                <a:gdLst/>
                <a:ahLst/>
                <a:cxnLst/>
                <a:rect l="l" t="t" r="r" b="b"/>
                <a:pathLst>
                  <a:path w="29767" h="7877" fill="none" extrusionOk="0">
                    <a:moveTo>
                      <a:pt x="1" y="7876"/>
                    </a:moveTo>
                    <a:lnTo>
                      <a:pt x="13630" y="4308"/>
                    </a:lnTo>
                    <a:lnTo>
                      <a:pt x="29766"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7">
                <a:extLst>
                  <a:ext uri="{FF2B5EF4-FFF2-40B4-BE49-F238E27FC236}">
                    <a16:creationId xmlns:a16="http://schemas.microsoft.com/office/drawing/2014/main" id="{C4E913B4-CFED-6E21-EF1C-C0883FCD7350}"/>
                  </a:ext>
                </a:extLst>
              </p:cNvPr>
              <p:cNvSpPr/>
              <p:nvPr/>
            </p:nvSpPr>
            <p:spPr>
              <a:xfrm>
                <a:off x="10422600" y="4566275"/>
                <a:ext cx="712025" cy="70750"/>
              </a:xfrm>
              <a:custGeom>
                <a:avLst/>
                <a:gdLst/>
                <a:ahLst/>
                <a:cxnLst/>
                <a:rect l="l" t="t" r="r" b="b"/>
                <a:pathLst>
                  <a:path w="28481" h="2830" fill="none" extrusionOk="0">
                    <a:moveTo>
                      <a:pt x="0" y="2830"/>
                    </a:moveTo>
                    <a:lnTo>
                      <a:pt x="28480"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7">
                <a:extLst>
                  <a:ext uri="{FF2B5EF4-FFF2-40B4-BE49-F238E27FC236}">
                    <a16:creationId xmlns:a16="http://schemas.microsoft.com/office/drawing/2014/main" id="{F31C29FA-0B26-5B84-20E5-D293A038549F}"/>
                  </a:ext>
                </a:extLst>
              </p:cNvPr>
              <p:cNvSpPr/>
              <p:nvPr/>
            </p:nvSpPr>
            <p:spPr>
              <a:xfrm>
                <a:off x="13862050" y="3331925"/>
                <a:ext cx="179225" cy="825350"/>
              </a:xfrm>
              <a:custGeom>
                <a:avLst/>
                <a:gdLst/>
                <a:ahLst/>
                <a:cxnLst/>
                <a:rect l="l" t="t" r="r" b="b"/>
                <a:pathLst>
                  <a:path w="7169" h="33014" fill="none" extrusionOk="0">
                    <a:moveTo>
                      <a:pt x="1" y="33013"/>
                    </a:moveTo>
                    <a:lnTo>
                      <a:pt x="7169"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0" name="Google Shape;2080;p47">
              <a:extLst>
                <a:ext uri="{FF2B5EF4-FFF2-40B4-BE49-F238E27FC236}">
                  <a16:creationId xmlns:a16="http://schemas.microsoft.com/office/drawing/2014/main" id="{8D07C4B1-8C84-6319-EE22-B19780725B88}"/>
                </a:ext>
              </a:extLst>
            </p:cNvPr>
            <p:cNvGrpSpPr/>
            <p:nvPr/>
          </p:nvGrpSpPr>
          <p:grpSpPr>
            <a:xfrm>
              <a:off x="9348175" y="863250"/>
              <a:ext cx="5209825" cy="5078850"/>
              <a:chOff x="9348175" y="863250"/>
              <a:chExt cx="5209825" cy="5078850"/>
            </a:xfrm>
          </p:grpSpPr>
          <p:sp>
            <p:nvSpPr>
              <p:cNvPr id="2081" name="Google Shape;2081;p47">
                <a:extLst>
                  <a:ext uri="{FF2B5EF4-FFF2-40B4-BE49-F238E27FC236}">
                    <a16:creationId xmlns:a16="http://schemas.microsoft.com/office/drawing/2014/main" id="{FACFE018-5BA9-B466-C9C7-3EB91883A4F9}"/>
                  </a:ext>
                </a:extLst>
              </p:cNvPr>
              <p:cNvSpPr/>
              <p:nvPr/>
            </p:nvSpPr>
            <p:spPr>
              <a:xfrm>
                <a:off x="10724750" y="2312150"/>
                <a:ext cx="41825" cy="41825"/>
              </a:xfrm>
              <a:custGeom>
                <a:avLst/>
                <a:gdLst/>
                <a:ahLst/>
                <a:cxnLst/>
                <a:rect l="l" t="t" r="r" b="b"/>
                <a:pathLst>
                  <a:path w="1673" h="1673" extrusionOk="0">
                    <a:moveTo>
                      <a:pt x="836" y="1"/>
                    </a:moveTo>
                    <a:cubicBezTo>
                      <a:pt x="386" y="1"/>
                      <a:pt x="1" y="386"/>
                      <a:pt x="1" y="836"/>
                    </a:cubicBezTo>
                    <a:cubicBezTo>
                      <a:pt x="1" y="1286"/>
                      <a:pt x="386" y="1672"/>
                      <a:pt x="836" y="1672"/>
                    </a:cubicBezTo>
                    <a:cubicBezTo>
                      <a:pt x="1318" y="1672"/>
                      <a:pt x="1672" y="1286"/>
                      <a:pt x="1672" y="836"/>
                    </a:cubicBezTo>
                    <a:cubicBezTo>
                      <a:pt x="1672" y="386"/>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7">
                <a:extLst>
                  <a:ext uri="{FF2B5EF4-FFF2-40B4-BE49-F238E27FC236}">
                    <a16:creationId xmlns:a16="http://schemas.microsoft.com/office/drawing/2014/main" id="{820436E0-C8AD-4296-D00D-D7A22E031B33}"/>
                  </a:ext>
                </a:extLst>
              </p:cNvPr>
              <p:cNvSpPr/>
              <p:nvPr/>
            </p:nvSpPr>
            <p:spPr>
              <a:xfrm>
                <a:off x="12107775" y="1979450"/>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7">
                <a:extLst>
                  <a:ext uri="{FF2B5EF4-FFF2-40B4-BE49-F238E27FC236}">
                    <a16:creationId xmlns:a16="http://schemas.microsoft.com/office/drawing/2014/main" id="{7BECE42D-D613-F1EA-08E3-D9CCD364C18B}"/>
                  </a:ext>
                </a:extLst>
              </p:cNvPr>
              <p:cNvSpPr/>
              <p:nvPr/>
            </p:nvSpPr>
            <p:spPr>
              <a:xfrm>
                <a:off x="12959600" y="328210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7">
                <a:extLst>
                  <a:ext uri="{FF2B5EF4-FFF2-40B4-BE49-F238E27FC236}">
                    <a16:creationId xmlns:a16="http://schemas.microsoft.com/office/drawing/2014/main" id="{184BC3D4-F34F-3F83-923B-861241C85B9F}"/>
                  </a:ext>
                </a:extLst>
              </p:cNvPr>
              <p:cNvSpPr/>
              <p:nvPr/>
            </p:nvSpPr>
            <p:spPr>
              <a:xfrm>
                <a:off x="13564725" y="2922900"/>
                <a:ext cx="42600" cy="42625"/>
              </a:xfrm>
              <a:custGeom>
                <a:avLst/>
                <a:gdLst/>
                <a:ahLst/>
                <a:cxnLst/>
                <a:rect l="l" t="t" r="r" b="b"/>
                <a:pathLst>
                  <a:path w="1704" h="1705" extrusionOk="0">
                    <a:moveTo>
                      <a:pt x="836" y="0"/>
                    </a:moveTo>
                    <a:cubicBezTo>
                      <a:pt x="386" y="0"/>
                      <a:pt x="0" y="386"/>
                      <a:pt x="0" y="836"/>
                    </a:cubicBezTo>
                    <a:cubicBezTo>
                      <a:pt x="0" y="1318"/>
                      <a:pt x="386" y="1704"/>
                      <a:pt x="836" y="1704"/>
                    </a:cubicBezTo>
                    <a:cubicBezTo>
                      <a:pt x="1318" y="1704"/>
                      <a:pt x="1704" y="1318"/>
                      <a:pt x="1704" y="836"/>
                    </a:cubicBezTo>
                    <a:cubicBezTo>
                      <a:pt x="1704" y="386"/>
                      <a:pt x="1318"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7">
                <a:extLst>
                  <a:ext uri="{FF2B5EF4-FFF2-40B4-BE49-F238E27FC236}">
                    <a16:creationId xmlns:a16="http://schemas.microsoft.com/office/drawing/2014/main" id="{7329397D-254A-E390-F2DB-D72BC0DC45C9}"/>
                  </a:ext>
                </a:extLst>
              </p:cNvPr>
              <p:cNvSpPr/>
              <p:nvPr/>
            </p:nvSpPr>
            <p:spPr>
              <a:xfrm>
                <a:off x="14275925" y="2711550"/>
                <a:ext cx="41800" cy="41800"/>
              </a:xfrm>
              <a:custGeom>
                <a:avLst/>
                <a:gdLst/>
                <a:ahLst/>
                <a:cxnLst/>
                <a:rect l="l" t="t" r="r" b="b"/>
                <a:pathLst>
                  <a:path w="1672" h="1672" extrusionOk="0">
                    <a:moveTo>
                      <a:pt x="836" y="0"/>
                    </a:moveTo>
                    <a:cubicBezTo>
                      <a:pt x="354" y="0"/>
                      <a:pt x="0" y="386"/>
                      <a:pt x="0" y="836"/>
                    </a:cubicBezTo>
                    <a:cubicBezTo>
                      <a:pt x="0" y="1318"/>
                      <a:pt x="354" y="1672"/>
                      <a:pt x="836" y="1672"/>
                    </a:cubicBezTo>
                    <a:cubicBezTo>
                      <a:pt x="1286" y="1672"/>
                      <a:pt x="1672" y="1318"/>
                      <a:pt x="1672" y="836"/>
                    </a:cubicBezTo>
                    <a:cubicBezTo>
                      <a:pt x="1672" y="386"/>
                      <a:pt x="1286"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7">
                <a:extLst>
                  <a:ext uri="{FF2B5EF4-FFF2-40B4-BE49-F238E27FC236}">
                    <a16:creationId xmlns:a16="http://schemas.microsoft.com/office/drawing/2014/main" id="{8D6F6FFC-F08F-73EF-B293-D8A68BBF47A5}"/>
                  </a:ext>
                </a:extLst>
              </p:cNvPr>
              <p:cNvSpPr/>
              <p:nvPr/>
            </p:nvSpPr>
            <p:spPr>
              <a:xfrm>
                <a:off x="13743125" y="1628275"/>
                <a:ext cx="41800" cy="42625"/>
              </a:xfrm>
              <a:custGeom>
                <a:avLst/>
                <a:gdLst/>
                <a:ahLst/>
                <a:cxnLst/>
                <a:rect l="l" t="t" r="r" b="b"/>
                <a:pathLst>
                  <a:path w="1672" h="1705" extrusionOk="0">
                    <a:moveTo>
                      <a:pt x="836" y="1"/>
                    </a:moveTo>
                    <a:cubicBezTo>
                      <a:pt x="354" y="1"/>
                      <a:pt x="0" y="386"/>
                      <a:pt x="0" y="868"/>
                    </a:cubicBezTo>
                    <a:cubicBezTo>
                      <a:pt x="0" y="1318"/>
                      <a:pt x="354" y="1704"/>
                      <a:pt x="836" y="1704"/>
                    </a:cubicBezTo>
                    <a:cubicBezTo>
                      <a:pt x="1286" y="1704"/>
                      <a:pt x="1672" y="1318"/>
                      <a:pt x="1672" y="868"/>
                    </a:cubicBezTo>
                    <a:cubicBezTo>
                      <a:pt x="1672" y="386"/>
                      <a:pt x="128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7">
                <a:extLst>
                  <a:ext uri="{FF2B5EF4-FFF2-40B4-BE49-F238E27FC236}">
                    <a16:creationId xmlns:a16="http://schemas.microsoft.com/office/drawing/2014/main" id="{6BF759D6-43AB-FF22-647E-8AA9CC0A697C}"/>
                  </a:ext>
                </a:extLst>
              </p:cNvPr>
              <p:cNvSpPr/>
              <p:nvPr/>
            </p:nvSpPr>
            <p:spPr>
              <a:xfrm>
                <a:off x="14363500" y="1568000"/>
                <a:ext cx="42625" cy="42625"/>
              </a:xfrm>
              <a:custGeom>
                <a:avLst/>
                <a:gdLst/>
                <a:ahLst/>
                <a:cxnLst/>
                <a:rect l="l" t="t" r="r" b="b"/>
                <a:pathLst>
                  <a:path w="1705" h="1705" extrusionOk="0">
                    <a:moveTo>
                      <a:pt x="869" y="1"/>
                    </a:moveTo>
                    <a:cubicBezTo>
                      <a:pt x="387" y="1"/>
                      <a:pt x="1" y="386"/>
                      <a:pt x="1" y="869"/>
                    </a:cubicBezTo>
                    <a:cubicBezTo>
                      <a:pt x="1" y="1319"/>
                      <a:pt x="387" y="1704"/>
                      <a:pt x="869" y="1704"/>
                    </a:cubicBezTo>
                    <a:cubicBezTo>
                      <a:pt x="1319" y="1704"/>
                      <a:pt x="1704" y="1319"/>
                      <a:pt x="1704" y="869"/>
                    </a:cubicBezTo>
                    <a:cubicBezTo>
                      <a:pt x="1704" y="386"/>
                      <a:pt x="1319" y="1"/>
                      <a:pt x="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7">
                <a:extLst>
                  <a:ext uri="{FF2B5EF4-FFF2-40B4-BE49-F238E27FC236}">
                    <a16:creationId xmlns:a16="http://schemas.microsoft.com/office/drawing/2014/main" id="{F8892946-85F6-5D0B-25E4-A596683371BD}"/>
                  </a:ext>
                </a:extLst>
              </p:cNvPr>
              <p:cNvSpPr/>
              <p:nvPr/>
            </p:nvSpPr>
            <p:spPr>
              <a:xfrm>
                <a:off x="14225275" y="2014000"/>
                <a:ext cx="41825" cy="41825"/>
              </a:xfrm>
              <a:custGeom>
                <a:avLst/>
                <a:gdLst/>
                <a:ahLst/>
                <a:cxnLst/>
                <a:rect l="l" t="t" r="r" b="b"/>
                <a:pathLst>
                  <a:path w="1673" h="1673" extrusionOk="0">
                    <a:moveTo>
                      <a:pt x="837" y="1"/>
                    </a:moveTo>
                    <a:cubicBezTo>
                      <a:pt x="355" y="1"/>
                      <a:pt x="1" y="355"/>
                      <a:pt x="1" y="837"/>
                    </a:cubicBezTo>
                    <a:cubicBezTo>
                      <a:pt x="1" y="1287"/>
                      <a:pt x="355" y="1672"/>
                      <a:pt x="837" y="1672"/>
                    </a:cubicBezTo>
                    <a:cubicBezTo>
                      <a:pt x="1287" y="1672"/>
                      <a:pt x="1672" y="1287"/>
                      <a:pt x="1672" y="837"/>
                    </a:cubicBezTo>
                    <a:cubicBezTo>
                      <a:pt x="1672" y="355"/>
                      <a:pt x="1287" y="1"/>
                      <a:pt x="8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7">
                <a:extLst>
                  <a:ext uri="{FF2B5EF4-FFF2-40B4-BE49-F238E27FC236}">
                    <a16:creationId xmlns:a16="http://schemas.microsoft.com/office/drawing/2014/main" id="{5AE3A764-1916-1EB9-C099-DD10103F8358}"/>
                  </a:ext>
                </a:extLst>
              </p:cNvPr>
              <p:cNvSpPr/>
              <p:nvPr/>
            </p:nvSpPr>
            <p:spPr>
              <a:xfrm>
                <a:off x="11690700" y="2964675"/>
                <a:ext cx="42600" cy="42625"/>
              </a:xfrm>
              <a:custGeom>
                <a:avLst/>
                <a:gdLst/>
                <a:ahLst/>
                <a:cxnLst/>
                <a:rect l="l" t="t" r="r" b="b"/>
                <a:pathLst>
                  <a:path w="1704" h="1705" extrusionOk="0">
                    <a:moveTo>
                      <a:pt x="868" y="1"/>
                    </a:moveTo>
                    <a:cubicBezTo>
                      <a:pt x="386" y="1"/>
                      <a:pt x="0" y="387"/>
                      <a:pt x="0" y="869"/>
                    </a:cubicBezTo>
                    <a:cubicBezTo>
                      <a:pt x="0" y="1319"/>
                      <a:pt x="386" y="1705"/>
                      <a:pt x="868" y="1705"/>
                    </a:cubicBezTo>
                    <a:cubicBezTo>
                      <a:pt x="1318" y="1705"/>
                      <a:pt x="1704" y="1319"/>
                      <a:pt x="1704" y="869"/>
                    </a:cubicBezTo>
                    <a:cubicBezTo>
                      <a:pt x="1704" y="387"/>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7">
                <a:extLst>
                  <a:ext uri="{FF2B5EF4-FFF2-40B4-BE49-F238E27FC236}">
                    <a16:creationId xmlns:a16="http://schemas.microsoft.com/office/drawing/2014/main" id="{46037DAE-FA40-8504-4B52-6C60F6CE0CA2}"/>
                  </a:ext>
                </a:extLst>
              </p:cNvPr>
              <p:cNvSpPr/>
              <p:nvPr/>
            </p:nvSpPr>
            <p:spPr>
              <a:xfrm>
                <a:off x="12671100" y="4466625"/>
                <a:ext cx="42625" cy="41825"/>
              </a:xfrm>
              <a:custGeom>
                <a:avLst/>
                <a:gdLst/>
                <a:ahLst/>
                <a:cxnLst/>
                <a:rect l="l" t="t" r="r" b="b"/>
                <a:pathLst>
                  <a:path w="1705" h="1673" extrusionOk="0">
                    <a:moveTo>
                      <a:pt x="836" y="1"/>
                    </a:moveTo>
                    <a:cubicBezTo>
                      <a:pt x="386" y="1"/>
                      <a:pt x="1" y="387"/>
                      <a:pt x="1" y="837"/>
                    </a:cubicBezTo>
                    <a:cubicBezTo>
                      <a:pt x="1" y="1319"/>
                      <a:pt x="386" y="1672"/>
                      <a:pt x="836" y="1672"/>
                    </a:cubicBezTo>
                    <a:cubicBezTo>
                      <a:pt x="1318" y="1672"/>
                      <a:pt x="1704" y="1319"/>
                      <a:pt x="1704" y="837"/>
                    </a:cubicBezTo>
                    <a:cubicBezTo>
                      <a:pt x="1704" y="387"/>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7">
                <a:extLst>
                  <a:ext uri="{FF2B5EF4-FFF2-40B4-BE49-F238E27FC236}">
                    <a16:creationId xmlns:a16="http://schemas.microsoft.com/office/drawing/2014/main" id="{6A4AB6D4-6DD1-E4DB-5013-42C1EB6DCCDA}"/>
                  </a:ext>
                </a:extLst>
              </p:cNvPr>
              <p:cNvSpPr/>
              <p:nvPr/>
            </p:nvSpPr>
            <p:spPr>
              <a:xfrm>
                <a:off x="9348175" y="5181850"/>
                <a:ext cx="42600" cy="42625"/>
              </a:xfrm>
              <a:custGeom>
                <a:avLst/>
                <a:gdLst/>
                <a:ahLst/>
                <a:cxnLst/>
                <a:rect l="l" t="t" r="r" b="b"/>
                <a:pathLst>
                  <a:path w="1704" h="1705" extrusionOk="0">
                    <a:moveTo>
                      <a:pt x="836" y="1"/>
                    </a:moveTo>
                    <a:cubicBezTo>
                      <a:pt x="386" y="1"/>
                      <a:pt x="0" y="386"/>
                      <a:pt x="0" y="836"/>
                    </a:cubicBezTo>
                    <a:cubicBezTo>
                      <a:pt x="0" y="1318"/>
                      <a:pt x="386" y="1704"/>
                      <a:pt x="836" y="1704"/>
                    </a:cubicBezTo>
                    <a:cubicBezTo>
                      <a:pt x="1318" y="1704"/>
                      <a:pt x="1704" y="1318"/>
                      <a:pt x="1704" y="836"/>
                    </a:cubicBezTo>
                    <a:cubicBezTo>
                      <a:pt x="1704" y="386"/>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7">
                <a:extLst>
                  <a:ext uri="{FF2B5EF4-FFF2-40B4-BE49-F238E27FC236}">
                    <a16:creationId xmlns:a16="http://schemas.microsoft.com/office/drawing/2014/main" id="{3E413C7F-2BA6-7E0F-6DFE-427D5FBE7126}"/>
                  </a:ext>
                </a:extLst>
              </p:cNvPr>
              <p:cNvSpPr/>
              <p:nvPr/>
            </p:nvSpPr>
            <p:spPr>
              <a:xfrm>
                <a:off x="11122550" y="4545400"/>
                <a:ext cx="41800" cy="41800"/>
              </a:xfrm>
              <a:custGeom>
                <a:avLst/>
                <a:gdLst/>
                <a:ahLst/>
                <a:cxnLst/>
                <a:rect l="l" t="t" r="r" b="b"/>
                <a:pathLst>
                  <a:path w="1672" h="1672" extrusionOk="0">
                    <a:moveTo>
                      <a:pt x="836" y="0"/>
                    </a:moveTo>
                    <a:cubicBezTo>
                      <a:pt x="386" y="0"/>
                      <a:pt x="0" y="354"/>
                      <a:pt x="0" y="836"/>
                    </a:cubicBezTo>
                    <a:cubicBezTo>
                      <a:pt x="0" y="1286"/>
                      <a:pt x="386" y="1672"/>
                      <a:pt x="836" y="1672"/>
                    </a:cubicBezTo>
                    <a:cubicBezTo>
                      <a:pt x="1318" y="1672"/>
                      <a:pt x="1672" y="1286"/>
                      <a:pt x="1672" y="836"/>
                    </a:cubicBezTo>
                    <a:cubicBezTo>
                      <a:pt x="1672" y="354"/>
                      <a:pt x="1318"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7">
                <a:extLst>
                  <a:ext uri="{FF2B5EF4-FFF2-40B4-BE49-F238E27FC236}">
                    <a16:creationId xmlns:a16="http://schemas.microsoft.com/office/drawing/2014/main" id="{F1A66F32-2532-3520-976F-A88A2102F0BA}"/>
                  </a:ext>
                </a:extLst>
              </p:cNvPr>
              <p:cNvSpPr/>
              <p:nvPr/>
            </p:nvSpPr>
            <p:spPr>
              <a:xfrm>
                <a:off x="10115625" y="5616600"/>
                <a:ext cx="42600" cy="42625"/>
              </a:xfrm>
              <a:custGeom>
                <a:avLst/>
                <a:gdLst/>
                <a:ahLst/>
                <a:cxnLst/>
                <a:rect l="l" t="t" r="r" b="b"/>
                <a:pathLst>
                  <a:path w="1704" h="1705" extrusionOk="0">
                    <a:moveTo>
                      <a:pt x="868" y="1"/>
                    </a:moveTo>
                    <a:cubicBezTo>
                      <a:pt x="386" y="1"/>
                      <a:pt x="0" y="386"/>
                      <a:pt x="0" y="869"/>
                    </a:cubicBezTo>
                    <a:cubicBezTo>
                      <a:pt x="0" y="1319"/>
                      <a:pt x="386" y="1704"/>
                      <a:pt x="868" y="1704"/>
                    </a:cubicBezTo>
                    <a:cubicBezTo>
                      <a:pt x="1318" y="1704"/>
                      <a:pt x="1704" y="1319"/>
                      <a:pt x="1704" y="869"/>
                    </a:cubicBezTo>
                    <a:cubicBezTo>
                      <a:pt x="1704" y="386"/>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7">
                <a:extLst>
                  <a:ext uri="{FF2B5EF4-FFF2-40B4-BE49-F238E27FC236}">
                    <a16:creationId xmlns:a16="http://schemas.microsoft.com/office/drawing/2014/main" id="{C31409E0-A9DC-505D-F7D1-0D96582630C1}"/>
                  </a:ext>
                </a:extLst>
              </p:cNvPr>
              <p:cNvSpPr/>
              <p:nvPr/>
            </p:nvSpPr>
            <p:spPr>
              <a:xfrm>
                <a:off x="12002500" y="3531225"/>
                <a:ext cx="42600" cy="41825"/>
              </a:xfrm>
              <a:custGeom>
                <a:avLst/>
                <a:gdLst/>
                <a:ahLst/>
                <a:cxnLst/>
                <a:rect l="l" t="t" r="r" b="b"/>
                <a:pathLst>
                  <a:path w="1704" h="1673" extrusionOk="0">
                    <a:moveTo>
                      <a:pt x="836" y="1"/>
                    </a:moveTo>
                    <a:cubicBezTo>
                      <a:pt x="386" y="1"/>
                      <a:pt x="0" y="354"/>
                      <a:pt x="0" y="837"/>
                    </a:cubicBezTo>
                    <a:cubicBezTo>
                      <a:pt x="0" y="1287"/>
                      <a:pt x="386" y="1672"/>
                      <a:pt x="836" y="1672"/>
                    </a:cubicBezTo>
                    <a:cubicBezTo>
                      <a:pt x="1318" y="1672"/>
                      <a:pt x="1704" y="1287"/>
                      <a:pt x="1704" y="837"/>
                    </a:cubicBezTo>
                    <a:cubicBezTo>
                      <a:pt x="1704" y="354"/>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7">
                <a:extLst>
                  <a:ext uri="{FF2B5EF4-FFF2-40B4-BE49-F238E27FC236}">
                    <a16:creationId xmlns:a16="http://schemas.microsoft.com/office/drawing/2014/main" id="{CCA48145-FAA0-B3EE-B6EC-D8366F3BCBF0}"/>
                  </a:ext>
                </a:extLst>
              </p:cNvPr>
              <p:cNvSpPr/>
              <p:nvPr/>
            </p:nvSpPr>
            <p:spPr>
              <a:xfrm>
                <a:off x="10624300" y="3630075"/>
                <a:ext cx="42625" cy="42625"/>
              </a:xfrm>
              <a:custGeom>
                <a:avLst/>
                <a:gdLst/>
                <a:ahLst/>
                <a:cxnLst/>
                <a:rect l="l" t="t" r="r" b="b"/>
                <a:pathLst>
                  <a:path w="1705" h="1705" extrusionOk="0">
                    <a:moveTo>
                      <a:pt x="868" y="1"/>
                    </a:moveTo>
                    <a:cubicBezTo>
                      <a:pt x="386" y="1"/>
                      <a:pt x="0" y="386"/>
                      <a:pt x="0" y="868"/>
                    </a:cubicBezTo>
                    <a:cubicBezTo>
                      <a:pt x="0" y="1318"/>
                      <a:pt x="386" y="1704"/>
                      <a:pt x="868" y="1704"/>
                    </a:cubicBezTo>
                    <a:cubicBezTo>
                      <a:pt x="1318" y="1704"/>
                      <a:pt x="1704" y="1318"/>
                      <a:pt x="1704" y="868"/>
                    </a:cubicBezTo>
                    <a:cubicBezTo>
                      <a:pt x="1704" y="386"/>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7">
                <a:extLst>
                  <a:ext uri="{FF2B5EF4-FFF2-40B4-BE49-F238E27FC236}">
                    <a16:creationId xmlns:a16="http://schemas.microsoft.com/office/drawing/2014/main" id="{EE36C371-5883-9E4D-B6BA-23FD1D1E178B}"/>
                  </a:ext>
                </a:extLst>
              </p:cNvPr>
              <p:cNvSpPr/>
              <p:nvPr/>
            </p:nvSpPr>
            <p:spPr>
              <a:xfrm>
                <a:off x="13161300" y="3589900"/>
                <a:ext cx="41825" cy="42600"/>
              </a:xfrm>
              <a:custGeom>
                <a:avLst/>
                <a:gdLst/>
                <a:ahLst/>
                <a:cxnLst/>
                <a:rect l="l" t="t" r="r" b="b"/>
                <a:pathLst>
                  <a:path w="1673" h="1704" extrusionOk="0">
                    <a:moveTo>
                      <a:pt x="836" y="0"/>
                    </a:moveTo>
                    <a:cubicBezTo>
                      <a:pt x="354" y="0"/>
                      <a:pt x="1" y="386"/>
                      <a:pt x="1" y="836"/>
                    </a:cubicBezTo>
                    <a:cubicBezTo>
                      <a:pt x="1" y="1318"/>
                      <a:pt x="354" y="1704"/>
                      <a:pt x="836" y="1704"/>
                    </a:cubicBezTo>
                    <a:cubicBezTo>
                      <a:pt x="1319" y="1704"/>
                      <a:pt x="1672" y="1318"/>
                      <a:pt x="1672" y="836"/>
                    </a:cubicBezTo>
                    <a:cubicBezTo>
                      <a:pt x="1672" y="386"/>
                      <a:pt x="1319"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7">
                <a:extLst>
                  <a:ext uri="{FF2B5EF4-FFF2-40B4-BE49-F238E27FC236}">
                    <a16:creationId xmlns:a16="http://schemas.microsoft.com/office/drawing/2014/main" id="{3DA20A6B-BAD7-863F-50A1-11D5AB1EFDD0}"/>
                  </a:ext>
                </a:extLst>
              </p:cNvPr>
              <p:cNvSpPr/>
              <p:nvPr/>
            </p:nvSpPr>
            <p:spPr>
              <a:xfrm>
                <a:off x="14516200" y="473905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7">
                <a:extLst>
                  <a:ext uri="{FF2B5EF4-FFF2-40B4-BE49-F238E27FC236}">
                    <a16:creationId xmlns:a16="http://schemas.microsoft.com/office/drawing/2014/main" id="{268C2592-B18E-079D-61FD-88E8D56DBBD1}"/>
                  </a:ext>
                </a:extLst>
              </p:cNvPr>
              <p:cNvSpPr/>
              <p:nvPr/>
            </p:nvSpPr>
            <p:spPr>
              <a:xfrm>
                <a:off x="13821075" y="5063725"/>
                <a:ext cx="42600" cy="42600"/>
              </a:xfrm>
              <a:custGeom>
                <a:avLst/>
                <a:gdLst/>
                <a:ahLst/>
                <a:cxnLst/>
                <a:rect l="l" t="t" r="r" b="b"/>
                <a:pathLst>
                  <a:path w="1704" h="1704" extrusionOk="0">
                    <a:moveTo>
                      <a:pt x="868" y="0"/>
                    </a:moveTo>
                    <a:cubicBezTo>
                      <a:pt x="386" y="0"/>
                      <a:pt x="0" y="386"/>
                      <a:pt x="0" y="868"/>
                    </a:cubicBezTo>
                    <a:cubicBezTo>
                      <a:pt x="0" y="1318"/>
                      <a:pt x="386" y="1704"/>
                      <a:pt x="868" y="1704"/>
                    </a:cubicBezTo>
                    <a:cubicBezTo>
                      <a:pt x="1318" y="1704"/>
                      <a:pt x="1704" y="1318"/>
                      <a:pt x="1704" y="868"/>
                    </a:cubicBezTo>
                    <a:cubicBezTo>
                      <a:pt x="1704" y="386"/>
                      <a:pt x="1318" y="0"/>
                      <a:pt x="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7">
                <a:extLst>
                  <a:ext uri="{FF2B5EF4-FFF2-40B4-BE49-F238E27FC236}">
                    <a16:creationId xmlns:a16="http://schemas.microsoft.com/office/drawing/2014/main" id="{8DDD98A2-E101-40F0-2CFF-5A48FF7FC983}"/>
                  </a:ext>
                </a:extLst>
              </p:cNvPr>
              <p:cNvSpPr/>
              <p:nvPr/>
            </p:nvSpPr>
            <p:spPr>
              <a:xfrm>
                <a:off x="13674800" y="5776525"/>
                <a:ext cx="41825" cy="42625"/>
              </a:xfrm>
              <a:custGeom>
                <a:avLst/>
                <a:gdLst/>
                <a:ahLst/>
                <a:cxnLst/>
                <a:rect l="l" t="t" r="r" b="b"/>
                <a:pathLst>
                  <a:path w="1673" h="1705" extrusionOk="0">
                    <a:moveTo>
                      <a:pt x="837" y="0"/>
                    </a:moveTo>
                    <a:cubicBezTo>
                      <a:pt x="387" y="0"/>
                      <a:pt x="1" y="386"/>
                      <a:pt x="1" y="836"/>
                    </a:cubicBezTo>
                    <a:cubicBezTo>
                      <a:pt x="1" y="1318"/>
                      <a:pt x="387" y="1704"/>
                      <a:pt x="837" y="1704"/>
                    </a:cubicBezTo>
                    <a:cubicBezTo>
                      <a:pt x="1319" y="1704"/>
                      <a:pt x="1673" y="1318"/>
                      <a:pt x="1673" y="836"/>
                    </a:cubicBezTo>
                    <a:cubicBezTo>
                      <a:pt x="1673" y="386"/>
                      <a:pt x="1319"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7">
                <a:extLst>
                  <a:ext uri="{FF2B5EF4-FFF2-40B4-BE49-F238E27FC236}">
                    <a16:creationId xmlns:a16="http://schemas.microsoft.com/office/drawing/2014/main" id="{B2308D25-4678-7199-D16D-234635C7E1F7}"/>
                  </a:ext>
                </a:extLst>
              </p:cNvPr>
              <p:cNvSpPr/>
              <p:nvPr/>
            </p:nvSpPr>
            <p:spPr>
              <a:xfrm>
                <a:off x="13244075" y="5739550"/>
                <a:ext cx="42625" cy="41825"/>
              </a:xfrm>
              <a:custGeom>
                <a:avLst/>
                <a:gdLst/>
                <a:ahLst/>
                <a:cxnLst/>
                <a:rect l="l" t="t" r="r" b="b"/>
                <a:pathLst>
                  <a:path w="1705" h="1673" extrusionOk="0">
                    <a:moveTo>
                      <a:pt x="868" y="1"/>
                    </a:moveTo>
                    <a:cubicBezTo>
                      <a:pt x="386" y="1"/>
                      <a:pt x="1" y="354"/>
                      <a:pt x="1" y="837"/>
                    </a:cubicBezTo>
                    <a:cubicBezTo>
                      <a:pt x="1" y="1319"/>
                      <a:pt x="386" y="1672"/>
                      <a:pt x="868" y="1672"/>
                    </a:cubicBezTo>
                    <a:cubicBezTo>
                      <a:pt x="1318" y="1672"/>
                      <a:pt x="1704" y="1319"/>
                      <a:pt x="1704" y="837"/>
                    </a:cubicBezTo>
                    <a:cubicBezTo>
                      <a:pt x="1704" y="354"/>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7">
                <a:extLst>
                  <a:ext uri="{FF2B5EF4-FFF2-40B4-BE49-F238E27FC236}">
                    <a16:creationId xmlns:a16="http://schemas.microsoft.com/office/drawing/2014/main" id="{AC7DFDB0-DF81-C113-9A6F-695FC97BDECE}"/>
                  </a:ext>
                </a:extLst>
              </p:cNvPr>
              <p:cNvSpPr/>
              <p:nvPr/>
            </p:nvSpPr>
            <p:spPr>
              <a:xfrm>
                <a:off x="12369750" y="5899475"/>
                <a:ext cx="42600" cy="42625"/>
              </a:xfrm>
              <a:custGeom>
                <a:avLst/>
                <a:gdLst/>
                <a:ahLst/>
                <a:cxnLst/>
                <a:rect l="l" t="t" r="r" b="b"/>
                <a:pathLst>
                  <a:path w="1704" h="1705" extrusionOk="0">
                    <a:moveTo>
                      <a:pt x="836" y="1"/>
                    </a:moveTo>
                    <a:cubicBezTo>
                      <a:pt x="386" y="1"/>
                      <a:pt x="0" y="386"/>
                      <a:pt x="0" y="868"/>
                    </a:cubicBezTo>
                    <a:cubicBezTo>
                      <a:pt x="0" y="1319"/>
                      <a:pt x="386" y="1704"/>
                      <a:pt x="836" y="1704"/>
                    </a:cubicBezTo>
                    <a:cubicBezTo>
                      <a:pt x="1318" y="1704"/>
                      <a:pt x="1704" y="1319"/>
                      <a:pt x="1704" y="868"/>
                    </a:cubicBezTo>
                    <a:cubicBezTo>
                      <a:pt x="1704" y="386"/>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7">
                <a:extLst>
                  <a:ext uri="{FF2B5EF4-FFF2-40B4-BE49-F238E27FC236}">
                    <a16:creationId xmlns:a16="http://schemas.microsoft.com/office/drawing/2014/main" id="{D0DD376C-2753-536E-17A4-CACF1A2436CF}"/>
                  </a:ext>
                </a:extLst>
              </p:cNvPr>
              <p:cNvSpPr/>
              <p:nvPr/>
            </p:nvSpPr>
            <p:spPr>
              <a:xfrm>
                <a:off x="11950250" y="5549100"/>
                <a:ext cx="42625" cy="41825"/>
              </a:xfrm>
              <a:custGeom>
                <a:avLst/>
                <a:gdLst/>
                <a:ahLst/>
                <a:cxnLst/>
                <a:rect l="l" t="t" r="r" b="b"/>
                <a:pathLst>
                  <a:path w="1705" h="1673" extrusionOk="0">
                    <a:moveTo>
                      <a:pt x="869" y="1"/>
                    </a:moveTo>
                    <a:cubicBezTo>
                      <a:pt x="387" y="1"/>
                      <a:pt x="1" y="354"/>
                      <a:pt x="1" y="836"/>
                    </a:cubicBezTo>
                    <a:cubicBezTo>
                      <a:pt x="1" y="1286"/>
                      <a:pt x="387" y="1672"/>
                      <a:pt x="869" y="1672"/>
                    </a:cubicBezTo>
                    <a:cubicBezTo>
                      <a:pt x="1319" y="1672"/>
                      <a:pt x="1705" y="1286"/>
                      <a:pt x="1705" y="836"/>
                    </a:cubicBezTo>
                    <a:cubicBezTo>
                      <a:pt x="1705" y="354"/>
                      <a:pt x="1319" y="1"/>
                      <a:pt x="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7">
                <a:extLst>
                  <a:ext uri="{FF2B5EF4-FFF2-40B4-BE49-F238E27FC236}">
                    <a16:creationId xmlns:a16="http://schemas.microsoft.com/office/drawing/2014/main" id="{771ED30F-221E-A43A-F4DE-C432A3E45413}"/>
                  </a:ext>
                </a:extLst>
              </p:cNvPr>
              <p:cNvSpPr/>
              <p:nvPr/>
            </p:nvSpPr>
            <p:spPr>
              <a:xfrm>
                <a:off x="11609525" y="5647950"/>
                <a:ext cx="42625" cy="42625"/>
              </a:xfrm>
              <a:custGeom>
                <a:avLst/>
                <a:gdLst/>
                <a:ahLst/>
                <a:cxnLst/>
                <a:rect l="l" t="t" r="r" b="b"/>
                <a:pathLst>
                  <a:path w="1705" h="1705" extrusionOk="0">
                    <a:moveTo>
                      <a:pt x="869" y="0"/>
                    </a:moveTo>
                    <a:cubicBezTo>
                      <a:pt x="386" y="0"/>
                      <a:pt x="1" y="386"/>
                      <a:pt x="1" y="868"/>
                    </a:cubicBezTo>
                    <a:cubicBezTo>
                      <a:pt x="1" y="1318"/>
                      <a:pt x="386" y="1704"/>
                      <a:pt x="869" y="1704"/>
                    </a:cubicBezTo>
                    <a:cubicBezTo>
                      <a:pt x="1319" y="1704"/>
                      <a:pt x="1704" y="1318"/>
                      <a:pt x="1704" y="868"/>
                    </a:cubicBezTo>
                    <a:cubicBezTo>
                      <a:pt x="1704" y="386"/>
                      <a:pt x="1319" y="0"/>
                      <a:pt x="8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7">
                <a:extLst>
                  <a:ext uri="{FF2B5EF4-FFF2-40B4-BE49-F238E27FC236}">
                    <a16:creationId xmlns:a16="http://schemas.microsoft.com/office/drawing/2014/main" id="{47A67E25-0C5B-67EF-1F49-46CDC7493144}"/>
                  </a:ext>
                </a:extLst>
              </p:cNvPr>
              <p:cNvSpPr/>
              <p:nvPr/>
            </p:nvSpPr>
            <p:spPr>
              <a:xfrm>
                <a:off x="11266375" y="4940775"/>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7">
                <a:extLst>
                  <a:ext uri="{FF2B5EF4-FFF2-40B4-BE49-F238E27FC236}">
                    <a16:creationId xmlns:a16="http://schemas.microsoft.com/office/drawing/2014/main" id="{722C8FB4-216F-E88E-577C-36DEA1CE01CC}"/>
                  </a:ext>
                </a:extLst>
              </p:cNvPr>
              <p:cNvSpPr/>
              <p:nvPr/>
            </p:nvSpPr>
            <p:spPr>
              <a:xfrm>
                <a:off x="13496400" y="863250"/>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7">
                <a:extLst>
                  <a:ext uri="{FF2B5EF4-FFF2-40B4-BE49-F238E27FC236}">
                    <a16:creationId xmlns:a16="http://schemas.microsoft.com/office/drawing/2014/main" id="{A522472C-5D7D-E14C-E2D9-D39F982AC547}"/>
                  </a:ext>
                </a:extLst>
              </p:cNvPr>
              <p:cNvSpPr/>
              <p:nvPr/>
            </p:nvSpPr>
            <p:spPr>
              <a:xfrm>
                <a:off x="12099725" y="1387200"/>
                <a:ext cx="42625" cy="42600"/>
              </a:xfrm>
              <a:custGeom>
                <a:avLst/>
                <a:gdLst/>
                <a:ahLst/>
                <a:cxnLst/>
                <a:rect l="l" t="t" r="r" b="b"/>
                <a:pathLst>
                  <a:path w="1705" h="1704" extrusionOk="0">
                    <a:moveTo>
                      <a:pt x="837" y="0"/>
                    </a:moveTo>
                    <a:cubicBezTo>
                      <a:pt x="387" y="0"/>
                      <a:pt x="1" y="386"/>
                      <a:pt x="1" y="868"/>
                    </a:cubicBezTo>
                    <a:cubicBezTo>
                      <a:pt x="1" y="1318"/>
                      <a:pt x="387" y="1704"/>
                      <a:pt x="837" y="1704"/>
                    </a:cubicBezTo>
                    <a:cubicBezTo>
                      <a:pt x="1319" y="1704"/>
                      <a:pt x="1704" y="1318"/>
                      <a:pt x="1704" y="868"/>
                    </a:cubicBezTo>
                    <a:cubicBezTo>
                      <a:pt x="1704" y="386"/>
                      <a:pt x="1319"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7">
                <a:extLst>
                  <a:ext uri="{FF2B5EF4-FFF2-40B4-BE49-F238E27FC236}">
                    <a16:creationId xmlns:a16="http://schemas.microsoft.com/office/drawing/2014/main" id="{35642D9B-368E-235B-8103-332795482FC7}"/>
                  </a:ext>
                </a:extLst>
              </p:cNvPr>
              <p:cNvSpPr/>
              <p:nvPr/>
            </p:nvSpPr>
            <p:spPr>
              <a:xfrm>
                <a:off x="13247300" y="1361475"/>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7">
                <a:extLst>
                  <a:ext uri="{FF2B5EF4-FFF2-40B4-BE49-F238E27FC236}">
                    <a16:creationId xmlns:a16="http://schemas.microsoft.com/office/drawing/2014/main" id="{F4F020E3-4E23-B189-8F1C-33365C2E73DC}"/>
                  </a:ext>
                </a:extLst>
              </p:cNvPr>
              <p:cNvSpPr/>
              <p:nvPr/>
            </p:nvSpPr>
            <p:spPr>
              <a:xfrm>
                <a:off x="10904750" y="2926100"/>
                <a:ext cx="69150" cy="69150"/>
              </a:xfrm>
              <a:custGeom>
                <a:avLst/>
                <a:gdLst/>
                <a:ahLst/>
                <a:cxnLst/>
                <a:rect l="l" t="t" r="r" b="b"/>
                <a:pathLst>
                  <a:path w="2766" h="2766" extrusionOk="0">
                    <a:moveTo>
                      <a:pt x="1383" y="1"/>
                    </a:moveTo>
                    <a:cubicBezTo>
                      <a:pt x="644" y="1"/>
                      <a:pt x="1" y="644"/>
                      <a:pt x="1" y="1383"/>
                    </a:cubicBezTo>
                    <a:cubicBezTo>
                      <a:pt x="1" y="2155"/>
                      <a:pt x="644" y="2765"/>
                      <a:pt x="1383" y="2765"/>
                    </a:cubicBezTo>
                    <a:cubicBezTo>
                      <a:pt x="2155" y="2765"/>
                      <a:pt x="2765" y="2155"/>
                      <a:pt x="2765" y="1383"/>
                    </a:cubicBezTo>
                    <a:cubicBezTo>
                      <a:pt x="2765" y="644"/>
                      <a:pt x="2155"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7">
                <a:extLst>
                  <a:ext uri="{FF2B5EF4-FFF2-40B4-BE49-F238E27FC236}">
                    <a16:creationId xmlns:a16="http://schemas.microsoft.com/office/drawing/2014/main" id="{E4D0EC73-8BA6-1830-D8FC-7500C48B0764}"/>
                  </a:ext>
                </a:extLst>
              </p:cNvPr>
              <p:cNvSpPr/>
              <p:nvPr/>
            </p:nvSpPr>
            <p:spPr>
              <a:xfrm>
                <a:off x="11940625" y="2983975"/>
                <a:ext cx="68325" cy="69125"/>
              </a:xfrm>
              <a:custGeom>
                <a:avLst/>
                <a:gdLst/>
                <a:ahLst/>
                <a:cxnLst/>
                <a:rect l="l" t="t" r="r" b="b"/>
                <a:pathLst>
                  <a:path w="2733" h="2765" extrusionOk="0">
                    <a:moveTo>
                      <a:pt x="1350" y="0"/>
                    </a:moveTo>
                    <a:cubicBezTo>
                      <a:pt x="611" y="0"/>
                      <a:pt x="0" y="611"/>
                      <a:pt x="0" y="1383"/>
                    </a:cubicBezTo>
                    <a:cubicBezTo>
                      <a:pt x="0" y="2122"/>
                      <a:pt x="611" y="2765"/>
                      <a:pt x="1350" y="2765"/>
                    </a:cubicBezTo>
                    <a:cubicBezTo>
                      <a:pt x="2122" y="2765"/>
                      <a:pt x="2732" y="2122"/>
                      <a:pt x="2732" y="1383"/>
                    </a:cubicBezTo>
                    <a:cubicBezTo>
                      <a:pt x="2732" y="611"/>
                      <a:pt x="2122" y="0"/>
                      <a:pt x="13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7">
                <a:extLst>
                  <a:ext uri="{FF2B5EF4-FFF2-40B4-BE49-F238E27FC236}">
                    <a16:creationId xmlns:a16="http://schemas.microsoft.com/office/drawing/2014/main" id="{8EBE27D9-398B-D5EE-9A23-D8855EA8E95C}"/>
                  </a:ext>
                </a:extLst>
              </p:cNvPr>
              <p:cNvSpPr/>
              <p:nvPr/>
            </p:nvSpPr>
            <p:spPr>
              <a:xfrm>
                <a:off x="12540100" y="1317275"/>
                <a:ext cx="69150" cy="69150"/>
              </a:xfrm>
              <a:custGeom>
                <a:avLst/>
                <a:gdLst/>
                <a:ahLst/>
                <a:cxnLst/>
                <a:rect l="l" t="t" r="r" b="b"/>
                <a:pathLst>
                  <a:path w="2766" h="2766" extrusionOk="0">
                    <a:moveTo>
                      <a:pt x="1383" y="1"/>
                    </a:moveTo>
                    <a:cubicBezTo>
                      <a:pt x="644" y="1"/>
                      <a:pt x="1" y="611"/>
                      <a:pt x="1" y="1383"/>
                    </a:cubicBezTo>
                    <a:cubicBezTo>
                      <a:pt x="1" y="2154"/>
                      <a:pt x="644" y="2765"/>
                      <a:pt x="1383" y="2765"/>
                    </a:cubicBezTo>
                    <a:cubicBezTo>
                      <a:pt x="2155" y="2765"/>
                      <a:pt x="2765" y="2154"/>
                      <a:pt x="2765" y="1383"/>
                    </a:cubicBezTo>
                    <a:cubicBezTo>
                      <a:pt x="2765" y="611"/>
                      <a:pt x="2155"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7">
                <a:extLst>
                  <a:ext uri="{FF2B5EF4-FFF2-40B4-BE49-F238E27FC236}">
                    <a16:creationId xmlns:a16="http://schemas.microsoft.com/office/drawing/2014/main" id="{00DE49BB-266C-2894-2C2F-400795F74D17}"/>
                  </a:ext>
                </a:extLst>
              </p:cNvPr>
              <p:cNvSpPr/>
              <p:nvPr/>
            </p:nvSpPr>
            <p:spPr>
              <a:xfrm>
                <a:off x="14091075" y="2908425"/>
                <a:ext cx="69150" cy="69150"/>
              </a:xfrm>
              <a:custGeom>
                <a:avLst/>
                <a:gdLst/>
                <a:ahLst/>
                <a:cxnLst/>
                <a:rect l="l" t="t" r="r" b="b"/>
                <a:pathLst>
                  <a:path w="2766" h="2766" extrusionOk="0">
                    <a:moveTo>
                      <a:pt x="1383" y="1"/>
                    </a:moveTo>
                    <a:cubicBezTo>
                      <a:pt x="612" y="1"/>
                      <a:pt x="1" y="612"/>
                      <a:pt x="1" y="1383"/>
                    </a:cubicBezTo>
                    <a:cubicBezTo>
                      <a:pt x="1" y="2122"/>
                      <a:pt x="612" y="2765"/>
                      <a:pt x="1383" y="2765"/>
                    </a:cubicBezTo>
                    <a:cubicBezTo>
                      <a:pt x="2155" y="2765"/>
                      <a:pt x="2765" y="2122"/>
                      <a:pt x="2765" y="1383"/>
                    </a:cubicBezTo>
                    <a:cubicBezTo>
                      <a:pt x="2765" y="612"/>
                      <a:pt x="2155"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7">
                <a:extLst>
                  <a:ext uri="{FF2B5EF4-FFF2-40B4-BE49-F238E27FC236}">
                    <a16:creationId xmlns:a16="http://schemas.microsoft.com/office/drawing/2014/main" id="{3106E96C-3FB6-2F27-B5C6-59D03096D07A}"/>
                  </a:ext>
                </a:extLst>
              </p:cNvPr>
              <p:cNvSpPr/>
              <p:nvPr/>
            </p:nvSpPr>
            <p:spPr>
              <a:xfrm>
                <a:off x="14033225" y="1306025"/>
                <a:ext cx="69125" cy="68325"/>
              </a:xfrm>
              <a:custGeom>
                <a:avLst/>
                <a:gdLst/>
                <a:ahLst/>
                <a:cxnLst/>
                <a:rect l="l" t="t" r="r" b="b"/>
                <a:pathLst>
                  <a:path w="2765" h="2733" extrusionOk="0">
                    <a:moveTo>
                      <a:pt x="1383" y="1"/>
                    </a:moveTo>
                    <a:cubicBezTo>
                      <a:pt x="643" y="1"/>
                      <a:pt x="0" y="611"/>
                      <a:pt x="0" y="1383"/>
                    </a:cubicBezTo>
                    <a:cubicBezTo>
                      <a:pt x="0" y="2122"/>
                      <a:pt x="643" y="2733"/>
                      <a:pt x="1383" y="2733"/>
                    </a:cubicBezTo>
                    <a:cubicBezTo>
                      <a:pt x="2154" y="2733"/>
                      <a:pt x="2765" y="2122"/>
                      <a:pt x="2765" y="1383"/>
                    </a:cubicBezTo>
                    <a:cubicBezTo>
                      <a:pt x="2765" y="611"/>
                      <a:pt x="2154"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7">
                <a:extLst>
                  <a:ext uri="{FF2B5EF4-FFF2-40B4-BE49-F238E27FC236}">
                    <a16:creationId xmlns:a16="http://schemas.microsoft.com/office/drawing/2014/main" id="{3648267E-A506-E0F5-F5F9-D20566D106DE}"/>
                  </a:ext>
                </a:extLst>
              </p:cNvPr>
              <p:cNvSpPr/>
              <p:nvPr/>
            </p:nvSpPr>
            <p:spPr>
              <a:xfrm>
                <a:off x="13074525" y="3947500"/>
                <a:ext cx="69125" cy="68325"/>
              </a:xfrm>
              <a:custGeom>
                <a:avLst/>
                <a:gdLst/>
                <a:ahLst/>
                <a:cxnLst/>
                <a:rect l="l" t="t" r="r" b="b"/>
                <a:pathLst>
                  <a:path w="2765" h="2733" extrusionOk="0">
                    <a:moveTo>
                      <a:pt x="1382" y="1"/>
                    </a:moveTo>
                    <a:cubicBezTo>
                      <a:pt x="611" y="1"/>
                      <a:pt x="0" y="611"/>
                      <a:pt x="0" y="1383"/>
                    </a:cubicBezTo>
                    <a:cubicBezTo>
                      <a:pt x="0" y="2122"/>
                      <a:pt x="611" y="2733"/>
                      <a:pt x="1382" y="2733"/>
                    </a:cubicBezTo>
                    <a:cubicBezTo>
                      <a:pt x="2122" y="2733"/>
                      <a:pt x="2764" y="2122"/>
                      <a:pt x="2764" y="1383"/>
                    </a:cubicBezTo>
                    <a:cubicBezTo>
                      <a:pt x="2764" y="611"/>
                      <a:pt x="2122" y="1"/>
                      <a:pt x="13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7">
                <a:extLst>
                  <a:ext uri="{FF2B5EF4-FFF2-40B4-BE49-F238E27FC236}">
                    <a16:creationId xmlns:a16="http://schemas.microsoft.com/office/drawing/2014/main" id="{3C02272F-173F-3566-659E-E32CF47BE7F7}"/>
                  </a:ext>
                </a:extLst>
              </p:cNvPr>
              <p:cNvSpPr/>
              <p:nvPr/>
            </p:nvSpPr>
            <p:spPr>
              <a:xfrm>
                <a:off x="13839550" y="4119475"/>
                <a:ext cx="69150" cy="68325"/>
              </a:xfrm>
              <a:custGeom>
                <a:avLst/>
                <a:gdLst/>
                <a:ahLst/>
                <a:cxnLst/>
                <a:rect l="l" t="t" r="r" b="b"/>
                <a:pathLst>
                  <a:path w="2766" h="2733" extrusionOk="0">
                    <a:moveTo>
                      <a:pt x="1383" y="1"/>
                    </a:moveTo>
                    <a:cubicBezTo>
                      <a:pt x="611" y="1"/>
                      <a:pt x="1" y="611"/>
                      <a:pt x="1" y="1351"/>
                    </a:cubicBezTo>
                    <a:cubicBezTo>
                      <a:pt x="1" y="2122"/>
                      <a:pt x="611" y="2733"/>
                      <a:pt x="1383" y="2733"/>
                    </a:cubicBezTo>
                    <a:cubicBezTo>
                      <a:pt x="2122" y="2733"/>
                      <a:pt x="2765" y="2122"/>
                      <a:pt x="2765" y="1351"/>
                    </a:cubicBezTo>
                    <a:cubicBezTo>
                      <a:pt x="2765" y="611"/>
                      <a:pt x="2122"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7">
                <a:extLst>
                  <a:ext uri="{FF2B5EF4-FFF2-40B4-BE49-F238E27FC236}">
                    <a16:creationId xmlns:a16="http://schemas.microsoft.com/office/drawing/2014/main" id="{A23A5C7A-F50B-F723-4B2A-4B11FEA9FA58}"/>
                  </a:ext>
                </a:extLst>
              </p:cNvPr>
              <p:cNvSpPr/>
              <p:nvPr/>
            </p:nvSpPr>
            <p:spPr>
              <a:xfrm>
                <a:off x="10574475" y="5248550"/>
                <a:ext cx="69125" cy="68325"/>
              </a:xfrm>
              <a:custGeom>
                <a:avLst/>
                <a:gdLst/>
                <a:ahLst/>
                <a:cxnLst/>
                <a:rect l="l" t="t" r="r" b="b"/>
                <a:pathLst>
                  <a:path w="2765" h="2733" extrusionOk="0">
                    <a:moveTo>
                      <a:pt x="1383" y="1"/>
                    </a:moveTo>
                    <a:cubicBezTo>
                      <a:pt x="611" y="1"/>
                      <a:pt x="1" y="611"/>
                      <a:pt x="1" y="1383"/>
                    </a:cubicBezTo>
                    <a:cubicBezTo>
                      <a:pt x="1" y="2122"/>
                      <a:pt x="611" y="2733"/>
                      <a:pt x="1383" y="2733"/>
                    </a:cubicBezTo>
                    <a:cubicBezTo>
                      <a:pt x="2122" y="2733"/>
                      <a:pt x="2765" y="2122"/>
                      <a:pt x="2765" y="1383"/>
                    </a:cubicBezTo>
                    <a:cubicBezTo>
                      <a:pt x="2765" y="611"/>
                      <a:pt x="2122"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7">
                <a:extLst>
                  <a:ext uri="{FF2B5EF4-FFF2-40B4-BE49-F238E27FC236}">
                    <a16:creationId xmlns:a16="http://schemas.microsoft.com/office/drawing/2014/main" id="{888C316D-C0F5-D257-20AE-CA9B737F0E86}"/>
                  </a:ext>
                </a:extLst>
              </p:cNvPr>
              <p:cNvSpPr/>
              <p:nvPr/>
            </p:nvSpPr>
            <p:spPr>
              <a:xfrm>
                <a:off x="11748550" y="5134450"/>
                <a:ext cx="69150" cy="69125"/>
              </a:xfrm>
              <a:custGeom>
                <a:avLst/>
                <a:gdLst/>
                <a:ahLst/>
                <a:cxnLst/>
                <a:rect l="l" t="t" r="r" b="b"/>
                <a:pathLst>
                  <a:path w="2766" h="2765" extrusionOk="0">
                    <a:moveTo>
                      <a:pt x="1383" y="0"/>
                    </a:moveTo>
                    <a:cubicBezTo>
                      <a:pt x="611" y="0"/>
                      <a:pt x="1" y="611"/>
                      <a:pt x="1" y="1382"/>
                    </a:cubicBezTo>
                    <a:cubicBezTo>
                      <a:pt x="1" y="2154"/>
                      <a:pt x="611" y="2764"/>
                      <a:pt x="1383" y="2764"/>
                    </a:cubicBezTo>
                    <a:cubicBezTo>
                      <a:pt x="2122" y="2764"/>
                      <a:pt x="2765" y="2154"/>
                      <a:pt x="2765" y="1382"/>
                    </a:cubicBezTo>
                    <a:cubicBezTo>
                      <a:pt x="2765" y="611"/>
                      <a:pt x="2122" y="0"/>
                      <a:pt x="1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7">
                <a:extLst>
                  <a:ext uri="{FF2B5EF4-FFF2-40B4-BE49-F238E27FC236}">
                    <a16:creationId xmlns:a16="http://schemas.microsoft.com/office/drawing/2014/main" id="{36A06218-5FE0-58E1-4B76-7233A4DCADD4}"/>
                  </a:ext>
                </a:extLst>
              </p:cNvPr>
              <p:cNvSpPr/>
              <p:nvPr/>
            </p:nvSpPr>
            <p:spPr>
              <a:xfrm>
                <a:off x="13168525" y="5425350"/>
                <a:ext cx="69150" cy="68325"/>
              </a:xfrm>
              <a:custGeom>
                <a:avLst/>
                <a:gdLst/>
                <a:ahLst/>
                <a:cxnLst/>
                <a:rect l="l" t="t" r="r" b="b"/>
                <a:pathLst>
                  <a:path w="2766" h="2733" extrusionOk="0">
                    <a:moveTo>
                      <a:pt x="1383" y="0"/>
                    </a:moveTo>
                    <a:cubicBezTo>
                      <a:pt x="644" y="0"/>
                      <a:pt x="1" y="611"/>
                      <a:pt x="1" y="1383"/>
                    </a:cubicBezTo>
                    <a:cubicBezTo>
                      <a:pt x="1" y="2122"/>
                      <a:pt x="644" y="2733"/>
                      <a:pt x="1383" y="2733"/>
                    </a:cubicBezTo>
                    <a:cubicBezTo>
                      <a:pt x="2155" y="2733"/>
                      <a:pt x="2765" y="2122"/>
                      <a:pt x="2765" y="1383"/>
                    </a:cubicBezTo>
                    <a:cubicBezTo>
                      <a:pt x="2765" y="611"/>
                      <a:pt x="2155" y="0"/>
                      <a:pt x="1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7">
                <a:extLst>
                  <a:ext uri="{FF2B5EF4-FFF2-40B4-BE49-F238E27FC236}">
                    <a16:creationId xmlns:a16="http://schemas.microsoft.com/office/drawing/2014/main" id="{490F5076-AAF8-78D8-D98D-A9E86D3A5C27}"/>
                  </a:ext>
                </a:extLst>
              </p:cNvPr>
              <p:cNvSpPr/>
              <p:nvPr/>
            </p:nvSpPr>
            <p:spPr>
              <a:xfrm>
                <a:off x="14190725" y="4186975"/>
                <a:ext cx="69150" cy="69150"/>
              </a:xfrm>
              <a:custGeom>
                <a:avLst/>
                <a:gdLst/>
                <a:ahLst/>
                <a:cxnLst/>
                <a:rect l="l" t="t" r="r" b="b"/>
                <a:pathLst>
                  <a:path w="2766" h="2766" extrusionOk="0">
                    <a:moveTo>
                      <a:pt x="1383" y="1"/>
                    </a:moveTo>
                    <a:cubicBezTo>
                      <a:pt x="612" y="1"/>
                      <a:pt x="1" y="611"/>
                      <a:pt x="1" y="1383"/>
                    </a:cubicBezTo>
                    <a:cubicBezTo>
                      <a:pt x="1" y="2154"/>
                      <a:pt x="612" y="2765"/>
                      <a:pt x="1383" y="2765"/>
                    </a:cubicBezTo>
                    <a:cubicBezTo>
                      <a:pt x="2122" y="2765"/>
                      <a:pt x="2765" y="2154"/>
                      <a:pt x="2765" y="1383"/>
                    </a:cubicBezTo>
                    <a:cubicBezTo>
                      <a:pt x="2765" y="611"/>
                      <a:pt x="2122"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7">
                <a:extLst>
                  <a:ext uri="{FF2B5EF4-FFF2-40B4-BE49-F238E27FC236}">
                    <a16:creationId xmlns:a16="http://schemas.microsoft.com/office/drawing/2014/main" id="{F9D46EC2-9E55-005D-2CB0-AF3F4FAEC2BC}"/>
                  </a:ext>
                </a:extLst>
              </p:cNvPr>
              <p:cNvSpPr/>
              <p:nvPr/>
            </p:nvSpPr>
            <p:spPr>
              <a:xfrm>
                <a:off x="11029325" y="3883225"/>
                <a:ext cx="68325" cy="68325"/>
              </a:xfrm>
              <a:custGeom>
                <a:avLst/>
                <a:gdLst/>
                <a:ahLst/>
                <a:cxnLst/>
                <a:rect l="l" t="t" r="r" b="b"/>
                <a:pathLst>
                  <a:path w="2733" h="2733" extrusionOk="0">
                    <a:moveTo>
                      <a:pt x="1383" y="0"/>
                    </a:moveTo>
                    <a:cubicBezTo>
                      <a:pt x="611" y="0"/>
                      <a:pt x="0" y="611"/>
                      <a:pt x="0" y="1382"/>
                    </a:cubicBezTo>
                    <a:cubicBezTo>
                      <a:pt x="0" y="2122"/>
                      <a:pt x="611" y="2732"/>
                      <a:pt x="1383" y="2732"/>
                    </a:cubicBezTo>
                    <a:cubicBezTo>
                      <a:pt x="2122" y="2732"/>
                      <a:pt x="2733" y="2122"/>
                      <a:pt x="2733" y="1382"/>
                    </a:cubicBezTo>
                    <a:cubicBezTo>
                      <a:pt x="2733" y="611"/>
                      <a:pt x="2122" y="0"/>
                      <a:pt x="1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7">
                <a:extLst>
                  <a:ext uri="{FF2B5EF4-FFF2-40B4-BE49-F238E27FC236}">
                    <a16:creationId xmlns:a16="http://schemas.microsoft.com/office/drawing/2014/main" id="{34AB3DA5-EBF1-AF23-A1B6-6E606D2AFC60}"/>
                  </a:ext>
                </a:extLst>
              </p:cNvPr>
              <p:cNvSpPr/>
              <p:nvPr/>
            </p:nvSpPr>
            <p:spPr>
              <a:xfrm>
                <a:off x="13628200" y="2202850"/>
                <a:ext cx="68325" cy="69150"/>
              </a:xfrm>
              <a:custGeom>
                <a:avLst/>
                <a:gdLst/>
                <a:ahLst/>
                <a:cxnLst/>
                <a:rect l="l" t="t" r="r" b="b"/>
                <a:pathLst>
                  <a:path w="2733" h="2766" extrusionOk="0">
                    <a:moveTo>
                      <a:pt x="1351" y="1"/>
                    </a:moveTo>
                    <a:cubicBezTo>
                      <a:pt x="611" y="1"/>
                      <a:pt x="1" y="644"/>
                      <a:pt x="1" y="1383"/>
                    </a:cubicBezTo>
                    <a:cubicBezTo>
                      <a:pt x="1" y="2155"/>
                      <a:pt x="611" y="2765"/>
                      <a:pt x="1351" y="2765"/>
                    </a:cubicBezTo>
                    <a:cubicBezTo>
                      <a:pt x="2122" y="2765"/>
                      <a:pt x="2733" y="2155"/>
                      <a:pt x="2733" y="1383"/>
                    </a:cubicBezTo>
                    <a:cubicBezTo>
                      <a:pt x="2733" y="644"/>
                      <a:pt x="2122" y="1"/>
                      <a:pt x="13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7">
                <a:extLst>
                  <a:ext uri="{FF2B5EF4-FFF2-40B4-BE49-F238E27FC236}">
                    <a16:creationId xmlns:a16="http://schemas.microsoft.com/office/drawing/2014/main" id="{84FCAEED-41CD-C37C-28A3-D17D619BBA79}"/>
                  </a:ext>
                </a:extLst>
              </p:cNvPr>
              <p:cNvSpPr/>
              <p:nvPr/>
            </p:nvSpPr>
            <p:spPr>
              <a:xfrm>
                <a:off x="12573875" y="2441525"/>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7">
                <a:extLst>
                  <a:ext uri="{FF2B5EF4-FFF2-40B4-BE49-F238E27FC236}">
                    <a16:creationId xmlns:a16="http://schemas.microsoft.com/office/drawing/2014/main" id="{29809A01-7F0D-2881-C9C8-78BBA5739E35}"/>
                  </a:ext>
                </a:extLst>
              </p:cNvPr>
              <p:cNvSpPr/>
              <p:nvPr/>
            </p:nvSpPr>
            <p:spPr>
              <a:xfrm>
                <a:off x="14043675" y="2290450"/>
                <a:ext cx="90825" cy="90825"/>
              </a:xfrm>
              <a:custGeom>
                <a:avLst/>
                <a:gdLst/>
                <a:ahLst/>
                <a:cxnLst/>
                <a:rect l="l" t="t" r="r" b="b"/>
                <a:pathLst>
                  <a:path w="3633" h="3633" extrusionOk="0">
                    <a:moveTo>
                      <a:pt x="1800" y="1"/>
                    </a:moveTo>
                    <a:cubicBezTo>
                      <a:pt x="804" y="1"/>
                      <a:pt x="0" y="836"/>
                      <a:pt x="0" y="1833"/>
                    </a:cubicBezTo>
                    <a:cubicBezTo>
                      <a:pt x="0" y="2829"/>
                      <a:pt x="804" y="3633"/>
                      <a:pt x="1800" y="3633"/>
                    </a:cubicBezTo>
                    <a:cubicBezTo>
                      <a:pt x="2797" y="3633"/>
                      <a:pt x="3633" y="2829"/>
                      <a:pt x="3633" y="1833"/>
                    </a:cubicBezTo>
                    <a:cubicBezTo>
                      <a:pt x="3633" y="836"/>
                      <a:pt x="2797" y="1"/>
                      <a:pt x="18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7">
                <a:extLst>
                  <a:ext uri="{FF2B5EF4-FFF2-40B4-BE49-F238E27FC236}">
                    <a16:creationId xmlns:a16="http://schemas.microsoft.com/office/drawing/2014/main" id="{643A385F-465D-0A49-200D-F9F093D6ACC3}"/>
                  </a:ext>
                </a:extLst>
              </p:cNvPr>
              <p:cNvSpPr/>
              <p:nvPr/>
            </p:nvSpPr>
            <p:spPr>
              <a:xfrm>
                <a:off x="13996250" y="3286925"/>
                <a:ext cx="90850" cy="90025"/>
              </a:xfrm>
              <a:custGeom>
                <a:avLst/>
                <a:gdLst/>
                <a:ahLst/>
                <a:cxnLst/>
                <a:rect l="l" t="t" r="r" b="b"/>
                <a:pathLst>
                  <a:path w="3634" h="3601" extrusionOk="0">
                    <a:moveTo>
                      <a:pt x="1801" y="1"/>
                    </a:moveTo>
                    <a:cubicBezTo>
                      <a:pt x="804" y="1"/>
                      <a:pt x="1" y="804"/>
                      <a:pt x="1" y="1801"/>
                    </a:cubicBezTo>
                    <a:cubicBezTo>
                      <a:pt x="1" y="2797"/>
                      <a:pt x="804" y="3601"/>
                      <a:pt x="1801" y="3601"/>
                    </a:cubicBezTo>
                    <a:cubicBezTo>
                      <a:pt x="2830" y="3601"/>
                      <a:pt x="3633" y="2797"/>
                      <a:pt x="3633" y="1801"/>
                    </a:cubicBezTo>
                    <a:cubicBezTo>
                      <a:pt x="3633" y="804"/>
                      <a:pt x="2830" y="1"/>
                      <a:pt x="18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7">
                <a:extLst>
                  <a:ext uri="{FF2B5EF4-FFF2-40B4-BE49-F238E27FC236}">
                    <a16:creationId xmlns:a16="http://schemas.microsoft.com/office/drawing/2014/main" id="{ED200791-663D-BCF5-F139-8C607A88F202}"/>
                  </a:ext>
                </a:extLst>
              </p:cNvPr>
              <p:cNvSpPr/>
              <p:nvPr/>
            </p:nvSpPr>
            <p:spPr>
              <a:xfrm>
                <a:off x="12759500" y="4819425"/>
                <a:ext cx="90825" cy="90825"/>
              </a:xfrm>
              <a:custGeom>
                <a:avLst/>
                <a:gdLst/>
                <a:ahLst/>
                <a:cxnLst/>
                <a:rect l="l" t="t" r="r" b="b"/>
                <a:pathLst>
                  <a:path w="3633" h="3633" extrusionOk="0">
                    <a:moveTo>
                      <a:pt x="1801" y="0"/>
                    </a:moveTo>
                    <a:cubicBezTo>
                      <a:pt x="804" y="0"/>
                      <a:pt x="0" y="804"/>
                      <a:pt x="0" y="1800"/>
                    </a:cubicBezTo>
                    <a:cubicBezTo>
                      <a:pt x="0" y="2829"/>
                      <a:pt x="804" y="3633"/>
                      <a:pt x="1801" y="3633"/>
                    </a:cubicBezTo>
                    <a:cubicBezTo>
                      <a:pt x="2797" y="3633"/>
                      <a:pt x="3633" y="2829"/>
                      <a:pt x="3633" y="1800"/>
                    </a:cubicBezTo>
                    <a:cubicBezTo>
                      <a:pt x="3633" y="804"/>
                      <a:pt x="2797" y="0"/>
                      <a:pt x="1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7">
                <a:extLst>
                  <a:ext uri="{FF2B5EF4-FFF2-40B4-BE49-F238E27FC236}">
                    <a16:creationId xmlns:a16="http://schemas.microsoft.com/office/drawing/2014/main" id="{0933D12E-0EC2-4918-B321-7C170F4BCBAF}"/>
                  </a:ext>
                </a:extLst>
              </p:cNvPr>
              <p:cNvSpPr/>
              <p:nvPr/>
            </p:nvSpPr>
            <p:spPr>
              <a:xfrm>
                <a:off x="13403200" y="4481900"/>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7">
                <a:extLst>
                  <a:ext uri="{FF2B5EF4-FFF2-40B4-BE49-F238E27FC236}">
                    <a16:creationId xmlns:a16="http://schemas.microsoft.com/office/drawing/2014/main" id="{4176BD4B-0618-3C42-C25E-D77AC9AD09C0}"/>
                  </a:ext>
                </a:extLst>
              </p:cNvPr>
              <p:cNvSpPr/>
              <p:nvPr/>
            </p:nvSpPr>
            <p:spPr>
              <a:xfrm>
                <a:off x="12187325" y="4534950"/>
                <a:ext cx="90025" cy="90025"/>
              </a:xfrm>
              <a:custGeom>
                <a:avLst/>
                <a:gdLst/>
                <a:ahLst/>
                <a:cxnLst/>
                <a:rect l="l" t="t" r="r" b="b"/>
                <a:pathLst>
                  <a:path w="3601" h="3601" extrusionOk="0">
                    <a:moveTo>
                      <a:pt x="1801" y="0"/>
                    </a:moveTo>
                    <a:cubicBezTo>
                      <a:pt x="804" y="0"/>
                      <a:pt x="1" y="804"/>
                      <a:pt x="1" y="1800"/>
                    </a:cubicBezTo>
                    <a:cubicBezTo>
                      <a:pt x="1" y="2797"/>
                      <a:pt x="804" y="3600"/>
                      <a:pt x="1801" y="3600"/>
                    </a:cubicBezTo>
                    <a:cubicBezTo>
                      <a:pt x="2797" y="3600"/>
                      <a:pt x="3601" y="2797"/>
                      <a:pt x="3601" y="1800"/>
                    </a:cubicBezTo>
                    <a:cubicBezTo>
                      <a:pt x="3601" y="804"/>
                      <a:pt x="2797" y="0"/>
                      <a:pt x="1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7">
                <a:extLst>
                  <a:ext uri="{FF2B5EF4-FFF2-40B4-BE49-F238E27FC236}">
                    <a16:creationId xmlns:a16="http://schemas.microsoft.com/office/drawing/2014/main" id="{1EB6CD73-0132-B183-1A39-6851CD871476}"/>
                  </a:ext>
                </a:extLst>
              </p:cNvPr>
              <p:cNvSpPr/>
              <p:nvPr/>
            </p:nvSpPr>
            <p:spPr>
              <a:xfrm>
                <a:off x="10377600" y="45920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2" y="2797"/>
                      <a:pt x="3632" y="1801"/>
                    </a:cubicBezTo>
                    <a:cubicBezTo>
                      <a:pt x="3632" y="804"/>
                      <a:pt x="2797" y="0"/>
                      <a:pt x="18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7">
                <a:extLst>
                  <a:ext uri="{FF2B5EF4-FFF2-40B4-BE49-F238E27FC236}">
                    <a16:creationId xmlns:a16="http://schemas.microsoft.com/office/drawing/2014/main" id="{B9FD8CE9-8AE0-D3A3-9C87-84BC39E262D8}"/>
                  </a:ext>
                </a:extLst>
              </p:cNvPr>
              <p:cNvSpPr/>
              <p:nvPr/>
            </p:nvSpPr>
            <p:spPr>
              <a:xfrm>
                <a:off x="11313000" y="55708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3" y="2797"/>
                      <a:pt x="3633" y="1801"/>
                    </a:cubicBezTo>
                    <a:cubicBezTo>
                      <a:pt x="3633" y="804"/>
                      <a:pt x="2797" y="0"/>
                      <a:pt x="18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7">
                <a:extLst>
                  <a:ext uri="{FF2B5EF4-FFF2-40B4-BE49-F238E27FC236}">
                    <a16:creationId xmlns:a16="http://schemas.microsoft.com/office/drawing/2014/main" id="{2A26B2D1-F40A-75D1-5A23-5A060B367288}"/>
                  </a:ext>
                </a:extLst>
              </p:cNvPr>
              <p:cNvSpPr/>
              <p:nvPr/>
            </p:nvSpPr>
            <p:spPr>
              <a:xfrm>
                <a:off x="12329575" y="5426150"/>
                <a:ext cx="90825" cy="90825"/>
              </a:xfrm>
              <a:custGeom>
                <a:avLst/>
                <a:gdLst/>
                <a:ahLst/>
                <a:cxnLst/>
                <a:rect l="l" t="t" r="r" b="b"/>
                <a:pathLst>
                  <a:path w="3633" h="3633" extrusionOk="0">
                    <a:moveTo>
                      <a:pt x="1832" y="0"/>
                    </a:moveTo>
                    <a:cubicBezTo>
                      <a:pt x="836" y="0"/>
                      <a:pt x="0" y="804"/>
                      <a:pt x="0" y="1833"/>
                    </a:cubicBezTo>
                    <a:cubicBezTo>
                      <a:pt x="0" y="2829"/>
                      <a:pt x="836" y="3633"/>
                      <a:pt x="1832" y="3633"/>
                    </a:cubicBezTo>
                    <a:cubicBezTo>
                      <a:pt x="2829" y="3633"/>
                      <a:pt x="3632" y="2829"/>
                      <a:pt x="3632" y="1833"/>
                    </a:cubicBezTo>
                    <a:cubicBezTo>
                      <a:pt x="3632" y="804"/>
                      <a:pt x="2829" y="0"/>
                      <a:pt x="18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7">
                <a:extLst>
                  <a:ext uri="{FF2B5EF4-FFF2-40B4-BE49-F238E27FC236}">
                    <a16:creationId xmlns:a16="http://schemas.microsoft.com/office/drawing/2014/main" id="{AE2AD892-9476-B3BA-C3BD-470DAF7517D4}"/>
                  </a:ext>
                </a:extLst>
              </p:cNvPr>
              <p:cNvSpPr/>
              <p:nvPr/>
            </p:nvSpPr>
            <p:spPr>
              <a:xfrm>
                <a:off x="11811225" y="3906525"/>
                <a:ext cx="90050" cy="90025"/>
              </a:xfrm>
              <a:custGeom>
                <a:avLst/>
                <a:gdLst/>
                <a:ahLst/>
                <a:cxnLst/>
                <a:rect l="l" t="t" r="r" b="b"/>
                <a:pathLst>
                  <a:path w="3602" h="3601" extrusionOk="0">
                    <a:moveTo>
                      <a:pt x="1801" y="0"/>
                    </a:moveTo>
                    <a:cubicBezTo>
                      <a:pt x="805" y="0"/>
                      <a:pt x="1" y="804"/>
                      <a:pt x="1" y="1800"/>
                    </a:cubicBezTo>
                    <a:cubicBezTo>
                      <a:pt x="1" y="2797"/>
                      <a:pt x="805" y="3600"/>
                      <a:pt x="1801" y="3600"/>
                    </a:cubicBezTo>
                    <a:cubicBezTo>
                      <a:pt x="2797" y="3600"/>
                      <a:pt x="3601" y="2797"/>
                      <a:pt x="3601" y="1800"/>
                    </a:cubicBezTo>
                    <a:cubicBezTo>
                      <a:pt x="3601" y="804"/>
                      <a:pt x="2797" y="0"/>
                      <a:pt x="1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7">
                <a:extLst>
                  <a:ext uri="{FF2B5EF4-FFF2-40B4-BE49-F238E27FC236}">
                    <a16:creationId xmlns:a16="http://schemas.microsoft.com/office/drawing/2014/main" id="{0AA00A2E-DFD2-0A9C-E2C2-324D1930C40E}"/>
                  </a:ext>
                </a:extLst>
              </p:cNvPr>
              <p:cNvSpPr/>
              <p:nvPr/>
            </p:nvSpPr>
            <p:spPr>
              <a:xfrm>
                <a:off x="11407825" y="2153025"/>
                <a:ext cx="90025" cy="90850"/>
              </a:xfrm>
              <a:custGeom>
                <a:avLst/>
                <a:gdLst/>
                <a:ahLst/>
                <a:cxnLst/>
                <a:rect l="l" t="t" r="r" b="b"/>
                <a:pathLst>
                  <a:path w="3601" h="3634" extrusionOk="0">
                    <a:moveTo>
                      <a:pt x="1800" y="1"/>
                    </a:moveTo>
                    <a:cubicBezTo>
                      <a:pt x="804" y="1"/>
                      <a:pt x="0" y="837"/>
                      <a:pt x="0" y="1833"/>
                    </a:cubicBezTo>
                    <a:cubicBezTo>
                      <a:pt x="0" y="2830"/>
                      <a:pt x="804" y="3633"/>
                      <a:pt x="1800" y="3633"/>
                    </a:cubicBezTo>
                    <a:cubicBezTo>
                      <a:pt x="2797" y="3633"/>
                      <a:pt x="3601" y="2830"/>
                      <a:pt x="3601" y="1833"/>
                    </a:cubicBezTo>
                    <a:cubicBezTo>
                      <a:pt x="3601" y="837"/>
                      <a:pt x="2797" y="1"/>
                      <a:pt x="18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21F4B956-764A-DB69-B799-7DC989313A83}"/>
              </a:ext>
            </a:extLst>
          </p:cNvPr>
          <p:cNvSpPr txBox="1"/>
          <p:nvPr/>
        </p:nvSpPr>
        <p:spPr>
          <a:xfrm>
            <a:off x="5046175" y="549447"/>
            <a:ext cx="3936849" cy="4185761"/>
          </a:xfrm>
          <a:prstGeom prst="rect">
            <a:avLst/>
          </a:prstGeom>
          <a:noFill/>
        </p:spPr>
        <p:txBody>
          <a:bodyPr wrap="square" rtlCol="0">
            <a:spAutoFit/>
          </a:bodyPr>
          <a:lstStyle/>
          <a:p>
            <a:r>
              <a:rPr lang="en-GB" b="1" dirty="0">
                <a:solidFill>
                  <a:schemeClr val="accent6"/>
                </a:solidFill>
                <a:latin typeface="Poppins" panose="00000500000000000000" pitchFamily="2" charset="0"/>
                <a:cs typeface="Poppins" panose="00000500000000000000" pitchFamily="2" charset="0"/>
              </a:rPr>
              <a:t># NTP-server:</a:t>
            </a:r>
          </a:p>
          <a:p>
            <a:r>
              <a:rPr lang="en-GB" dirty="0">
                <a:solidFill>
                  <a:schemeClr val="accent6"/>
                </a:solidFill>
                <a:latin typeface="Poppins" panose="00000500000000000000" pitchFamily="2" charset="0"/>
                <a:cs typeface="Poppins" panose="00000500000000000000" pitchFamily="2" charset="0"/>
              </a:rPr>
              <a:t>1. We put static </a:t>
            </a:r>
            <a:r>
              <a:rPr lang="en-GB" dirty="0" err="1">
                <a:solidFill>
                  <a:schemeClr val="accent6"/>
                </a:solidFill>
                <a:latin typeface="Poppins" panose="00000500000000000000" pitchFamily="2" charset="0"/>
                <a:cs typeface="Poppins" panose="00000500000000000000" pitchFamily="2" charset="0"/>
              </a:rPr>
              <a:t>ip</a:t>
            </a:r>
            <a:r>
              <a:rPr lang="en-GB" dirty="0">
                <a:solidFill>
                  <a:schemeClr val="accent6"/>
                </a:solidFill>
                <a:latin typeface="Poppins" panose="00000500000000000000" pitchFamily="2" charset="0"/>
                <a:cs typeface="Poppins" panose="00000500000000000000" pitchFamily="2" charset="0"/>
              </a:rPr>
              <a:t> 172.31.20.10 in the </a:t>
            </a:r>
            <a:r>
              <a:rPr lang="en-GB" dirty="0" err="1">
                <a:solidFill>
                  <a:schemeClr val="accent6"/>
                </a:solidFill>
                <a:latin typeface="Poppins" panose="00000500000000000000" pitchFamily="2" charset="0"/>
                <a:cs typeface="Poppins" panose="00000500000000000000" pitchFamily="2" charset="0"/>
              </a:rPr>
              <a:t>ntp</a:t>
            </a:r>
            <a:r>
              <a:rPr lang="en-GB" dirty="0">
                <a:solidFill>
                  <a:schemeClr val="accent6"/>
                </a:solidFill>
                <a:latin typeface="Poppins" panose="00000500000000000000" pitchFamily="2" charset="0"/>
                <a:cs typeface="Poppins" panose="00000500000000000000" pitchFamily="2" charset="0"/>
              </a:rPr>
              <a:t> server</a:t>
            </a:r>
          </a:p>
          <a:p>
            <a:endParaRPr lang="en-GB" dirty="0">
              <a:solidFill>
                <a:schemeClr val="accent6"/>
              </a:solidFill>
              <a:latin typeface="Poppins" panose="00000500000000000000" pitchFamily="2" charset="0"/>
              <a:cs typeface="Poppins" panose="00000500000000000000" pitchFamily="2" charset="0"/>
            </a:endParaRPr>
          </a:p>
          <a:p>
            <a:r>
              <a:rPr lang="en-GB" dirty="0">
                <a:solidFill>
                  <a:schemeClr val="accent6"/>
                </a:solidFill>
                <a:latin typeface="Poppins" panose="00000500000000000000" pitchFamily="2" charset="0"/>
                <a:cs typeface="Poppins" panose="00000500000000000000" pitchFamily="2" charset="0"/>
              </a:rPr>
              <a:t>2. Switch configuration:</a:t>
            </a:r>
          </a:p>
          <a:p>
            <a:r>
              <a:rPr lang="en-GB" dirty="0">
                <a:solidFill>
                  <a:schemeClr val="accent6"/>
                </a:solidFill>
                <a:latin typeface="Poppins" panose="00000500000000000000" pitchFamily="2" charset="0"/>
                <a:cs typeface="Poppins" panose="00000500000000000000" pitchFamily="2" charset="0"/>
              </a:rPr>
              <a:t>interface gig1/0/5</a:t>
            </a:r>
          </a:p>
          <a:p>
            <a:r>
              <a:rPr lang="en-GB" dirty="0">
                <a:solidFill>
                  <a:schemeClr val="accent6"/>
                </a:solidFill>
                <a:latin typeface="Poppins" panose="00000500000000000000" pitchFamily="2" charset="0"/>
                <a:cs typeface="Poppins" panose="00000500000000000000" pitchFamily="2" charset="0"/>
              </a:rPr>
              <a:t>switchport mode access</a:t>
            </a:r>
          </a:p>
          <a:p>
            <a:r>
              <a:rPr lang="en-GB" dirty="0">
                <a:solidFill>
                  <a:schemeClr val="accent6"/>
                </a:solidFill>
                <a:latin typeface="Poppins" panose="00000500000000000000" pitchFamily="2" charset="0"/>
                <a:cs typeface="Poppins" panose="00000500000000000000" pitchFamily="2" charset="0"/>
              </a:rPr>
              <a:t>switchport access </a:t>
            </a:r>
            <a:r>
              <a:rPr lang="en-GB" dirty="0" err="1">
                <a:solidFill>
                  <a:schemeClr val="accent6"/>
                </a:solidFill>
                <a:latin typeface="Poppins" panose="00000500000000000000" pitchFamily="2" charset="0"/>
                <a:cs typeface="Poppins" panose="00000500000000000000" pitchFamily="2" charset="0"/>
              </a:rPr>
              <a:t>vlan</a:t>
            </a:r>
            <a:r>
              <a:rPr lang="en-GB" dirty="0">
                <a:solidFill>
                  <a:schemeClr val="accent6"/>
                </a:solidFill>
                <a:latin typeface="Poppins" panose="00000500000000000000" pitchFamily="2" charset="0"/>
                <a:cs typeface="Poppins" panose="00000500000000000000" pitchFamily="2" charset="0"/>
              </a:rPr>
              <a:t> 20</a:t>
            </a:r>
          </a:p>
          <a:p>
            <a:endParaRPr lang="en-GB" dirty="0">
              <a:solidFill>
                <a:schemeClr val="accent6"/>
              </a:solidFill>
              <a:latin typeface="Poppins" panose="00000500000000000000" pitchFamily="2" charset="0"/>
              <a:cs typeface="Poppins" panose="00000500000000000000" pitchFamily="2" charset="0"/>
            </a:endParaRPr>
          </a:p>
          <a:p>
            <a:r>
              <a:rPr lang="en-GB" dirty="0">
                <a:solidFill>
                  <a:schemeClr val="accent6"/>
                </a:solidFill>
                <a:latin typeface="Poppins" panose="00000500000000000000" pitchFamily="2" charset="0"/>
                <a:cs typeface="Poppins" panose="00000500000000000000" pitchFamily="2" charset="0"/>
              </a:rPr>
              <a:t>3. Configuring router to connect to </a:t>
            </a:r>
            <a:r>
              <a:rPr lang="en-GB" dirty="0" err="1">
                <a:solidFill>
                  <a:schemeClr val="accent6"/>
                </a:solidFill>
                <a:latin typeface="Poppins" panose="00000500000000000000" pitchFamily="2" charset="0"/>
                <a:cs typeface="Poppins" panose="00000500000000000000" pitchFamily="2" charset="0"/>
              </a:rPr>
              <a:t>ntp</a:t>
            </a:r>
            <a:r>
              <a:rPr lang="en-GB" dirty="0">
                <a:solidFill>
                  <a:schemeClr val="accent6"/>
                </a:solidFill>
                <a:latin typeface="Poppins" panose="00000500000000000000" pitchFamily="2" charset="0"/>
                <a:cs typeface="Poppins" panose="00000500000000000000" pitchFamily="2" charset="0"/>
              </a:rPr>
              <a:t> server:</a:t>
            </a:r>
          </a:p>
          <a:p>
            <a:r>
              <a:rPr lang="en-GB" dirty="0" err="1">
                <a:solidFill>
                  <a:schemeClr val="accent6"/>
                </a:solidFill>
                <a:latin typeface="Poppins" panose="00000500000000000000" pitchFamily="2" charset="0"/>
                <a:cs typeface="Poppins" panose="00000500000000000000" pitchFamily="2" charset="0"/>
              </a:rPr>
              <a:t>en</a:t>
            </a:r>
            <a:endParaRPr lang="en-GB" dirty="0">
              <a:solidFill>
                <a:schemeClr val="accent6"/>
              </a:solidFill>
              <a:latin typeface="Poppins" panose="00000500000000000000" pitchFamily="2" charset="0"/>
              <a:cs typeface="Poppins" panose="00000500000000000000" pitchFamily="2" charset="0"/>
            </a:endParaRPr>
          </a:p>
          <a:p>
            <a:r>
              <a:rPr lang="en-GB" dirty="0">
                <a:solidFill>
                  <a:schemeClr val="accent6"/>
                </a:solidFill>
                <a:latin typeface="Poppins" panose="00000500000000000000" pitchFamily="2" charset="0"/>
                <a:cs typeface="Poppins" panose="00000500000000000000" pitchFamily="2" charset="0"/>
              </a:rPr>
              <a:t>configure terminal</a:t>
            </a:r>
          </a:p>
          <a:p>
            <a:r>
              <a:rPr lang="en-GB" dirty="0" err="1">
                <a:solidFill>
                  <a:schemeClr val="accent6"/>
                </a:solidFill>
                <a:latin typeface="Poppins" panose="00000500000000000000" pitchFamily="2" charset="0"/>
                <a:cs typeface="Poppins" panose="00000500000000000000" pitchFamily="2" charset="0"/>
              </a:rPr>
              <a:t>ntp</a:t>
            </a:r>
            <a:r>
              <a:rPr lang="en-GB" dirty="0">
                <a:solidFill>
                  <a:schemeClr val="accent6"/>
                </a:solidFill>
                <a:latin typeface="Poppins" panose="00000500000000000000" pitchFamily="2" charset="0"/>
                <a:cs typeface="Poppins" panose="00000500000000000000" pitchFamily="2" charset="0"/>
              </a:rPr>
              <a:t> server 172.31.20.10</a:t>
            </a:r>
          </a:p>
          <a:p>
            <a:endParaRPr lang="en-GB" dirty="0">
              <a:solidFill>
                <a:schemeClr val="accent6"/>
              </a:solidFill>
              <a:latin typeface="Poppins" panose="00000500000000000000" pitchFamily="2" charset="0"/>
              <a:cs typeface="Poppins" panose="00000500000000000000" pitchFamily="2" charset="0"/>
            </a:endParaRPr>
          </a:p>
          <a:p>
            <a:r>
              <a:rPr lang="en-GB" dirty="0">
                <a:solidFill>
                  <a:schemeClr val="accent6"/>
                </a:solidFill>
                <a:latin typeface="Poppins" panose="00000500000000000000" pitchFamily="2" charset="0"/>
                <a:cs typeface="Poppins" panose="00000500000000000000" pitchFamily="2" charset="0"/>
              </a:rPr>
              <a:t>ping 172.31.20.10 (if successful then next command)</a:t>
            </a:r>
          </a:p>
          <a:p>
            <a:r>
              <a:rPr lang="en-GB" dirty="0">
                <a:solidFill>
                  <a:schemeClr val="accent6"/>
                </a:solidFill>
                <a:latin typeface="Poppins" panose="00000500000000000000" pitchFamily="2" charset="0"/>
                <a:cs typeface="Poppins" panose="00000500000000000000" pitchFamily="2" charset="0"/>
              </a:rPr>
              <a:t>show clock</a:t>
            </a:r>
          </a:p>
          <a:p>
            <a:endParaRPr lang="en-GB" dirty="0">
              <a:solidFill>
                <a:schemeClr val="accent6"/>
              </a:solidFill>
              <a:latin typeface="Poppins" panose="00000500000000000000" pitchFamily="2" charset="0"/>
              <a:cs typeface="Poppins" panose="00000500000000000000" pitchFamily="2" charset="0"/>
            </a:endParaRPr>
          </a:p>
        </p:txBody>
      </p:sp>
      <p:sp>
        <p:nvSpPr>
          <p:cNvPr id="3" name="TextBox 2">
            <a:extLst>
              <a:ext uri="{FF2B5EF4-FFF2-40B4-BE49-F238E27FC236}">
                <a16:creationId xmlns:a16="http://schemas.microsoft.com/office/drawing/2014/main" id="{028C2834-EBEF-3A4B-CD39-95F7D051753B}"/>
              </a:ext>
            </a:extLst>
          </p:cNvPr>
          <p:cNvSpPr txBox="1"/>
          <p:nvPr/>
        </p:nvSpPr>
        <p:spPr>
          <a:xfrm>
            <a:off x="443986" y="545805"/>
            <a:ext cx="4184159" cy="1600438"/>
          </a:xfrm>
          <a:prstGeom prst="rect">
            <a:avLst/>
          </a:prstGeom>
          <a:noFill/>
        </p:spPr>
        <p:txBody>
          <a:bodyPr wrap="none" rtlCol="0">
            <a:spAutoFit/>
          </a:bodyPr>
          <a:lstStyle/>
          <a:p>
            <a:r>
              <a:rPr lang="en-GB" b="1" dirty="0">
                <a:solidFill>
                  <a:schemeClr val="accent6"/>
                </a:solidFill>
                <a:latin typeface="Poppins" panose="00000500000000000000" pitchFamily="2" charset="0"/>
                <a:cs typeface="Poppins" panose="00000500000000000000" pitchFamily="2" charset="0"/>
              </a:rPr>
              <a:t># Finance-server:</a:t>
            </a:r>
          </a:p>
          <a:p>
            <a:r>
              <a:rPr lang="en-GB" dirty="0">
                <a:solidFill>
                  <a:schemeClr val="accent6"/>
                </a:solidFill>
                <a:latin typeface="Poppins" panose="00000500000000000000" pitchFamily="2" charset="0"/>
                <a:cs typeface="Poppins" panose="00000500000000000000" pitchFamily="2" charset="0"/>
              </a:rPr>
              <a:t>1. putting a static </a:t>
            </a:r>
            <a:r>
              <a:rPr lang="en-GB" dirty="0" err="1">
                <a:solidFill>
                  <a:schemeClr val="accent6"/>
                </a:solidFill>
                <a:latin typeface="Poppins" panose="00000500000000000000" pitchFamily="2" charset="0"/>
                <a:cs typeface="Poppins" panose="00000500000000000000" pitchFamily="2" charset="0"/>
              </a:rPr>
              <a:t>ip</a:t>
            </a:r>
            <a:r>
              <a:rPr lang="en-GB" dirty="0">
                <a:solidFill>
                  <a:schemeClr val="accent6"/>
                </a:solidFill>
                <a:latin typeface="Poppins" panose="00000500000000000000" pitchFamily="2" charset="0"/>
                <a:cs typeface="Poppins" panose="00000500000000000000" pitchFamily="2" charset="0"/>
              </a:rPr>
              <a:t> in the Finance server</a:t>
            </a:r>
          </a:p>
          <a:p>
            <a:r>
              <a:rPr lang="en-GB" dirty="0">
                <a:solidFill>
                  <a:schemeClr val="accent6"/>
                </a:solidFill>
                <a:latin typeface="Poppins" panose="00000500000000000000" pitchFamily="2" charset="0"/>
                <a:cs typeface="Poppins" panose="00000500000000000000" pitchFamily="2" charset="0"/>
              </a:rPr>
              <a:t>2. Switch configuration:</a:t>
            </a:r>
          </a:p>
          <a:p>
            <a:r>
              <a:rPr lang="en-GB" dirty="0">
                <a:solidFill>
                  <a:schemeClr val="accent6"/>
                </a:solidFill>
                <a:latin typeface="Poppins" panose="00000500000000000000" pitchFamily="2" charset="0"/>
                <a:cs typeface="Poppins" panose="00000500000000000000" pitchFamily="2" charset="0"/>
              </a:rPr>
              <a:t>Switch(config)#interface gig1/0/8</a:t>
            </a:r>
          </a:p>
          <a:p>
            <a:r>
              <a:rPr lang="en-GB" dirty="0">
                <a:solidFill>
                  <a:schemeClr val="accent6"/>
                </a:solidFill>
                <a:latin typeface="Poppins" panose="00000500000000000000" pitchFamily="2" charset="0"/>
                <a:cs typeface="Poppins" panose="00000500000000000000" pitchFamily="2" charset="0"/>
              </a:rPr>
              <a:t>Switch(config-if)#switchport mode access</a:t>
            </a:r>
          </a:p>
          <a:p>
            <a:r>
              <a:rPr lang="en-GB" dirty="0">
                <a:solidFill>
                  <a:schemeClr val="accent6"/>
                </a:solidFill>
                <a:latin typeface="Poppins" panose="00000500000000000000" pitchFamily="2" charset="0"/>
                <a:cs typeface="Poppins" panose="00000500000000000000" pitchFamily="2" charset="0"/>
              </a:rPr>
              <a:t>Switch(config-if)#switchport access </a:t>
            </a:r>
            <a:r>
              <a:rPr lang="en-GB" dirty="0" err="1">
                <a:solidFill>
                  <a:schemeClr val="accent6"/>
                </a:solidFill>
                <a:latin typeface="Poppins" panose="00000500000000000000" pitchFamily="2" charset="0"/>
                <a:cs typeface="Poppins" panose="00000500000000000000" pitchFamily="2" charset="0"/>
              </a:rPr>
              <a:t>vlan</a:t>
            </a:r>
            <a:r>
              <a:rPr lang="en-GB" dirty="0">
                <a:solidFill>
                  <a:schemeClr val="accent6"/>
                </a:solidFill>
                <a:latin typeface="Poppins" panose="00000500000000000000" pitchFamily="2" charset="0"/>
                <a:cs typeface="Poppins" panose="00000500000000000000" pitchFamily="2" charset="0"/>
              </a:rPr>
              <a:t> 30</a:t>
            </a:r>
          </a:p>
          <a:p>
            <a:endParaRPr lang="LID4096" dirty="0"/>
          </a:p>
        </p:txBody>
      </p:sp>
    </p:spTree>
    <p:extLst>
      <p:ext uri="{BB962C8B-B14F-4D97-AF65-F5344CB8AC3E}">
        <p14:creationId xmlns:p14="http://schemas.microsoft.com/office/powerpoint/2010/main" val="3274316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2">
          <a:extLst>
            <a:ext uri="{FF2B5EF4-FFF2-40B4-BE49-F238E27FC236}">
              <a16:creationId xmlns:a16="http://schemas.microsoft.com/office/drawing/2014/main" id="{94464F38-FD89-99EC-D0CD-3C3F6C41B3AA}"/>
            </a:ext>
          </a:extLst>
        </p:cNvPr>
        <p:cNvGrpSpPr/>
        <p:nvPr/>
      </p:nvGrpSpPr>
      <p:grpSpPr>
        <a:xfrm>
          <a:off x="0" y="0"/>
          <a:ext cx="0" cy="0"/>
          <a:chOff x="0" y="0"/>
          <a:chExt cx="0" cy="0"/>
        </a:xfrm>
      </p:grpSpPr>
      <p:grpSp>
        <p:nvGrpSpPr>
          <p:cNvPr id="1756" name="Google Shape;1756;p42">
            <a:extLst>
              <a:ext uri="{FF2B5EF4-FFF2-40B4-BE49-F238E27FC236}">
                <a16:creationId xmlns:a16="http://schemas.microsoft.com/office/drawing/2014/main" id="{5EE67D11-688F-B282-48CD-E61E3CF90DCF}"/>
              </a:ext>
            </a:extLst>
          </p:cNvPr>
          <p:cNvGrpSpPr/>
          <p:nvPr/>
        </p:nvGrpSpPr>
        <p:grpSpPr>
          <a:xfrm>
            <a:off x="6446892" y="1257537"/>
            <a:ext cx="5505638" cy="5597234"/>
            <a:chOff x="6499242" y="1053762"/>
            <a:chExt cx="5505638" cy="5597234"/>
          </a:xfrm>
        </p:grpSpPr>
        <p:grpSp>
          <p:nvGrpSpPr>
            <p:cNvPr id="1757" name="Google Shape;1757;p42">
              <a:extLst>
                <a:ext uri="{FF2B5EF4-FFF2-40B4-BE49-F238E27FC236}">
                  <a16:creationId xmlns:a16="http://schemas.microsoft.com/office/drawing/2014/main" id="{8A23E9B7-C9E6-6349-D43B-DF5BEF1C86BC}"/>
                </a:ext>
              </a:extLst>
            </p:cNvPr>
            <p:cNvGrpSpPr/>
            <p:nvPr/>
          </p:nvGrpSpPr>
          <p:grpSpPr>
            <a:xfrm>
              <a:off x="7989100" y="2783725"/>
              <a:ext cx="584850" cy="594450"/>
              <a:chOff x="2214950" y="5878400"/>
              <a:chExt cx="584850" cy="594450"/>
            </a:xfrm>
          </p:grpSpPr>
          <p:sp>
            <p:nvSpPr>
              <p:cNvPr id="1758" name="Google Shape;1758;p42">
                <a:extLst>
                  <a:ext uri="{FF2B5EF4-FFF2-40B4-BE49-F238E27FC236}">
                    <a16:creationId xmlns:a16="http://schemas.microsoft.com/office/drawing/2014/main" id="{536AF7EA-C25D-EDEA-71FC-0D033018BA2A}"/>
                  </a:ext>
                </a:extLst>
              </p:cNvPr>
              <p:cNvSpPr/>
              <p:nvPr/>
            </p:nvSpPr>
            <p:spPr>
              <a:xfrm>
                <a:off x="2228500" y="5891175"/>
                <a:ext cx="546575" cy="562525"/>
              </a:xfrm>
              <a:custGeom>
                <a:avLst/>
                <a:gdLst/>
                <a:ahLst/>
                <a:cxnLst/>
                <a:rect l="l" t="t" r="r" b="b"/>
                <a:pathLst>
                  <a:path w="21863" h="22501" fill="none" extrusionOk="0">
                    <a:moveTo>
                      <a:pt x="14969" y="1"/>
                    </a:moveTo>
                    <a:lnTo>
                      <a:pt x="1" y="17202"/>
                    </a:lnTo>
                    <a:lnTo>
                      <a:pt x="21862" y="22500"/>
                    </a:lnTo>
                    <a:lnTo>
                      <a:pt x="16213" y="12192"/>
                    </a:lnTo>
                    <a:lnTo>
                      <a:pt x="1" y="17202"/>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2">
                <a:extLst>
                  <a:ext uri="{FF2B5EF4-FFF2-40B4-BE49-F238E27FC236}">
                    <a16:creationId xmlns:a16="http://schemas.microsoft.com/office/drawing/2014/main" id="{F5A213EA-E55B-E67E-E1A0-B698AD51EA69}"/>
                  </a:ext>
                </a:extLst>
              </p:cNvPr>
              <p:cNvSpPr/>
              <p:nvPr/>
            </p:nvSpPr>
            <p:spPr>
              <a:xfrm>
                <a:off x="2589950" y="5878400"/>
                <a:ext cx="25550" cy="25575"/>
              </a:xfrm>
              <a:custGeom>
                <a:avLst/>
                <a:gdLst/>
                <a:ahLst/>
                <a:cxnLst/>
                <a:rect l="l" t="t" r="r" b="b"/>
                <a:pathLst>
                  <a:path w="1022" h="1023" extrusionOk="0">
                    <a:moveTo>
                      <a:pt x="1021" y="512"/>
                    </a:moveTo>
                    <a:cubicBezTo>
                      <a:pt x="1021" y="799"/>
                      <a:pt x="798" y="1022"/>
                      <a:pt x="511" y="1022"/>
                    </a:cubicBezTo>
                    <a:cubicBezTo>
                      <a:pt x="224" y="1022"/>
                      <a:pt x="0" y="799"/>
                      <a:pt x="0" y="512"/>
                    </a:cubicBezTo>
                    <a:cubicBezTo>
                      <a:pt x="0" y="256"/>
                      <a:pt x="224" y="1"/>
                      <a:pt x="511" y="1"/>
                    </a:cubicBezTo>
                    <a:cubicBezTo>
                      <a:pt x="798" y="1"/>
                      <a:pt x="1021" y="256"/>
                      <a:pt x="1021" y="51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2">
                <a:extLst>
                  <a:ext uri="{FF2B5EF4-FFF2-40B4-BE49-F238E27FC236}">
                    <a16:creationId xmlns:a16="http://schemas.microsoft.com/office/drawing/2014/main" id="{F4996CCD-4FDF-E3B5-F280-5118FA90AFFB}"/>
                  </a:ext>
                </a:extLst>
              </p:cNvPr>
              <p:cNvSpPr/>
              <p:nvPr/>
            </p:nvSpPr>
            <p:spPr>
              <a:xfrm>
                <a:off x="2621050" y="6183200"/>
                <a:ext cx="25575" cy="25550"/>
              </a:xfrm>
              <a:custGeom>
                <a:avLst/>
                <a:gdLst/>
                <a:ahLst/>
                <a:cxnLst/>
                <a:rect l="l" t="t" r="r" b="b"/>
                <a:pathLst>
                  <a:path w="1023" h="1022" extrusionOk="0">
                    <a:moveTo>
                      <a:pt x="1022" y="511"/>
                    </a:moveTo>
                    <a:cubicBezTo>
                      <a:pt x="1022" y="798"/>
                      <a:pt x="799" y="1021"/>
                      <a:pt x="511" y="1021"/>
                    </a:cubicBezTo>
                    <a:cubicBezTo>
                      <a:pt x="224" y="1021"/>
                      <a:pt x="1" y="798"/>
                      <a:pt x="1" y="511"/>
                    </a:cubicBezTo>
                    <a:cubicBezTo>
                      <a:pt x="1" y="224"/>
                      <a:pt x="224" y="0"/>
                      <a:pt x="511" y="0"/>
                    </a:cubicBezTo>
                    <a:cubicBezTo>
                      <a:pt x="799"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2">
                <a:extLst>
                  <a:ext uri="{FF2B5EF4-FFF2-40B4-BE49-F238E27FC236}">
                    <a16:creationId xmlns:a16="http://schemas.microsoft.com/office/drawing/2014/main" id="{FF15D190-5050-6765-B879-5B95614B9A9E}"/>
                  </a:ext>
                </a:extLst>
              </p:cNvPr>
              <p:cNvSpPr/>
              <p:nvPr/>
            </p:nvSpPr>
            <p:spPr>
              <a:xfrm>
                <a:off x="2214950" y="6294100"/>
                <a:ext cx="42300" cy="42300"/>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2">
                <a:extLst>
                  <a:ext uri="{FF2B5EF4-FFF2-40B4-BE49-F238E27FC236}">
                    <a16:creationId xmlns:a16="http://schemas.microsoft.com/office/drawing/2014/main" id="{58A980EC-4A7C-1666-278B-ED246F12FE79}"/>
                  </a:ext>
                </a:extLst>
              </p:cNvPr>
              <p:cNvSpPr/>
              <p:nvPr/>
            </p:nvSpPr>
            <p:spPr>
              <a:xfrm>
                <a:off x="2757500" y="6430525"/>
                <a:ext cx="42300" cy="42325"/>
              </a:xfrm>
              <a:custGeom>
                <a:avLst/>
                <a:gdLst/>
                <a:ahLst/>
                <a:cxnLst/>
                <a:rect l="l" t="t" r="r" b="b"/>
                <a:pathLst>
                  <a:path w="1692" h="1693" extrusionOk="0">
                    <a:moveTo>
                      <a:pt x="1692" y="830"/>
                    </a:moveTo>
                    <a:cubicBezTo>
                      <a:pt x="1692" y="1309"/>
                      <a:pt x="1309" y="1692"/>
                      <a:pt x="830" y="1692"/>
                    </a:cubicBezTo>
                    <a:cubicBezTo>
                      <a:pt x="383" y="1692"/>
                      <a:pt x="0" y="1309"/>
                      <a:pt x="0" y="830"/>
                    </a:cubicBezTo>
                    <a:cubicBezTo>
                      <a:pt x="0" y="384"/>
                      <a:pt x="383" y="1"/>
                      <a:pt x="830"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3" name="Google Shape;1763;p42">
              <a:extLst>
                <a:ext uri="{FF2B5EF4-FFF2-40B4-BE49-F238E27FC236}">
                  <a16:creationId xmlns:a16="http://schemas.microsoft.com/office/drawing/2014/main" id="{E9200361-DA01-A5A2-812C-6948F36BFC4E}"/>
                </a:ext>
              </a:extLst>
            </p:cNvPr>
            <p:cNvGrpSpPr/>
            <p:nvPr/>
          </p:nvGrpSpPr>
          <p:grpSpPr>
            <a:xfrm rot="-153375">
              <a:off x="6839463" y="4436056"/>
              <a:ext cx="927920" cy="503473"/>
              <a:chOff x="3176988" y="6051975"/>
              <a:chExt cx="927925" cy="503475"/>
            </a:xfrm>
          </p:grpSpPr>
          <p:sp>
            <p:nvSpPr>
              <p:cNvPr id="1764" name="Google Shape;1764;p42">
                <a:extLst>
                  <a:ext uri="{FF2B5EF4-FFF2-40B4-BE49-F238E27FC236}">
                    <a16:creationId xmlns:a16="http://schemas.microsoft.com/office/drawing/2014/main" id="{952DC46B-FDD8-2E7E-6B68-BE6139445602}"/>
                  </a:ext>
                </a:extLst>
              </p:cNvPr>
              <p:cNvSpPr/>
              <p:nvPr/>
            </p:nvSpPr>
            <p:spPr>
              <a:xfrm>
                <a:off x="3198538" y="6072725"/>
                <a:ext cx="893625" cy="472350"/>
              </a:xfrm>
              <a:custGeom>
                <a:avLst/>
                <a:gdLst/>
                <a:ahLst/>
                <a:cxnLst/>
                <a:rect l="l" t="t" r="r" b="b"/>
                <a:pathLst>
                  <a:path w="35745" h="18894" fill="none" extrusionOk="0">
                    <a:moveTo>
                      <a:pt x="0" y="1"/>
                    </a:moveTo>
                    <a:lnTo>
                      <a:pt x="6862" y="17809"/>
                    </a:lnTo>
                    <a:lnTo>
                      <a:pt x="35744" y="18894"/>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2">
                <a:extLst>
                  <a:ext uri="{FF2B5EF4-FFF2-40B4-BE49-F238E27FC236}">
                    <a16:creationId xmlns:a16="http://schemas.microsoft.com/office/drawing/2014/main" id="{4CC035C9-50F9-FEAE-3A67-C4F7E63C0CF6}"/>
                  </a:ext>
                </a:extLst>
              </p:cNvPr>
              <p:cNvSpPr/>
              <p:nvPr/>
            </p:nvSpPr>
            <p:spPr>
              <a:xfrm>
                <a:off x="4079363" y="6529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1"/>
                      <a:pt x="511" y="1"/>
                    </a:cubicBezTo>
                    <a:cubicBezTo>
                      <a:pt x="798" y="1"/>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2">
                <a:extLst>
                  <a:ext uri="{FF2B5EF4-FFF2-40B4-BE49-F238E27FC236}">
                    <a16:creationId xmlns:a16="http://schemas.microsoft.com/office/drawing/2014/main" id="{BF78649E-94E2-0AD5-25DF-D3474EA8D578}"/>
                  </a:ext>
                </a:extLst>
              </p:cNvPr>
              <p:cNvSpPr/>
              <p:nvPr/>
            </p:nvSpPr>
            <p:spPr>
              <a:xfrm>
                <a:off x="3176988" y="60519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2">
                <a:extLst>
                  <a:ext uri="{FF2B5EF4-FFF2-40B4-BE49-F238E27FC236}">
                    <a16:creationId xmlns:a16="http://schemas.microsoft.com/office/drawing/2014/main" id="{2278264E-9B51-72F0-95FF-F30F06CEB0A3}"/>
                  </a:ext>
                </a:extLst>
              </p:cNvPr>
              <p:cNvSpPr/>
              <p:nvPr/>
            </p:nvSpPr>
            <p:spPr>
              <a:xfrm>
                <a:off x="3354113" y="6491600"/>
                <a:ext cx="42300" cy="42325"/>
              </a:xfrm>
              <a:custGeom>
                <a:avLst/>
                <a:gdLst/>
                <a:ahLst/>
                <a:cxnLst/>
                <a:rect l="l" t="t" r="r" b="b"/>
                <a:pathLst>
                  <a:path w="1692" h="1693" extrusionOk="0">
                    <a:moveTo>
                      <a:pt x="1692" y="830"/>
                    </a:moveTo>
                    <a:cubicBezTo>
                      <a:pt x="1692" y="1309"/>
                      <a:pt x="1309" y="1692"/>
                      <a:pt x="862" y="1692"/>
                    </a:cubicBezTo>
                    <a:cubicBezTo>
                      <a:pt x="383" y="1692"/>
                      <a:pt x="0" y="1309"/>
                      <a:pt x="0" y="830"/>
                    </a:cubicBezTo>
                    <a:cubicBezTo>
                      <a:pt x="0" y="384"/>
                      <a:pt x="383" y="1"/>
                      <a:pt x="862"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8" name="Google Shape;1768;p42">
              <a:extLst>
                <a:ext uri="{FF2B5EF4-FFF2-40B4-BE49-F238E27FC236}">
                  <a16:creationId xmlns:a16="http://schemas.microsoft.com/office/drawing/2014/main" id="{0FD9B3AC-EFE0-D7D8-61D2-A8F0F03665C2}"/>
                </a:ext>
              </a:extLst>
            </p:cNvPr>
            <p:cNvSpPr/>
            <p:nvPr/>
          </p:nvSpPr>
          <p:spPr>
            <a:xfrm rot="-6838413">
              <a:off x="7600446" y="3711175"/>
              <a:ext cx="42298" cy="42298"/>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9" name="Google Shape;1769;p42">
              <a:extLst>
                <a:ext uri="{FF2B5EF4-FFF2-40B4-BE49-F238E27FC236}">
                  <a16:creationId xmlns:a16="http://schemas.microsoft.com/office/drawing/2014/main" id="{30BBB7C9-5068-0B91-8FEC-B0429EBB3C6B}"/>
                </a:ext>
              </a:extLst>
            </p:cNvPr>
            <p:cNvGrpSpPr/>
            <p:nvPr/>
          </p:nvGrpSpPr>
          <p:grpSpPr>
            <a:xfrm rot="1261702" flipH="1">
              <a:off x="7143914" y="1664524"/>
              <a:ext cx="4216295" cy="4375710"/>
              <a:chOff x="9348175" y="863250"/>
              <a:chExt cx="5209825" cy="5406805"/>
            </a:xfrm>
          </p:grpSpPr>
          <p:grpSp>
            <p:nvGrpSpPr>
              <p:cNvPr id="1770" name="Google Shape;1770;p42">
                <a:extLst>
                  <a:ext uri="{FF2B5EF4-FFF2-40B4-BE49-F238E27FC236}">
                    <a16:creationId xmlns:a16="http://schemas.microsoft.com/office/drawing/2014/main" id="{B1FF0483-A651-44A5-998D-A27F60323F2C}"/>
                  </a:ext>
                </a:extLst>
              </p:cNvPr>
              <p:cNvGrpSpPr/>
              <p:nvPr/>
            </p:nvGrpSpPr>
            <p:grpSpPr>
              <a:xfrm>
                <a:off x="9369050" y="884125"/>
                <a:ext cx="5160025" cy="5385930"/>
                <a:chOff x="9369050" y="884125"/>
                <a:chExt cx="5160025" cy="5385930"/>
              </a:xfrm>
            </p:grpSpPr>
            <p:sp>
              <p:nvSpPr>
                <p:cNvPr id="1771" name="Google Shape;1771;p42">
                  <a:extLst>
                    <a:ext uri="{FF2B5EF4-FFF2-40B4-BE49-F238E27FC236}">
                      <a16:creationId xmlns:a16="http://schemas.microsoft.com/office/drawing/2014/main" id="{CA9FF66F-18E7-C35A-D984-E68F61B7A4FE}"/>
                    </a:ext>
                  </a:extLst>
                </p:cNvPr>
                <p:cNvSpPr/>
                <p:nvPr/>
              </p:nvSpPr>
              <p:spPr>
                <a:xfrm>
                  <a:off x="10744850" y="2199650"/>
                  <a:ext cx="3357500" cy="3867800"/>
                </a:xfrm>
                <a:custGeom>
                  <a:avLst/>
                  <a:gdLst/>
                  <a:ahLst/>
                  <a:cxnLst/>
                  <a:rect l="l" t="t" r="r" b="b"/>
                  <a:pathLst>
                    <a:path w="134300" h="154712" fill="none" extrusionOk="0">
                      <a:moveTo>
                        <a:pt x="134300" y="154712"/>
                      </a:moveTo>
                      <a:lnTo>
                        <a:pt x="123917" y="115431"/>
                      </a:lnTo>
                      <a:lnTo>
                        <a:pt x="82387" y="106624"/>
                      </a:lnTo>
                      <a:lnTo>
                        <a:pt x="60078" y="95277"/>
                      </a:lnTo>
                      <a:lnTo>
                        <a:pt x="41209" y="119192"/>
                      </a:lnTo>
                      <a:lnTo>
                        <a:pt x="44360" y="70140"/>
                      </a:lnTo>
                      <a:lnTo>
                        <a:pt x="12922" y="69175"/>
                      </a:lnTo>
                      <a:lnTo>
                        <a:pt x="38702" y="31470"/>
                      </a:lnTo>
                      <a:lnTo>
                        <a:pt x="28319" y="0"/>
                      </a:lnTo>
                      <a:lnTo>
                        <a:pt x="0" y="524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2">
                  <a:extLst>
                    <a:ext uri="{FF2B5EF4-FFF2-40B4-BE49-F238E27FC236}">
                      <a16:creationId xmlns:a16="http://schemas.microsoft.com/office/drawing/2014/main" id="{1C147D95-D807-6D69-CE8F-D4A631758F4B}"/>
                    </a:ext>
                  </a:extLst>
                </p:cNvPr>
                <p:cNvSpPr/>
                <p:nvPr/>
              </p:nvSpPr>
              <p:spPr>
                <a:xfrm>
                  <a:off x="10940125" y="2959875"/>
                  <a:ext cx="776300" cy="26525"/>
                </a:xfrm>
                <a:custGeom>
                  <a:avLst/>
                  <a:gdLst/>
                  <a:ahLst/>
                  <a:cxnLst/>
                  <a:rect l="l" t="t" r="r" b="b"/>
                  <a:pathLst>
                    <a:path w="31052" h="1061" fill="none" extrusionOk="0">
                      <a:moveTo>
                        <a:pt x="0" y="0"/>
                      </a:moveTo>
                      <a:lnTo>
                        <a:pt x="31052" y="106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2">
                  <a:extLst>
                    <a:ext uri="{FF2B5EF4-FFF2-40B4-BE49-F238E27FC236}">
                      <a16:creationId xmlns:a16="http://schemas.microsoft.com/office/drawing/2014/main" id="{5F6F6252-0324-FC6F-CB7E-0EC0A73A8B9B}"/>
                    </a:ext>
                  </a:extLst>
                </p:cNvPr>
                <p:cNvSpPr/>
                <p:nvPr/>
              </p:nvSpPr>
              <p:spPr>
                <a:xfrm>
                  <a:off x="14057322" y="4223153"/>
                  <a:ext cx="167975" cy="2046902"/>
                </a:xfrm>
                <a:custGeom>
                  <a:avLst/>
                  <a:gdLst/>
                  <a:ahLst/>
                  <a:cxnLst/>
                  <a:rect l="l" t="t" r="r" b="b"/>
                  <a:pathLst>
                    <a:path w="6719" h="74190" fill="none" extrusionOk="0">
                      <a:moveTo>
                        <a:pt x="6719" y="0"/>
                      </a:moveTo>
                      <a:lnTo>
                        <a:pt x="1" y="7419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2">
                  <a:extLst>
                    <a:ext uri="{FF2B5EF4-FFF2-40B4-BE49-F238E27FC236}">
                      <a16:creationId xmlns:a16="http://schemas.microsoft.com/office/drawing/2014/main" id="{6F94EEC5-2BC1-B794-8131-B937F6584A39}"/>
                    </a:ext>
                  </a:extLst>
                </p:cNvPr>
                <p:cNvSpPr/>
                <p:nvPr/>
              </p:nvSpPr>
              <p:spPr>
                <a:xfrm>
                  <a:off x="12804500" y="4223150"/>
                  <a:ext cx="1724575" cy="1236775"/>
                </a:xfrm>
                <a:custGeom>
                  <a:avLst/>
                  <a:gdLst/>
                  <a:ahLst/>
                  <a:cxnLst/>
                  <a:rect l="l" t="t" r="r" b="b"/>
                  <a:pathLst>
                    <a:path w="68983" h="49471" fill="none" extrusionOk="0">
                      <a:moveTo>
                        <a:pt x="41531" y="34491"/>
                      </a:moveTo>
                      <a:lnTo>
                        <a:pt x="15944" y="49471"/>
                      </a:lnTo>
                      <a:lnTo>
                        <a:pt x="1" y="25684"/>
                      </a:lnTo>
                      <a:lnTo>
                        <a:pt x="25395" y="12569"/>
                      </a:lnTo>
                      <a:lnTo>
                        <a:pt x="41531" y="34491"/>
                      </a:lnTo>
                      <a:lnTo>
                        <a:pt x="56832" y="0"/>
                      </a:lnTo>
                      <a:lnTo>
                        <a:pt x="68983" y="2115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2">
                  <a:extLst>
                    <a:ext uri="{FF2B5EF4-FFF2-40B4-BE49-F238E27FC236}">
                      <a16:creationId xmlns:a16="http://schemas.microsoft.com/office/drawing/2014/main" id="{BDB4EAA3-9DE5-C5AE-7847-0FB119A6E9A4}"/>
                    </a:ext>
                  </a:extLst>
                </p:cNvPr>
                <p:cNvSpPr/>
                <p:nvPr/>
              </p:nvSpPr>
              <p:spPr>
                <a:xfrm>
                  <a:off x="12390650" y="884125"/>
                  <a:ext cx="1651450" cy="5037075"/>
                </a:xfrm>
                <a:custGeom>
                  <a:avLst/>
                  <a:gdLst/>
                  <a:ahLst/>
                  <a:cxnLst/>
                  <a:rect l="l" t="t" r="r" b="b"/>
                  <a:pathLst>
                    <a:path w="66058" h="201483" fill="none" extrusionOk="0">
                      <a:moveTo>
                        <a:pt x="51785" y="196436"/>
                      </a:moveTo>
                      <a:lnTo>
                        <a:pt x="34813" y="194989"/>
                      </a:lnTo>
                      <a:lnTo>
                        <a:pt x="32498" y="183032"/>
                      </a:lnTo>
                      <a:lnTo>
                        <a:pt x="0" y="201482"/>
                      </a:lnTo>
                      <a:lnTo>
                        <a:pt x="16555" y="159245"/>
                      </a:lnTo>
                      <a:lnTo>
                        <a:pt x="28737" y="123918"/>
                      </a:lnTo>
                      <a:lnTo>
                        <a:pt x="41949" y="146130"/>
                      </a:lnTo>
                      <a:lnTo>
                        <a:pt x="66057" y="97913"/>
                      </a:lnTo>
                      <a:lnTo>
                        <a:pt x="23273" y="97077"/>
                      </a:lnTo>
                      <a:lnTo>
                        <a:pt x="50949" y="54293"/>
                      </a:lnTo>
                      <a:lnTo>
                        <a:pt x="54935" y="30634"/>
                      </a:lnTo>
                      <a:lnTo>
                        <a:pt x="34813" y="19930"/>
                      </a:lnTo>
                      <a:lnTo>
                        <a:pt x="45067"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2">
                  <a:extLst>
                    <a:ext uri="{FF2B5EF4-FFF2-40B4-BE49-F238E27FC236}">
                      <a16:creationId xmlns:a16="http://schemas.microsoft.com/office/drawing/2014/main" id="{AE712225-10AA-B98B-1247-0D06374523E6}"/>
                    </a:ext>
                  </a:extLst>
                </p:cNvPr>
                <p:cNvSpPr/>
                <p:nvPr/>
              </p:nvSpPr>
              <p:spPr>
                <a:xfrm>
                  <a:off x="11452825" y="2199650"/>
                  <a:ext cx="1519650" cy="1111425"/>
                </a:xfrm>
                <a:custGeom>
                  <a:avLst/>
                  <a:gdLst/>
                  <a:ahLst/>
                  <a:cxnLst/>
                  <a:rect l="l" t="t" r="r" b="b"/>
                  <a:pathLst>
                    <a:path w="60786" h="44457" fill="none" extrusionOk="0">
                      <a:moveTo>
                        <a:pt x="0" y="0"/>
                      </a:moveTo>
                      <a:lnTo>
                        <a:pt x="20959" y="32916"/>
                      </a:lnTo>
                      <a:lnTo>
                        <a:pt x="60786" y="44456"/>
                      </a:lnTo>
                      <a:lnTo>
                        <a:pt x="46546" y="11540"/>
                      </a:lnTo>
                      <a:lnTo>
                        <a:pt x="20959" y="32916"/>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2">
                  <a:extLst>
                    <a:ext uri="{FF2B5EF4-FFF2-40B4-BE49-F238E27FC236}">
                      <a16:creationId xmlns:a16="http://schemas.microsoft.com/office/drawing/2014/main" id="{CA93E5D2-4771-49CF-B331-34D5110A9C82}"/>
                    </a:ext>
                  </a:extLst>
                </p:cNvPr>
                <p:cNvSpPr/>
                <p:nvPr/>
              </p:nvSpPr>
              <p:spPr>
                <a:xfrm>
                  <a:off x="11712400" y="1382375"/>
                  <a:ext cx="1952000" cy="2570775"/>
                </a:xfrm>
                <a:custGeom>
                  <a:avLst/>
                  <a:gdLst/>
                  <a:ahLst/>
                  <a:cxnLst/>
                  <a:rect l="l" t="t" r="r" b="b"/>
                  <a:pathLst>
                    <a:path w="78080" h="102831" fill="none" extrusionOk="0">
                      <a:moveTo>
                        <a:pt x="61943" y="0"/>
                      </a:moveTo>
                      <a:lnTo>
                        <a:pt x="78079" y="34363"/>
                      </a:lnTo>
                      <a:lnTo>
                        <a:pt x="36163" y="44231"/>
                      </a:lnTo>
                      <a:lnTo>
                        <a:pt x="16651" y="24848"/>
                      </a:lnTo>
                      <a:lnTo>
                        <a:pt x="10576" y="65607"/>
                      </a:lnTo>
                      <a:lnTo>
                        <a:pt x="0" y="64161"/>
                      </a:lnTo>
                      <a:lnTo>
                        <a:pt x="5658" y="102831"/>
                      </a:lnTo>
                      <a:lnTo>
                        <a:pt x="12408" y="86469"/>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2">
                  <a:extLst>
                    <a:ext uri="{FF2B5EF4-FFF2-40B4-BE49-F238E27FC236}">
                      <a16:creationId xmlns:a16="http://schemas.microsoft.com/office/drawing/2014/main" id="{3FC974A4-1912-6747-3092-BAAC43FF1588}"/>
                    </a:ext>
                  </a:extLst>
                </p:cNvPr>
                <p:cNvSpPr/>
                <p:nvPr/>
              </p:nvSpPr>
              <p:spPr>
                <a:xfrm>
                  <a:off x="13439350" y="4157250"/>
                  <a:ext cx="785950" cy="380125"/>
                </a:xfrm>
                <a:custGeom>
                  <a:avLst/>
                  <a:gdLst/>
                  <a:ahLst/>
                  <a:cxnLst/>
                  <a:rect l="l" t="t" r="r" b="b"/>
                  <a:pathLst>
                    <a:path w="31438" h="15205" fill="none" extrusionOk="0">
                      <a:moveTo>
                        <a:pt x="1" y="15205"/>
                      </a:moveTo>
                      <a:lnTo>
                        <a:pt x="31438" y="2636"/>
                      </a:lnTo>
                      <a:lnTo>
                        <a:pt x="16909" y="0"/>
                      </a:lnTo>
                      <a:close/>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2">
                  <a:extLst>
                    <a:ext uri="{FF2B5EF4-FFF2-40B4-BE49-F238E27FC236}">
                      <a16:creationId xmlns:a16="http://schemas.microsoft.com/office/drawing/2014/main" id="{CE8F8489-517C-9441-2430-38D0F1AD8FAE}"/>
                    </a:ext>
                  </a:extLst>
                </p:cNvPr>
                <p:cNvSpPr/>
                <p:nvPr/>
              </p:nvSpPr>
              <p:spPr>
                <a:xfrm>
                  <a:off x="10137300" y="5289525"/>
                  <a:ext cx="474175" cy="348800"/>
                </a:xfrm>
                <a:custGeom>
                  <a:avLst/>
                  <a:gdLst/>
                  <a:ahLst/>
                  <a:cxnLst/>
                  <a:rect l="l" t="t" r="r" b="b"/>
                  <a:pathLst>
                    <a:path w="18967" h="13952" fill="none" extrusionOk="0">
                      <a:moveTo>
                        <a:pt x="18966" y="1"/>
                      </a:moveTo>
                      <a:lnTo>
                        <a:pt x="1" y="1395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2">
                  <a:extLst>
                    <a:ext uri="{FF2B5EF4-FFF2-40B4-BE49-F238E27FC236}">
                      <a16:creationId xmlns:a16="http://schemas.microsoft.com/office/drawing/2014/main" id="{AE037CD2-B0C8-0D1E-2D0C-9D53691C5539}"/>
                    </a:ext>
                  </a:extLst>
                </p:cNvPr>
                <p:cNvSpPr/>
                <p:nvPr/>
              </p:nvSpPr>
              <p:spPr>
                <a:xfrm>
                  <a:off x="10646000" y="3651775"/>
                  <a:ext cx="421925" cy="277275"/>
                </a:xfrm>
                <a:custGeom>
                  <a:avLst/>
                  <a:gdLst/>
                  <a:ahLst/>
                  <a:cxnLst/>
                  <a:rect l="l" t="t" r="r" b="b"/>
                  <a:pathLst>
                    <a:path w="16877" h="11091" fill="none" extrusionOk="0">
                      <a:moveTo>
                        <a:pt x="16876" y="11090"/>
                      </a:moveTo>
                      <a:lnTo>
                        <a:pt x="0" y="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2">
                  <a:extLst>
                    <a:ext uri="{FF2B5EF4-FFF2-40B4-BE49-F238E27FC236}">
                      <a16:creationId xmlns:a16="http://schemas.microsoft.com/office/drawing/2014/main" id="{40566138-F342-4FE0-1908-A5784A9572BE}"/>
                    </a:ext>
                  </a:extLst>
                </p:cNvPr>
                <p:cNvSpPr/>
                <p:nvPr/>
              </p:nvSpPr>
              <p:spPr>
                <a:xfrm>
                  <a:off x="12695200" y="4485125"/>
                  <a:ext cx="109325" cy="379325"/>
                </a:xfrm>
                <a:custGeom>
                  <a:avLst/>
                  <a:gdLst/>
                  <a:ahLst/>
                  <a:cxnLst/>
                  <a:rect l="l" t="t" r="r" b="b"/>
                  <a:pathLst>
                    <a:path w="4373" h="15173" fill="none" extrusionOk="0">
                      <a:moveTo>
                        <a:pt x="1" y="0"/>
                      </a:moveTo>
                      <a:lnTo>
                        <a:pt x="4373" y="1517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2">
                  <a:extLst>
                    <a:ext uri="{FF2B5EF4-FFF2-40B4-BE49-F238E27FC236}">
                      <a16:creationId xmlns:a16="http://schemas.microsoft.com/office/drawing/2014/main" id="{E0D5267B-E44C-59B7-9DD7-B156F4A64790}"/>
                    </a:ext>
                  </a:extLst>
                </p:cNvPr>
                <p:cNvSpPr/>
                <p:nvPr/>
              </p:nvSpPr>
              <p:spPr>
                <a:xfrm>
                  <a:off x="9369050" y="4637000"/>
                  <a:ext cx="2406050" cy="998125"/>
                </a:xfrm>
                <a:custGeom>
                  <a:avLst/>
                  <a:gdLst/>
                  <a:ahLst/>
                  <a:cxnLst/>
                  <a:rect l="l" t="t" r="r" b="b"/>
                  <a:pathLst>
                    <a:path w="96242" h="39925" fill="none" extrusionOk="0">
                      <a:moveTo>
                        <a:pt x="76633" y="12987"/>
                      </a:moveTo>
                      <a:lnTo>
                        <a:pt x="42142" y="1"/>
                      </a:lnTo>
                      <a:lnTo>
                        <a:pt x="79880" y="39924"/>
                      </a:lnTo>
                      <a:lnTo>
                        <a:pt x="76633" y="12987"/>
                      </a:lnTo>
                      <a:lnTo>
                        <a:pt x="96241" y="21698"/>
                      </a:lnTo>
                      <a:lnTo>
                        <a:pt x="79880" y="39924"/>
                      </a:lnTo>
                      <a:lnTo>
                        <a:pt x="49696" y="26102"/>
                      </a:lnTo>
                      <a:lnTo>
                        <a:pt x="42142" y="1"/>
                      </a:lnTo>
                      <a:lnTo>
                        <a:pt x="1" y="22630"/>
                      </a:lnTo>
                      <a:lnTo>
                        <a:pt x="49696" y="2610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2">
                  <a:extLst>
                    <a:ext uri="{FF2B5EF4-FFF2-40B4-BE49-F238E27FC236}">
                      <a16:creationId xmlns:a16="http://schemas.microsoft.com/office/drawing/2014/main" id="{B114473B-D475-0424-7815-6B4153969A0F}"/>
                    </a:ext>
                  </a:extLst>
                </p:cNvPr>
                <p:cNvSpPr/>
                <p:nvPr/>
              </p:nvSpPr>
              <p:spPr>
                <a:xfrm>
                  <a:off x="11853825" y="3610800"/>
                  <a:ext cx="1328400" cy="970775"/>
                </a:xfrm>
                <a:custGeom>
                  <a:avLst/>
                  <a:gdLst/>
                  <a:ahLst/>
                  <a:cxnLst/>
                  <a:rect l="l" t="t" r="r" b="b"/>
                  <a:pathLst>
                    <a:path w="53136" h="38831" fill="none" extrusionOk="0">
                      <a:moveTo>
                        <a:pt x="15719" y="38831"/>
                      </a:moveTo>
                      <a:lnTo>
                        <a:pt x="33656" y="34973"/>
                      </a:lnTo>
                      <a:lnTo>
                        <a:pt x="50210" y="14851"/>
                      </a:lnTo>
                      <a:lnTo>
                        <a:pt x="1" y="13694"/>
                      </a:lnTo>
                      <a:lnTo>
                        <a:pt x="15719" y="38831"/>
                      </a:lnTo>
                      <a:lnTo>
                        <a:pt x="50210" y="14851"/>
                      </a:lnTo>
                      <a:lnTo>
                        <a:pt x="53135" y="0"/>
                      </a:lnTo>
                      <a:lnTo>
                        <a:pt x="1" y="13694"/>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2">
                  <a:extLst>
                    <a:ext uri="{FF2B5EF4-FFF2-40B4-BE49-F238E27FC236}">
                      <a16:creationId xmlns:a16="http://schemas.microsoft.com/office/drawing/2014/main" id="{F20BEACC-A895-B148-5BBC-8615F160D36B}"/>
                    </a:ext>
                  </a:extLst>
                </p:cNvPr>
                <p:cNvSpPr/>
                <p:nvPr/>
              </p:nvSpPr>
              <p:spPr>
                <a:xfrm>
                  <a:off x="10941725" y="1359075"/>
                  <a:ext cx="1862800" cy="4221400"/>
                </a:xfrm>
                <a:custGeom>
                  <a:avLst/>
                  <a:gdLst/>
                  <a:ahLst/>
                  <a:cxnLst/>
                  <a:rect l="l" t="t" r="r" b="b"/>
                  <a:pathLst>
                    <a:path w="74512" h="168856" fill="none" extrusionOk="0">
                      <a:moveTo>
                        <a:pt x="55353" y="157958"/>
                      </a:moveTo>
                      <a:lnTo>
                        <a:pt x="41210" y="168855"/>
                      </a:lnTo>
                      <a:lnTo>
                        <a:pt x="33334" y="152815"/>
                      </a:lnTo>
                      <a:lnTo>
                        <a:pt x="55353" y="157958"/>
                      </a:lnTo>
                      <a:lnTo>
                        <a:pt x="74512" y="140247"/>
                      </a:lnTo>
                      <a:lnTo>
                        <a:pt x="33334" y="152815"/>
                      </a:lnTo>
                      <a:lnTo>
                        <a:pt x="5047" y="102798"/>
                      </a:lnTo>
                      <a:lnTo>
                        <a:pt x="1" y="64128"/>
                      </a:lnTo>
                      <a:lnTo>
                        <a:pt x="20444" y="33623"/>
                      </a:lnTo>
                      <a:lnTo>
                        <a:pt x="47478" y="25780"/>
                      </a:lnTo>
                      <a:lnTo>
                        <a:pt x="47157" y="1865"/>
                      </a:lnTo>
                      <a:lnTo>
                        <a:pt x="65415" y="0"/>
                      </a:lnTo>
                      <a:lnTo>
                        <a:pt x="47478" y="2578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2">
                  <a:extLst>
                    <a:ext uri="{FF2B5EF4-FFF2-40B4-BE49-F238E27FC236}">
                      <a16:creationId xmlns:a16="http://schemas.microsoft.com/office/drawing/2014/main" id="{F9CCA2BC-939C-76F8-BF4B-FF03BEAA3B9D}"/>
                    </a:ext>
                  </a:extLst>
                </p:cNvPr>
                <p:cNvSpPr/>
                <p:nvPr/>
              </p:nvSpPr>
              <p:spPr>
                <a:xfrm>
                  <a:off x="11631225" y="5472750"/>
                  <a:ext cx="744175" cy="196925"/>
                </a:xfrm>
                <a:custGeom>
                  <a:avLst/>
                  <a:gdLst/>
                  <a:ahLst/>
                  <a:cxnLst/>
                  <a:rect l="l" t="t" r="r" b="b"/>
                  <a:pathLst>
                    <a:path w="29767" h="7877" fill="none" extrusionOk="0">
                      <a:moveTo>
                        <a:pt x="1" y="7876"/>
                      </a:moveTo>
                      <a:lnTo>
                        <a:pt x="13630" y="4308"/>
                      </a:lnTo>
                      <a:lnTo>
                        <a:pt x="29766"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2">
                  <a:extLst>
                    <a:ext uri="{FF2B5EF4-FFF2-40B4-BE49-F238E27FC236}">
                      <a16:creationId xmlns:a16="http://schemas.microsoft.com/office/drawing/2014/main" id="{D09D5BB7-5641-1603-F6D9-3545D6548C00}"/>
                    </a:ext>
                  </a:extLst>
                </p:cNvPr>
                <p:cNvSpPr/>
                <p:nvPr/>
              </p:nvSpPr>
              <p:spPr>
                <a:xfrm>
                  <a:off x="10422600" y="4566275"/>
                  <a:ext cx="712025" cy="70750"/>
                </a:xfrm>
                <a:custGeom>
                  <a:avLst/>
                  <a:gdLst/>
                  <a:ahLst/>
                  <a:cxnLst/>
                  <a:rect l="l" t="t" r="r" b="b"/>
                  <a:pathLst>
                    <a:path w="28481" h="2830" fill="none" extrusionOk="0">
                      <a:moveTo>
                        <a:pt x="0" y="2830"/>
                      </a:moveTo>
                      <a:lnTo>
                        <a:pt x="28480"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2">
                  <a:extLst>
                    <a:ext uri="{FF2B5EF4-FFF2-40B4-BE49-F238E27FC236}">
                      <a16:creationId xmlns:a16="http://schemas.microsoft.com/office/drawing/2014/main" id="{4B5622A9-AA50-37B2-C3A1-E52145DAC421}"/>
                    </a:ext>
                  </a:extLst>
                </p:cNvPr>
                <p:cNvSpPr/>
                <p:nvPr/>
              </p:nvSpPr>
              <p:spPr>
                <a:xfrm>
                  <a:off x="13862050" y="3331925"/>
                  <a:ext cx="179225" cy="825350"/>
                </a:xfrm>
                <a:custGeom>
                  <a:avLst/>
                  <a:gdLst/>
                  <a:ahLst/>
                  <a:cxnLst/>
                  <a:rect l="l" t="t" r="r" b="b"/>
                  <a:pathLst>
                    <a:path w="7169" h="33014" fill="none" extrusionOk="0">
                      <a:moveTo>
                        <a:pt x="1" y="33013"/>
                      </a:moveTo>
                      <a:lnTo>
                        <a:pt x="7169"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2">
                  <a:extLst>
                    <a:ext uri="{FF2B5EF4-FFF2-40B4-BE49-F238E27FC236}">
                      <a16:creationId xmlns:a16="http://schemas.microsoft.com/office/drawing/2014/main" id="{0078A30D-BFD6-3380-13AF-E9143CEE591F}"/>
                    </a:ext>
                  </a:extLst>
                </p:cNvPr>
                <p:cNvSpPr/>
                <p:nvPr/>
              </p:nvSpPr>
              <p:spPr>
                <a:xfrm>
                  <a:off x="12398675" y="1151725"/>
                  <a:ext cx="178425" cy="206575"/>
                </a:xfrm>
                <a:custGeom>
                  <a:avLst/>
                  <a:gdLst/>
                  <a:ahLst/>
                  <a:cxnLst/>
                  <a:rect l="l" t="t" r="r" b="b"/>
                  <a:pathLst>
                    <a:path w="7137" h="8263" fill="none" extrusionOk="0">
                      <a:moveTo>
                        <a:pt x="7137" y="8262"/>
                      </a:moveTo>
                      <a:lnTo>
                        <a:pt x="1"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42">
                <a:extLst>
                  <a:ext uri="{FF2B5EF4-FFF2-40B4-BE49-F238E27FC236}">
                    <a16:creationId xmlns:a16="http://schemas.microsoft.com/office/drawing/2014/main" id="{519FCC6E-9C14-8B1E-FE2A-20E7019BD66B}"/>
                  </a:ext>
                </a:extLst>
              </p:cNvPr>
              <p:cNvGrpSpPr/>
              <p:nvPr/>
            </p:nvGrpSpPr>
            <p:grpSpPr>
              <a:xfrm>
                <a:off x="9348175" y="863250"/>
                <a:ext cx="5209825" cy="5078850"/>
                <a:chOff x="9348175" y="863250"/>
                <a:chExt cx="5209825" cy="5078850"/>
              </a:xfrm>
            </p:grpSpPr>
            <p:sp>
              <p:nvSpPr>
                <p:cNvPr id="1790" name="Google Shape;1790;p42">
                  <a:extLst>
                    <a:ext uri="{FF2B5EF4-FFF2-40B4-BE49-F238E27FC236}">
                      <a16:creationId xmlns:a16="http://schemas.microsoft.com/office/drawing/2014/main" id="{524DF611-450C-AE4D-4A3A-9B6BAB238F8F}"/>
                    </a:ext>
                  </a:extLst>
                </p:cNvPr>
                <p:cNvSpPr/>
                <p:nvPr/>
              </p:nvSpPr>
              <p:spPr>
                <a:xfrm>
                  <a:off x="10724750" y="2312150"/>
                  <a:ext cx="41825" cy="41825"/>
                </a:xfrm>
                <a:custGeom>
                  <a:avLst/>
                  <a:gdLst/>
                  <a:ahLst/>
                  <a:cxnLst/>
                  <a:rect l="l" t="t" r="r" b="b"/>
                  <a:pathLst>
                    <a:path w="1673" h="1673" extrusionOk="0">
                      <a:moveTo>
                        <a:pt x="836" y="1"/>
                      </a:moveTo>
                      <a:cubicBezTo>
                        <a:pt x="386" y="1"/>
                        <a:pt x="1" y="386"/>
                        <a:pt x="1" y="836"/>
                      </a:cubicBezTo>
                      <a:cubicBezTo>
                        <a:pt x="1" y="1286"/>
                        <a:pt x="386" y="1672"/>
                        <a:pt x="836" y="1672"/>
                      </a:cubicBezTo>
                      <a:cubicBezTo>
                        <a:pt x="1318" y="1672"/>
                        <a:pt x="1672" y="1286"/>
                        <a:pt x="1672" y="836"/>
                      </a:cubicBezTo>
                      <a:cubicBezTo>
                        <a:pt x="1672"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2">
                  <a:extLst>
                    <a:ext uri="{FF2B5EF4-FFF2-40B4-BE49-F238E27FC236}">
                      <a16:creationId xmlns:a16="http://schemas.microsoft.com/office/drawing/2014/main" id="{2F16F8B3-82B7-1437-B63E-AD03A0F71F87}"/>
                    </a:ext>
                  </a:extLst>
                </p:cNvPr>
                <p:cNvSpPr/>
                <p:nvPr/>
              </p:nvSpPr>
              <p:spPr>
                <a:xfrm>
                  <a:off x="12107775" y="1979450"/>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2">
                  <a:extLst>
                    <a:ext uri="{FF2B5EF4-FFF2-40B4-BE49-F238E27FC236}">
                      <a16:creationId xmlns:a16="http://schemas.microsoft.com/office/drawing/2014/main" id="{22F91C69-5014-AA82-2DFE-48F9CB539B2E}"/>
                    </a:ext>
                  </a:extLst>
                </p:cNvPr>
                <p:cNvSpPr/>
                <p:nvPr/>
              </p:nvSpPr>
              <p:spPr>
                <a:xfrm>
                  <a:off x="12959600" y="328210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2">
                  <a:extLst>
                    <a:ext uri="{FF2B5EF4-FFF2-40B4-BE49-F238E27FC236}">
                      <a16:creationId xmlns:a16="http://schemas.microsoft.com/office/drawing/2014/main" id="{5521FB7B-DA8D-AE3F-BC8A-FF4C1DA32C48}"/>
                    </a:ext>
                  </a:extLst>
                </p:cNvPr>
                <p:cNvSpPr/>
                <p:nvPr/>
              </p:nvSpPr>
              <p:spPr>
                <a:xfrm>
                  <a:off x="13743125" y="1628275"/>
                  <a:ext cx="41800" cy="42625"/>
                </a:xfrm>
                <a:custGeom>
                  <a:avLst/>
                  <a:gdLst/>
                  <a:ahLst/>
                  <a:cxnLst/>
                  <a:rect l="l" t="t" r="r" b="b"/>
                  <a:pathLst>
                    <a:path w="1672" h="1705" extrusionOk="0">
                      <a:moveTo>
                        <a:pt x="836" y="1"/>
                      </a:moveTo>
                      <a:cubicBezTo>
                        <a:pt x="354" y="1"/>
                        <a:pt x="0" y="386"/>
                        <a:pt x="0" y="868"/>
                      </a:cubicBezTo>
                      <a:cubicBezTo>
                        <a:pt x="0" y="1318"/>
                        <a:pt x="354" y="1704"/>
                        <a:pt x="836" y="1704"/>
                      </a:cubicBezTo>
                      <a:cubicBezTo>
                        <a:pt x="1286" y="1704"/>
                        <a:pt x="1672" y="1318"/>
                        <a:pt x="1672" y="868"/>
                      </a:cubicBezTo>
                      <a:cubicBezTo>
                        <a:pt x="1672" y="386"/>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2">
                  <a:extLst>
                    <a:ext uri="{FF2B5EF4-FFF2-40B4-BE49-F238E27FC236}">
                      <a16:creationId xmlns:a16="http://schemas.microsoft.com/office/drawing/2014/main" id="{936CA48E-A3DA-CFF9-FE58-70D5FCEFEDEE}"/>
                    </a:ext>
                  </a:extLst>
                </p:cNvPr>
                <p:cNvSpPr/>
                <p:nvPr/>
              </p:nvSpPr>
              <p:spPr>
                <a:xfrm>
                  <a:off x="11690700" y="2964675"/>
                  <a:ext cx="42600" cy="42625"/>
                </a:xfrm>
                <a:custGeom>
                  <a:avLst/>
                  <a:gdLst/>
                  <a:ahLst/>
                  <a:cxnLst/>
                  <a:rect l="l" t="t" r="r" b="b"/>
                  <a:pathLst>
                    <a:path w="1704" h="1705" extrusionOk="0">
                      <a:moveTo>
                        <a:pt x="868" y="1"/>
                      </a:moveTo>
                      <a:cubicBezTo>
                        <a:pt x="386" y="1"/>
                        <a:pt x="0" y="387"/>
                        <a:pt x="0" y="869"/>
                      </a:cubicBezTo>
                      <a:cubicBezTo>
                        <a:pt x="0" y="1319"/>
                        <a:pt x="386" y="1705"/>
                        <a:pt x="868" y="1705"/>
                      </a:cubicBezTo>
                      <a:cubicBezTo>
                        <a:pt x="1318" y="1705"/>
                        <a:pt x="1704" y="1319"/>
                        <a:pt x="1704" y="869"/>
                      </a:cubicBezTo>
                      <a:cubicBezTo>
                        <a:pt x="1704" y="387"/>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2">
                  <a:extLst>
                    <a:ext uri="{FF2B5EF4-FFF2-40B4-BE49-F238E27FC236}">
                      <a16:creationId xmlns:a16="http://schemas.microsoft.com/office/drawing/2014/main" id="{459F0B31-2D01-41ED-8309-CF53391F91D2}"/>
                    </a:ext>
                  </a:extLst>
                </p:cNvPr>
                <p:cNvSpPr/>
                <p:nvPr/>
              </p:nvSpPr>
              <p:spPr>
                <a:xfrm>
                  <a:off x="12671100" y="4466625"/>
                  <a:ext cx="42625" cy="41825"/>
                </a:xfrm>
                <a:custGeom>
                  <a:avLst/>
                  <a:gdLst/>
                  <a:ahLst/>
                  <a:cxnLst/>
                  <a:rect l="l" t="t" r="r" b="b"/>
                  <a:pathLst>
                    <a:path w="1705" h="1673" extrusionOk="0">
                      <a:moveTo>
                        <a:pt x="836" y="1"/>
                      </a:moveTo>
                      <a:cubicBezTo>
                        <a:pt x="386" y="1"/>
                        <a:pt x="1" y="387"/>
                        <a:pt x="1" y="837"/>
                      </a:cubicBezTo>
                      <a:cubicBezTo>
                        <a:pt x="1" y="1319"/>
                        <a:pt x="386" y="1672"/>
                        <a:pt x="836" y="1672"/>
                      </a:cubicBezTo>
                      <a:cubicBezTo>
                        <a:pt x="1318" y="1672"/>
                        <a:pt x="1704" y="1319"/>
                        <a:pt x="1704" y="837"/>
                      </a:cubicBezTo>
                      <a:cubicBezTo>
                        <a:pt x="1704" y="387"/>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2">
                  <a:extLst>
                    <a:ext uri="{FF2B5EF4-FFF2-40B4-BE49-F238E27FC236}">
                      <a16:creationId xmlns:a16="http://schemas.microsoft.com/office/drawing/2014/main" id="{669BBAA8-2B49-4353-52AE-CC119F907FE2}"/>
                    </a:ext>
                  </a:extLst>
                </p:cNvPr>
                <p:cNvSpPr/>
                <p:nvPr/>
              </p:nvSpPr>
              <p:spPr>
                <a:xfrm>
                  <a:off x="9348175" y="5181850"/>
                  <a:ext cx="42600" cy="42625"/>
                </a:xfrm>
                <a:custGeom>
                  <a:avLst/>
                  <a:gdLst/>
                  <a:ahLst/>
                  <a:cxnLst/>
                  <a:rect l="l" t="t" r="r" b="b"/>
                  <a:pathLst>
                    <a:path w="1704" h="1705" extrusionOk="0">
                      <a:moveTo>
                        <a:pt x="836" y="1"/>
                      </a:moveTo>
                      <a:cubicBezTo>
                        <a:pt x="386" y="1"/>
                        <a:pt x="0" y="386"/>
                        <a:pt x="0" y="836"/>
                      </a:cubicBezTo>
                      <a:cubicBezTo>
                        <a:pt x="0" y="1318"/>
                        <a:pt x="386" y="1704"/>
                        <a:pt x="836" y="1704"/>
                      </a:cubicBezTo>
                      <a:cubicBezTo>
                        <a:pt x="1318" y="1704"/>
                        <a:pt x="1704" y="1318"/>
                        <a:pt x="1704" y="836"/>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2">
                  <a:extLst>
                    <a:ext uri="{FF2B5EF4-FFF2-40B4-BE49-F238E27FC236}">
                      <a16:creationId xmlns:a16="http://schemas.microsoft.com/office/drawing/2014/main" id="{83D7D5F2-9587-74FB-DD55-410EBBFBF92A}"/>
                    </a:ext>
                  </a:extLst>
                </p:cNvPr>
                <p:cNvSpPr/>
                <p:nvPr/>
              </p:nvSpPr>
              <p:spPr>
                <a:xfrm>
                  <a:off x="11122550" y="4545400"/>
                  <a:ext cx="41800" cy="41800"/>
                </a:xfrm>
                <a:custGeom>
                  <a:avLst/>
                  <a:gdLst/>
                  <a:ahLst/>
                  <a:cxnLst/>
                  <a:rect l="l" t="t" r="r" b="b"/>
                  <a:pathLst>
                    <a:path w="1672" h="1672" extrusionOk="0">
                      <a:moveTo>
                        <a:pt x="836" y="0"/>
                      </a:moveTo>
                      <a:cubicBezTo>
                        <a:pt x="386" y="0"/>
                        <a:pt x="0" y="354"/>
                        <a:pt x="0" y="836"/>
                      </a:cubicBezTo>
                      <a:cubicBezTo>
                        <a:pt x="0" y="1286"/>
                        <a:pt x="386" y="1672"/>
                        <a:pt x="836" y="1672"/>
                      </a:cubicBezTo>
                      <a:cubicBezTo>
                        <a:pt x="1318" y="1672"/>
                        <a:pt x="1672" y="1286"/>
                        <a:pt x="1672" y="836"/>
                      </a:cubicBezTo>
                      <a:cubicBezTo>
                        <a:pt x="1672" y="354"/>
                        <a:pt x="1318"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2">
                  <a:extLst>
                    <a:ext uri="{FF2B5EF4-FFF2-40B4-BE49-F238E27FC236}">
                      <a16:creationId xmlns:a16="http://schemas.microsoft.com/office/drawing/2014/main" id="{96A3BFB7-D8A0-EF99-AD15-D5EAB8AA3899}"/>
                    </a:ext>
                  </a:extLst>
                </p:cNvPr>
                <p:cNvSpPr/>
                <p:nvPr/>
              </p:nvSpPr>
              <p:spPr>
                <a:xfrm>
                  <a:off x="10115625" y="5616600"/>
                  <a:ext cx="42600" cy="42625"/>
                </a:xfrm>
                <a:custGeom>
                  <a:avLst/>
                  <a:gdLst/>
                  <a:ahLst/>
                  <a:cxnLst/>
                  <a:rect l="l" t="t" r="r" b="b"/>
                  <a:pathLst>
                    <a:path w="1704" h="1705" extrusionOk="0">
                      <a:moveTo>
                        <a:pt x="868" y="1"/>
                      </a:moveTo>
                      <a:cubicBezTo>
                        <a:pt x="386" y="1"/>
                        <a:pt x="0" y="386"/>
                        <a:pt x="0" y="869"/>
                      </a:cubicBezTo>
                      <a:cubicBezTo>
                        <a:pt x="0" y="1319"/>
                        <a:pt x="386" y="1704"/>
                        <a:pt x="868" y="1704"/>
                      </a:cubicBezTo>
                      <a:cubicBezTo>
                        <a:pt x="1318" y="1704"/>
                        <a:pt x="1704" y="1319"/>
                        <a:pt x="1704" y="869"/>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2">
                  <a:extLst>
                    <a:ext uri="{FF2B5EF4-FFF2-40B4-BE49-F238E27FC236}">
                      <a16:creationId xmlns:a16="http://schemas.microsoft.com/office/drawing/2014/main" id="{2545E37F-5006-08A5-2CFB-FBBED61B5AE7}"/>
                    </a:ext>
                  </a:extLst>
                </p:cNvPr>
                <p:cNvSpPr/>
                <p:nvPr/>
              </p:nvSpPr>
              <p:spPr>
                <a:xfrm>
                  <a:off x="12002500" y="3531225"/>
                  <a:ext cx="42600" cy="41825"/>
                </a:xfrm>
                <a:custGeom>
                  <a:avLst/>
                  <a:gdLst/>
                  <a:ahLst/>
                  <a:cxnLst/>
                  <a:rect l="l" t="t" r="r" b="b"/>
                  <a:pathLst>
                    <a:path w="1704" h="1673" extrusionOk="0">
                      <a:moveTo>
                        <a:pt x="836" y="1"/>
                      </a:moveTo>
                      <a:cubicBezTo>
                        <a:pt x="386" y="1"/>
                        <a:pt x="0" y="354"/>
                        <a:pt x="0" y="837"/>
                      </a:cubicBezTo>
                      <a:cubicBezTo>
                        <a:pt x="0" y="1287"/>
                        <a:pt x="386" y="1672"/>
                        <a:pt x="836" y="1672"/>
                      </a:cubicBezTo>
                      <a:cubicBezTo>
                        <a:pt x="1318" y="1672"/>
                        <a:pt x="1704" y="1287"/>
                        <a:pt x="1704" y="837"/>
                      </a:cubicBezTo>
                      <a:cubicBezTo>
                        <a:pt x="1704" y="354"/>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2">
                  <a:extLst>
                    <a:ext uri="{FF2B5EF4-FFF2-40B4-BE49-F238E27FC236}">
                      <a16:creationId xmlns:a16="http://schemas.microsoft.com/office/drawing/2014/main" id="{148520C4-A08C-3BED-77FF-EA8EB68CB398}"/>
                    </a:ext>
                  </a:extLst>
                </p:cNvPr>
                <p:cNvSpPr/>
                <p:nvPr/>
              </p:nvSpPr>
              <p:spPr>
                <a:xfrm>
                  <a:off x="10624300" y="3630075"/>
                  <a:ext cx="42625" cy="42625"/>
                </a:xfrm>
                <a:custGeom>
                  <a:avLst/>
                  <a:gdLst/>
                  <a:ahLst/>
                  <a:cxnLst/>
                  <a:rect l="l" t="t" r="r" b="b"/>
                  <a:pathLst>
                    <a:path w="1705" h="1705" extrusionOk="0">
                      <a:moveTo>
                        <a:pt x="868" y="1"/>
                      </a:moveTo>
                      <a:cubicBezTo>
                        <a:pt x="386" y="1"/>
                        <a:pt x="0" y="386"/>
                        <a:pt x="0" y="868"/>
                      </a:cubicBezTo>
                      <a:cubicBezTo>
                        <a:pt x="0" y="1318"/>
                        <a:pt x="386" y="1704"/>
                        <a:pt x="868" y="1704"/>
                      </a:cubicBezTo>
                      <a:cubicBezTo>
                        <a:pt x="1318" y="1704"/>
                        <a:pt x="1704" y="1318"/>
                        <a:pt x="1704" y="868"/>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2">
                  <a:extLst>
                    <a:ext uri="{FF2B5EF4-FFF2-40B4-BE49-F238E27FC236}">
                      <a16:creationId xmlns:a16="http://schemas.microsoft.com/office/drawing/2014/main" id="{347F885D-8D22-6D56-FCC1-EAB5DF3EC235}"/>
                    </a:ext>
                  </a:extLst>
                </p:cNvPr>
                <p:cNvSpPr/>
                <p:nvPr/>
              </p:nvSpPr>
              <p:spPr>
                <a:xfrm>
                  <a:off x="13161300" y="3589900"/>
                  <a:ext cx="41825" cy="42600"/>
                </a:xfrm>
                <a:custGeom>
                  <a:avLst/>
                  <a:gdLst/>
                  <a:ahLst/>
                  <a:cxnLst/>
                  <a:rect l="l" t="t" r="r" b="b"/>
                  <a:pathLst>
                    <a:path w="1673" h="1704" extrusionOk="0">
                      <a:moveTo>
                        <a:pt x="836" y="0"/>
                      </a:moveTo>
                      <a:cubicBezTo>
                        <a:pt x="354" y="0"/>
                        <a:pt x="1" y="386"/>
                        <a:pt x="1" y="836"/>
                      </a:cubicBezTo>
                      <a:cubicBezTo>
                        <a:pt x="1" y="1318"/>
                        <a:pt x="354" y="1704"/>
                        <a:pt x="836" y="1704"/>
                      </a:cubicBezTo>
                      <a:cubicBezTo>
                        <a:pt x="1319" y="1704"/>
                        <a:pt x="1672" y="1318"/>
                        <a:pt x="1672" y="836"/>
                      </a:cubicBezTo>
                      <a:cubicBezTo>
                        <a:pt x="1672" y="386"/>
                        <a:pt x="1319"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2">
                  <a:extLst>
                    <a:ext uri="{FF2B5EF4-FFF2-40B4-BE49-F238E27FC236}">
                      <a16:creationId xmlns:a16="http://schemas.microsoft.com/office/drawing/2014/main" id="{9C6A8CF1-0A17-F8A7-2DD7-04DA4840143C}"/>
                    </a:ext>
                  </a:extLst>
                </p:cNvPr>
                <p:cNvSpPr/>
                <p:nvPr/>
              </p:nvSpPr>
              <p:spPr>
                <a:xfrm>
                  <a:off x="14516200" y="473905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2">
                  <a:extLst>
                    <a:ext uri="{FF2B5EF4-FFF2-40B4-BE49-F238E27FC236}">
                      <a16:creationId xmlns:a16="http://schemas.microsoft.com/office/drawing/2014/main" id="{7202086D-ADD6-4EE0-7A90-EB2E14B8E7D0}"/>
                    </a:ext>
                  </a:extLst>
                </p:cNvPr>
                <p:cNvSpPr/>
                <p:nvPr/>
              </p:nvSpPr>
              <p:spPr>
                <a:xfrm>
                  <a:off x="13821075" y="5063725"/>
                  <a:ext cx="42600" cy="42600"/>
                </a:xfrm>
                <a:custGeom>
                  <a:avLst/>
                  <a:gdLst/>
                  <a:ahLst/>
                  <a:cxnLst/>
                  <a:rect l="l" t="t" r="r" b="b"/>
                  <a:pathLst>
                    <a:path w="1704" h="1704" extrusionOk="0">
                      <a:moveTo>
                        <a:pt x="868" y="0"/>
                      </a:moveTo>
                      <a:cubicBezTo>
                        <a:pt x="386" y="0"/>
                        <a:pt x="0" y="386"/>
                        <a:pt x="0" y="868"/>
                      </a:cubicBezTo>
                      <a:cubicBezTo>
                        <a:pt x="0" y="1318"/>
                        <a:pt x="386" y="1704"/>
                        <a:pt x="868" y="1704"/>
                      </a:cubicBezTo>
                      <a:cubicBezTo>
                        <a:pt x="1318" y="1704"/>
                        <a:pt x="1704" y="1318"/>
                        <a:pt x="1704" y="868"/>
                      </a:cubicBezTo>
                      <a:cubicBezTo>
                        <a:pt x="1704" y="386"/>
                        <a:pt x="1318" y="0"/>
                        <a:pt x="86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2">
                  <a:extLst>
                    <a:ext uri="{FF2B5EF4-FFF2-40B4-BE49-F238E27FC236}">
                      <a16:creationId xmlns:a16="http://schemas.microsoft.com/office/drawing/2014/main" id="{336AAB0F-B6CC-F16C-670A-002A5030A0F9}"/>
                    </a:ext>
                  </a:extLst>
                </p:cNvPr>
                <p:cNvSpPr/>
                <p:nvPr/>
              </p:nvSpPr>
              <p:spPr>
                <a:xfrm>
                  <a:off x="13674800" y="5776525"/>
                  <a:ext cx="41825" cy="42625"/>
                </a:xfrm>
                <a:custGeom>
                  <a:avLst/>
                  <a:gdLst/>
                  <a:ahLst/>
                  <a:cxnLst/>
                  <a:rect l="l" t="t" r="r" b="b"/>
                  <a:pathLst>
                    <a:path w="1673" h="1705" extrusionOk="0">
                      <a:moveTo>
                        <a:pt x="837" y="0"/>
                      </a:moveTo>
                      <a:cubicBezTo>
                        <a:pt x="387" y="0"/>
                        <a:pt x="1" y="386"/>
                        <a:pt x="1" y="836"/>
                      </a:cubicBezTo>
                      <a:cubicBezTo>
                        <a:pt x="1" y="1318"/>
                        <a:pt x="387" y="1704"/>
                        <a:pt x="837" y="1704"/>
                      </a:cubicBezTo>
                      <a:cubicBezTo>
                        <a:pt x="1319" y="1704"/>
                        <a:pt x="1673" y="1318"/>
                        <a:pt x="1673" y="836"/>
                      </a:cubicBezTo>
                      <a:cubicBezTo>
                        <a:pt x="1673"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2">
                  <a:extLst>
                    <a:ext uri="{FF2B5EF4-FFF2-40B4-BE49-F238E27FC236}">
                      <a16:creationId xmlns:a16="http://schemas.microsoft.com/office/drawing/2014/main" id="{000FFDCE-6053-E959-F677-91D4966612FF}"/>
                    </a:ext>
                  </a:extLst>
                </p:cNvPr>
                <p:cNvSpPr/>
                <p:nvPr/>
              </p:nvSpPr>
              <p:spPr>
                <a:xfrm>
                  <a:off x="13244075" y="5739550"/>
                  <a:ext cx="42625" cy="41825"/>
                </a:xfrm>
                <a:custGeom>
                  <a:avLst/>
                  <a:gdLst/>
                  <a:ahLst/>
                  <a:cxnLst/>
                  <a:rect l="l" t="t" r="r" b="b"/>
                  <a:pathLst>
                    <a:path w="1705" h="1673" extrusionOk="0">
                      <a:moveTo>
                        <a:pt x="868" y="1"/>
                      </a:moveTo>
                      <a:cubicBezTo>
                        <a:pt x="386" y="1"/>
                        <a:pt x="1" y="354"/>
                        <a:pt x="1" y="837"/>
                      </a:cubicBezTo>
                      <a:cubicBezTo>
                        <a:pt x="1" y="1319"/>
                        <a:pt x="386" y="1672"/>
                        <a:pt x="868" y="1672"/>
                      </a:cubicBezTo>
                      <a:cubicBezTo>
                        <a:pt x="1318" y="1672"/>
                        <a:pt x="1704" y="1319"/>
                        <a:pt x="1704" y="837"/>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2">
                  <a:extLst>
                    <a:ext uri="{FF2B5EF4-FFF2-40B4-BE49-F238E27FC236}">
                      <a16:creationId xmlns:a16="http://schemas.microsoft.com/office/drawing/2014/main" id="{CE73FAAD-0689-4EDF-DA3C-7F9E5F6E2FF0}"/>
                    </a:ext>
                  </a:extLst>
                </p:cNvPr>
                <p:cNvSpPr/>
                <p:nvPr/>
              </p:nvSpPr>
              <p:spPr>
                <a:xfrm>
                  <a:off x="12369750" y="5899475"/>
                  <a:ext cx="42600" cy="42625"/>
                </a:xfrm>
                <a:custGeom>
                  <a:avLst/>
                  <a:gdLst/>
                  <a:ahLst/>
                  <a:cxnLst/>
                  <a:rect l="l" t="t" r="r" b="b"/>
                  <a:pathLst>
                    <a:path w="1704" h="1705" extrusionOk="0">
                      <a:moveTo>
                        <a:pt x="836" y="1"/>
                      </a:moveTo>
                      <a:cubicBezTo>
                        <a:pt x="386" y="1"/>
                        <a:pt x="0" y="386"/>
                        <a:pt x="0" y="868"/>
                      </a:cubicBezTo>
                      <a:cubicBezTo>
                        <a:pt x="0" y="1319"/>
                        <a:pt x="386" y="1704"/>
                        <a:pt x="836" y="1704"/>
                      </a:cubicBezTo>
                      <a:cubicBezTo>
                        <a:pt x="1318" y="1704"/>
                        <a:pt x="1704" y="1319"/>
                        <a:pt x="1704" y="868"/>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2">
                  <a:extLst>
                    <a:ext uri="{FF2B5EF4-FFF2-40B4-BE49-F238E27FC236}">
                      <a16:creationId xmlns:a16="http://schemas.microsoft.com/office/drawing/2014/main" id="{EF92E518-5484-5855-E2E3-43F120B4AEB5}"/>
                    </a:ext>
                  </a:extLst>
                </p:cNvPr>
                <p:cNvSpPr/>
                <p:nvPr/>
              </p:nvSpPr>
              <p:spPr>
                <a:xfrm>
                  <a:off x="11950250" y="5549100"/>
                  <a:ext cx="42625" cy="41825"/>
                </a:xfrm>
                <a:custGeom>
                  <a:avLst/>
                  <a:gdLst/>
                  <a:ahLst/>
                  <a:cxnLst/>
                  <a:rect l="l" t="t" r="r" b="b"/>
                  <a:pathLst>
                    <a:path w="1705" h="1673" extrusionOk="0">
                      <a:moveTo>
                        <a:pt x="869" y="1"/>
                      </a:moveTo>
                      <a:cubicBezTo>
                        <a:pt x="387" y="1"/>
                        <a:pt x="1" y="354"/>
                        <a:pt x="1" y="836"/>
                      </a:cubicBezTo>
                      <a:cubicBezTo>
                        <a:pt x="1" y="1286"/>
                        <a:pt x="387" y="1672"/>
                        <a:pt x="869" y="1672"/>
                      </a:cubicBezTo>
                      <a:cubicBezTo>
                        <a:pt x="1319" y="1672"/>
                        <a:pt x="1705" y="1286"/>
                        <a:pt x="1705" y="836"/>
                      </a:cubicBezTo>
                      <a:cubicBezTo>
                        <a:pt x="1705" y="354"/>
                        <a:pt x="1319" y="1"/>
                        <a:pt x="86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2">
                  <a:extLst>
                    <a:ext uri="{FF2B5EF4-FFF2-40B4-BE49-F238E27FC236}">
                      <a16:creationId xmlns:a16="http://schemas.microsoft.com/office/drawing/2014/main" id="{A1E6FB0C-2B1C-E2D8-8EA0-89700A8F3FF0}"/>
                    </a:ext>
                  </a:extLst>
                </p:cNvPr>
                <p:cNvSpPr/>
                <p:nvPr/>
              </p:nvSpPr>
              <p:spPr>
                <a:xfrm>
                  <a:off x="11609525" y="5647950"/>
                  <a:ext cx="42625" cy="42625"/>
                </a:xfrm>
                <a:custGeom>
                  <a:avLst/>
                  <a:gdLst/>
                  <a:ahLst/>
                  <a:cxnLst/>
                  <a:rect l="l" t="t" r="r" b="b"/>
                  <a:pathLst>
                    <a:path w="1705" h="1705" extrusionOk="0">
                      <a:moveTo>
                        <a:pt x="869" y="0"/>
                      </a:moveTo>
                      <a:cubicBezTo>
                        <a:pt x="386" y="0"/>
                        <a:pt x="1" y="386"/>
                        <a:pt x="1" y="868"/>
                      </a:cubicBezTo>
                      <a:cubicBezTo>
                        <a:pt x="1" y="1318"/>
                        <a:pt x="386" y="1704"/>
                        <a:pt x="869" y="1704"/>
                      </a:cubicBezTo>
                      <a:cubicBezTo>
                        <a:pt x="1319" y="1704"/>
                        <a:pt x="1704" y="1318"/>
                        <a:pt x="1704" y="868"/>
                      </a:cubicBezTo>
                      <a:cubicBezTo>
                        <a:pt x="1704" y="386"/>
                        <a:pt x="1319" y="0"/>
                        <a:pt x="86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2">
                  <a:extLst>
                    <a:ext uri="{FF2B5EF4-FFF2-40B4-BE49-F238E27FC236}">
                      <a16:creationId xmlns:a16="http://schemas.microsoft.com/office/drawing/2014/main" id="{54301631-7BB3-9BFE-D8A1-9DBABCBC4C35}"/>
                    </a:ext>
                  </a:extLst>
                </p:cNvPr>
                <p:cNvSpPr/>
                <p:nvPr/>
              </p:nvSpPr>
              <p:spPr>
                <a:xfrm>
                  <a:off x="11266375" y="4940775"/>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2">
                  <a:extLst>
                    <a:ext uri="{FF2B5EF4-FFF2-40B4-BE49-F238E27FC236}">
                      <a16:creationId xmlns:a16="http://schemas.microsoft.com/office/drawing/2014/main" id="{A4D83940-14EE-C1C7-E9C2-39A745903650}"/>
                    </a:ext>
                  </a:extLst>
                </p:cNvPr>
                <p:cNvSpPr/>
                <p:nvPr/>
              </p:nvSpPr>
              <p:spPr>
                <a:xfrm>
                  <a:off x="13496400" y="863250"/>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2">
                  <a:extLst>
                    <a:ext uri="{FF2B5EF4-FFF2-40B4-BE49-F238E27FC236}">
                      <a16:creationId xmlns:a16="http://schemas.microsoft.com/office/drawing/2014/main" id="{C79B9947-66DE-0845-6EF9-FA0780E98DDE}"/>
                    </a:ext>
                  </a:extLst>
                </p:cNvPr>
                <p:cNvSpPr/>
                <p:nvPr/>
              </p:nvSpPr>
              <p:spPr>
                <a:xfrm>
                  <a:off x="12099725" y="1387200"/>
                  <a:ext cx="42625" cy="42600"/>
                </a:xfrm>
                <a:custGeom>
                  <a:avLst/>
                  <a:gdLst/>
                  <a:ahLst/>
                  <a:cxnLst/>
                  <a:rect l="l" t="t" r="r" b="b"/>
                  <a:pathLst>
                    <a:path w="1705" h="1704" extrusionOk="0">
                      <a:moveTo>
                        <a:pt x="837" y="0"/>
                      </a:moveTo>
                      <a:cubicBezTo>
                        <a:pt x="387" y="0"/>
                        <a:pt x="1" y="386"/>
                        <a:pt x="1" y="868"/>
                      </a:cubicBezTo>
                      <a:cubicBezTo>
                        <a:pt x="1" y="1318"/>
                        <a:pt x="387" y="1704"/>
                        <a:pt x="837" y="1704"/>
                      </a:cubicBezTo>
                      <a:cubicBezTo>
                        <a:pt x="1319" y="1704"/>
                        <a:pt x="1704" y="1318"/>
                        <a:pt x="1704" y="868"/>
                      </a:cubicBezTo>
                      <a:cubicBezTo>
                        <a:pt x="1704"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2">
                  <a:extLst>
                    <a:ext uri="{FF2B5EF4-FFF2-40B4-BE49-F238E27FC236}">
                      <a16:creationId xmlns:a16="http://schemas.microsoft.com/office/drawing/2014/main" id="{B55C4DC5-B33C-CD55-DD2E-B160FBF378D7}"/>
                    </a:ext>
                  </a:extLst>
                </p:cNvPr>
                <p:cNvSpPr/>
                <p:nvPr/>
              </p:nvSpPr>
              <p:spPr>
                <a:xfrm>
                  <a:off x="12372150" y="1127625"/>
                  <a:ext cx="42625" cy="42625"/>
                </a:xfrm>
                <a:custGeom>
                  <a:avLst/>
                  <a:gdLst/>
                  <a:ahLst/>
                  <a:cxnLst/>
                  <a:rect l="l" t="t" r="r" b="b"/>
                  <a:pathLst>
                    <a:path w="1705" h="1705" extrusionOk="0">
                      <a:moveTo>
                        <a:pt x="837" y="1"/>
                      </a:moveTo>
                      <a:cubicBezTo>
                        <a:pt x="386" y="1"/>
                        <a:pt x="1" y="386"/>
                        <a:pt x="1" y="868"/>
                      </a:cubicBezTo>
                      <a:cubicBezTo>
                        <a:pt x="1" y="1318"/>
                        <a:pt x="386" y="1704"/>
                        <a:pt x="837" y="1704"/>
                      </a:cubicBezTo>
                      <a:cubicBezTo>
                        <a:pt x="1319" y="1704"/>
                        <a:pt x="1704" y="1318"/>
                        <a:pt x="1704" y="868"/>
                      </a:cubicBezTo>
                      <a:cubicBezTo>
                        <a:pt x="1704" y="386"/>
                        <a:pt x="1319" y="1"/>
                        <a:pt x="83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2">
                  <a:extLst>
                    <a:ext uri="{FF2B5EF4-FFF2-40B4-BE49-F238E27FC236}">
                      <a16:creationId xmlns:a16="http://schemas.microsoft.com/office/drawing/2014/main" id="{396EFD8B-3022-F61E-3AE2-87B39A0C673D}"/>
                    </a:ext>
                  </a:extLst>
                </p:cNvPr>
                <p:cNvSpPr/>
                <p:nvPr/>
              </p:nvSpPr>
              <p:spPr>
                <a:xfrm>
                  <a:off x="13247300" y="1361475"/>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2">
                  <a:extLst>
                    <a:ext uri="{FF2B5EF4-FFF2-40B4-BE49-F238E27FC236}">
                      <a16:creationId xmlns:a16="http://schemas.microsoft.com/office/drawing/2014/main" id="{32D2A36D-3A07-111B-9EF5-56F203CC188A}"/>
                    </a:ext>
                  </a:extLst>
                </p:cNvPr>
                <p:cNvSpPr/>
                <p:nvPr/>
              </p:nvSpPr>
              <p:spPr>
                <a:xfrm>
                  <a:off x="10904750" y="2926100"/>
                  <a:ext cx="69150" cy="69150"/>
                </a:xfrm>
                <a:custGeom>
                  <a:avLst/>
                  <a:gdLst/>
                  <a:ahLst/>
                  <a:cxnLst/>
                  <a:rect l="l" t="t" r="r" b="b"/>
                  <a:pathLst>
                    <a:path w="2766" h="2766" extrusionOk="0">
                      <a:moveTo>
                        <a:pt x="1383" y="1"/>
                      </a:moveTo>
                      <a:cubicBezTo>
                        <a:pt x="644" y="1"/>
                        <a:pt x="1" y="644"/>
                        <a:pt x="1" y="1383"/>
                      </a:cubicBezTo>
                      <a:cubicBezTo>
                        <a:pt x="1" y="2155"/>
                        <a:pt x="644" y="2765"/>
                        <a:pt x="1383" y="2765"/>
                      </a:cubicBezTo>
                      <a:cubicBezTo>
                        <a:pt x="2155" y="2765"/>
                        <a:pt x="2765" y="2155"/>
                        <a:pt x="2765" y="1383"/>
                      </a:cubicBezTo>
                      <a:cubicBezTo>
                        <a:pt x="2765" y="644"/>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2">
                  <a:extLst>
                    <a:ext uri="{FF2B5EF4-FFF2-40B4-BE49-F238E27FC236}">
                      <a16:creationId xmlns:a16="http://schemas.microsoft.com/office/drawing/2014/main" id="{B9DB8942-3925-8D44-A983-847919563416}"/>
                    </a:ext>
                  </a:extLst>
                </p:cNvPr>
                <p:cNvSpPr/>
                <p:nvPr/>
              </p:nvSpPr>
              <p:spPr>
                <a:xfrm>
                  <a:off x="11940625" y="2983975"/>
                  <a:ext cx="68325" cy="69125"/>
                </a:xfrm>
                <a:custGeom>
                  <a:avLst/>
                  <a:gdLst/>
                  <a:ahLst/>
                  <a:cxnLst/>
                  <a:rect l="l" t="t" r="r" b="b"/>
                  <a:pathLst>
                    <a:path w="2733" h="2765" extrusionOk="0">
                      <a:moveTo>
                        <a:pt x="1350" y="0"/>
                      </a:moveTo>
                      <a:cubicBezTo>
                        <a:pt x="611" y="0"/>
                        <a:pt x="0" y="611"/>
                        <a:pt x="0" y="1383"/>
                      </a:cubicBezTo>
                      <a:cubicBezTo>
                        <a:pt x="0" y="2122"/>
                        <a:pt x="611" y="2765"/>
                        <a:pt x="1350" y="2765"/>
                      </a:cubicBezTo>
                      <a:cubicBezTo>
                        <a:pt x="2122" y="2765"/>
                        <a:pt x="2732" y="2122"/>
                        <a:pt x="2732" y="1383"/>
                      </a:cubicBezTo>
                      <a:cubicBezTo>
                        <a:pt x="2732" y="611"/>
                        <a:pt x="2122" y="0"/>
                        <a:pt x="135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2">
                  <a:extLst>
                    <a:ext uri="{FF2B5EF4-FFF2-40B4-BE49-F238E27FC236}">
                      <a16:creationId xmlns:a16="http://schemas.microsoft.com/office/drawing/2014/main" id="{DC9AC7C7-5E89-7C73-C7CA-63793B18C1AB}"/>
                    </a:ext>
                  </a:extLst>
                </p:cNvPr>
                <p:cNvSpPr/>
                <p:nvPr/>
              </p:nvSpPr>
              <p:spPr>
                <a:xfrm>
                  <a:off x="12540100" y="1317275"/>
                  <a:ext cx="69150" cy="69150"/>
                </a:xfrm>
                <a:custGeom>
                  <a:avLst/>
                  <a:gdLst/>
                  <a:ahLst/>
                  <a:cxnLst/>
                  <a:rect l="l" t="t" r="r" b="b"/>
                  <a:pathLst>
                    <a:path w="2766" h="2766" extrusionOk="0">
                      <a:moveTo>
                        <a:pt x="1383" y="1"/>
                      </a:moveTo>
                      <a:cubicBezTo>
                        <a:pt x="644" y="1"/>
                        <a:pt x="1" y="611"/>
                        <a:pt x="1" y="1383"/>
                      </a:cubicBezTo>
                      <a:cubicBezTo>
                        <a:pt x="1" y="2154"/>
                        <a:pt x="644" y="2765"/>
                        <a:pt x="1383" y="2765"/>
                      </a:cubicBezTo>
                      <a:cubicBezTo>
                        <a:pt x="2155" y="2765"/>
                        <a:pt x="2765" y="2154"/>
                        <a:pt x="2765" y="1383"/>
                      </a:cubicBezTo>
                      <a:cubicBezTo>
                        <a:pt x="2765" y="611"/>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2">
                  <a:extLst>
                    <a:ext uri="{FF2B5EF4-FFF2-40B4-BE49-F238E27FC236}">
                      <a16:creationId xmlns:a16="http://schemas.microsoft.com/office/drawing/2014/main" id="{020D034D-02DE-E97E-C37B-5E86FA923854}"/>
                    </a:ext>
                  </a:extLst>
                </p:cNvPr>
                <p:cNvSpPr/>
                <p:nvPr/>
              </p:nvSpPr>
              <p:spPr>
                <a:xfrm>
                  <a:off x="13074525" y="3947500"/>
                  <a:ext cx="69125" cy="68325"/>
                </a:xfrm>
                <a:custGeom>
                  <a:avLst/>
                  <a:gdLst/>
                  <a:ahLst/>
                  <a:cxnLst/>
                  <a:rect l="l" t="t" r="r" b="b"/>
                  <a:pathLst>
                    <a:path w="2765" h="2733" extrusionOk="0">
                      <a:moveTo>
                        <a:pt x="1382" y="1"/>
                      </a:moveTo>
                      <a:cubicBezTo>
                        <a:pt x="611" y="1"/>
                        <a:pt x="0" y="611"/>
                        <a:pt x="0" y="1383"/>
                      </a:cubicBezTo>
                      <a:cubicBezTo>
                        <a:pt x="0" y="2122"/>
                        <a:pt x="611" y="2733"/>
                        <a:pt x="1382" y="2733"/>
                      </a:cubicBezTo>
                      <a:cubicBezTo>
                        <a:pt x="2122" y="2733"/>
                        <a:pt x="2764" y="2122"/>
                        <a:pt x="2764" y="1383"/>
                      </a:cubicBezTo>
                      <a:cubicBezTo>
                        <a:pt x="2764" y="611"/>
                        <a:pt x="2122" y="1"/>
                        <a:pt x="138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2">
                  <a:extLst>
                    <a:ext uri="{FF2B5EF4-FFF2-40B4-BE49-F238E27FC236}">
                      <a16:creationId xmlns:a16="http://schemas.microsoft.com/office/drawing/2014/main" id="{2EA3DEEF-F0D8-FC03-E821-56B1D2E40BAD}"/>
                    </a:ext>
                  </a:extLst>
                </p:cNvPr>
                <p:cNvSpPr/>
                <p:nvPr/>
              </p:nvSpPr>
              <p:spPr>
                <a:xfrm>
                  <a:off x="13839550" y="4119475"/>
                  <a:ext cx="69150" cy="68325"/>
                </a:xfrm>
                <a:custGeom>
                  <a:avLst/>
                  <a:gdLst/>
                  <a:ahLst/>
                  <a:cxnLst/>
                  <a:rect l="l" t="t" r="r" b="b"/>
                  <a:pathLst>
                    <a:path w="2766" h="2733" extrusionOk="0">
                      <a:moveTo>
                        <a:pt x="1383" y="1"/>
                      </a:moveTo>
                      <a:cubicBezTo>
                        <a:pt x="611" y="1"/>
                        <a:pt x="1" y="611"/>
                        <a:pt x="1" y="1351"/>
                      </a:cubicBezTo>
                      <a:cubicBezTo>
                        <a:pt x="1" y="2122"/>
                        <a:pt x="611" y="2733"/>
                        <a:pt x="1383" y="2733"/>
                      </a:cubicBezTo>
                      <a:cubicBezTo>
                        <a:pt x="2122" y="2733"/>
                        <a:pt x="2765" y="2122"/>
                        <a:pt x="2765" y="1351"/>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2">
                  <a:extLst>
                    <a:ext uri="{FF2B5EF4-FFF2-40B4-BE49-F238E27FC236}">
                      <a16:creationId xmlns:a16="http://schemas.microsoft.com/office/drawing/2014/main" id="{75108694-22C4-5F70-5783-A52D0B2EB2DD}"/>
                    </a:ext>
                  </a:extLst>
                </p:cNvPr>
                <p:cNvSpPr/>
                <p:nvPr/>
              </p:nvSpPr>
              <p:spPr>
                <a:xfrm>
                  <a:off x="10574475" y="5248550"/>
                  <a:ext cx="69125" cy="68325"/>
                </a:xfrm>
                <a:custGeom>
                  <a:avLst/>
                  <a:gdLst/>
                  <a:ahLst/>
                  <a:cxnLst/>
                  <a:rect l="l" t="t" r="r" b="b"/>
                  <a:pathLst>
                    <a:path w="2765" h="2733" extrusionOk="0">
                      <a:moveTo>
                        <a:pt x="1383" y="1"/>
                      </a:moveTo>
                      <a:cubicBezTo>
                        <a:pt x="611" y="1"/>
                        <a:pt x="1" y="611"/>
                        <a:pt x="1" y="1383"/>
                      </a:cubicBezTo>
                      <a:cubicBezTo>
                        <a:pt x="1" y="2122"/>
                        <a:pt x="611" y="2733"/>
                        <a:pt x="1383" y="2733"/>
                      </a:cubicBezTo>
                      <a:cubicBezTo>
                        <a:pt x="2122" y="2733"/>
                        <a:pt x="2765" y="2122"/>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2">
                  <a:extLst>
                    <a:ext uri="{FF2B5EF4-FFF2-40B4-BE49-F238E27FC236}">
                      <a16:creationId xmlns:a16="http://schemas.microsoft.com/office/drawing/2014/main" id="{E6B95857-3F77-D787-80C7-FA531A5A5611}"/>
                    </a:ext>
                  </a:extLst>
                </p:cNvPr>
                <p:cNvSpPr/>
                <p:nvPr/>
              </p:nvSpPr>
              <p:spPr>
                <a:xfrm>
                  <a:off x="11748550" y="5134450"/>
                  <a:ext cx="69150" cy="69125"/>
                </a:xfrm>
                <a:custGeom>
                  <a:avLst/>
                  <a:gdLst/>
                  <a:ahLst/>
                  <a:cxnLst/>
                  <a:rect l="l" t="t" r="r" b="b"/>
                  <a:pathLst>
                    <a:path w="2766" h="2765" extrusionOk="0">
                      <a:moveTo>
                        <a:pt x="1383" y="0"/>
                      </a:moveTo>
                      <a:cubicBezTo>
                        <a:pt x="611" y="0"/>
                        <a:pt x="1" y="611"/>
                        <a:pt x="1" y="1382"/>
                      </a:cubicBezTo>
                      <a:cubicBezTo>
                        <a:pt x="1" y="2154"/>
                        <a:pt x="611" y="2764"/>
                        <a:pt x="1383" y="2764"/>
                      </a:cubicBezTo>
                      <a:cubicBezTo>
                        <a:pt x="2122" y="2764"/>
                        <a:pt x="2765" y="2154"/>
                        <a:pt x="2765" y="1382"/>
                      </a:cubicBezTo>
                      <a:cubicBezTo>
                        <a:pt x="2765"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2">
                  <a:extLst>
                    <a:ext uri="{FF2B5EF4-FFF2-40B4-BE49-F238E27FC236}">
                      <a16:creationId xmlns:a16="http://schemas.microsoft.com/office/drawing/2014/main" id="{78D0E576-AB39-F529-05C8-95D3694CB9B8}"/>
                    </a:ext>
                  </a:extLst>
                </p:cNvPr>
                <p:cNvSpPr/>
                <p:nvPr/>
              </p:nvSpPr>
              <p:spPr>
                <a:xfrm>
                  <a:off x="13168525" y="5425350"/>
                  <a:ext cx="69150" cy="68325"/>
                </a:xfrm>
                <a:custGeom>
                  <a:avLst/>
                  <a:gdLst/>
                  <a:ahLst/>
                  <a:cxnLst/>
                  <a:rect l="l" t="t" r="r" b="b"/>
                  <a:pathLst>
                    <a:path w="2766" h="2733" extrusionOk="0">
                      <a:moveTo>
                        <a:pt x="1383" y="0"/>
                      </a:moveTo>
                      <a:cubicBezTo>
                        <a:pt x="644" y="0"/>
                        <a:pt x="1" y="611"/>
                        <a:pt x="1" y="1383"/>
                      </a:cubicBezTo>
                      <a:cubicBezTo>
                        <a:pt x="1" y="2122"/>
                        <a:pt x="644" y="2733"/>
                        <a:pt x="1383" y="2733"/>
                      </a:cubicBezTo>
                      <a:cubicBezTo>
                        <a:pt x="2155" y="2733"/>
                        <a:pt x="2765" y="2122"/>
                        <a:pt x="2765" y="1383"/>
                      </a:cubicBezTo>
                      <a:cubicBezTo>
                        <a:pt x="2765" y="611"/>
                        <a:pt x="2155"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2">
                  <a:extLst>
                    <a:ext uri="{FF2B5EF4-FFF2-40B4-BE49-F238E27FC236}">
                      <a16:creationId xmlns:a16="http://schemas.microsoft.com/office/drawing/2014/main" id="{3F7E12DD-1DA6-F942-35CB-B76D7351AA9F}"/>
                    </a:ext>
                  </a:extLst>
                </p:cNvPr>
                <p:cNvSpPr/>
                <p:nvPr/>
              </p:nvSpPr>
              <p:spPr>
                <a:xfrm>
                  <a:off x="14190725" y="4186975"/>
                  <a:ext cx="69150" cy="69150"/>
                </a:xfrm>
                <a:custGeom>
                  <a:avLst/>
                  <a:gdLst/>
                  <a:ahLst/>
                  <a:cxnLst/>
                  <a:rect l="l" t="t" r="r" b="b"/>
                  <a:pathLst>
                    <a:path w="2766" h="2766" extrusionOk="0">
                      <a:moveTo>
                        <a:pt x="1383" y="1"/>
                      </a:moveTo>
                      <a:cubicBezTo>
                        <a:pt x="612" y="1"/>
                        <a:pt x="1" y="611"/>
                        <a:pt x="1" y="1383"/>
                      </a:cubicBezTo>
                      <a:cubicBezTo>
                        <a:pt x="1" y="2154"/>
                        <a:pt x="612" y="2765"/>
                        <a:pt x="1383" y="2765"/>
                      </a:cubicBezTo>
                      <a:cubicBezTo>
                        <a:pt x="2122" y="2765"/>
                        <a:pt x="2765" y="2154"/>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2">
                  <a:extLst>
                    <a:ext uri="{FF2B5EF4-FFF2-40B4-BE49-F238E27FC236}">
                      <a16:creationId xmlns:a16="http://schemas.microsoft.com/office/drawing/2014/main" id="{4CC115DB-63DF-F3C0-CCA8-5B2B968500C5}"/>
                    </a:ext>
                  </a:extLst>
                </p:cNvPr>
                <p:cNvSpPr/>
                <p:nvPr/>
              </p:nvSpPr>
              <p:spPr>
                <a:xfrm>
                  <a:off x="11029325" y="3883225"/>
                  <a:ext cx="68325" cy="68325"/>
                </a:xfrm>
                <a:custGeom>
                  <a:avLst/>
                  <a:gdLst/>
                  <a:ahLst/>
                  <a:cxnLst/>
                  <a:rect l="l" t="t" r="r" b="b"/>
                  <a:pathLst>
                    <a:path w="2733" h="2733" extrusionOk="0">
                      <a:moveTo>
                        <a:pt x="1383" y="0"/>
                      </a:moveTo>
                      <a:cubicBezTo>
                        <a:pt x="611" y="0"/>
                        <a:pt x="0" y="611"/>
                        <a:pt x="0" y="1382"/>
                      </a:cubicBezTo>
                      <a:cubicBezTo>
                        <a:pt x="0" y="2122"/>
                        <a:pt x="611" y="2732"/>
                        <a:pt x="1383" y="2732"/>
                      </a:cubicBezTo>
                      <a:cubicBezTo>
                        <a:pt x="2122" y="2732"/>
                        <a:pt x="2733" y="2122"/>
                        <a:pt x="2733" y="1382"/>
                      </a:cubicBezTo>
                      <a:cubicBezTo>
                        <a:pt x="2733"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2">
                  <a:extLst>
                    <a:ext uri="{FF2B5EF4-FFF2-40B4-BE49-F238E27FC236}">
                      <a16:creationId xmlns:a16="http://schemas.microsoft.com/office/drawing/2014/main" id="{39062572-88F4-2034-831C-6D9FB4086EC4}"/>
                    </a:ext>
                  </a:extLst>
                </p:cNvPr>
                <p:cNvSpPr/>
                <p:nvPr/>
              </p:nvSpPr>
              <p:spPr>
                <a:xfrm>
                  <a:off x="13628200" y="2202850"/>
                  <a:ext cx="68325" cy="69150"/>
                </a:xfrm>
                <a:custGeom>
                  <a:avLst/>
                  <a:gdLst/>
                  <a:ahLst/>
                  <a:cxnLst/>
                  <a:rect l="l" t="t" r="r" b="b"/>
                  <a:pathLst>
                    <a:path w="2733" h="2766" extrusionOk="0">
                      <a:moveTo>
                        <a:pt x="1351" y="1"/>
                      </a:moveTo>
                      <a:cubicBezTo>
                        <a:pt x="611" y="1"/>
                        <a:pt x="1" y="644"/>
                        <a:pt x="1" y="1383"/>
                      </a:cubicBezTo>
                      <a:cubicBezTo>
                        <a:pt x="1" y="2155"/>
                        <a:pt x="611" y="2765"/>
                        <a:pt x="1351" y="2765"/>
                      </a:cubicBezTo>
                      <a:cubicBezTo>
                        <a:pt x="2122" y="2765"/>
                        <a:pt x="2733" y="2155"/>
                        <a:pt x="2733" y="1383"/>
                      </a:cubicBezTo>
                      <a:cubicBezTo>
                        <a:pt x="2733" y="644"/>
                        <a:pt x="2122" y="1"/>
                        <a:pt x="135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2">
                  <a:extLst>
                    <a:ext uri="{FF2B5EF4-FFF2-40B4-BE49-F238E27FC236}">
                      <a16:creationId xmlns:a16="http://schemas.microsoft.com/office/drawing/2014/main" id="{BB26207A-778C-2FE2-8423-3F77B58A9233}"/>
                    </a:ext>
                  </a:extLst>
                </p:cNvPr>
                <p:cNvSpPr/>
                <p:nvPr/>
              </p:nvSpPr>
              <p:spPr>
                <a:xfrm>
                  <a:off x="12573875" y="2441525"/>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2">
                  <a:extLst>
                    <a:ext uri="{FF2B5EF4-FFF2-40B4-BE49-F238E27FC236}">
                      <a16:creationId xmlns:a16="http://schemas.microsoft.com/office/drawing/2014/main" id="{D6E371BF-B4ED-695A-9420-D04A0B27C424}"/>
                    </a:ext>
                  </a:extLst>
                </p:cNvPr>
                <p:cNvSpPr/>
                <p:nvPr/>
              </p:nvSpPr>
              <p:spPr>
                <a:xfrm>
                  <a:off x="13996250" y="3286925"/>
                  <a:ext cx="90850" cy="90025"/>
                </a:xfrm>
                <a:custGeom>
                  <a:avLst/>
                  <a:gdLst/>
                  <a:ahLst/>
                  <a:cxnLst/>
                  <a:rect l="l" t="t" r="r" b="b"/>
                  <a:pathLst>
                    <a:path w="3634" h="3601" extrusionOk="0">
                      <a:moveTo>
                        <a:pt x="1801" y="1"/>
                      </a:moveTo>
                      <a:cubicBezTo>
                        <a:pt x="804" y="1"/>
                        <a:pt x="1" y="804"/>
                        <a:pt x="1" y="1801"/>
                      </a:cubicBezTo>
                      <a:cubicBezTo>
                        <a:pt x="1" y="2797"/>
                        <a:pt x="804" y="3601"/>
                        <a:pt x="1801" y="3601"/>
                      </a:cubicBezTo>
                      <a:cubicBezTo>
                        <a:pt x="2830" y="3601"/>
                        <a:pt x="3633" y="2797"/>
                        <a:pt x="3633" y="1801"/>
                      </a:cubicBezTo>
                      <a:cubicBezTo>
                        <a:pt x="3633" y="804"/>
                        <a:pt x="2830" y="1"/>
                        <a:pt x="18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2">
                  <a:extLst>
                    <a:ext uri="{FF2B5EF4-FFF2-40B4-BE49-F238E27FC236}">
                      <a16:creationId xmlns:a16="http://schemas.microsoft.com/office/drawing/2014/main" id="{DEF69CF1-46AD-417E-2C5A-096F93DE3D6A}"/>
                    </a:ext>
                  </a:extLst>
                </p:cNvPr>
                <p:cNvSpPr/>
                <p:nvPr/>
              </p:nvSpPr>
              <p:spPr>
                <a:xfrm>
                  <a:off x="12759500" y="4819425"/>
                  <a:ext cx="90825" cy="90825"/>
                </a:xfrm>
                <a:custGeom>
                  <a:avLst/>
                  <a:gdLst/>
                  <a:ahLst/>
                  <a:cxnLst/>
                  <a:rect l="l" t="t" r="r" b="b"/>
                  <a:pathLst>
                    <a:path w="3633" h="3633" extrusionOk="0">
                      <a:moveTo>
                        <a:pt x="1801" y="0"/>
                      </a:moveTo>
                      <a:cubicBezTo>
                        <a:pt x="804" y="0"/>
                        <a:pt x="0" y="804"/>
                        <a:pt x="0" y="1800"/>
                      </a:cubicBezTo>
                      <a:cubicBezTo>
                        <a:pt x="0" y="2829"/>
                        <a:pt x="804" y="3633"/>
                        <a:pt x="1801" y="3633"/>
                      </a:cubicBezTo>
                      <a:cubicBezTo>
                        <a:pt x="2797" y="3633"/>
                        <a:pt x="3633" y="2829"/>
                        <a:pt x="3633" y="1800"/>
                      </a:cubicBezTo>
                      <a:cubicBezTo>
                        <a:pt x="3633"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2">
                  <a:extLst>
                    <a:ext uri="{FF2B5EF4-FFF2-40B4-BE49-F238E27FC236}">
                      <a16:creationId xmlns:a16="http://schemas.microsoft.com/office/drawing/2014/main" id="{0223EEDA-D7B3-B6BA-9930-6FD3789D49F9}"/>
                    </a:ext>
                  </a:extLst>
                </p:cNvPr>
                <p:cNvSpPr/>
                <p:nvPr/>
              </p:nvSpPr>
              <p:spPr>
                <a:xfrm>
                  <a:off x="13403200" y="4481900"/>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2">
                  <a:extLst>
                    <a:ext uri="{FF2B5EF4-FFF2-40B4-BE49-F238E27FC236}">
                      <a16:creationId xmlns:a16="http://schemas.microsoft.com/office/drawing/2014/main" id="{767E8F74-674C-5422-4586-B375692EE986}"/>
                    </a:ext>
                  </a:extLst>
                </p:cNvPr>
                <p:cNvSpPr/>
                <p:nvPr/>
              </p:nvSpPr>
              <p:spPr>
                <a:xfrm>
                  <a:off x="12187325" y="4534950"/>
                  <a:ext cx="90025" cy="90025"/>
                </a:xfrm>
                <a:custGeom>
                  <a:avLst/>
                  <a:gdLst/>
                  <a:ahLst/>
                  <a:cxnLst/>
                  <a:rect l="l" t="t" r="r" b="b"/>
                  <a:pathLst>
                    <a:path w="3601" h="3601" extrusionOk="0">
                      <a:moveTo>
                        <a:pt x="1801" y="0"/>
                      </a:moveTo>
                      <a:cubicBezTo>
                        <a:pt x="804" y="0"/>
                        <a:pt x="1" y="804"/>
                        <a:pt x="1" y="1800"/>
                      </a:cubicBezTo>
                      <a:cubicBezTo>
                        <a:pt x="1" y="2797"/>
                        <a:pt x="804"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2">
                  <a:extLst>
                    <a:ext uri="{FF2B5EF4-FFF2-40B4-BE49-F238E27FC236}">
                      <a16:creationId xmlns:a16="http://schemas.microsoft.com/office/drawing/2014/main" id="{35ED9A5C-F55F-911A-00BE-7442C41EE098}"/>
                    </a:ext>
                  </a:extLst>
                </p:cNvPr>
                <p:cNvSpPr/>
                <p:nvPr/>
              </p:nvSpPr>
              <p:spPr>
                <a:xfrm>
                  <a:off x="10377600" y="45920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2" y="2797"/>
                        <a:pt x="3632" y="1801"/>
                      </a:cubicBezTo>
                      <a:cubicBezTo>
                        <a:pt x="3632"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2">
                  <a:extLst>
                    <a:ext uri="{FF2B5EF4-FFF2-40B4-BE49-F238E27FC236}">
                      <a16:creationId xmlns:a16="http://schemas.microsoft.com/office/drawing/2014/main" id="{F4939093-B090-528A-9281-4C9BC88D9B43}"/>
                    </a:ext>
                  </a:extLst>
                </p:cNvPr>
                <p:cNvSpPr/>
                <p:nvPr/>
              </p:nvSpPr>
              <p:spPr>
                <a:xfrm>
                  <a:off x="11313000" y="55708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3" y="2797"/>
                        <a:pt x="3633" y="1801"/>
                      </a:cubicBezTo>
                      <a:cubicBezTo>
                        <a:pt x="3633"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2">
                  <a:extLst>
                    <a:ext uri="{FF2B5EF4-FFF2-40B4-BE49-F238E27FC236}">
                      <a16:creationId xmlns:a16="http://schemas.microsoft.com/office/drawing/2014/main" id="{60ECCB2E-3F8C-8E88-6623-256A776D7069}"/>
                    </a:ext>
                  </a:extLst>
                </p:cNvPr>
                <p:cNvSpPr/>
                <p:nvPr/>
              </p:nvSpPr>
              <p:spPr>
                <a:xfrm>
                  <a:off x="12329575" y="5426150"/>
                  <a:ext cx="90825" cy="90825"/>
                </a:xfrm>
                <a:custGeom>
                  <a:avLst/>
                  <a:gdLst/>
                  <a:ahLst/>
                  <a:cxnLst/>
                  <a:rect l="l" t="t" r="r" b="b"/>
                  <a:pathLst>
                    <a:path w="3633" h="3633" extrusionOk="0">
                      <a:moveTo>
                        <a:pt x="1832" y="0"/>
                      </a:moveTo>
                      <a:cubicBezTo>
                        <a:pt x="836" y="0"/>
                        <a:pt x="0" y="804"/>
                        <a:pt x="0" y="1833"/>
                      </a:cubicBezTo>
                      <a:cubicBezTo>
                        <a:pt x="0" y="2829"/>
                        <a:pt x="836" y="3633"/>
                        <a:pt x="1832" y="3633"/>
                      </a:cubicBezTo>
                      <a:cubicBezTo>
                        <a:pt x="2829" y="3633"/>
                        <a:pt x="3632" y="2829"/>
                        <a:pt x="3632" y="1833"/>
                      </a:cubicBezTo>
                      <a:cubicBezTo>
                        <a:pt x="3632" y="804"/>
                        <a:pt x="2829" y="0"/>
                        <a:pt x="183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2">
                  <a:extLst>
                    <a:ext uri="{FF2B5EF4-FFF2-40B4-BE49-F238E27FC236}">
                      <a16:creationId xmlns:a16="http://schemas.microsoft.com/office/drawing/2014/main" id="{F4565456-03B4-7F70-BC20-D91DC7AE80A1}"/>
                    </a:ext>
                  </a:extLst>
                </p:cNvPr>
                <p:cNvSpPr/>
                <p:nvPr/>
              </p:nvSpPr>
              <p:spPr>
                <a:xfrm>
                  <a:off x="11811225" y="3906525"/>
                  <a:ext cx="90050" cy="90025"/>
                </a:xfrm>
                <a:custGeom>
                  <a:avLst/>
                  <a:gdLst/>
                  <a:ahLst/>
                  <a:cxnLst/>
                  <a:rect l="l" t="t" r="r" b="b"/>
                  <a:pathLst>
                    <a:path w="3602" h="3601" extrusionOk="0">
                      <a:moveTo>
                        <a:pt x="1801" y="0"/>
                      </a:moveTo>
                      <a:cubicBezTo>
                        <a:pt x="805" y="0"/>
                        <a:pt x="1" y="804"/>
                        <a:pt x="1" y="1800"/>
                      </a:cubicBezTo>
                      <a:cubicBezTo>
                        <a:pt x="1" y="2797"/>
                        <a:pt x="805"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2">
                  <a:extLst>
                    <a:ext uri="{FF2B5EF4-FFF2-40B4-BE49-F238E27FC236}">
                      <a16:creationId xmlns:a16="http://schemas.microsoft.com/office/drawing/2014/main" id="{E80BED0B-5D91-3F57-00A5-E08D4636A569}"/>
                    </a:ext>
                  </a:extLst>
                </p:cNvPr>
                <p:cNvSpPr/>
                <p:nvPr/>
              </p:nvSpPr>
              <p:spPr>
                <a:xfrm>
                  <a:off x="11407825" y="2153025"/>
                  <a:ext cx="90025" cy="90850"/>
                </a:xfrm>
                <a:custGeom>
                  <a:avLst/>
                  <a:gdLst/>
                  <a:ahLst/>
                  <a:cxnLst/>
                  <a:rect l="l" t="t" r="r" b="b"/>
                  <a:pathLst>
                    <a:path w="3601" h="3634" extrusionOk="0">
                      <a:moveTo>
                        <a:pt x="1800" y="1"/>
                      </a:moveTo>
                      <a:cubicBezTo>
                        <a:pt x="804" y="1"/>
                        <a:pt x="0" y="837"/>
                        <a:pt x="0" y="1833"/>
                      </a:cubicBezTo>
                      <a:cubicBezTo>
                        <a:pt x="0" y="2830"/>
                        <a:pt x="804" y="3633"/>
                        <a:pt x="1800" y="3633"/>
                      </a:cubicBezTo>
                      <a:cubicBezTo>
                        <a:pt x="2797" y="3633"/>
                        <a:pt x="3601" y="2830"/>
                        <a:pt x="3601" y="1833"/>
                      </a:cubicBezTo>
                      <a:cubicBezTo>
                        <a:pt x="3601" y="837"/>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cxnSp>
        <p:nvCxnSpPr>
          <p:cNvPr id="1835" name="Google Shape;1835;p42">
            <a:extLst>
              <a:ext uri="{FF2B5EF4-FFF2-40B4-BE49-F238E27FC236}">
                <a16:creationId xmlns:a16="http://schemas.microsoft.com/office/drawing/2014/main" id="{6CB06099-947D-B40C-556A-664376346B27}"/>
              </a:ext>
            </a:extLst>
          </p:cNvPr>
          <p:cNvCxnSpPr/>
          <p:nvPr/>
        </p:nvCxnSpPr>
        <p:spPr>
          <a:xfrm>
            <a:off x="8863625" y="1371200"/>
            <a:ext cx="557400" cy="628500"/>
          </a:xfrm>
          <a:prstGeom prst="straightConnector1">
            <a:avLst/>
          </a:prstGeom>
          <a:noFill/>
          <a:ln w="9525" cap="flat" cmpd="sng">
            <a:solidFill>
              <a:schemeClr val="accent2"/>
            </a:solidFill>
            <a:prstDash val="solid"/>
            <a:round/>
            <a:headEnd type="none" w="med" len="med"/>
            <a:tailEnd type="none" w="med" len="med"/>
          </a:ln>
        </p:spPr>
      </p:cxnSp>
      <p:cxnSp>
        <p:nvCxnSpPr>
          <p:cNvPr id="1836" name="Google Shape;1836;p42">
            <a:extLst>
              <a:ext uri="{FF2B5EF4-FFF2-40B4-BE49-F238E27FC236}">
                <a16:creationId xmlns:a16="http://schemas.microsoft.com/office/drawing/2014/main" id="{EBB75E1F-3CF7-E669-478D-ABF76DF62CE8}"/>
              </a:ext>
            </a:extLst>
          </p:cNvPr>
          <p:cNvCxnSpPr/>
          <p:nvPr/>
        </p:nvCxnSpPr>
        <p:spPr>
          <a:xfrm flipH="1">
            <a:off x="8351200" y="1994500"/>
            <a:ext cx="1079400" cy="364800"/>
          </a:xfrm>
          <a:prstGeom prst="straightConnector1">
            <a:avLst/>
          </a:prstGeom>
          <a:noFill/>
          <a:ln w="9525" cap="flat" cmpd="sng">
            <a:solidFill>
              <a:schemeClr val="accent2"/>
            </a:solidFill>
            <a:prstDash val="solid"/>
            <a:round/>
            <a:headEnd type="none" w="med" len="med"/>
            <a:tailEnd type="none" w="med" len="med"/>
          </a:ln>
        </p:spPr>
      </p:cxnSp>
      <p:sp>
        <p:nvSpPr>
          <p:cNvPr id="6" name="TextBox 5">
            <a:extLst>
              <a:ext uri="{FF2B5EF4-FFF2-40B4-BE49-F238E27FC236}">
                <a16:creationId xmlns:a16="http://schemas.microsoft.com/office/drawing/2014/main" id="{1F9496B9-3BD2-C65C-3000-9E330221CBF2}"/>
              </a:ext>
            </a:extLst>
          </p:cNvPr>
          <p:cNvSpPr txBox="1"/>
          <p:nvPr/>
        </p:nvSpPr>
        <p:spPr>
          <a:xfrm>
            <a:off x="2507171" y="77973"/>
            <a:ext cx="4129657" cy="369332"/>
          </a:xfrm>
          <a:prstGeom prst="rect">
            <a:avLst/>
          </a:prstGeom>
          <a:noFill/>
        </p:spPr>
        <p:txBody>
          <a:bodyPr wrap="none" rtlCol="0">
            <a:spAutoFit/>
          </a:bodyPr>
          <a:lstStyle/>
          <a:p>
            <a:r>
              <a:rPr lang="en-GB" sz="1800" b="1" dirty="0">
                <a:solidFill>
                  <a:schemeClr val="accent6"/>
                </a:solidFill>
                <a:latin typeface="Poppins" panose="00000500000000000000" pitchFamily="2" charset="0"/>
                <a:cs typeface="Poppins" panose="00000500000000000000" pitchFamily="2" charset="0"/>
              </a:rPr>
              <a:t>Access Control List Configuration</a:t>
            </a:r>
            <a:endParaRPr lang="LID4096" sz="1800" b="1" dirty="0">
              <a:solidFill>
                <a:schemeClr val="accent6"/>
              </a:solidFill>
              <a:latin typeface="Poppins" panose="00000500000000000000" pitchFamily="2" charset="0"/>
              <a:cs typeface="Poppins" panose="00000500000000000000" pitchFamily="2" charset="0"/>
            </a:endParaRPr>
          </a:p>
        </p:txBody>
      </p:sp>
      <p:sp>
        <p:nvSpPr>
          <p:cNvPr id="7" name="TextBox 6">
            <a:extLst>
              <a:ext uri="{FF2B5EF4-FFF2-40B4-BE49-F238E27FC236}">
                <a16:creationId xmlns:a16="http://schemas.microsoft.com/office/drawing/2014/main" id="{2FBE536A-7588-3AF4-0ED2-BD8E971EC6F3}"/>
              </a:ext>
            </a:extLst>
          </p:cNvPr>
          <p:cNvSpPr txBox="1"/>
          <p:nvPr/>
        </p:nvSpPr>
        <p:spPr>
          <a:xfrm>
            <a:off x="249887" y="409391"/>
            <a:ext cx="8467767" cy="4616648"/>
          </a:xfrm>
          <a:prstGeom prst="rect">
            <a:avLst/>
          </a:prstGeom>
          <a:noFill/>
        </p:spPr>
        <p:txBody>
          <a:bodyPr wrap="square" rtlCol="0">
            <a:spAutoFit/>
          </a:bodyPr>
          <a:lstStyle/>
          <a:p>
            <a:r>
              <a:rPr lang="en-GB" dirty="0">
                <a:solidFill>
                  <a:schemeClr val="accent6"/>
                </a:solidFill>
              </a:rPr>
              <a:t>To limit the access of servers to only the dedicated departments we have configured ACL in the network router. The configuration commands are:</a:t>
            </a:r>
          </a:p>
          <a:p>
            <a:endParaRPr lang="en-GB" dirty="0">
              <a:solidFill>
                <a:schemeClr val="accent6"/>
              </a:solidFill>
            </a:endParaRPr>
          </a:p>
          <a:p>
            <a:r>
              <a:rPr lang="en-GB" b="1" dirty="0">
                <a:solidFill>
                  <a:schemeClr val="accent6"/>
                </a:solidFill>
              </a:rPr>
              <a:t># HR:</a:t>
            </a:r>
          </a:p>
          <a:p>
            <a:r>
              <a:rPr lang="en-GB" dirty="0">
                <a:solidFill>
                  <a:schemeClr val="accent6"/>
                </a:solidFill>
              </a:rPr>
              <a:t>access-list 100 permit </a:t>
            </a:r>
            <a:r>
              <a:rPr lang="en-GB" dirty="0" err="1">
                <a:solidFill>
                  <a:schemeClr val="accent6"/>
                </a:solidFill>
              </a:rPr>
              <a:t>ip</a:t>
            </a:r>
            <a:r>
              <a:rPr lang="en-GB" dirty="0">
                <a:solidFill>
                  <a:schemeClr val="accent6"/>
                </a:solidFill>
              </a:rPr>
              <a:t> 172.31.10.0 0.0.0.255 host 172.31.10.10</a:t>
            </a:r>
          </a:p>
          <a:p>
            <a:r>
              <a:rPr lang="en-GB" dirty="0">
                <a:solidFill>
                  <a:schemeClr val="accent6"/>
                </a:solidFill>
              </a:rPr>
              <a:t>access-list 100 deny </a:t>
            </a:r>
            <a:r>
              <a:rPr lang="en-GB" dirty="0" err="1">
                <a:solidFill>
                  <a:schemeClr val="accent6"/>
                </a:solidFill>
              </a:rPr>
              <a:t>ip</a:t>
            </a:r>
            <a:r>
              <a:rPr lang="en-GB" dirty="0">
                <a:solidFill>
                  <a:schemeClr val="accent6"/>
                </a:solidFill>
              </a:rPr>
              <a:t> any host 172.31.10.10</a:t>
            </a:r>
          </a:p>
          <a:p>
            <a:r>
              <a:rPr lang="en-GB" dirty="0">
                <a:solidFill>
                  <a:schemeClr val="accent6"/>
                </a:solidFill>
              </a:rPr>
              <a:t>access-list 100 permit </a:t>
            </a:r>
            <a:r>
              <a:rPr lang="en-GB" dirty="0" err="1">
                <a:solidFill>
                  <a:schemeClr val="accent6"/>
                </a:solidFill>
              </a:rPr>
              <a:t>ip</a:t>
            </a:r>
            <a:r>
              <a:rPr lang="en-GB" dirty="0">
                <a:solidFill>
                  <a:schemeClr val="accent6"/>
                </a:solidFill>
              </a:rPr>
              <a:t> any </a:t>
            </a:r>
            <a:r>
              <a:rPr lang="en-GB" dirty="0" err="1">
                <a:solidFill>
                  <a:schemeClr val="accent6"/>
                </a:solidFill>
              </a:rPr>
              <a:t>any</a:t>
            </a:r>
            <a:endParaRPr lang="en-GB" dirty="0">
              <a:solidFill>
                <a:schemeClr val="accent6"/>
              </a:solidFill>
            </a:endParaRPr>
          </a:p>
          <a:p>
            <a:r>
              <a:rPr lang="en-GB" dirty="0">
                <a:solidFill>
                  <a:schemeClr val="accent6"/>
                </a:solidFill>
              </a:rPr>
              <a:t>int gig0/0.1</a:t>
            </a:r>
          </a:p>
          <a:p>
            <a:r>
              <a:rPr lang="en-GB" dirty="0" err="1">
                <a:solidFill>
                  <a:schemeClr val="accent6"/>
                </a:solidFill>
              </a:rPr>
              <a:t>ip</a:t>
            </a:r>
            <a:r>
              <a:rPr lang="en-GB" dirty="0">
                <a:solidFill>
                  <a:schemeClr val="accent6"/>
                </a:solidFill>
              </a:rPr>
              <a:t> access-group 100 out</a:t>
            </a:r>
          </a:p>
          <a:p>
            <a:r>
              <a:rPr lang="en-GB" b="1" dirty="0">
                <a:solidFill>
                  <a:schemeClr val="accent6"/>
                </a:solidFill>
              </a:rPr>
              <a:t># IT:</a:t>
            </a:r>
          </a:p>
          <a:p>
            <a:r>
              <a:rPr lang="en-GB" dirty="0">
                <a:solidFill>
                  <a:schemeClr val="accent6"/>
                </a:solidFill>
              </a:rPr>
              <a:t>access-list 101 permit </a:t>
            </a:r>
            <a:r>
              <a:rPr lang="en-GB" dirty="0" err="1">
                <a:solidFill>
                  <a:schemeClr val="accent6"/>
                </a:solidFill>
              </a:rPr>
              <a:t>ip</a:t>
            </a:r>
            <a:r>
              <a:rPr lang="en-GB" dirty="0">
                <a:solidFill>
                  <a:schemeClr val="accent6"/>
                </a:solidFill>
              </a:rPr>
              <a:t> 172.31.20.0 0.0.0.255 host 172.31.20.9</a:t>
            </a:r>
          </a:p>
          <a:p>
            <a:r>
              <a:rPr lang="en-GB" dirty="0">
                <a:solidFill>
                  <a:schemeClr val="accent6"/>
                </a:solidFill>
              </a:rPr>
              <a:t>access-list 101 deny </a:t>
            </a:r>
            <a:r>
              <a:rPr lang="en-GB" dirty="0" err="1">
                <a:solidFill>
                  <a:schemeClr val="accent6"/>
                </a:solidFill>
              </a:rPr>
              <a:t>ip</a:t>
            </a:r>
            <a:r>
              <a:rPr lang="en-GB" dirty="0">
                <a:solidFill>
                  <a:schemeClr val="accent6"/>
                </a:solidFill>
              </a:rPr>
              <a:t> any host 172.31.20.9</a:t>
            </a:r>
          </a:p>
          <a:p>
            <a:r>
              <a:rPr lang="en-GB" dirty="0">
                <a:solidFill>
                  <a:schemeClr val="accent6"/>
                </a:solidFill>
              </a:rPr>
              <a:t>access-list 101 permit </a:t>
            </a:r>
            <a:r>
              <a:rPr lang="en-GB" dirty="0" err="1">
                <a:solidFill>
                  <a:schemeClr val="accent6"/>
                </a:solidFill>
              </a:rPr>
              <a:t>ip</a:t>
            </a:r>
            <a:r>
              <a:rPr lang="en-GB" dirty="0">
                <a:solidFill>
                  <a:schemeClr val="accent6"/>
                </a:solidFill>
              </a:rPr>
              <a:t> any </a:t>
            </a:r>
            <a:r>
              <a:rPr lang="en-GB" dirty="0" err="1">
                <a:solidFill>
                  <a:schemeClr val="accent6"/>
                </a:solidFill>
              </a:rPr>
              <a:t>any</a:t>
            </a:r>
            <a:endParaRPr lang="en-GB" dirty="0">
              <a:solidFill>
                <a:schemeClr val="accent6"/>
              </a:solidFill>
            </a:endParaRPr>
          </a:p>
          <a:p>
            <a:r>
              <a:rPr lang="en-GB" dirty="0">
                <a:solidFill>
                  <a:schemeClr val="accent6"/>
                </a:solidFill>
              </a:rPr>
              <a:t>int gig0/0.2</a:t>
            </a:r>
          </a:p>
          <a:p>
            <a:r>
              <a:rPr lang="en-GB" dirty="0" err="1">
                <a:solidFill>
                  <a:schemeClr val="accent6"/>
                </a:solidFill>
              </a:rPr>
              <a:t>ip</a:t>
            </a:r>
            <a:r>
              <a:rPr lang="en-GB" dirty="0">
                <a:solidFill>
                  <a:schemeClr val="accent6"/>
                </a:solidFill>
              </a:rPr>
              <a:t> access-group 101 out</a:t>
            </a:r>
          </a:p>
          <a:p>
            <a:r>
              <a:rPr lang="en-GB" b="1" dirty="0">
                <a:solidFill>
                  <a:schemeClr val="accent6"/>
                </a:solidFill>
              </a:rPr>
              <a:t># Finance:</a:t>
            </a:r>
          </a:p>
          <a:p>
            <a:r>
              <a:rPr lang="en-GB" dirty="0">
                <a:solidFill>
                  <a:schemeClr val="accent6"/>
                </a:solidFill>
              </a:rPr>
              <a:t>access-list 102 permit </a:t>
            </a:r>
            <a:r>
              <a:rPr lang="en-GB" dirty="0" err="1">
                <a:solidFill>
                  <a:schemeClr val="accent6"/>
                </a:solidFill>
              </a:rPr>
              <a:t>ip</a:t>
            </a:r>
            <a:r>
              <a:rPr lang="en-GB" dirty="0">
                <a:solidFill>
                  <a:schemeClr val="accent6"/>
                </a:solidFill>
              </a:rPr>
              <a:t> 172.31.30.0 0.0.0.255 host 172.31.30.10</a:t>
            </a:r>
          </a:p>
          <a:p>
            <a:r>
              <a:rPr lang="en-GB" dirty="0">
                <a:solidFill>
                  <a:schemeClr val="accent6"/>
                </a:solidFill>
              </a:rPr>
              <a:t>access-list 102 deny </a:t>
            </a:r>
            <a:r>
              <a:rPr lang="en-GB" dirty="0" err="1">
                <a:solidFill>
                  <a:schemeClr val="accent6"/>
                </a:solidFill>
              </a:rPr>
              <a:t>ip</a:t>
            </a:r>
            <a:r>
              <a:rPr lang="en-GB" dirty="0">
                <a:solidFill>
                  <a:schemeClr val="accent6"/>
                </a:solidFill>
              </a:rPr>
              <a:t> any host 172.31.30.10</a:t>
            </a:r>
          </a:p>
          <a:p>
            <a:r>
              <a:rPr lang="en-GB" dirty="0">
                <a:solidFill>
                  <a:schemeClr val="accent6"/>
                </a:solidFill>
              </a:rPr>
              <a:t>access-list 102 permit </a:t>
            </a:r>
            <a:r>
              <a:rPr lang="en-GB" dirty="0" err="1">
                <a:solidFill>
                  <a:schemeClr val="accent6"/>
                </a:solidFill>
              </a:rPr>
              <a:t>ip</a:t>
            </a:r>
            <a:r>
              <a:rPr lang="en-GB" dirty="0">
                <a:solidFill>
                  <a:schemeClr val="accent6"/>
                </a:solidFill>
              </a:rPr>
              <a:t> any </a:t>
            </a:r>
            <a:r>
              <a:rPr lang="en-GB" dirty="0" err="1">
                <a:solidFill>
                  <a:schemeClr val="accent6"/>
                </a:solidFill>
              </a:rPr>
              <a:t>any</a:t>
            </a:r>
            <a:endParaRPr lang="en-GB" dirty="0">
              <a:solidFill>
                <a:schemeClr val="accent6"/>
              </a:solidFill>
            </a:endParaRPr>
          </a:p>
          <a:p>
            <a:r>
              <a:rPr lang="en-GB" dirty="0">
                <a:solidFill>
                  <a:schemeClr val="accent6"/>
                </a:solidFill>
              </a:rPr>
              <a:t>int gig0/0.3</a:t>
            </a:r>
          </a:p>
          <a:p>
            <a:r>
              <a:rPr lang="en-GB" dirty="0" err="1">
                <a:solidFill>
                  <a:schemeClr val="accent6"/>
                </a:solidFill>
              </a:rPr>
              <a:t>ip</a:t>
            </a:r>
            <a:r>
              <a:rPr lang="en-GB" dirty="0">
                <a:solidFill>
                  <a:schemeClr val="accent6"/>
                </a:solidFill>
              </a:rPr>
              <a:t> access-group 102 out</a:t>
            </a:r>
            <a:endParaRPr lang="LID4096" dirty="0">
              <a:solidFill>
                <a:schemeClr val="accent6"/>
              </a:solidFill>
            </a:endParaRPr>
          </a:p>
        </p:txBody>
      </p:sp>
    </p:spTree>
    <p:extLst>
      <p:ext uri="{BB962C8B-B14F-4D97-AF65-F5344CB8AC3E}">
        <p14:creationId xmlns:p14="http://schemas.microsoft.com/office/powerpoint/2010/main" val="1164794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2">
          <a:extLst>
            <a:ext uri="{FF2B5EF4-FFF2-40B4-BE49-F238E27FC236}">
              <a16:creationId xmlns:a16="http://schemas.microsoft.com/office/drawing/2014/main" id="{A80D34A5-9526-AA52-6E65-4B27371B3826}"/>
            </a:ext>
          </a:extLst>
        </p:cNvPr>
        <p:cNvGrpSpPr/>
        <p:nvPr/>
      </p:nvGrpSpPr>
      <p:grpSpPr>
        <a:xfrm>
          <a:off x="0" y="0"/>
          <a:ext cx="0" cy="0"/>
          <a:chOff x="0" y="0"/>
          <a:chExt cx="0" cy="0"/>
        </a:xfrm>
      </p:grpSpPr>
      <p:sp>
        <p:nvSpPr>
          <p:cNvPr id="1753" name="Google Shape;1753;p42">
            <a:extLst>
              <a:ext uri="{FF2B5EF4-FFF2-40B4-BE49-F238E27FC236}">
                <a16:creationId xmlns:a16="http://schemas.microsoft.com/office/drawing/2014/main" id="{32D56AEF-E2D5-6A1C-232B-438E62A9F4A9}"/>
              </a:ext>
            </a:extLst>
          </p:cNvPr>
          <p:cNvSpPr txBox="1">
            <a:spLocks noGrp="1"/>
          </p:cNvSpPr>
          <p:nvPr>
            <p:ph type="title"/>
          </p:nvPr>
        </p:nvSpPr>
        <p:spPr>
          <a:xfrm>
            <a:off x="719999" y="2028652"/>
            <a:ext cx="5258695" cy="815203"/>
          </a:xfrm>
          <a:prstGeom prst="rect">
            <a:avLst/>
          </a:prstGeom>
        </p:spPr>
        <p:txBody>
          <a:bodyPr spcFirstLastPara="1" wrap="square" lIns="91425" tIns="91425" rIns="91425" bIns="91425" anchor="b" anchorCtr="0">
            <a:noAutofit/>
          </a:bodyPr>
          <a:lstStyle/>
          <a:p>
            <a:pPr lvl="0"/>
            <a:r>
              <a:rPr lang="en-GB" sz="4000" dirty="0">
                <a:latin typeface="Poppins" panose="00000500000000000000" pitchFamily="2" charset="0"/>
                <a:cs typeface="Poppins" panose="00000500000000000000" pitchFamily="2" charset="0"/>
              </a:rPr>
              <a:t>Security Protocol</a:t>
            </a:r>
            <a:endParaRPr sz="4000" dirty="0">
              <a:latin typeface="Poppins" panose="00000500000000000000" pitchFamily="2" charset="0"/>
              <a:cs typeface="Poppins" panose="00000500000000000000" pitchFamily="2" charset="0"/>
            </a:endParaRPr>
          </a:p>
        </p:txBody>
      </p:sp>
      <p:sp>
        <p:nvSpPr>
          <p:cNvPr id="1754" name="Google Shape;1754;p42">
            <a:extLst>
              <a:ext uri="{FF2B5EF4-FFF2-40B4-BE49-F238E27FC236}">
                <a16:creationId xmlns:a16="http://schemas.microsoft.com/office/drawing/2014/main" id="{C4D19BA0-38E6-A7F6-C892-B735AE4C8B0F}"/>
              </a:ext>
            </a:extLst>
          </p:cNvPr>
          <p:cNvSpPr txBox="1">
            <a:spLocks noGrp="1"/>
          </p:cNvSpPr>
          <p:nvPr>
            <p:ph type="title" idx="2"/>
          </p:nvPr>
        </p:nvSpPr>
        <p:spPr>
          <a:xfrm>
            <a:off x="842800" y="891150"/>
            <a:ext cx="957300" cy="96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grpSp>
        <p:nvGrpSpPr>
          <p:cNvPr id="1756" name="Google Shape;1756;p42">
            <a:extLst>
              <a:ext uri="{FF2B5EF4-FFF2-40B4-BE49-F238E27FC236}">
                <a16:creationId xmlns:a16="http://schemas.microsoft.com/office/drawing/2014/main" id="{2323F89F-0D90-F2EA-CDBF-6504D284497A}"/>
              </a:ext>
            </a:extLst>
          </p:cNvPr>
          <p:cNvGrpSpPr/>
          <p:nvPr/>
        </p:nvGrpSpPr>
        <p:grpSpPr>
          <a:xfrm>
            <a:off x="6446892" y="1257537"/>
            <a:ext cx="5505638" cy="5597234"/>
            <a:chOff x="6499242" y="1053762"/>
            <a:chExt cx="5505638" cy="5597234"/>
          </a:xfrm>
        </p:grpSpPr>
        <p:grpSp>
          <p:nvGrpSpPr>
            <p:cNvPr id="1757" name="Google Shape;1757;p42">
              <a:extLst>
                <a:ext uri="{FF2B5EF4-FFF2-40B4-BE49-F238E27FC236}">
                  <a16:creationId xmlns:a16="http://schemas.microsoft.com/office/drawing/2014/main" id="{4456C1BD-3D7E-84F8-8766-5EBCBE940116}"/>
                </a:ext>
              </a:extLst>
            </p:cNvPr>
            <p:cNvGrpSpPr/>
            <p:nvPr/>
          </p:nvGrpSpPr>
          <p:grpSpPr>
            <a:xfrm>
              <a:off x="7989100" y="2783725"/>
              <a:ext cx="584850" cy="594450"/>
              <a:chOff x="2214950" y="5878400"/>
              <a:chExt cx="584850" cy="594450"/>
            </a:xfrm>
          </p:grpSpPr>
          <p:sp>
            <p:nvSpPr>
              <p:cNvPr id="1758" name="Google Shape;1758;p42">
                <a:extLst>
                  <a:ext uri="{FF2B5EF4-FFF2-40B4-BE49-F238E27FC236}">
                    <a16:creationId xmlns:a16="http://schemas.microsoft.com/office/drawing/2014/main" id="{D6FFD327-3ECB-5710-6778-BA844E0C635D}"/>
                  </a:ext>
                </a:extLst>
              </p:cNvPr>
              <p:cNvSpPr/>
              <p:nvPr/>
            </p:nvSpPr>
            <p:spPr>
              <a:xfrm>
                <a:off x="2228500" y="5891175"/>
                <a:ext cx="546575" cy="562525"/>
              </a:xfrm>
              <a:custGeom>
                <a:avLst/>
                <a:gdLst/>
                <a:ahLst/>
                <a:cxnLst/>
                <a:rect l="l" t="t" r="r" b="b"/>
                <a:pathLst>
                  <a:path w="21863" h="22501" fill="none" extrusionOk="0">
                    <a:moveTo>
                      <a:pt x="14969" y="1"/>
                    </a:moveTo>
                    <a:lnTo>
                      <a:pt x="1" y="17202"/>
                    </a:lnTo>
                    <a:lnTo>
                      <a:pt x="21862" y="22500"/>
                    </a:lnTo>
                    <a:lnTo>
                      <a:pt x="16213" y="12192"/>
                    </a:lnTo>
                    <a:lnTo>
                      <a:pt x="1" y="17202"/>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2">
                <a:extLst>
                  <a:ext uri="{FF2B5EF4-FFF2-40B4-BE49-F238E27FC236}">
                    <a16:creationId xmlns:a16="http://schemas.microsoft.com/office/drawing/2014/main" id="{14FEEF96-9B6D-9C8C-BFAB-EF57F2D47565}"/>
                  </a:ext>
                </a:extLst>
              </p:cNvPr>
              <p:cNvSpPr/>
              <p:nvPr/>
            </p:nvSpPr>
            <p:spPr>
              <a:xfrm>
                <a:off x="2589950" y="5878400"/>
                <a:ext cx="25550" cy="25575"/>
              </a:xfrm>
              <a:custGeom>
                <a:avLst/>
                <a:gdLst/>
                <a:ahLst/>
                <a:cxnLst/>
                <a:rect l="l" t="t" r="r" b="b"/>
                <a:pathLst>
                  <a:path w="1022" h="1023" extrusionOk="0">
                    <a:moveTo>
                      <a:pt x="1021" y="512"/>
                    </a:moveTo>
                    <a:cubicBezTo>
                      <a:pt x="1021" y="799"/>
                      <a:pt x="798" y="1022"/>
                      <a:pt x="511" y="1022"/>
                    </a:cubicBezTo>
                    <a:cubicBezTo>
                      <a:pt x="224" y="1022"/>
                      <a:pt x="0" y="799"/>
                      <a:pt x="0" y="512"/>
                    </a:cubicBezTo>
                    <a:cubicBezTo>
                      <a:pt x="0" y="256"/>
                      <a:pt x="224" y="1"/>
                      <a:pt x="511" y="1"/>
                    </a:cubicBezTo>
                    <a:cubicBezTo>
                      <a:pt x="798" y="1"/>
                      <a:pt x="1021" y="256"/>
                      <a:pt x="1021" y="51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2">
                <a:extLst>
                  <a:ext uri="{FF2B5EF4-FFF2-40B4-BE49-F238E27FC236}">
                    <a16:creationId xmlns:a16="http://schemas.microsoft.com/office/drawing/2014/main" id="{546A5512-8EFB-5FD0-E6BB-B9BC5F266CD1}"/>
                  </a:ext>
                </a:extLst>
              </p:cNvPr>
              <p:cNvSpPr/>
              <p:nvPr/>
            </p:nvSpPr>
            <p:spPr>
              <a:xfrm>
                <a:off x="2621050" y="6183200"/>
                <a:ext cx="25575" cy="25550"/>
              </a:xfrm>
              <a:custGeom>
                <a:avLst/>
                <a:gdLst/>
                <a:ahLst/>
                <a:cxnLst/>
                <a:rect l="l" t="t" r="r" b="b"/>
                <a:pathLst>
                  <a:path w="1023" h="1022" extrusionOk="0">
                    <a:moveTo>
                      <a:pt x="1022" y="511"/>
                    </a:moveTo>
                    <a:cubicBezTo>
                      <a:pt x="1022" y="798"/>
                      <a:pt x="799" y="1021"/>
                      <a:pt x="511" y="1021"/>
                    </a:cubicBezTo>
                    <a:cubicBezTo>
                      <a:pt x="224" y="1021"/>
                      <a:pt x="1" y="798"/>
                      <a:pt x="1" y="511"/>
                    </a:cubicBezTo>
                    <a:cubicBezTo>
                      <a:pt x="1" y="224"/>
                      <a:pt x="224" y="0"/>
                      <a:pt x="511" y="0"/>
                    </a:cubicBezTo>
                    <a:cubicBezTo>
                      <a:pt x="799"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2">
                <a:extLst>
                  <a:ext uri="{FF2B5EF4-FFF2-40B4-BE49-F238E27FC236}">
                    <a16:creationId xmlns:a16="http://schemas.microsoft.com/office/drawing/2014/main" id="{B30D0B9C-C321-09B5-D0E1-60818C88BC0C}"/>
                  </a:ext>
                </a:extLst>
              </p:cNvPr>
              <p:cNvSpPr/>
              <p:nvPr/>
            </p:nvSpPr>
            <p:spPr>
              <a:xfrm>
                <a:off x="2214950" y="6294100"/>
                <a:ext cx="42300" cy="42300"/>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2">
                <a:extLst>
                  <a:ext uri="{FF2B5EF4-FFF2-40B4-BE49-F238E27FC236}">
                    <a16:creationId xmlns:a16="http://schemas.microsoft.com/office/drawing/2014/main" id="{85985D92-8F4D-99AE-FDD8-68074C08C6ED}"/>
                  </a:ext>
                </a:extLst>
              </p:cNvPr>
              <p:cNvSpPr/>
              <p:nvPr/>
            </p:nvSpPr>
            <p:spPr>
              <a:xfrm>
                <a:off x="2757500" y="6430525"/>
                <a:ext cx="42300" cy="42325"/>
              </a:xfrm>
              <a:custGeom>
                <a:avLst/>
                <a:gdLst/>
                <a:ahLst/>
                <a:cxnLst/>
                <a:rect l="l" t="t" r="r" b="b"/>
                <a:pathLst>
                  <a:path w="1692" h="1693" extrusionOk="0">
                    <a:moveTo>
                      <a:pt x="1692" y="830"/>
                    </a:moveTo>
                    <a:cubicBezTo>
                      <a:pt x="1692" y="1309"/>
                      <a:pt x="1309" y="1692"/>
                      <a:pt x="830" y="1692"/>
                    </a:cubicBezTo>
                    <a:cubicBezTo>
                      <a:pt x="383" y="1692"/>
                      <a:pt x="0" y="1309"/>
                      <a:pt x="0" y="830"/>
                    </a:cubicBezTo>
                    <a:cubicBezTo>
                      <a:pt x="0" y="384"/>
                      <a:pt x="383" y="1"/>
                      <a:pt x="830"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3" name="Google Shape;1763;p42">
              <a:extLst>
                <a:ext uri="{FF2B5EF4-FFF2-40B4-BE49-F238E27FC236}">
                  <a16:creationId xmlns:a16="http://schemas.microsoft.com/office/drawing/2014/main" id="{91B856EA-FB55-ED57-8891-E71ADE98306E}"/>
                </a:ext>
              </a:extLst>
            </p:cNvPr>
            <p:cNvGrpSpPr/>
            <p:nvPr/>
          </p:nvGrpSpPr>
          <p:grpSpPr>
            <a:xfrm rot="-153375">
              <a:off x="6839463" y="4436056"/>
              <a:ext cx="927920" cy="503473"/>
              <a:chOff x="3176988" y="6051975"/>
              <a:chExt cx="927925" cy="503475"/>
            </a:xfrm>
          </p:grpSpPr>
          <p:sp>
            <p:nvSpPr>
              <p:cNvPr id="1764" name="Google Shape;1764;p42">
                <a:extLst>
                  <a:ext uri="{FF2B5EF4-FFF2-40B4-BE49-F238E27FC236}">
                    <a16:creationId xmlns:a16="http://schemas.microsoft.com/office/drawing/2014/main" id="{40BDED01-64A9-3559-09DA-24BAB52654E0}"/>
                  </a:ext>
                </a:extLst>
              </p:cNvPr>
              <p:cNvSpPr/>
              <p:nvPr/>
            </p:nvSpPr>
            <p:spPr>
              <a:xfrm>
                <a:off x="3198538" y="6072725"/>
                <a:ext cx="893625" cy="472350"/>
              </a:xfrm>
              <a:custGeom>
                <a:avLst/>
                <a:gdLst/>
                <a:ahLst/>
                <a:cxnLst/>
                <a:rect l="l" t="t" r="r" b="b"/>
                <a:pathLst>
                  <a:path w="35745" h="18894" fill="none" extrusionOk="0">
                    <a:moveTo>
                      <a:pt x="0" y="1"/>
                    </a:moveTo>
                    <a:lnTo>
                      <a:pt x="6862" y="17809"/>
                    </a:lnTo>
                    <a:lnTo>
                      <a:pt x="35744" y="18894"/>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2">
                <a:extLst>
                  <a:ext uri="{FF2B5EF4-FFF2-40B4-BE49-F238E27FC236}">
                    <a16:creationId xmlns:a16="http://schemas.microsoft.com/office/drawing/2014/main" id="{C29246BB-6A49-31A6-BB08-F43DF58986AA}"/>
                  </a:ext>
                </a:extLst>
              </p:cNvPr>
              <p:cNvSpPr/>
              <p:nvPr/>
            </p:nvSpPr>
            <p:spPr>
              <a:xfrm>
                <a:off x="4079363" y="6529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1"/>
                      <a:pt x="511" y="1"/>
                    </a:cubicBezTo>
                    <a:cubicBezTo>
                      <a:pt x="798" y="1"/>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2">
                <a:extLst>
                  <a:ext uri="{FF2B5EF4-FFF2-40B4-BE49-F238E27FC236}">
                    <a16:creationId xmlns:a16="http://schemas.microsoft.com/office/drawing/2014/main" id="{0A13067E-256A-2205-A3E7-12A2B44CB15E}"/>
                  </a:ext>
                </a:extLst>
              </p:cNvPr>
              <p:cNvSpPr/>
              <p:nvPr/>
            </p:nvSpPr>
            <p:spPr>
              <a:xfrm>
                <a:off x="3176988" y="60519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2">
                <a:extLst>
                  <a:ext uri="{FF2B5EF4-FFF2-40B4-BE49-F238E27FC236}">
                    <a16:creationId xmlns:a16="http://schemas.microsoft.com/office/drawing/2014/main" id="{CB9ECBAD-2AF8-485B-BDB5-2D5C7011D69A}"/>
                  </a:ext>
                </a:extLst>
              </p:cNvPr>
              <p:cNvSpPr/>
              <p:nvPr/>
            </p:nvSpPr>
            <p:spPr>
              <a:xfrm>
                <a:off x="3354113" y="6491600"/>
                <a:ext cx="42300" cy="42325"/>
              </a:xfrm>
              <a:custGeom>
                <a:avLst/>
                <a:gdLst/>
                <a:ahLst/>
                <a:cxnLst/>
                <a:rect l="l" t="t" r="r" b="b"/>
                <a:pathLst>
                  <a:path w="1692" h="1693" extrusionOk="0">
                    <a:moveTo>
                      <a:pt x="1692" y="830"/>
                    </a:moveTo>
                    <a:cubicBezTo>
                      <a:pt x="1692" y="1309"/>
                      <a:pt x="1309" y="1692"/>
                      <a:pt x="862" y="1692"/>
                    </a:cubicBezTo>
                    <a:cubicBezTo>
                      <a:pt x="383" y="1692"/>
                      <a:pt x="0" y="1309"/>
                      <a:pt x="0" y="830"/>
                    </a:cubicBezTo>
                    <a:cubicBezTo>
                      <a:pt x="0" y="384"/>
                      <a:pt x="383" y="1"/>
                      <a:pt x="862"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8" name="Google Shape;1768;p42">
              <a:extLst>
                <a:ext uri="{FF2B5EF4-FFF2-40B4-BE49-F238E27FC236}">
                  <a16:creationId xmlns:a16="http://schemas.microsoft.com/office/drawing/2014/main" id="{0B306B64-F662-73B5-7ABB-1B24945012EC}"/>
                </a:ext>
              </a:extLst>
            </p:cNvPr>
            <p:cNvSpPr/>
            <p:nvPr/>
          </p:nvSpPr>
          <p:spPr>
            <a:xfrm rot="-6838413">
              <a:off x="7600446" y="3711175"/>
              <a:ext cx="42298" cy="42298"/>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9" name="Google Shape;1769;p42">
              <a:extLst>
                <a:ext uri="{FF2B5EF4-FFF2-40B4-BE49-F238E27FC236}">
                  <a16:creationId xmlns:a16="http://schemas.microsoft.com/office/drawing/2014/main" id="{504B5CE6-8DDA-68CA-D0AB-ABF759946AC0}"/>
                </a:ext>
              </a:extLst>
            </p:cNvPr>
            <p:cNvGrpSpPr/>
            <p:nvPr/>
          </p:nvGrpSpPr>
          <p:grpSpPr>
            <a:xfrm rot="1261702" flipH="1">
              <a:off x="7143914" y="1664524"/>
              <a:ext cx="4216295" cy="4375710"/>
              <a:chOff x="9348175" y="863250"/>
              <a:chExt cx="5209825" cy="5406805"/>
            </a:xfrm>
          </p:grpSpPr>
          <p:grpSp>
            <p:nvGrpSpPr>
              <p:cNvPr id="1770" name="Google Shape;1770;p42">
                <a:extLst>
                  <a:ext uri="{FF2B5EF4-FFF2-40B4-BE49-F238E27FC236}">
                    <a16:creationId xmlns:a16="http://schemas.microsoft.com/office/drawing/2014/main" id="{9B125B12-B833-DCDE-9B8C-9C1843BBD96D}"/>
                  </a:ext>
                </a:extLst>
              </p:cNvPr>
              <p:cNvGrpSpPr/>
              <p:nvPr/>
            </p:nvGrpSpPr>
            <p:grpSpPr>
              <a:xfrm>
                <a:off x="9369050" y="884125"/>
                <a:ext cx="5160025" cy="5385930"/>
                <a:chOff x="9369050" y="884125"/>
                <a:chExt cx="5160025" cy="5385930"/>
              </a:xfrm>
            </p:grpSpPr>
            <p:sp>
              <p:nvSpPr>
                <p:cNvPr id="1771" name="Google Shape;1771;p42">
                  <a:extLst>
                    <a:ext uri="{FF2B5EF4-FFF2-40B4-BE49-F238E27FC236}">
                      <a16:creationId xmlns:a16="http://schemas.microsoft.com/office/drawing/2014/main" id="{B449308C-ADAD-2820-57F5-9894E4A597C2}"/>
                    </a:ext>
                  </a:extLst>
                </p:cNvPr>
                <p:cNvSpPr/>
                <p:nvPr/>
              </p:nvSpPr>
              <p:spPr>
                <a:xfrm>
                  <a:off x="10744850" y="2199650"/>
                  <a:ext cx="3357500" cy="3867800"/>
                </a:xfrm>
                <a:custGeom>
                  <a:avLst/>
                  <a:gdLst/>
                  <a:ahLst/>
                  <a:cxnLst/>
                  <a:rect l="l" t="t" r="r" b="b"/>
                  <a:pathLst>
                    <a:path w="134300" h="154712" fill="none" extrusionOk="0">
                      <a:moveTo>
                        <a:pt x="134300" y="154712"/>
                      </a:moveTo>
                      <a:lnTo>
                        <a:pt x="123917" y="115431"/>
                      </a:lnTo>
                      <a:lnTo>
                        <a:pt x="82387" y="106624"/>
                      </a:lnTo>
                      <a:lnTo>
                        <a:pt x="60078" y="95277"/>
                      </a:lnTo>
                      <a:lnTo>
                        <a:pt x="41209" y="119192"/>
                      </a:lnTo>
                      <a:lnTo>
                        <a:pt x="44360" y="70140"/>
                      </a:lnTo>
                      <a:lnTo>
                        <a:pt x="12922" y="69175"/>
                      </a:lnTo>
                      <a:lnTo>
                        <a:pt x="38702" y="31470"/>
                      </a:lnTo>
                      <a:lnTo>
                        <a:pt x="28319" y="0"/>
                      </a:lnTo>
                      <a:lnTo>
                        <a:pt x="0" y="524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2">
                  <a:extLst>
                    <a:ext uri="{FF2B5EF4-FFF2-40B4-BE49-F238E27FC236}">
                      <a16:creationId xmlns:a16="http://schemas.microsoft.com/office/drawing/2014/main" id="{60B4A4EC-7808-0DFF-89B5-D02036B3E4D4}"/>
                    </a:ext>
                  </a:extLst>
                </p:cNvPr>
                <p:cNvSpPr/>
                <p:nvPr/>
              </p:nvSpPr>
              <p:spPr>
                <a:xfrm>
                  <a:off x="10940125" y="2959875"/>
                  <a:ext cx="776300" cy="26525"/>
                </a:xfrm>
                <a:custGeom>
                  <a:avLst/>
                  <a:gdLst/>
                  <a:ahLst/>
                  <a:cxnLst/>
                  <a:rect l="l" t="t" r="r" b="b"/>
                  <a:pathLst>
                    <a:path w="31052" h="1061" fill="none" extrusionOk="0">
                      <a:moveTo>
                        <a:pt x="0" y="0"/>
                      </a:moveTo>
                      <a:lnTo>
                        <a:pt x="31052" y="106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2">
                  <a:extLst>
                    <a:ext uri="{FF2B5EF4-FFF2-40B4-BE49-F238E27FC236}">
                      <a16:creationId xmlns:a16="http://schemas.microsoft.com/office/drawing/2014/main" id="{C7F12BEC-76D6-9634-45B8-E6EAFF3ADC43}"/>
                    </a:ext>
                  </a:extLst>
                </p:cNvPr>
                <p:cNvSpPr/>
                <p:nvPr/>
              </p:nvSpPr>
              <p:spPr>
                <a:xfrm>
                  <a:off x="14057322" y="4223153"/>
                  <a:ext cx="167975" cy="2046902"/>
                </a:xfrm>
                <a:custGeom>
                  <a:avLst/>
                  <a:gdLst/>
                  <a:ahLst/>
                  <a:cxnLst/>
                  <a:rect l="l" t="t" r="r" b="b"/>
                  <a:pathLst>
                    <a:path w="6719" h="74190" fill="none" extrusionOk="0">
                      <a:moveTo>
                        <a:pt x="6719" y="0"/>
                      </a:moveTo>
                      <a:lnTo>
                        <a:pt x="1" y="7419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2">
                  <a:extLst>
                    <a:ext uri="{FF2B5EF4-FFF2-40B4-BE49-F238E27FC236}">
                      <a16:creationId xmlns:a16="http://schemas.microsoft.com/office/drawing/2014/main" id="{873FC0D3-6DB4-5958-01BD-647D752B2BBA}"/>
                    </a:ext>
                  </a:extLst>
                </p:cNvPr>
                <p:cNvSpPr/>
                <p:nvPr/>
              </p:nvSpPr>
              <p:spPr>
                <a:xfrm>
                  <a:off x="12804500" y="4223150"/>
                  <a:ext cx="1724575" cy="1236775"/>
                </a:xfrm>
                <a:custGeom>
                  <a:avLst/>
                  <a:gdLst/>
                  <a:ahLst/>
                  <a:cxnLst/>
                  <a:rect l="l" t="t" r="r" b="b"/>
                  <a:pathLst>
                    <a:path w="68983" h="49471" fill="none" extrusionOk="0">
                      <a:moveTo>
                        <a:pt x="41531" y="34491"/>
                      </a:moveTo>
                      <a:lnTo>
                        <a:pt x="15944" y="49471"/>
                      </a:lnTo>
                      <a:lnTo>
                        <a:pt x="1" y="25684"/>
                      </a:lnTo>
                      <a:lnTo>
                        <a:pt x="25395" y="12569"/>
                      </a:lnTo>
                      <a:lnTo>
                        <a:pt x="41531" y="34491"/>
                      </a:lnTo>
                      <a:lnTo>
                        <a:pt x="56832" y="0"/>
                      </a:lnTo>
                      <a:lnTo>
                        <a:pt x="68983" y="2115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2">
                  <a:extLst>
                    <a:ext uri="{FF2B5EF4-FFF2-40B4-BE49-F238E27FC236}">
                      <a16:creationId xmlns:a16="http://schemas.microsoft.com/office/drawing/2014/main" id="{C92D2BB9-8253-16BE-A55A-2E7742E7406A}"/>
                    </a:ext>
                  </a:extLst>
                </p:cNvPr>
                <p:cNvSpPr/>
                <p:nvPr/>
              </p:nvSpPr>
              <p:spPr>
                <a:xfrm>
                  <a:off x="12390650" y="884125"/>
                  <a:ext cx="1651450" cy="5037075"/>
                </a:xfrm>
                <a:custGeom>
                  <a:avLst/>
                  <a:gdLst/>
                  <a:ahLst/>
                  <a:cxnLst/>
                  <a:rect l="l" t="t" r="r" b="b"/>
                  <a:pathLst>
                    <a:path w="66058" h="201483" fill="none" extrusionOk="0">
                      <a:moveTo>
                        <a:pt x="51785" y="196436"/>
                      </a:moveTo>
                      <a:lnTo>
                        <a:pt x="34813" y="194989"/>
                      </a:lnTo>
                      <a:lnTo>
                        <a:pt x="32498" y="183032"/>
                      </a:lnTo>
                      <a:lnTo>
                        <a:pt x="0" y="201482"/>
                      </a:lnTo>
                      <a:lnTo>
                        <a:pt x="16555" y="159245"/>
                      </a:lnTo>
                      <a:lnTo>
                        <a:pt x="28737" y="123918"/>
                      </a:lnTo>
                      <a:lnTo>
                        <a:pt x="41949" y="146130"/>
                      </a:lnTo>
                      <a:lnTo>
                        <a:pt x="66057" y="97913"/>
                      </a:lnTo>
                      <a:lnTo>
                        <a:pt x="23273" y="97077"/>
                      </a:lnTo>
                      <a:lnTo>
                        <a:pt x="50949" y="54293"/>
                      </a:lnTo>
                      <a:lnTo>
                        <a:pt x="54935" y="30634"/>
                      </a:lnTo>
                      <a:lnTo>
                        <a:pt x="34813" y="19930"/>
                      </a:lnTo>
                      <a:lnTo>
                        <a:pt x="45067"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2">
                  <a:extLst>
                    <a:ext uri="{FF2B5EF4-FFF2-40B4-BE49-F238E27FC236}">
                      <a16:creationId xmlns:a16="http://schemas.microsoft.com/office/drawing/2014/main" id="{6928E8B2-2CE2-675E-B90B-45C2790A0399}"/>
                    </a:ext>
                  </a:extLst>
                </p:cNvPr>
                <p:cNvSpPr/>
                <p:nvPr/>
              </p:nvSpPr>
              <p:spPr>
                <a:xfrm>
                  <a:off x="11452825" y="2199650"/>
                  <a:ext cx="1519650" cy="1111425"/>
                </a:xfrm>
                <a:custGeom>
                  <a:avLst/>
                  <a:gdLst/>
                  <a:ahLst/>
                  <a:cxnLst/>
                  <a:rect l="l" t="t" r="r" b="b"/>
                  <a:pathLst>
                    <a:path w="60786" h="44457" fill="none" extrusionOk="0">
                      <a:moveTo>
                        <a:pt x="0" y="0"/>
                      </a:moveTo>
                      <a:lnTo>
                        <a:pt x="20959" y="32916"/>
                      </a:lnTo>
                      <a:lnTo>
                        <a:pt x="60786" y="44456"/>
                      </a:lnTo>
                      <a:lnTo>
                        <a:pt x="46546" y="11540"/>
                      </a:lnTo>
                      <a:lnTo>
                        <a:pt x="20959" y="32916"/>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2">
                  <a:extLst>
                    <a:ext uri="{FF2B5EF4-FFF2-40B4-BE49-F238E27FC236}">
                      <a16:creationId xmlns:a16="http://schemas.microsoft.com/office/drawing/2014/main" id="{DE765DF3-4867-EF3F-19E9-942F4F0E6DA7}"/>
                    </a:ext>
                  </a:extLst>
                </p:cNvPr>
                <p:cNvSpPr/>
                <p:nvPr/>
              </p:nvSpPr>
              <p:spPr>
                <a:xfrm>
                  <a:off x="11712400" y="1382375"/>
                  <a:ext cx="1952000" cy="2570775"/>
                </a:xfrm>
                <a:custGeom>
                  <a:avLst/>
                  <a:gdLst/>
                  <a:ahLst/>
                  <a:cxnLst/>
                  <a:rect l="l" t="t" r="r" b="b"/>
                  <a:pathLst>
                    <a:path w="78080" h="102831" fill="none" extrusionOk="0">
                      <a:moveTo>
                        <a:pt x="61943" y="0"/>
                      </a:moveTo>
                      <a:lnTo>
                        <a:pt x="78079" y="34363"/>
                      </a:lnTo>
                      <a:lnTo>
                        <a:pt x="36163" y="44231"/>
                      </a:lnTo>
                      <a:lnTo>
                        <a:pt x="16651" y="24848"/>
                      </a:lnTo>
                      <a:lnTo>
                        <a:pt x="10576" y="65607"/>
                      </a:lnTo>
                      <a:lnTo>
                        <a:pt x="0" y="64161"/>
                      </a:lnTo>
                      <a:lnTo>
                        <a:pt x="5658" y="102831"/>
                      </a:lnTo>
                      <a:lnTo>
                        <a:pt x="12408" y="86469"/>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2">
                  <a:extLst>
                    <a:ext uri="{FF2B5EF4-FFF2-40B4-BE49-F238E27FC236}">
                      <a16:creationId xmlns:a16="http://schemas.microsoft.com/office/drawing/2014/main" id="{C046B01D-4965-1141-35DC-35F8279AC4EC}"/>
                    </a:ext>
                  </a:extLst>
                </p:cNvPr>
                <p:cNvSpPr/>
                <p:nvPr/>
              </p:nvSpPr>
              <p:spPr>
                <a:xfrm>
                  <a:off x="13439350" y="4157250"/>
                  <a:ext cx="785950" cy="380125"/>
                </a:xfrm>
                <a:custGeom>
                  <a:avLst/>
                  <a:gdLst/>
                  <a:ahLst/>
                  <a:cxnLst/>
                  <a:rect l="l" t="t" r="r" b="b"/>
                  <a:pathLst>
                    <a:path w="31438" h="15205" fill="none" extrusionOk="0">
                      <a:moveTo>
                        <a:pt x="1" y="15205"/>
                      </a:moveTo>
                      <a:lnTo>
                        <a:pt x="31438" y="2636"/>
                      </a:lnTo>
                      <a:lnTo>
                        <a:pt x="16909" y="0"/>
                      </a:lnTo>
                      <a:close/>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2">
                  <a:extLst>
                    <a:ext uri="{FF2B5EF4-FFF2-40B4-BE49-F238E27FC236}">
                      <a16:creationId xmlns:a16="http://schemas.microsoft.com/office/drawing/2014/main" id="{A9645DBB-6B54-E189-C5E1-E20C50F2F7F3}"/>
                    </a:ext>
                  </a:extLst>
                </p:cNvPr>
                <p:cNvSpPr/>
                <p:nvPr/>
              </p:nvSpPr>
              <p:spPr>
                <a:xfrm>
                  <a:off x="10137300" y="5289525"/>
                  <a:ext cx="474175" cy="348800"/>
                </a:xfrm>
                <a:custGeom>
                  <a:avLst/>
                  <a:gdLst/>
                  <a:ahLst/>
                  <a:cxnLst/>
                  <a:rect l="l" t="t" r="r" b="b"/>
                  <a:pathLst>
                    <a:path w="18967" h="13952" fill="none" extrusionOk="0">
                      <a:moveTo>
                        <a:pt x="18966" y="1"/>
                      </a:moveTo>
                      <a:lnTo>
                        <a:pt x="1" y="1395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2">
                  <a:extLst>
                    <a:ext uri="{FF2B5EF4-FFF2-40B4-BE49-F238E27FC236}">
                      <a16:creationId xmlns:a16="http://schemas.microsoft.com/office/drawing/2014/main" id="{7E95B1F4-670E-D818-EA2F-2916875B3E68}"/>
                    </a:ext>
                  </a:extLst>
                </p:cNvPr>
                <p:cNvSpPr/>
                <p:nvPr/>
              </p:nvSpPr>
              <p:spPr>
                <a:xfrm>
                  <a:off x="10646000" y="3651775"/>
                  <a:ext cx="421925" cy="277275"/>
                </a:xfrm>
                <a:custGeom>
                  <a:avLst/>
                  <a:gdLst/>
                  <a:ahLst/>
                  <a:cxnLst/>
                  <a:rect l="l" t="t" r="r" b="b"/>
                  <a:pathLst>
                    <a:path w="16877" h="11091" fill="none" extrusionOk="0">
                      <a:moveTo>
                        <a:pt x="16876" y="11090"/>
                      </a:moveTo>
                      <a:lnTo>
                        <a:pt x="0" y="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2">
                  <a:extLst>
                    <a:ext uri="{FF2B5EF4-FFF2-40B4-BE49-F238E27FC236}">
                      <a16:creationId xmlns:a16="http://schemas.microsoft.com/office/drawing/2014/main" id="{C6DE2015-4EED-EB84-80CB-96FA8A67C3E3}"/>
                    </a:ext>
                  </a:extLst>
                </p:cNvPr>
                <p:cNvSpPr/>
                <p:nvPr/>
              </p:nvSpPr>
              <p:spPr>
                <a:xfrm>
                  <a:off x="12695200" y="4485125"/>
                  <a:ext cx="109325" cy="379325"/>
                </a:xfrm>
                <a:custGeom>
                  <a:avLst/>
                  <a:gdLst/>
                  <a:ahLst/>
                  <a:cxnLst/>
                  <a:rect l="l" t="t" r="r" b="b"/>
                  <a:pathLst>
                    <a:path w="4373" h="15173" fill="none" extrusionOk="0">
                      <a:moveTo>
                        <a:pt x="1" y="0"/>
                      </a:moveTo>
                      <a:lnTo>
                        <a:pt x="4373" y="1517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2">
                  <a:extLst>
                    <a:ext uri="{FF2B5EF4-FFF2-40B4-BE49-F238E27FC236}">
                      <a16:creationId xmlns:a16="http://schemas.microsoft.com/office/drawing/2014/main" id="{18C5DD65-A492-15A7-BE82-097929C59C95}"/>
                    </a:ext>
                  </a:extLst>
                </p:cNvPr>
                <p:cNvSpPr/>
                <p:nvPr/>
              </p:nvSpPr>
              <p:spPr>
                <a:xfrm>
                  <a:off x="9369050" y="4637000"/>
                  <a:ext cx="2406050" cy="998125"/>
                </a:xfrm>
                <a:custGeom>
                  <a:avLst/>
                  <a:gdLst/>
                  <a:ahLst/>
                  <a:cxnLst/>
                  <a:rect l="l" t="t" r="r" b="b"/>
                  <a:pathLst>
                    <a:path w="96242" h="39925" fill="none" extrusionOk="0">
                      <a:moveTo>
                        <a:pt x="76633" y="12987"/>
                      </a:moveTo>
                      <a:lnTo>
                        <a:pt x="42142" y="1"/>
                      </a:lnTo>
                      <a:lnTo>
                        <a:pt x="79880" y="39924"/>
                      </a:lnTo>
                      <a:lnTo>
                        <a:pt x="76633" y="12987"/>
                      </a:lnTo>
                      <a:lnTo>
                        <a:pt x="96241" y="21698"/>
                      </a:lnTo>
                      <a:lnTo>
                        <a:pt x="79880" y="39924"/>
                      </a:lnTo>
                      <a:lnTo>
                        <a:pt x="49696" y="26102"/>
                      </a:lnTo>
                      <a:lnTo>
                        <a:pt x="42142" y="1"/>
                      </a:lnTo>
                      <a:lnTo>
                        <a:pt x="1" y="22630"/>
                      </a:lnTo>
                      <a:lnTo>
                        <a:pt x="49696" y="2610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2">
                  <a:extLst>
                    <a:ext uri="{FF2B5EF4-FFF2-40B4-BE49-F238E27FC236}">
                      <a16:creationId xmlns:a16="http://schemas.microsoft.com/office/drawing/2014/main" id="{E63FD2BC-7634-74BA-5AEB-39CF554A7D43}"/>
                    </a:ext>
                  </a:extLst>
                </p:cNvPr>
                <p:cNvSpPr/>
                <p:nvPr/>
              </p:nvSpPr>
              <p:spPr>
                <a:xfrm>
                  <a:off x="11853825" y="3610800"/>
                  <a:ext cx="1328400" cy="970775"/>
                </a:xfrm>
                <a:custGeom>
                  <a:avLst/>
                  <a:gdLst/>
                  <a:ahLst/>
                  <a:cxnLst/>
                  <a:rect l="l" t="t" r="r" b="b"/>
                  <a:pathLst>
                    <a:path w="53136" h="38831" fill="none" extrusionOk="0">
                      <a:moveTo>
                        <a:pt x="15719" y="38831"/>
                      </a:moveTo>
                      <a:lnTo>
                        <a:pt x="33656" y="34973"/>
                      </a:lnTo>
                      <a:lnTo>
                        <a:pt x="50210" y="14851"/>
                      </a:lnTo>
                      <a:lnTo>
                        <a:pt x="1" y="13694"/>
                      </a:lnTo>
                      <a:lnTo>
                        <a:pt x="15719" y="38831"/>
                      </a:lnTo>
                      <a:lnTo>
                        <a:pt x="50210" y="14851"/>
                      </a:lnTo>
                      <a:lnTo>
                        <a:pt x="53135" y="0"/>
                      </a:lnTo>
                      <a:lnTo>
                        <a:pt x="1" y="13694"/>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2">
                  <a:extLst>
                    <a:ext uri="{FF2B5EF4-FFF2-40B4-BE49-F238E27FC236}">
                      <a16:creationId xmlns:a16="http://schemas.microsoft.com/office/drawing/2014/main" id="{65BFB81A-73D3-0784-197A-97AC17FE0401}"/>
                    </a:ext>
                  </a:extLst>
                </p:cNvPr>
                <p:cNvSpPr/>
                <p:nvPr/>
              </p:nvSpPr>
              <p:spPr>
                <a:xfrm>
                  <a:off x="10941725" y="1359075"/>
                  <a:ext cx="1862800" cy="4221400"/>
                </a:xfrm>
                <a:custGeom>
                  <a:avLst/>
                  <a:gdLst/>
                  <a:ahLst/>
                  <a:cxnLst/>
                  <a:rect l="l" t="t" r="r" b="b"/>
                  <a:pathLst>
                    <a:path w="74512" h="168856" fill="none" extrusionOk="0">
                      <a:moveTo>
                        <a:pt x="55353" y="157958"/>
                      </a:moveTo>
                      <a:lnTo>
                        <a:pt x="41210" y="168855"/>
                      </a:lnTo>
                      <a:lnTo>
                        <a:pt x="33334" y="152815"/>
                      </a:lnTo>
                      <a:lnTo>
                        <a:pt x="55353" y="157958"/>
                      </a:lnTo>
                      <a:lnTo>
                        <a:pt x="74512" y="140247"/>
                      </a:lnTo>
                      <a:lnTo>
                        <a:pt x="33334" y="152815"/>
                      </a:lnTo>
                      <a:lnTo>
                        <a:pt x="5047" y="102798"/>
                      </a:lnTo>
                      <a:lnTo>
                        <a:pt x="1" y="64128"/>
                      </a:lnTo>
                      <a:lnTo>
                        <a:pt x="20444" y="33623"/>
                      </a:lnTo>
                      <a:lnTo>
                        <a:pt x="47478" y="25780"/>
                      </a:lnTo>
                      <a:lnTo>
                        <a:pt x="47157" y="1865"/>
                      </a:lnTo>
                      <a:lnTo>
                        <a:pt x="65415" y="0"/>
                      </a:lnTo>
                      <a:lnTo>
                        <a:pt x="47478" y="2578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2">
                  <a:extLst>
                    <a:ext uri="{FF2B5EF4-FFF2-40B4-BE49-F238E27FC236}">
                      <a16:creationId xmlns:a16="http://schemas.microsoft.com/office/drawing/2014/main" id="{A748E9A4-45FF-B06D-7A1D-BDAFEA6686F3}"/>
                    </a:ext>
                  </a:extLst>
                </p:cNvPr>
                <p:cNvSpPr/>
                <p:nvPr/>
              </p:nvSpPr>
              <p:spPr>
                <a:xfrm>
                  <a:off x="11631225" y="5472750"/>
                  <a:ext cx="744175" cy="196925"/>
                </a:xfrm>
                <a:custGeom>
                  <a:avLst/>
                  <a:gdLst/>
                  <a:ahLst/>
                  <a:cxnLst/>
                  <a:rect l="l" t="t" r="r" b="b"/>
                  <a:pathLst>
                    <a:path w="29767" h="7877" fill="none" extrusionOk="0">
                      <a:moveTo>
                        <a:pt x="1" y="7876"/>
                      </a:moveTo>
                      <a:lnTo>
                        <a:pt x="13630" y="4308"/>
                      </a:lnTo>
                      <a:lnTo>
                        <a:pt x="29766"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2">
                  <a:extLst>
                    <a:ext uri="{FF2B5EF4-FFF2-40B4-BE49-F238E27FC236}">
                      <a16:creationId xmlns:a16="http://schemas.microsoft.com/office/drawing/2014/main" id="{24CB44E0-FCAA-68EC-9250-D4488B466DE4}"/>
                    </a:ext>
                  </a:extLst>
                </p:cNvPr>
                <p:cNvSpPr/>
                <p:nvPr/>
              </p:nvSpPr>
              <p:spPr>
                <a:xfrm>
                  <a:off x="10422600" y="4566275"/>
                  <a:ext cx="712025" cy="70750"/>
                </a:xfrm>
                <a:custGeom>
                  <a:avLst/>
                  <a:gdLst/>
                  <a:ahLst/>
                  <a:cxnLst/>
                  <a:rect l="l" t="t" r="r" b="b"/>
                  <a:pathLst>
                    <a:path w="28481" h="2830" fill="none" extrusionOk="0">
                      <a:moveTo>
                        <a:pt x="0" y="2830"/>
                      </a:moveTo>
                      <a:lnTo>
                        <a:pt x="28480"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2">
                  <a:extLst>
                    <a:ext uri="{FF2B5EF4-FFF2-40B4-BE49-F238E27FC236}">
                      <a16:creationId xmlns:a16="http://schemas.microsoft.com/office/drawing/2014/main" id="{578AD111-8C01-29D4-C0CF-0675AC488EB8}"/>
                    </a:ext>
                  </a:extLst>
                </p:cNvPr>
                <p:cNvSpPr/>
                <p:nvPr/>
              </p:nvSpPr>
              <p:spPr>
                <a:xfrm>
                  <a:off x="13862050" y="3331925"/>
                  <a:ext cx="179225" cy="825350"/>
                </a:xfrm>
                <a:custGeom>
                  <a:avLst/>
                  <a:gdLst/>
                  <a:ahLst/>
                  <a:cxnLst/>
                  <a:rect l="l" t="t" r="r" b="b"/>
                  <a:pathLst>
                    <a:path w="7169" h="33014" fill="none" extrusionOk="0">
                      <a:moveTo>
                        <a:pt x="1" y="33013"/>
                      </a:moveTo>
                      <a:lnTo>
                        <a:pt x="7169"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2">
                  <a:extLst>
                    <a:ext uri="{FF2B5EF4-FFF2-40B4-BE49-F238E27FC236}">
                      <a16:creationId xmlns:a16="http://schemas.microsoft.com/office/drawing/2014/main" id="{B8A282B4-3EC2-406A-2E71-496320539C7F}"/>
                    </a:ext>
                  </a:extLst>
                </p:cNvPr>
                <p:cNvSpPr/>
                <p:nvPr/>
              </p:nvSpPr>
              <p:spPr>
                <a:xfrm>
                  <a:off x="12398675" y="1151725"/>
                  <a:ext cx="178425" cy="206575"/>
                </a:xfrm>
                <a:custGeom>
                  <a:avLst/>
                  <a:gdLst/>
                  <a:ahLst/>
                  <a:cxnLst/>
                  <a:rect l="l" t="t" r="r" b="b"/>
                  <a:pathLst>
                    <a:path w="7137" h="8263" fill="none" extrusionOk="0">
                      <a:moveTo>
                        <a:pt x="7137" y="8262"/>
                      </a:moveTo>
                      <a:lnTo>
                        <a:pt x="1"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42">
                <a:extLst>
                  <a:ext uri="{FF2B5EF4-FFF2-40B4-BE49-F238E27FC236}">
                    <a16:creationId xmlns:a16="http://schemas.microsoft.com/office/drawing/2014/main" id="{380631D6-AFE6-2CE5-E20A-0A52BA837A91}"/>
                  </a:ext>
                </a:extLst>
              </p:cNvPr>
              <p:cNvGrpSpPr/>
              <p:nvPr/>
            </p:nvGrpSpPr>
            <p:grpSpPr>
              <a:xfrm>
                <a:off x="9348175" y="863250"/>
                <a:ext cx="5209825" cy="5078850"/>
                <a:chOff x="9348175" y="863250"/>
                <a:chExt cx="5209825" cy="5078850"/>
              </a:xfrm>
            </p:grpSpPr>
            <p:sp>
              <p:nvSpPr>
                <p:cNvPr id="1790" name="Google Shape;1790;p42">
                  <a:extLst>
                    <a:ext uri="{FF2B5EF4-FFF2-40B4-BE49-F238E27FC236}">
                      <a16:creationId xmlns:a16="http://schemas.microsoft.com/office/drawing/2014/main" id="{B9528FA0-A47B-F1A6-1B16-04F86661C071}"/>
                    </a:ext>
                  </a:extLst>
                </p:cNvPr>
                <p:cNvSpPr/>
                <p:nvPr/>
              </p:nvSpPr>
              <p:spPr>
                <a:xfrm>
                  <a:off x="10724750" y="2312150"/>
                  <a:ext cx="41825" cy="41825"/>
                </a:xfrm>
                <a:custGeom>
                  <a:avLst/>
                  <a:gdLst/>
                  <a:ahLst/>
                  <a:cxnLst/>
                  <a:rect l="l" t="t" r="r" b="b"/>
                  <a:pathLst>
                    <a:path w="1673" h="1673" extrusionOk="0">
                      <a:moveTo>
                        <a:pt x="836" y="1"/>
                      </a:moveTo>
                      <a:cubicBezTo>
                        <a:pt x="386" y="1"/>
                        <a:pt x="1" y="386"/>
                        <a:pt x="1" y="836"/>
                      </a:cubicBezTo>
                      <a:cubicBezTo>
                        <a:pt x="1" y="1286"/>
                        <a:pt x="386" y="1672"/>
                        <a:pt x="836" y="1672"/>
                      </a:cubicBezTo>
                      <a:cubicBezTo>
                        <a:pt x="1318" y="1672"/>
                        <a:pt x="1672" y="1286"/>
                        <a:pt x="1672" y="836"/>
                      </a:cubicBezTo>
                      <a:cubicBezTo>
                        <a:pt x="1672"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2">
                  <a:extLst>
                    <a:ext uri="{FF2B5EF4-FFF2-40B4-BE49-F238E27FC236}">
                      <a16:creationId xmlns:a16="http://schemas.microsoft.com/office/drawing/2014/main" id="{B9EA3CA3-36E2-D0C1-1241-FBD431837EC4}"/>
                    </a:ext>
                  </a:extLst>
                </p:cNvPr>
                <p:cNvSpPr/>
                <p:nvPr/>
              </p:nvSpPr>
              <p:spPr>
                <a:xfrm>
                  <a:off x="12107775" y="1979450"/>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2">
                  <a:extLst>
                    <a:ext uri="{FF2B5EF4-FFF2-40B4-BE49-F238E27FC236}">
                      <a16:creationId xmlns:a16="http://schemas.microsoft.com/office/drawing/2014/main" id="{7E96DD0A-5A7B-ED8F-5A2F-8AC8928EC207}"/>
                    </a:ext>
                  </a:extLst>
                </p:cNvPr>
                <p:cNvSpPr/>
                <p:nvPr/>
              </p:nvSpPr>
              <p:spPr>
                <a:xfrm>
                  <a:off x="12959600" y="328210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2">
                  <a:extLst>
                    <a:ext uri="{FF2B5EF4-FFF2-40B4-BE49-F238E27FC236}">
                      <a16:creationId xmlns:a16="http://schemas.microsoft.com/office/drawing/2014/main" id="{7FAF8B68-95C6-D84E-CD81-3A9811001E6D}"/>
                    </a:ext>
                  </a:extLst>
                </p:cNvPr>
                <p:cNvSpPr/>
                <p:nvPr/>
              </p:nvSpPr>
              <p:spPr>
                <a:xfrm>
                  <a:off x="13743125" y="1628275"/>
                  <a:ext cx="41800" cy="42625"/>
                </a:xfrm>
                <a:custGeom>
                  <a:avLst/>
                  <a:gdLst/>
                  <a:ahLst/>
                  <a:cxnLst/>
                  <a:rect l="l" t="t" r="r" b="b"/>
                  <a:pathLst>
                    <a:path w="1672" h="1705" extrusionOk="0">
                      <a:moveTo>
                        <a:pt x="836" y="1"/>
                      </a:moveTo>
                      <a:cubicBezTo>
                        <a:pt x="354" y="1"/>
                        <a:pt x="0" y="386"/>
                        <a:pt x="0" y="868"/>
                      </a:cubicBezTo>
                      <a:cubicBezTo>
                        <a:pt x="0" y="1318"/>
                        <a:pt x="354" y="1704"/>
                        <a:pt x="836" y="1704"/>
                      </a:cubicBezTo>
                      <a:cubicBezTo>
                        <a:pt x="1286" y="1704"/>
                        <a:pt x="1672" y="1318"/>
                        <a:pt x="1672" y="868"/>
                      </a:cubicBezTo>
                      <a:cubicBezTo>
                        <a:pt x="1672" y="386"/>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2">
                  <a:extLst>
                    <a:ext uri="{FF2B5EF4-FFF2-40B4-BE49-F238E27FC236}">
                      <a16:creationId xmlns:a16="http://schemas.microsoft.com/office/drawing/2014/main" id="{DB7FF8C6-1763-5712-A9E1-FDD19E0CDEB0}"/>
                    </a:ext>
                  </a:extLst>
                </p:cNvPr>
                <p:cNvSpPr/>
                <p:nvPr/>
              </p:nvSpPr>
              <p:spPr>
                <a:xfrm>
                  <a:off x="11690700" y="2964675"/>
                  <a:ext cx="42600" cy="42625"/>
                </a:xfrm>
                <a:custGeom>
                  <a:avLst/>
                  <a:gdLst/>
                  <a:ahLst/>
                  <a:cxnLst/>
                  <a:rect l="l" t="t" r="r" b="b"/>
                  <a:pathLst>
                    <a:path w="1704" h="1705" extrusionOk="0">
                      <a:moveTo>
                        <a:pt x="868" y="1"/>
                      </a:moveTo>
                      <a:cubicBezTo>
                        <a:pt x="386" y="1"/>
                        <a:pt x="0" y="387"/>
                        <a:pt x="0" y="869"/>
                      </a:cubicBezTo>
                      <a:cubicBezTo>
                        <a:pt x="0" y="1319"/>
                        <a:pt x="386" y="1705"/>
                        <a:pt x="868" y="1705"/>
                      </a:cubicBezTo>
                      <a:cubicBezTo>
                        <a:pt x="1318" y="1705"/>
                        <a:pt x="1704" y="1319"/>
                        <a:pt x="1704" y="869"/>
                      </a:cubicBezTo>
                      <a:cubicBezTo>
                        <a:pt x="1704" y="387"/>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2">
                  <a:extLst>
                    <a:ext uri="{FF2B5EF4-FFF2-40B4-BE49-F238E27FC236}">
                      <a16:creationId xmlns:a16="http://schemas.microsoft.com/office/drawing/2014/main" id="{C8E863B0-CC13-03BE-6B5C-79BCDF5865A5}"/>
                    </a:ext>
                  </a:extLst>
                </p:cNvPr>
                <p:cNvSpPr/>
                <p:nvPr/>
              </p:nvSpPr>
              <p:spPr>
                <a:xfrm>
                  <a:off x="12671100" y="4466625"/>
                  <a:ext cx="42625" cy="41825"/>
                </a:xfrm>
                <a:custGeom>
                  <a:avLst/>
                  <a:gdLst/>
                  <a:ahLst/>
                  <a:cxnLst/>
                  <a:rect l="l" t="t" r="r" b="b"/>
                  <a:pathLst>
                    <a:path w="1705" h="1673" extrusionOk="0">
                      <a:moveTo>
                        <a:pt x="836" y="1"/>
                      </a:moveTo>
                      <a:cubicBezTo>
                        <a:pt x="386" y="1"/>
                        <a:pt x="1" y="387"/>
                        <a:pt x="1" y="837"/>
                      </a:cubicBezTo>
                      <a:cubicBezTo>
                        <a:pt x="1" y="1319"/>
                        <a:pt x="386" y="1672"/>
                        <a:pt x="836" y="1672"/>
                      </a:cubicBezTo>
                      <a:cubicBezTo>
                        <a:pt x="1318" y="1672"/>
                        <a:pt x="1704" y="1319"/>
                        <a:pt x="1704" y="837"/>
                      </a:cubicBezTo>
                      <a:cubicBezTo>
                        <a:pt x="1704" y="387"/>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2">
                  <a:extLst>
                    <a:ext uri="{FF2B5EF4-FFF2-40B4-BE49-F238E27FC236}">
                      <a16:creationId xmlns:a16="http://schemas.microsoft.com/office/drawing/2014/main" id="{A1185044-9175-F1C8-35A2-00D22B83D996}"/>
                    </a:ext>
                  </a:extLst>
                </p:cNvPr>
                <p:cNvSpPr/>
                <p:nvPr/>
              </p:nvSpPr>
              <p:spPr>
                <a:xfrm>
                  <a:off x="9348175" y="5181850"/>
                  <a:ext cx="42600" cy="42625"/>
                </a:xfrm>
                <a:custGeom>
                  <a:avLst/>
                  <a:gdLst/>
                  <a:ahLst/>
                  <a:cxnLst/>
                  <a:rect l="l" t="t" r="r" b="b"/>
                  <a:pathLst>
                    <a:path w="1704" h="1705" extrusionOk="0">
                      <a:moveTo>
                        <a:pt x="836" y="1"/>
                      </a:moveTo>
                      <a:cubicBezTo>
                        <a:pt x="386" y="1"/>
                        <a:pt x="0" y="386"/>
                        <a:pt x="0" y="836"/>
                      </a:cubicBezTo>
                      <a:cubicBezTo>
                        <a:pt x="0" y="1318"/>
                        <a:pt x="386" y="1704"/>
                        <a:pt x="836" y="1704"/>
                      </a:cubicBezTo>
                      <a:cubicBezTo>
                        <a:pt x="1318" y="1704"/>
                        <a:pt x="1704" y="1318"/>
                        <a:pt x="1704" y="836"/>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2">
                  <a:extLst>
                    <a:ext uri="{FF2B5EF4-FFF2-40B4-BE49-F238E27FC236}">
                      <a16:creationId xmlns:a16="http://schemas.microsoft.com/office/drawing/2014/main" id="{441CE292-E4DF-E0E4-CF2F-10903CEAAEF6}"/>
                    </a:ext>
                  </a:extLst>
                </p:cNvPr>
                <p:cNvSpPr/>
                <p:nvPr/>
              </p:nvSpPr>
              <p:spPr>
                <a:xfrm>
                  <a:off x="11122550" y="4545400"/>
                  <a:ext cx="41800" cy="41800"/>
                </a:xfrm>
                <a:custGeom>
                  <a:avLst/>
                  <a:gdLst/>
                  <a:ahLst/>
                  <a:cxnLst/>
                  <a:rect l="l" t="t" r="r" b="b"/>
                  <a:pathLst>
                    <a:path w="1672" h="1672" extrusionOk="0">
                      <a:moveTo>
                        <a:pt x="836" y="0"/>
                      </a:moveTo>
                      <a:cubicBezTo>
                        <a:pt x="386" y="0"/>
                        <a:pt x="0" y="354"/>
                        <a:pt x="0" y="836"/>
                      </a:cubicBezTo>
                      <a:cubicBezTo>
                        <a:pt x="0" y="1286"/>
                        <a:pt x="386" y="1672"/>
                        <a:pt x="836" y="1672"/>
                      </a:cubicBezTo>
                      <a:cubicBezTo>
                        <a:pt x="1318" y="1672"/>
                        <a:pt x="1672" y="1286"/>
                        <a:pt x="1672" y="836"/>
                      </a:cubicBezTo>
                      <a:cubicBezTo>
                        <a:pt x="1672" y="354"/>
                        <a:pt x="1318"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2">
                  <a:extLst>
                    <a:ext uri="{FF2B5EF4-FFF2-40B4-BE49-F238E27FC236}">
                      <a16:creationId xmlns:a16="http://schemas.microsoft.com/office/drawing/2014/main" id="{C80E5284-0C14-2CA7-C4E0-6DF491C49B0C}"/>
                    </a:ext>
                  </a:extLst>
                </p:cNvPr>
                <p:cNvSpPr/>
                <p:nvPr/>
              </p:nvSpPr>
              <p:spPr>
                <a:xfrm>
                  <a:off x="10115625" y="5616600"/>
                  <a:ext cx="42600" cy="42625"/>
                </a:xfrm>
                <a:custGeom>
                  <a:avLst/>
                  <a:gdLst/>
                  <a:ahLst/>
                  <a:cxnLst/>
                  <a:rect l="l" t="t" r="r" b="b"/>
                  <a:pathLst>
                    <a:path w="1704" h="1705" extrusionOk="0">
                      <a:moveTo>
                        <a:pt x="868" y="1"/>
                      </a:moveTo>
                      <a:cubicBezTo>
                        <a:pt x="386" y="1"/>
                        <a:pt x="0" y="386"/>
                        <a:pt x="0" y="869"/>
                      </a:cubicBezTo>
                      <a:cubicBezTo>
                        <a:pt x="0" y="1319"/>
                        <a:pt x="386" y="1704"/>
                        <a:pt x="868" y="1704"/>
                      </a:cubicBezTo>
                      <a:cubicBezTo>
                        <a:pt x="1318" y="1704"/>
                        <a:pt x="1704" y="1319"/>
                        <a:pt x="1704" y="869"/>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2">
                  <a:extLst>
                    <a:ext uri="{FF2B5EF4-FFF2-40B4-BE49-F238E27FC236}">
                      <a16:creationId xmlns:a16="http://schemas.microsoft.com/office/drawing/2014/main" id="{E84C19C3-FDC4-EE68-638A-979E9EC469C5}"/>
                    </a:ext>
                  </a:extLst>
                </p:cNvPr>
                <p:cNvSpPr/>
                <p:nvPr/>
              </p:nvSpPr>
              <p:spPr>
                <a:xfrm>
                  <a:off x="12002500" y="3531225"/>
                  <a:ext cx="42600" cy="41825"/>
                </a:xfrm>
                <a:custGeom>
                  <a:avLst/>
                  <a:gdLst/>
                  <a:ahLst/>
                  <a:cxnLst/>
                  <a:rect l="l" t="t" r="r" b="b"/>
                  <a:pathLst>
                    <a:path w="1704" h="1673" extrusionOk="0">
                      <a:moveTo>
                        <a:pt x="836" y="1"/>
                      </a:moveTo>
                      <a:cubicBezTo>
                        <a:pt x="386" y="1"/>
                        <a:pt x="0" y="354"/>
                        <a:pt x="0" y="837"/>
                      </a:cubicBezTo>
                      <a:cubicBezTo>
                        <a:pt x="0" y="1287"/>
                        <a:pt x="386" y="1672"/>
                        <a:pt x="836" y="1672"/>
                      </a:cubicBezTo>
                      <a:cubicBezTo>
                        <a:pt x="1318" y="1672"/>
                        <a:pt x="1704" y="1287"/>
                        <a:pt x="1704" y="837"/>
                      </a:cubicBezTo>
                      <a:cubicBezTo>
                        <a:pt x="1704" y="354"/>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2">
                  <a:extLst>
                    <a:ext uri="{FF2B5EF4-FFF2-40B4-BE49-F238E27FC236}">
                      <a16:creationId xmlns:a16="http://schemas.microsoft.com/office/drawing/2014/main" id="{7AD81EF9-141C-0E8F-A640-861359170ADF}"/>
                    </a:ext>
                  </a:extLst>
                </p:cNvPr>
                <p:cNvSpPr/>
                <p:nvPr/>
              </p:nvSpPr>
              <p:spPr>
                <a:xfrm>
                  <a:off x="10624300" y="3630075"/>
                  <a:ext cx="42625" cy="42625"/>
                </a:xfrm>
                <a:custGeom>
                  <a:avLst/>
                  <a:gdLst/>
                  <a:ahLst/>
                  <a:cxnLst/>
                  <a:rect l="l" t="t" r="r" b="b"/>
                  <a:pathLst>
                    <a:path w="1705" h="1705" extrusionOk="0">
                      <a:moveTo>
                        <a:pt x="868" y="1"/>
                      </a:moveTo>
                      <a:cubicBezTo>
                        <a:pt x="386" y="1"/>
                        <a:pt x="0" y="386"/>
                        <a:pt x="0" y="868"/>
                      </a:cubicBezTo>
                      <a:cubicBezTo>
                        <a:pt x="0" y="1318"/>
                        <a:pt x="386" y="1704"/>
                        <a:pt x="868" y="1704"/>
                      </a:cubicBezTo>
                      <a:cubicBezTo>
                        <a:pt x="1318" y="1704"/>
                        <a:pt x="1704" y="1318"/>
                        <a:pt x="1704" y="868"/>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2">
                  <a:extLst>
                    <a:ext uri="{FF2B5EF4-FFF2-40B4-BE49-F238E27FC236}">
                      <a16:creationId xmlns:a16="http://schemas.microsoft.com/office/drawing/2014/main" id="{5A9F7D23-FEB4-95A7-B3BF-2AF5BA4B587F}"/>
                    </a:ext>
                  </a:extLst>
                </p:cNvPr>
                <p:cNvSpPr/>
                <p:nvPr/>
              </p:nvSpPr>
              <p:spPr>
                <a:xfrm>
                  <a:off x="13161300" y="3589900"/>
                  <a:ext cx="41825" cy="42600"/>
                </a:xfrm>
                <a:custGeom>
                  <a:avLst/>
                  <a:gdLst/>
                  <a:ahLst/>
                  <a:cxnLst/>
                  <a:rect l="l" t="t" r="r" b="b"/>
                  <a:pathLst>
                    <a:path w="1673" h="1704" extrusionOk="0">
                      <a:moveTo>
                        <a:pt x="836" y="0"/>
                      </a:moveTo>
                      <a:cubicBezTo>
                        <a:pt x="354" y="0"/>
                        <a:pt x="1" y="386"/>
                        <a:pt x="1" y="836"/>
                      </a:cubicBezTo>
                      <a:cubicBezTo>
                        <a:pt x="1" y="1318"/>
                        <a:pt x="354" y="1704"/>
                        <a:pt x="836" y="1704"/>
                      </a:cubicBezTo>
                      <a:cubicBezTo>
                        <a:pt x="1319" y="1704"/>
                        <a:pt x="1672" y="1318"/>
                        <a:pt x="1672" y="836"/>
                      </a:cubicBezTo>
                      <a:cubicBezTo>
                        <a:pt x="1672" y="386"/>
                        <a:pt x="1319"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2">
                  <a:extLst>
                    <a:ext uri="{FF2B5EF4-FFF2-40B4-BE49-F238E27FC236}">
                      <a16:creationId xmlns:a16="http://schemas.microsoft.com/office/drawing/2014/main" id="{311A61A5-AA22-2190-2A85-6538C633DDFE}"/>
                    </a:ext>
                  </a:extLst>
                </p:cNvPr>
                <p:cNvSpPr/>
                <p:nvPr/>
              </p:nvSpPr>
              <p:spPr>
                <a:xfrm>
                  <a:off x="14516200" y="473905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2">
                  <a:extLst>
                    <a:ext uri="{FF2B5EF4-FFF2-40B4-BE49-F238E27FC236}">
                      <a16:creationId xmlns:a16="http://schemas.microsoft.com/office/drawing/2014/main" id="{74F3753F-7F5A-5903-43A2-15E9741A29A1}"/>
                    </a:ext>
                  </a:extLst>
                </p:cNvPr>
                <p:cNvSpPr/>
                <p:nvPr/>
              </p:nvSpPr>
              <p:spPr>
                <a:xfrm>
                  <a:off x="13821075" y="5063725"/>
                  <a:ext cx="42600" cy="42600"/>
                </a:xfrm>
                <a:custGeom>
                  <a:avLst/>
                  <a:gdLst/>
                  <a:ahLst/>
                  <a:cxnLst/>
                  <a:rect l="l" t="t" r="r" b="b"/>
                  <a:pathLst>
                    <a:path w="1704" h="1704" extrusionOk="0">
                      <a:moveTo>
                        <a:pt x="868" y="0"/>
                      </a:moveTo>
                      <a:cubicBezTo>
                        <a:pt x="386" y="0"/>
                        <a:pt x="0" y="386"/>
                        <a:pt x="0" y="868"/>
                      </a:cubicBezTo>
                      <a:cubicBezTo>
                        <a:pt x="0" y="1318"/>
                        <a:pt x="386" y="1704"/>
                        <a:pt x="868" y="1704"/>
                      </a:cubicBezTo>
                      <a:cubicBezTo>
                        <a:pt x="1318" y="1704"/>
                        <a:pt x="1704" y="1318"/>
                        <a:pt x="1704" y="868"/>
                      </a:cubicBezTo>
                      <a:cubicBezTo>
                        <a:pt x="1704" y="386"/>
                        <a:pt x="1318" y="0"/>
                        <a:pt x="86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2">
                  <a:extLst>
                    <a:ext uri="{FF2B5EF4-FFF2-40B4-BE49-F238E27FC236}">
                      <a16:creationId xmlns:a16="http://schemas.microsoft.com/office/drawing/2014/main" id="{7BF020D2-DCBD-E226-0F2B-28ED01EB751D}"/>
                    </a:ext>
                  </a:extLst>
                </p:cNvPr>
                <p:cNvSpPr/>
                <p:nvPr/>
              </p:nvSpPr>
              <p:spPr>
                <a:xfrm>
                  <a:off x="13674800" y="5776525"/>
                  <a:ext cx="41825" cy="42625"/>
                </a:xfrm>
                <a:custGeom>
                  <a:avLst/>
                  <a:gdLst/>
                  <a:ahLst/>
                  <a:cxnLst/>
                  <a:rect l="l" t="t" r="r" b="b"/>
                  <a:pathLst>
                    <a:path w="1673" h="1705" extrusionOk="0">
                      <a:moveTo>
                        <a:pt x="837" y="0"/>
                      </a:moveTo>
                      <a:cubicBezTo>
                        <a:pt x="387" y="0"/>
                        <a:pt x="1" y="386"/>
                        <a:pt x="1" y="836"/>
                      </a:cubicBezTo>
                      <a:cubicBezTo>
                        <a:pt x="1" y="1318"/>
                        <a:pt x="387" y="1704"/>
                        <a:pt x="837" y="1704"/>
                      </a:cubicBezTo>
                      <a:cubicBezTo>
                        <a:pt x="1319" y="1704"/>
                        <a:pt x="1673" y="1318"/>
                        <a:pt x="1673" y="836"/>
                      </a:cubicBezTo>
                      <a:cubicBezTo>
                        <a:pt x="1673"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2">
                  <a:extLst>
                    <a:ext uri="{FF2B5EF4-FFF2-40B4-BE49-F238E27FC236}">
                      <a16:creationId xmlns:a16="http://schemas.microsoft.com/office/drawing/2014/main" id="{09FF4BCC-B467-CC23-DC91-F3334E72BC01}"/>
                    </a:ext>
                  </a:extLst>
                </p:cNvPr>
                <p:cNvSpPr/>
                <p:nvPr/>
              </p:nvSpPr>
              <p:spPr>
                <a:xfrm>
                  <a:off x="13244075" y="5739550"/>
                  <a:ext cx="42625" cy="41825"/>
                </a:xfrm>
                <a:custGeom>
                  <a:avLst/>
                  <a:gdLst/>
                  <a:ahLst/>
                  <a:cxnLst/>
                  <a:rect l="l" t="t" r="r" b="b"/>
                  <a:pathLst>
                    <a:path w="1705" h="1673" extrusionOk="0">
                      <a:moveTo>
                        <a:pt x="868" y="1"/>
                      </a:moveTo>
                      <a:cubicBezTo>
                        <a:pt x="386" y="1"/>
                        <a:pt x="1" y="354"/>
                        <a:pt x="1" y="837"/>
                      </a:cubicBezTo>
                      <a:cubicBezTo>
                        <a:pt x="1" y="1319"/>
                        <a:pt x="386" y="1672"/>
                        <a:pt x="868" y="1672"/>
                      </a:cubicBezTo>
                      <a:cubicBezTo>
                        <a:pt x="1318" y="1672"/>
                        <a:pt x="1704" y="1319"/>
                        <a:pt x="1704" y="837"/>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2">
                  <a:extLst>
                    <a:ext uri="{FF2B5EF4-FFF2-40B4-BE49-F238E27FC236}">
                      <a16:creationId xmlns:a16="http://schemas.microsoft.com/office/drawing/2014/main" id="{CEF868AE-C65F-414D-C8CA-FEA814765C65}"/>
                    </a:ext>
                  </a:extLst>
                </p:cNvPr>
                <p:cNvSpPr/>
                <p:nvPr/>
              </p:nvSpPr>
              <p:spPr>
                <a:xfrm>
                  <a:off x="12369750" y="5899475"/>
                  <a:ext cx="42600" cy="42625"/>
                </a:xfrm>
                <a:custGeom>
                  <a:avLst/>
                  <a:gdLst/>
                  <a:ahLst/>
                  <a:cxnLst/>
                  <a:rect l="l" t="t" r="r" b="b"/>
                  <a:pathLst>
                    <a:path w="1704" h="1705" extrusionOk="0">
                      <a:moveTo>
                        <a:pt x="836" y="1"/>
                      </a:moveTo>
                      <a:cubicBezTo>
                        <a:pt x="386" y="1"/>
                        <a:pt x="0" y="386"/>
                        <a:pt x="0" y="868"/>
                      </a:cubicBezTo>
                      <a:cubicBezTo>
                        <a:pt x="0" y="1319"/>
                        <a:pt x="386" y="1704"/>
                        <a:pt x="836" y="1704"/>
                      </a:cubicBezTo>
                      <a:cubicBezTo>
                        <a:pt x="1318" y="1704"/>
                        <a:pt x="1704" y="1319"/>
                        <a:pt x="1704" y="868"/>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2">
                  <a:extLst>
                    <a:ext uri="{FF2B5EF4-FFF2-40B4-BE49-F238E27FC236}">
                      <a16:creationId xmlns:a16="http://schemas.microsoft.com/office/drawing/2014/main" id="{8D5BED45-5510-9463-03EF-1C8F82170C55}"/>
                    </a:ext>
                  </a:extLst>
                </p:cNvPr>
                <p:cNvSpPr/>
                <p:nvPr/>
              </p:nvSpPr>
              <p:spPr>
                <a:xfrm>
                  <a:off x="11950250" y="5549100"/>
                  <a:ext cx="42625" cy="41825"/>
                </a:xfrm>
                <a:custGeom>
                  <a:avLst/>
                  <a:gdLst/>
                  <a:ahLst/>
                  <a:cxnLst/>
                  <a:rect l="l" t="t" r="r" b="b"/>
                  <a:pathLst>
                    <a:path w="1705" h="1673" extrusionOk="0">
                      <a:moveTo>
                        <a:pt x="869" y="1"/>
                      </a:moveTo>
                      <a:cubicBezTo>
                        <a:pt x="387" y="1"/>
                        <a:pt x="1" y="354"/>
                        <a:pt x="1" y="836"/>
                      </a:cubicBezTo>
                      <a:cubicBezTo>
                        <a:pt x="1" y="1286"/>
                        <a:pt x="387" y="1672"/>
                        <a:pt x="869" y="1672"/>
                      </a:cubicBezTo>
                      <a:cubicBezTo>
                        <a:pt x="1319" y="1672"/>
                        <a:pt x="1705" y="1286"/>
                        <a:pt x="1705" y="836"/>
                      </a:cubicBezTo>
                      <a:cubicBezTo>
                        <a:pt x="1705" y="354"/>
                        <a:pt x="1319" y="1"/>
                        <a:pt x="86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2">
                  <a:extLst>
                    <a:ext uri="{FF2B5EF4-FFF2-40B4-BE49-F238E27FC236}">
                      <a16:creationId xmlns:a16="http://schemas.microsoft.com/office/drawing/2014/main" id="{0DBA21EA-E238-4AD0-C614-E175BD4D6F6C}"/>
                    </a:ext>
                  </a:extLst>
                </p:cNvPr>
                <p:cNvSpPr/>
                <p:nvPr/>
              </p:nvSpPr>
              <p:spPr>
                <a:xfrm>
                  <a:off x="11609525" y="5647950"/>
                  <a:ext cx="42625" cy="42625"/>
                </a:xfrm>
                <a:custGeom>
                  <a:avLst/>
                  <a:gdLst/>
                  <a:ahLst/>
                  <a:cxnLst/>
                  <a:rect l="l" t="t" r="r" b="b"/>
                  <a:pathLst>
                    <a:path w="1705" h="1705" extrusionOk="0">
                      <a:moveTo>
                        <a:pt x="869" y="0"/>
                      </a:moveTo>
                      <a:cubicBezTo>
                        <a:pt x="386" y="0"/>
                        <a:pt x="1" y="386"/>
                        <a:pt x="1" y="868"/>
                      </a:cubicBezTo>
                      <a:cubicBezTo>
                        <a:pt x="1" y="1318"/>
                        <a:pt x="386" y="1704"/>
                        <a:pt x="869" y="1704"/>
                      </a:cubicBezTo>
                      <a:cubicBezTo>
                        <a:pt x="1319" y="1704"/>
                        <a:pt x="1704" y="1318"/>
                        <a:pt x="1704" y="868"/>
                      </a:cubicBezTo>
                      <a:cubicBezTo>
                        <a:pt x="1704" y="386"/>
                        <a:pt x="1319" y="0"/>
                        <a:pt x="86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2">
                  <a:extLst>
                    <a:ext uri="{FF2B5EF4-FFF2-40B4-BE49-F238E27FC236}">
                      <a16:creationId xmlns:a16="http://schemas.microsoft.com/office/drawing/2014/main" id="{55F79E02-DB66-4529-653A-75F067BAA674}"/>
                    </a:ext>
                  </a:extLst>
                </p:cNvPr>
                <p:cNvSpPr/>
                <p:nvPr/>
              </p:nvSpPr>
              <p:spPr>
                <a:xfrm>
                  <a:off x="11266375" y="4940775"/>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2">
                  <a:extLst>
                    <a:ext uri="{FF2B5EF4-FFF2-40B4-BE49-F238E27FC236}">
                      <a16:creationId xmlns:a16="http://schemas.microsoft.com/office/drawing/2014/main" id="{D4184938-4E4A-0732-9D7A-E35E662EBA2A}"/>
                    </a:ext>
                  </a:extLst>
                </p:cNvPr>
                <p:cNvSpPr/>
                <p:nvPr/>
              </p:nvSpPr>
              <p:spPr>
                <a:xfrm>
                  <a:off x="13496400" y="863250"/>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2">
                  <a:extLst>
                    <a:ext uri="{FF2B5EF4-FFF2-40B4-BE49-F238E27FC236}">
                      <a16:creationId xmlns:a16="http://schemas.microsoft.com/office/drawing/2014/main" id="{6A91737B-FD0C-C840-BD1D-EDD0A393381A}"/>
                    </a:ext>
                  </a:extLst>
                </p:cNvPr>
                <p:cNvSpPr/>
                <p:nvPr/>
              </p:nvSpPr>
              <p:spPr>
                <a:xfrm>
                  <a:off x="12099725" y="1387200"/>
                  <a:ext cx="42625" cy="42600"/>
                </a:xfrm>
                <a:custGeom>
                  <a:avLst/>
                  <a:gdLst/>
                  <a:ahLst/>
                  <a:cxnLst/>
                  <a:rect l="l" t="t" r="r" b="b"/>
                  <a:pathLst>
                    <a:path w="1705" h="1704" extrusionOk="0">
                      <a:moveTo>
                        <a:pt x="837" y="0"/>
                      </a:moveTo>
                      <a:cubicBezTo>
                        <a:pt x="387" y="0"/>
                        <a:pt x="1" y="386"/>
                        <a:pt x="1" y="868"/>
                      </a:cubicBezTo>
                      <a:cubicBezTo>
                        <a:pt x="1" y="1318"/>
                        <a:pt x="387" y="1704"/>
                        <a:pt x="837" y="1704"/>
                      </a:cubicBezTo>
                      <a:cubicBezTo>
                        <a:pt x="1319" y="1704"/>
                        <a:pt x="1704" y="1318"/>
                        <a:pt x="1704" y="868"/>
                      </a:cubicBezTo>
                      <a:cubicBezTo>
                        <a:pt x="1704"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2">
                  <a:extLst>
                    <a:ext uri="{FF2B5EF4-FFF2-40B4-BE49-F238E27FC236}">
                      <a16:creationId xmlns:a16="http://schemas.microsoft.com/office/drawing/2014/main" id="{9081FFBC-F0D6-C9B9-AC07-CE4729A9425E}"/>
                    </a:ext>
                  </a:extLst>
                </p:cNvPr>
                <p:cNvSpPr/>
                <p:nvPr/>
              </p:nvSpPr>
              <p:spPr>
                <a:xfrm>
                  <a:off x="12372150" y="1127625"/>
                  <a:ext cx="42625" cy="42625"/>
                </a:xfrm>
                <a:custGeom>
                  <a:avLst/>
                  <a:gdLst/>
                  <a:ahLst/>
                  <a:cxnLst/>
                  <a:rect l="l" t="t" r="r" b="b"/>
                  <a:pathLst>
                    <a:path w="1705" h="1705" extrusionOk="0">
                      <a:moveTo>
                        <a:pt x="837" y="1"/>
                      </a:moveTo>
                      <a:cubicBezTo>
                        <a:pt x="386" y="1"/>
                        <a:pt x="1" y="386"/>
                        <a:pt x="1" y="868"/>
                      </a:cubicBezTo>
                      <a:cubicBezTo>
                        <a:pt x="1" y="1318"/>
                        <a:pt x="386" y="1704"/>
                        <a:pt x="837" y="1704"/>
                      </a:cubicBezTo>
                      <a:cubicBezTo>
                        <a:pt x="1319" y="1704"/>
                        <a:pt x="1704" y="1318"/>
                        <a:pt x="1704" y="868"/>
                      </a:cubicBezTo>
                      <a:cubicBezTo>
                        <a:pt x="1704" y="386"/>
                        <a:pt x="1319" y="1"/>
                        <a:pt x="83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2">
                  <a:extLst>
                    <a:ext uri="{FF2B5EF4-FFF2-40B4-BE49-F238E27FC236}">
                      <a16:creationId xmlns:a16="http://schemas.microsoft.com/office/drawing/2014/main" id="{3CD34FA0-356E-9ACE-364E-8009AB6668AC}"/>
                    </a:ext>
                  </a:extLst>
                </p:cNvPr>
                <p:cNvSpPr/>
                <p:nvPr/>
              </p:nvSpPr>
              <p:spPr>
                <a:xfrm>
                  <a:off x="13247300" y="1361475"/>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2">
                  <a:extLst>
                    <a:ext uri="{FF2B5EF4-FFF2-40B4-BE49-F238E27FC236}">
                      <a16:creationId xmlns:a16="http://schemas.microsoft.com/office/drawing/2014/main" id="{BE78468C-7601-B0BC-0594-7F52715DFFBE}"/>
                    </a:ext>
                  </a:extLst>
                </p:cNvPr>
                <p:cNvSpPr/>
                <p:nvPr/>
              </p:nvSpPr>
              <p:spPr>
                <a:xfrm>
                  <a:off x="10904750" y="2926100"/>
                  <a:ext cx="69150" cy="69150"/>
                </a:xfrm>
                <a:custGeom>
                  <a:avLst/>
                  <a:gdLst/>
                  <a:ahLst/>
                  <a:cxnLst/>
                  <a:rect l="l" t="t" r="r" b="b"/>
                  <a:pathLst>
                    <a:path w="2766" h="2766" extrusionOk="0">
                      <a:moveTo>
                        <a:pt x="1383" y="1"/>
                      </a:moveTo>
                      <a:cubicBezTo>
                        <a:pt x="644" y="1"/>
                        <a:pt x="1" y="644"/>
                        <a:pt x="1" y="1383"/>
                      </a:cubicBezTo>
                      <a:cubicBezTo>
                        <a:pt x="1" y="2155"/>
                        <a:pt x="644" y="2765"/>
                        <a:pt x="1383" y="2765"/>
                      </a:cubicBezTo>
                      <a:cubicBezTo>
                        <a:pt x="2155" y="2765"/>
                        <a:pt x="2765" y="2155"/>
                        <a:pt x="2765" y="1383"/>
                      </a:cubicBezTo>
                      <a:cubicBezTo>
                        <a:pt x="2765" y="644"/>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2">
                  <a:extLst>
                    <a:ext uri="{FF2B5EF4-FFF2-40B4-BE49-F238E27FC236}">
                      <a16:creationId xmlns:a16="http://schemas.microsoft.com/office/drawing/2014/main" id="{B339F742-4F52-ABAA-8A46-9BBC357798E1}"/>
                    </a:ext>
                  </a:extLst>
                </p:cNvPr>
                <p:cNvSpPr/>
                <p:nvPr/>
              </p:nvSpPr>
              <p:spPr>
                <a:xfrm>
                  <a:off x="11940625" y="2983975"/>
                  <a:ext cx="68325" cy="69125"/>
                </a:xfrm>
                <a:custGeom>
                  <a:avLst/>
                  <a:gdLst/>
                  <a:ahLst/>
                  <a:cxnLst/>
                  <a:rect l="l" t="t" r="r" b="b"/>
                  <a:pathLst>
                    <a:path w="2733" h="2765" extrusionOk="0">
                      <a:moveTo>
                        <a:pt x="1350" y="0"/>
                      </a:moveTo>
                      <a:cubicBezTo>
                        <a:pt x="611" y="0"/>
                        <a:pt x="0" y="611"/>
                        <a:pt x="0" y="1383"/>
                      </a:cubicBezTo>
                      <a:cubicBezTo>
                        <a:pt x="0" y="2122"/>
                        <a:pt x="611" y="2765"/>
                        <a:pt x="1350" y="2765"/>
                      </a:cubicBezTo>
                      <a:cubicBezTo>
                        <a:pt x="2122" y="2765"/>
                        <a:pt x="2732" y="2122"/>
                        <a:pt x="2732" y="1383"/>
                      </a:cubicBezTo>
                      <a:cubicBezTo>
                        <a:pt x="2732" y="611"/>
                        <a:pt x="2122" y="0"/>
                        <a:pt x="135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2">
                  <a:extLst>
                    <a:ext uri="{FF2B5EF4-FFF2-40B4-BE49-F238E27FC236}">
                      <a16:creationId xmlns:a16="http://schemas.microsoft.com/office/drawing/2014/main" id="{C8413953-95F2-9E71-7F62-6A7B2C17C494}"/>
                    </a:ext>
                  </a:extLst>
                </p:cNvPr>
                <p:cNvSpPr/>
                <p:nvPr/>
              </p:nvSpPr>
              <p:spPr>
                <a:xfrm>
                  <a:off x="12540100" y="1317275"/>
                  <a:ext cx="69150" cy="69150"/>
                </a:xfrm>
                <a:custGeom>
                  <a:avLst/>
                  <a:gdLst/>
                  <a:ahLst/>
                  <a:cxnLst/>
                  <a:rect l="l" t="t" r="r" b="b"/>
                  <a:pathLst>
                    <a:path w="2766" h="2766" extrusionOk="0">
                      <a:moveTo>
                        <a:pt x="1383" y="1"/>
                      </a:moveTo>
                      <a:cubicBezTo>
                        <a:pt x="644" y="1"/>
                        <a:pt x="1" y="611"/>
                        <a:pt x="1" y="1383"/>
                      </a:cubicBezTo>
                      <a:cubicBezTo>
                        <a:pt x="1" y="2154"/>
                        <a:pt x="644" y="2765"/>
                        <a:pt x="1383" y="2765"/>
                      </a:cubicBezTo>
                      <a:cubicBezTo>
                        <a:pt x="2155" y="2765"/>
                        <a:pt x="2765" y="2154"/>
                        <a:pt x="2765" y="1383"/>
                      </a:cubicBezTo>
                      <a:cubicBezTo>
                        <a:pt x="2765" y="611"/>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2">
                  <a:extLst>
                    <a:ext uri="{FF2B5EF4-FFF2-40B4-BE49-F238E27FC236}">
                      <a16:creationId xmlns:a16="http://schemas.microsoft.com/office/drawing/2014/main" id="{3386E748-A99E-CD0F-508C-DDBCCD2BAEF0}"/>
                    </a:ext>
                  </a:extLst>
                </p:cNvPr>
                <p:cNvSpPr/>
                <p:nvPr/>
              </p:nvSpPr>
              <p:spPr>
                <a:xfrm>
                  <a:off x="13074525" y="3947500"/>
                  <a:ext cx="69125" cy="68325"/>
                </a:xfrm>
                <a:custGeom>
                  <a:avLst/>
                  <a:gdLst/>
                  <a:ahLst/>
                  <a:cxnLst/>
                  <a:rect l="l" t="t" r="r" b="b"/>
                  <a:pathLst>
                    <a:path w="2765" h="2733" extrusionOk="0">
                      <a:moveTo>
                        <a:pt x="1382" y="1"/>
                      </a:moveTo>
                      <a:cubicBezTo>
                        <a:pt x="611" y="1"/>
                        <a:pt x="0" y="611"/>
                        <a:pt x="0" y="1383"/>
                      </a:cubicBezTo>
                      <a:cubicBezTo>
                        <a:pt x="0" y="2122"/>
                        <a:pt x="611" y="2733"/>
                        <a:pt x="1382" y="2733"/>
                      </a:cubicBezTo>
                      <a:cubicBezTo>
                        <a:pt x="2122" y="2733"/>
                        <a:pt x="2764" y="2122"/>
                        <a:pt x="2764" y="1383"/>
                      </a:cubicBezTo>
                      <a:cubicBezTo>
                        <a:pt x="2764" y="611"/>
                        <a:pt x="2122" y="1"/>
                        <a:pt x="138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2">
                  <a:extLst>
                    <a:ext uri="{FF2B5EF4-FFF2-40B4-BE49-F238E27FC236}">
                      <a16:creationId xmlns:a16="http://schemas.microsoft.com/office/drawing/2014/main" id="{16D6BE90-E560-B67D-E743-DB922355053E}"/>
                    </a:ext>
                  </a:extLst>
                </p:cNvPr>
                <p:cNvSpPr/>
                <p:nvPr/>
              </p:nvSpPr>
              <p:spPr>
                <a:xfrm>
                  <a:off x="13839550" y="4119475"/>
                  <a:ext cx="69150" cy="68325"/>
                </a:xfrm>
                <a:custGeom>
                  <a:avLst/>
                  <a:gdLst/>
                  <a:ahLst/>
                  <a:cxnLst/>
                  <a:rect l="l" t="t" r="r" b="b"/>
                  <a:pathLst>
                    <a:path w="2766" h="2733" extrusionOk="0">
                      <a:moveTo>
                        <a:pt x="1383" y="1"/>
                      </a:moveTo>
                      <a:cubicBezTo>
                        <a:pt x="611" y="1"/>
                        <a:pt x="1" y="611"/>
                        <a:pt x="1" y="1351"/>
                      </a:cubicBezTo>
                      <a:cubicBezTo>
                        <a:pt x="1" y="2122"/>
                        <a:pt x="611" y="2733"/>
                        <a:pt x="1383" y="2733"/>
                      </a:cubicBezTo>
                      <a:cubicBezTo>
                        <a:pt x="2122" y="2733"/>
                        <a:pt x="2765" y="2122"/>
                        <a:pt x="2765" y="1351"/>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2">
                  <a:extLst>
                    <a:ext uri="{FF2B5EF4-FFF2-40B4-BE49-F238E27FC236}">
                      <a16:creationId xmlns:a16="http://schemas.microsoft.com/office/drawing/2014/main" id="{C0726016-1929-0484-513E-0FE217962C13}"/>
                    </a:ext>
                  </a:extLst>
                </p:cNvPr>
                <p:cNvSpPr/>
                <p:nvPr/>
              </p:nvSpPr>
              <p:spPr>
                <a:xfrm>
                  <a:off x="10574475" y="5248550"/>
                  <a:ext cx="69125" cy="68325"/>
                </a:xfrm>
                <a:custGeom>
                  <a:avLst/>
                  <a:gdLst/>
                  <a:ahLst/>
                  <a:cxnLst/>
                  <a:rect l="l" t="t" r="r" b="b"/>
                  <a:pathLst>
                    <a:path w="2765" h="2733" extrusionOk="0">
                      <a:moveTo>
                        <a:pt x="1383" y="1"/>
                      </a:moveTo>
                      <a:cubicBezTo>
                        <a:pt x="611" y="1"/>
                        <a:pt x="1" y="611"/>
                        <a:pt x="1" y="1383"/>
                      </a:cubicBezTo>
                      <a:cubicBezTo>
                        <a:pt x="1" y="2122"/>
                        <a:pt x="611" y="2733"/>
                        <a:pt x="1383" y="2733"/>
                      </a:cubicBezTo>
                      <a:cubicBezTo>
                        <a:pt x="2122" y="2733"/>
                        <a:pt x="2765" y="2122"/>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2">
                  <a:extLst>
                    <a:ext uri="{FF2B5EF4-FFF2-40B4-BE49-F238E27FC236}">
                      <a16:creationId xmlns:a16="http://schemas.microsoft.com/office/drawing/2014/main" id="{9738ACC3-E874-5EFA-EBD9-D934C67DB26E}"/>
                    </a:ext>
                  </a:extLst>
                </p:cNvPr>
                <p:cNvSpPr/>
                <p:nvPr/>
              </p:nvSpPr>
              <p:spPr>
                <a:xfrm>
                  <a:off x="11748550" y="5134450"/>
                  <a:ext cx="69150" cy="69125"/>
                </a:xfrm>
                <a:custGeom>
                  <a:avLst/>
                  <a:gdLst/>
                  <a:ahLst/>
                  <a:cxnLst/>
                  <a:rect l="l" t="t" r="r" b="b"/>
                  <a:pathLst>
                    <a:path w="2766" h="2765" extrusionOk="0">
                      <a:moveTo>
                        <a:pt x="1383" y="0"/>
                      </a:moveTo>
                      <a:cubicBezTo>
                        <a:pt x="611" y="0"/>
                        <a:pt x="1" y="611"/>
                        <a:pt x="1" y="1382"/>
                      </a:cubicBezTo>
                      <a:cubicBezTo>
                        <a:pt x="1" y="2154"/>
                        <a:pt x="611" y="2764"/>
                        <a:pt x="1383" y="2764"/>
                      </a:cubicBezTo>
                      <a:cubicBezTo>
                        <a:pt x="2122" y="2764"/>
                        <a:pt x="2765" y="2154"/>
                        <a:pt x="2765" y="1382"/>
                      </a:cubicBezTo>
                      <a:cubicBezTo>
                        <a:pt x="2765"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2">
                  <a:extLst>
                    <a:ext uri="{FF2B5EF4-FFF2-40B4-BE49-F238E27FC236}">
                      <a16:creationId xmlns:a16="http://schemas.microsoft.com/office/drawing/2014/main" id="{53FD2DB9-6B20-4DD6-9548-84C2E8136382}"/>
                    </a:ext>
                  </a:extLst>
                </p:cNvPr>
                <p:cNvSpPr/>
                <p:nvPr/>
              </p:nvSpPr>
              <p:spPr>
                <a:xfrm>
                  <a:off x="13168525" y="5425350"/>
                  <a:ext cx="69150" cy="68325"/>
                </a:xfrm>
                <a:custGeom>
                  <a:avLst/>
                  <a:gdLst/>
                  <a:ahLst/>
                  <a:cxnLst/>
                  <a:rect l="l" t="t" r="r" b="b"/>
                  <a:pathLst>
                    <a:path w="2766" h="2733" extrusionOk="0">
                      <a:moveTo>
                        <a:pt x="1383" y="0"/>
                      </a:moveTo>
                      <a:cubicBezTo>
                        <a:pt x="644" y="0"/>
                        <a:pt x="1" y="611"/>
                        <a:pt x="1" y="1383"/>
                      </a:cubicBezTo>
                      <a:cubicBezTo>
                        <a:pt x="1" y="2122"/>
                        <a:pt x="644" y="2733"/>
                        <a:pt x="1383" y="2733"/>
                      </a:cubicBezTo>
                      <a:cubicBezTo>
                        <a:pt x="2155" y="2733"/>
                        <a:pt x="2765" y="2122"/>
                        <a:pt x="2765" y="1383"/>
                      </a:cubicBezTo>
                      <a:cubicBezTo>
                        <a:pt x="2765" y="611"/>
                        <a:pt x="2155"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2">
                  <a:extLst>
                    <a:ext uri="{FF2B5EF4-FFF2-40B4-BE49-F238E27FC236}">
                      <a16:creationId xmlns:a16="http://schemas.microsoft.com/office/drawing/2014/main" id="{440D9DC2-AC1F-2BEA-16C4-28D1E001AF69}"/>
                    </a:ext>
                  </a:extLst>
                </p:cNvPr>
                <p:cNvSpPr/>
                <p:nvPr/>
              </p:nvSpPr>
              <p:spPr>
                <a:xfrm>
                  <a:off x="14190725" y="4186975"/>
                  <a:ext cx="69150" cy="69150"/>
                </a:xfrm>
                <a:custGeom>
                  <a:avLst/>
                  <a:gdLst/>
                  <a:ahLst/>
                  <a:cxnLst/>
                  <a:rect l="l" t="t" r="r" b="b"/>
                  <a:pathLst>
                    <a:path w="2766" h="2766" extrusionOk="0">
                      <a:moveTo>
                        <a:pt x="1383" y="1"/>
                      </a:moveTo>
                      <a:cubicBezTo>
                        <a:pt x="612" y="1"/>
                        <a:pt x="1" y="611"/>
                        <a:pt x="1" y="1383"/>
                      </a:cubicBezTo>
                      <a:cubicBezTo>
                        <a:pt x="1" y="2154"/>
                        <a:pt x="612" y="2765"/>
                        <a:pt x="1383" y="2765"/>
                      </a:cubicBezTo>
                      <a:cubicBezTo>
                        <a:pt x="2122" y="2765"/>
                        <a:pt x="2765" y="2154"/>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2">
                  <a:extLst>
                    <a:ext uri="{FF2B5EF4-FFF2-40B4-BE49-F238E27FC236}">
                      <a16:creationId xmlns:a16="http://schemas.microsoft.com/office/drawing/2014/main" id="{E695A17E-CC1D-353F-D0CE-9FE8BB25A60D}"/>
                    </a:ext>
                  </a:extLst>
                </p:cNvPr>
                <p:cNvSpPr/>
                <p:nvPr/>
              </p:nvSpPr>
              <p:spPr>
                <a:xfrm>
                  <a:off x="11029325" y="3883225"/>
                  <a:ext cx="68325" cy="68325"/>
                </a:xfrm>
                <a:custGeom>
                  <a:avLst/>
                  <a:gdLst/>
                  <a:ahLst/>
                  <a:cxnLst/>
                  <a:rect l="l" t="t" r="r" b="b"/>
                  <a:pathLst>
                    <a:path w="2733" h="2733" extrusionOk="0">
                      <a:moveTo>
                        <a:pt x="1383" y="0"/>
                      </a:moveTo>
                      <a:cubicBezTo>
                        <a:pt x="611" y="0"/>
                        <a:pt x="0" y="611"/>
                        <a:pt x="0" y="1382"/>
                      </a:cubicBezTo>
                      <a:cubicBezTo>
                        <a:pt x="0" y="2122"/>
                        <a:pt x="611" y="2732"/>
                        <a:pt x="1383" y="2732"/>
                      </a:cubicBezTo>
                      <a:cubicBezTo>
                        <a:pt x="2122" y="2732"/>
                        <a:pt x="2733" y="2122"/>
                        <a:pt x="2733" y="1382"/>
                      </a:cubicBezTo>
                      <a:cubicBezTo>
                        <a:pt x="2733"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2">
                  <a:extLst>
                    <a:ext uri="{FF2B5EF4-FFF2-40B4-BE49-F238E27FC236}">
                      <a16:creationId xmlns:a16="http://schemas.microsoft.com/office/drawing/2014/main" id="{9B199E17-BAF3-4E99-D2E7-EE04DF4EDEFD}"/>
                    </a:ext>
                  </a:extLst>
                </p:cNvPr>
                <p:cNvSpPr/>
                <p:nvPr/>
              </p:nvSpPr>
              <p:spPr>
                <a:xfrm>
                  <a:off x="13628200" y="2202850"/>
                  <a:ext cx="68325" cy="69150"/>
                </a:xfrm>
                <a:custGeom>
                  <a:avLst/>
                  <a:gdLst/>
                  <a:ahLst/>
                  <a:cxnLst/>
                  <a:rect l="l" t="t" r="r" b="b"/>
                  <a:pathLst>
                    <a:path w="2733" h="2766" extrusionOk="0">
                      <a:moveTo>
                        <a:pt x="1351" y="1"/>
                      </a:moveTo>
                      <a:cubicBezTo>
                        <a:pt x="611" y="1"/>
                        <a:pt x="1" y="644"/>
                        <a:pt x="1" y="1383"/>
                      </a:cubicBezTo>
                      <a:cubicBezTo>
                        <a:pt x="1" y="2155"/>
                        <a:pt x="611" y="2765"/>
                        <a:pt x="1351" y="2765"/>
                      </a:cubicBezTo>
                      <a:cubicBezTo>
                        <a:pt x="2122" y="2765"/>
                        <a:pt x="2733" y="2155"/>
                        <a:pt x="2733" y="1383"/>
                      </a:cubicBezTo>
                      <a:cubicBezTo>
                        <a:pt x="2733" y="644"/>
                        <a:pt x="2122" y="1"/>
                        <a:pt x="135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2">
                  <a:extLst>
                    <a:ext uri="{FF2B5EF4-FFF2-40B4-BE49-F238E27FC236}">
                      <a16:creationId xmlns:a16="http://schemas.microsoft.com/office/drawing/2014/main" id="{98060B4D-A245-42A9-25BC-B33D87C0F783}"/>
                    </a:ext>
                  </a:extLst>
                </p:cNvPr>
                <p:cNvSpPr/>
                <p:nvPr/>
              </p:nvSpPr>
              <p:spPr>
                <a:xfrm>
                  <a:off x="12573875" y="2441525"/>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2">
                  <a:extLst>
                    <a:ext uri="{FF2B5EF4-FFF2-40B4-BE49-F238E27FC236}">
                      <a16:creationId xmlns:a16="http://schemas.microsoft.com/office/drawing/2014/main" id="{8FAF1551-BBCC-1C59-29A0-35A92E218885}"/>
                    </a:ext>
                  </a:extLst>
                </p:cNvPr>
                <p:cNvSpPr/>
                <p:nvPr/>
              </p:nvSpPr>
              <p:spPr>
                <a:xfrm>
                  <a:off x="13996250" y="3286925"/>
                  <a:ext cx="90850" cy="90025"/>
                </a:xfrm>
                <a:custGeom>
                  <a:avLst/>
                  <a:gdLst/>
                  <a:ahLst/>
                  <a:cxnLst/>
                  <a:rect l="l" t="t" r="r" b="b"/>
                  <a:pathLst>
                    <a:path w="3634" h="3601" extrusionOk="0">
                      <a:moveTo>
                        <a:pt x="1801" y="1"/>
                      </a:moveTo>
                      <a:cubicBezTo>
                        <a:pt x="804" y="1"/>
                        <a:pt x="1" y="804"/>
                        <a:pt x="1" y="1801"/>
                      </a:cubicBezTo>
                      <a:cubicBezTo>
                        <a:pt x="1" y="2797"/>
                        <a:pt x="804" y="3601"/>
                        <a:pt x="1801" y="3601"/>
                      </a:cubicBezTo>
                      <a:cubicBezTo>
                        <a:pt x="2830" y="3601"/>
                        <a:pt x="3633" y="2797"/>
                        <a:pt x="3633" y="1801"/>
                      </a:cubicBezTo>
                      <a:cubicBezTo>
                        <a:pt x="3633" y="804"/>
                        <a:pt x="2830" y="1"/>
                        <a:pt x="18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2">
                  <a:extLst>
                    <a:ext uri="{FF2B5EF4-FFF2-40B4-BE49-F238E27FC236}">
                      <a16:creationId xmlns:a16="http://schemas.microsoft.com/office/drawing/2014/main" id="{581F45AC-5A8B-AA70-09C1-5C423802000D}"/>
                    </a:ext>
                  </a:extLst>
                </p:cNvPr>
                <p:cNvSpPr/>
                <p:nvPr/>
              </p:nvSpPr>
              <p:spPr>
                <a:xfrm>
                  <a:off x="12759500" y="4819425"/>
                  <a:ext cx="90825" cy="90825"/>
                </a:xfrm>
                <a:custGeom>
                  <a:avLst/>
                  <a:gdLst/>
                  <a:ahLst/>
                  <a:cxnLst/>
                  <a:rect l="l" t="t" r="r" b="b"/>
                  <a:pathLst>
                    <a:path w="3633" h="3633" extrusionOk="0">
                      <a:moveTo>
                        <a:pt x="1801" y="0"/>
                      </a:moveTo>
                      <a:cubicBezTo>
                        <a:pt x="804" y="0"/>
                        <a:pt x="0" y="804"/>
                        <a:pt x="0" y="1800"/>
                      </a:cubicBezTo>
                      <a:cubicBezTo>
                        <a:pt x="0" y="2829"/>
                        <a:pt x="804" y="3633"/>
                        <a:pt x="1801" y="3633"/>
                      </a:cubicBezTo>
                      <a:cubicBezTo>
                        <a:pt x="2797" y="3633"/>
                        <a:pt x="3633" y="2829"/>
                        <a:pt x="3633" y="1800"/>
                      </a:cubicBezTo>
                      <a:cubicBezTo>
                        <a:pt x="3633"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2">
                  <a:extLst>
                    <a:ext uri="{FF2B5EF4-FFF2-40B4-BE49-F238E27FC236}">
                      <a16:creationId xmlns:a16="http://schemas.microsoft.com/office/drawing/2014/main" id="{EE3EA37B-A1B2-C700-C1EE-CA58CFF60BC0}"/>
                    </a:ext>
                  </a:extLst>
                </p:cNvPr>
                <p:cNvSpPr/>
                <p:nvPr/>
              </p:nvSpPr>
              <p:spPr>
                <a:xfrm>
                  <a:off x="13403200" y="4481900"/>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2">
                  <a:extLst>
                    <a:ext uri="{FF2B5EF4-FFF2-40B4-BE49-F238E27FC236}">
                      <a16:creationId xmlns:a16="http://schemas.microsoft.com/office/drawing/2014/main" id="{D3C1F9E0-9059-6207-4D5A-4363BA5D434C}"/>
                    </a:ext>
                  </a:extLst>
                </p:cNvPr>
                <p:cNvSpPr/>
                <p:nvPr/>
              </p:nvSpPr>
              <p:spPr>
                <a:xfrm>
                  <a:off x="12187325" y="4534950"/>
                  <a:ext cx="90025" cy="90025"/>
                </a:xfrm>
                <a:custGeom>
                  <a:avLst/>
                  <a:gdLst/>
                  <a:ahLst/>
                  <a:cxnLst/>
                  <a:rect l="l" t="t" r="r" b="b"/>
                  <a:pathLst>
                    <a:path w="3601" h="3601" extrusionOk="0">
                      <a:moveTo>
                        <a:pt x="1801" y="0"/>
                      </a:moveTo>
                      <a:cubicBezTo>
                        <a:pt x="804" y="0"/>
                        <a:pt x="1" y="804"/>
                        <a:pt x="1" y="1800"/>
                      </a:cubicBezTo>
                      <a:cubicBezTo>
                        <a:pt x="1" y="2797"/>
                        <a:pt x="804"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2">
                  <a:extLst>
                    <a:ext uri="{FF2B5EF4-FFF2-40B4-BE49-F238E27FC236}">
                      <a16:creationId xmlns:a16="http://schemas.microsoft.com/office/drawing/2014/main" id="{47B32CB7-01C8-F9EE-3F64-F97ED36E1B41}"/>
                    </a:ext>
                  </a:extLst>
                </p:cNvPr>
                <p:cNvSpPr/>
                <p:nvPr/>
              </p:nvSpPr>
              <p:spPr>
                <a:xfrm>
                  <a:off x="10377600" y="45920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2" y="2797"/>
                        <a:pt x="3632" y="1801"/>
                      </a:cubicBezTo>
                      <a:cubicBezTo>
                        <a:pt x="3632"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2">
                  <a:extLst>
                    <a:ext uri="{FF2B5EF4-FFF2-40B4-BE49-F238E27FC236}">
                      <a16:creationId xmlns:a16="http://schemas.microsoft.com/office/drawing/2014/main" id="{5D539CCF-2595-A110-F88B-4F3F1CF2737B}"/>
                    </a:ext>
                  </a:extLst>
                </p:cNvPr>
                <p:cNvSpPr/>
                <p:nvPr/>
              </p:nvSpPr>
              <p:spPr>
                <a:xfrm>
                  <a:off x="11313000" y="55708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3" y="2797"/>
                        <a:pt x="3633" y="1801"/>
                      </a:cubicBezTo>
                      <a:cubicBezTo>
                        <a:pt x="3633"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2">
                  <a:extLst>
                    <a:ext uri="{FF2B5EF4-FFF2-40B4-BE49-F238E27FC236}">
                      <a16:creationId xmlns:a16="http://schemas.microsoft.com/office/drawing/2014/main" id="{39A41238-DDBE-7CBF-5D61-04A3D8C6B22E}"/>
                    </a:ext>
                  </a:extLst>
                </p:cNvPr>
                <p:cNvSpPr/>
                <p:nvPr/>
              </p:nvSpPr>
              <p:spPr>
                <a:xfrm>
                  <a:off x="12329575" y="5426150"/>
                  <a:ext cx="90825" cy="90825"/>
                </a:xfrm>
                <a:custGeom>
                  <a:avLst/>
                  <a:gdLst/>
                  <a:ahLst/>
                  <a:cxnLst/>
                  <a:rect l="l" t="t" r="r" b="b"/>
                  <a:pathLst>
                    <a:path w="3633" h="3633" extrusionOk="0">
                      <a:moveTo>
                        <a:pt x="1832" y="0"/>
                      </a:moveTo>
                      <a:cubicBezTo>
                        <a:pt x="836" y="0"/>
                        <a:pt x="0" y="804"/>
                        <a:pt x="0" y="1833"/>
                      </a:cubicBezTo>
                      <a:cubicBezTo>
                        <a:pt x="0" y="2829"/>
                        <a:pt x="836" y="3633"/>
                        <a:pt x="1832" y="3633"/>
                      </a:cubicBezTo>
                      <a:cubicBezTo>
                        <a:pt x="2829" y="3633"/>
                        <a:pt x="3632" y="2829"/>
                        <a:pt x="3632" y="1833"/>
                      </a:cubicBezTo>
                      <a:cubicBezTo>
                        <a:pt x="3632" y="804"/>
                        <a:pt x="2829" y="0"/>
                        <a:pt x="183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2">
                  <a:extLst>
                    <a:ext uri="{FF2B5EF4-FFF2-40B4-BE49-F238E27FC236}">
                      <a16:creationId xmlns:a16="http://schemas.microsoft.com/office/drawing/2014/main" id="{345CDBDC-9D48-CB7B-49D5-8D5D21A9F86D}"/>
                    </a:ext>
                  </a:extLst>
                </p:cNvPr>
                <p:cNvSpPr/>
                <p:nvPr/>
              </p:nvSpPr>
              <p:spPr>
                <a:xfrm>
                  <a:off x="11811225" y="3906525"/>
                  <a:ext cx="90050" cy="90025"/>
                </a:xfrm>
                <a:custGeom>
                  <a:avLst/>
                  <a:gdLst/>
                  <a:ahLst/>
                  <a:cxnLst/>
                  <a:rect l="l" t="t" r="r" b="b"/>
                  <a:pathLst>
                    <a:path w="3602" h="3601" extrusionOk="0">
                      <a:moveTo>
                        <a:pt x="1801" y="0"/>
                      </a:moveTo>
                      <a:cubicBezTo>
                        <a:pt x="805" y="0"/>
                        <a:pt x="1" y="804"/>
                        <a:pt x="1" y="1800"/>
                      </a:cubicBezTo>
                      <a:cubicBezTo>
                        <a:pt x="1" y="2797"/>
                        <a:pt x="805"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2">
                  <a:extLst>
                    <a:ext uri="{FF2B5EF4-FFF2-40B4-BE49-F238E27FC236}">
                      <a16:creationId xmlns:a16="http://schemas.microsoft.com/office/drawing/2014/main" id="{78418E78-E94F-1014-7D03-772A0C5A4093}"/>
                    </a:ext>
                  </a:extLst>
                </p:cNvPr>
                <p:cNvSpPr/>
                <p:nvPr/>
              </p:nvSpPr>
              <p:spPr>
                <a:xfrm>
                  <a:off x="11407825" y="2153025"/>
                  <a:ext cx="90025" cy="90850"/>
                </a:xfrm>
                <a:custGeom>
                  <a:avLst/>
                  <a:gdLst/>
                  <a:ahLst/>
                  <a:cxnLst/>
                  <a:rect l="l" t="t" r="r" b="b"/>
                  <a:pathLst>
                    <a:path w="3601" h="3634" extrusionOk="0">
                      <a:moveTo>
                        <a:pt x="1800" y="1"/>
                      </a:moveTo>
                      <a:cubicBezTo>
                        <a:pt x="804" y="1"/>
                        <a:pt x="0" y="837"/>
                        <a:pt x="0" y="1833"/>
                      </a:cubicBezTo>
                      <a:cubicBezTo>
                        <a:pt x="0" y="2830"/>
                        <a:pt x="804" y="3633"/>
                        <a:pt x="1800" y="3633"/>
                      </a:cubicBezTo>
                      <a:cubicBezTo>
                        <a:pt x="2797" y="3633"/>
                        <a:pt x="3601" y="2830"/>
                        <a:pt x="3601" y="1833"/>
                      </a:cubicBezTo>
                      <a:cubicBezTo>
                        <a:pt x="3601" y="837"/>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cxnSp>
        <p:nvCxnSpPr>
          <p:cNvPr id="1835" name="Google Shape;1835;p42">
            <a:extLst>
              <a:ext uri="{FF2B5EF4-FFF2-40B4-BE49-F238E27FC236}">
                <a16:creationId xmlns:a16="http://schemas.microsoft.com/office/drawing/2014/main" id="{45D45CB4-328B-98C2-086A-514C7363F895}"/>
              </a:ext>
            </a:extLst>
          </p:cNvPr>
          <p:cNvCxnSpPr/>
          <p:nvPr/>
        </p:nvCxnSpPr>
        <p:spPr>
          <a:xfrm>
            <a:off x="8863625" y="1371200"/>
            <a:ext cx="557400" cy="628500"/>
          </a:xfrm>
          <a:prstGeom prst="straightConnector1">
            <a:avLst/>
          </a:prstGeom>
          <a:noFill/>
          <a:ln w="9525" cap="flat" cmpd="sng">
            <a:solidFill>
              <a:schemeClr val="accent2"/>
            </a:solidFill>
            <a:prstDash val="solid"/>
            <a:round/>
            <a:headEnd type="none" w="med" len="med"/>
            <a:tailEnd type="none" w="med" len="med"/>
          </a:ln>
        </p:spPr>
      </p:cxnSp>
      <p:cxnSp>
        <p:nvCxnSpPr>
          <p:cNvPr id="1836" name="Google Shape;1836;p42">
            <a:extLst>
              <a:ext uri="{FF2B5EF4-FFF2-40B4-BE49-F238E27FC236}">
                <a16:creationId xmlns:a16="http://schemas.microsoft.com/office/drawing/2014/main" id="{7CCFD086-C2D6-5C93-4975-033FD8854A44}"/>
              </a:ext>
            </a:extLst>
          </p:cNvPr>
          <p:cNvCxnSpPr/>
          <p:nvPr/>
        </p:nvCxnSpPr>
        <p:spPr>
          <a:xfrm flipH="1">
            <a:off x="8351200" y="1994500"/>
            <a:ext cx="1079400" cy="364800"/>
          </a:xfrm>
          <a:prstGeom prst="straightConnector1">
            <a:avLst/>
          </a:prstGeom>
          <a:noFill/>
          <a:ln w="952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132913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2">
          <a:extLst>
            <a:ext uri="{FF2B5EF4-FFF2-40B4-BE49-F238E27FC236}">
              <a16:creationId xmlns:a16="http://schemas.microsoft.com/office/drawing/2014/main" id="{FF793D32-D93C-2839-1B9E-4FBF83119996}"/>
            </a:ext>
          </a:extLst>
        </p:cNvPr>
        <p:cNvGrpSpPr/>
        <p:nvPr/>
      </p:nvGrpSpPr>
      <p:grpSpPr>
        <a:xfrm>
          <a:off x="0" y="0"/>
          <a:ext cx="0" cy="0"/>
          <a:chOff x="0" y="0"/>
          <a:chExt cx="0" cy="0"/>
        </a:xfrm>
      </p:grpSpPr>
      <p:grpSp>
        <p:nvGrpSpPr>
          <p:cNvPr id="1756" name="Google Shape;1756;p42">
            <a:extLst>
              <a:ext uri="{FF2B5EF4-FFF2-40B4-BE49-F238E27FC236}">
                <a16:creationId xmlns:a16="http://schemas.microsoft.com/office/drawing/2014/main" id="{A48A2554-A1CD-73ED-EE1B-D9FA163863D8}"/>
              </a:ext>
            </a:extLst>
          </p:cNvPr>
          <p:cNvGrpSpPr/>
          <p:nvPr/>
        </p:nvGrpSpPr>
        <p:grpSpPr>
          <a:xfrm>
            <a:off x="6446892" y="1257537"/>
            <a:ext cx="5505638" cy="5597234"/>
            <a:chOff x="6499242" y="1053762"/>
            <a:chExt cx="5505638" cy="5597234"/>
          </a:xfrm>
        </p:grpSpPr>
        <p:grpSp>
          <p:nvGrpSpPr>
            <p:cNvPr id="1757" name="Google Shape;1757;p42">
              <a:extLst>
                <a:ext uri="{FF2B5EF4-FFF2-40B4-BE49-F238E27FC236}">
                  <a16:creationId xmlns:a16="http://schemas.microsoft.com/office/drawing/2014/main" id="{3E86DB69-22FE-003B-2B80-34FD347AA196}"/>
                </a:ext>
              </a:extLst>
            </p:cNvPr>
            <p:cNvGrpSpPr/>
            <p:nvPr/>
          </p:nvGrpSpPr>
          <p:grpSpPr>
            <a:xfrm>
              <a:off x="7989100" y="2783725"/>
              <a:ext cx="584850" cy="594450"/>
              <a:chOff x="2214950" y="5878400"/>
              <a:chExt cx="584850" cy="594450"/>
            </a:xfrm>
          </p:grpSpPr>
          <p:sp>
            <p:nvSpPr>
              <p:cNvPr id="1758" name="Google Shape;1758;p42">
                <a:extLst>
                  <a:ext uri="{FF2B5EF4-FFF2-40B4-BE49-F238E27FC236}">
                    <a16:creationId xmlns:a16="http://schemas.microsoft.com/office/drawing/2014/main" id="{28E42EE8-0E98-D3BB-6593-8B12C53FF542}"/>
                  </a:ext>
                </a:extLst>
              </p:cNvPr>
              <p:cNvSpPr/>
              <p:nvPr/>
            </p:nvSpPr>
            <p:spPr>
              <a:xfrm>
                <a:off x="2228500" y="5891175"/>
                <a:ext cx="546575" cy="562525"/>
              </a:xfrm>
              <a:custGeom>
                <a:avLst/>
                <a:gdLst/>
                <a:ahLst/>
                <a:cxnLst/>
                <a:rect l="l" t="t" r="r" b="b"/>
                <a:pathLst>
                  <a:path w="21863" h="22501" fill="none" extrusionOk="0">
                    <a:moveTo>
                      <a:pt x="14969" y="1"/>
                    </a:moveTo>
                    <a:lnTo>
                      <a:pt x="1" y="17202"/>
                    </a:lnTo>
                    <a:lnTo>
                      <a:pt x="21862" y="22500"/>
                    </a:lnTo>
                    <a:lnTo>
                      <a:pt x="16213" y="12192"/>
                    </a:lnTo>
                    <a:lnTo>
                      <a:pt x="1" y="17202"/>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2">
                <a:extLst>
                  <a:ext uri="{FF2B5EF4-FFF2-40B4-BE49-F238E27FC236}">
                    <a16:creationId xmlns:a16="http://schemas.microsoft.com/office/drawing/2014/main" id="{1FD8822A-3977-92B0-B584-DFD824ABA35E}"/>
                  </a:ext>
                </a:extLst>
              </p:cNvPr>
              <p:cNvSpPr/>
              <p:nvPr/>
            </p:nvSpPr>
            <p:spPr>
              <a:xfrm>
                <a:off x="2589950" y="5878400"/>
                <a:ext cx="25550" cy="25575"/>
              </a:xfrm>
              <a:custGeom>
                <a:avLst/>
                <a:gdLst/>
                <a:ahLst/>
                <a:cxnLst/>
                <a:rect l="l" t="t" r="r" b="b"/>
                <a:pathLst>
                  <a:path w="1022" h="1023" extrusionOk="0">
                    <a:moveTo>
                      <a:pt x="1021" y="512"/>
                    </a:moveTo>
                    <a:cubicBezTo>
                      <a:pt x="1021" y="799"/>
                      <a:pt x="798" y="1022"/>
                      <a:pt x="511" y="1022"/>
                    </a:cubicBezTo>
                    <a:cubicBezTo>
                      <a:pt x="224" y="1022"/>
                      <a:pt x="0" y="799"/>
                      <a:pt x="0" y="512"/>
                    </a:cubicBezTo>
                    <a:cubicBezTo>
                      <a:pt x="0" y="256"/>
                      <a:pt x="224" y="1"/>
                      <a:pt x="511" y="1"/>
                    </a:cubicBezTo>
                    <a:cubicBezTo>
                      <a:pt x="798" y="1"/>
                      <a:pt x="1021" y="256"/>
                      <a:pt x="1021" y="51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2">
                <a:extLst>
                  <a:ext uri="{FF2B5EF4-FFF2-40B4-BE49-F238E27FC236}">
                    <a16:creationId xmlns:a16="http://schemas.microsoft.com/office/drawing/2014/main" id="{26072608-A855-2088-9B01-07C265BBBF6E}"/>
                  </a:ext>
                </a:extLst>
              </p:cNvPr>
              <p:cNvSpPr/>
              <p:nvPr/>
            </p:nvSpPr>
            <p:spPr>
              <a:xfrm>
                <a:off x="2621050" y="6183200"/>
                <a:ext cx="25575" cy="25550"/>
              </a:xfrm>
              <a:custGeom>
                <a:avLst/>
                <a:gdLst/>
                <a:ahLst/>
                <a:cxnLst/>
                <a:rect l="l" t="t" r="r" b="b"/>
                <a:pathLst>
                  <a:path w="1023" h="1022" extrusionOk="0">
                    <a:moveTo>
                      <a:pt x="1022" y="511"/>
                    </a:moveTo>
                    <a:cubicBezTo>
                      <a:pt x="1022" y="798"/>
                      <a:pt x="799" y="1021"/>
                      <a:pt x="511" y="1021"/>
                    </a:cubicBezTo>
                    <a:cubicBezTo>
                      <a:pt x="224" y="1021"/>
                      <a:pt x="1" y="798"/>
                      <a:pt x="1" y="511"/>
                    </a:cubicBezTo>
                    <a:cubicBezTo>
                      <a:pt x="1" y="224"/>
                      <a:pt x="224" y="0"/>
                      <a:pt x="511" y="0"/>
                    </a:cubicBezTo>
                    <a:cubicBezTo>
                      <a:pt x="799"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2">
                <a:extLst>
                  <a:ext uri="{FF2B5EF4-FFF2-40B4-BE49-F238E27FC236}">
                    <a16:creationId xmlns:a16="http://schemas.microsoft.com/office/drawing/2014/main" id="{7B0CACB5-AD18-4096-FD8B-C2ABD90FE1C7}"/>
                  </a:ext>
                </a:extLst>
              </p:cNvPr>
              <p:cNvSpPr/>
              <p:nvPr/>
            </p:nvSpPr>
            <p:spPr>
              <a:xfrm>
                <a:off x="2214950" y="6294100"/>
                <a:ext cx="42300" cy="42300"/>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2">
                <a:extLst>
                  <a:ext uri="{FF2B5EF4-FFF2-40B4-BE49-F238E27FC236}">
                    <a16:creationId xmlns:a16="http://schemas.microsoft.com/office/drawing/2014/main" id="{14E796BE-4400-9EF3-4A9C-E83B20EBC8E8}"/>
                  </a:ext>
                </a:extLst>
              </p:cNvPr>
              <p:cNvSpPr/>
              <p:nvPr/>
            </p:nvSpPr>
            <p:spPr>
              <a:xfrm>
                <a:off x="2757500" y="6430525"/>
                <a:ext cx="42300" cy="42325"/>
              </a:xfrm>
              <a:custGeom>
                <a:avLst/>
                <a:gdLst/>
                <a:ahLst/>
                <a:cxnLst/>
                <a:rect l="l" t="t" r="r" b="b"/>
                <a:pathLst>
                  <a:path w="1692" h="1693" extrusionOk="0">
                    <a:moveTo>
                      <a:pt x="1692" y="830"/>
                    </a:moveTo>
                    <a:cubicBezTo>
                      <a:pt x="1692" y="1309"/>
                      <a:pt x="1309" y="1692"/>
                      <a:pt x="830" y="1692"/>
                    </a:cubicBezTo>
                    <a:cubicBezTo>
                      <a:pt x="383" y="1692"/>
                      <a:pt x="0" y="1309"/>
                      <a:pt x="0" y="830"/>
                    </a:cubicBezTo>
                    <a:cubicBezTo>
                      <a:pt x="0" y="384"/>
                      <a:pt x="383" y="1"/>
                      <a:pt x="830"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3" name="Google Shape;1763;p42">
              <a:extLst>
                <a:ext uri="{FF2B5EF4-FFF2-40B4-BE49-F238E27FC236}">
                  <a16:creationId xmlns:a16="http://schemas.microsoft.com/office/drawing/2014/main" id="{0E18875B-3CE2-F41C-CF66-6491FB0AF5DE}"/>
                </a:ext>
              </a:extLst>
            </p:cNvPr>
            <p:cNvGrpSpPr/>
            <p:nvPr/>
          </p:nvGrpSpPr>
          <p:grpSpPr>
            <a:xfrm rot="-153375">
              <a:off x="6839463" y="4436056"/>
              <a:ext cx="927920" cy="503473"/>
              <a:chOff x="3176988" y="6051975"/>
              <a:chExt cx="927925" cy="503475"/>
            </a:xfrm>
          </p:grpSpPr>
          <p:sp>
            <p:nvSpPr>
              <p:cNvPr id="1764" name="Google Shape;1764;p42">
                <a:extLst>
                  <a:ext uri="{FF2B5EF4-FFF2-40B4-BE49-F238E27FC236}">
                    <a16:creationId xmlns:a16="http://schemas.microsoft.com/office/drawing/2014/main" id="{9E8A9130-9349-83F8-316A-53A2F0857EAF}"/>
                  </a:ext>
                </a:extLst>
              </p:cNvPr>
              <p:cNvSpPr/>
              <p:nvPr/>
            </p:nvSpPr>
            <p:spPr>
              <a:xfrm>
                <a:off x="3198538" y="6072725"/>
                <a:ext cx="893625" cy="472350"/>
              </a:xfrm>
              <a:custGeom>
                <a:avLst/>
                <a:gdLst/>
                <a:ahLst/>
                <a:cxnLst/>
                <a:rect l="l" t="t" r="r" b="b"/>
                <a:pathLst>
                  <a:path w="35745" h="18894" fill="none" extrusionOk="0">
                    <a:moveTo>
                      <a:pt x="0" y="1"/>
                    </a:moveTo>
                    <a:lnTo>
                      <a:pt x="6862" y="17809"/>
                    </a:lnTo>
                    <a:lnTo>
                      <a:pt x="35744" y="18894"/>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2">
                <a:extLst>
                  <a:ext uri="{FF2B5EF4-FFF2-40B4-BE49-F238E27FC236}">
                    <a16:creationId xmlns:a16="http://schemas.microsoft.com/office/drawing/2014/main" id="{C11B2C78-9431-1CBF-70AA-04DAC996908C}"/>
                  </a:ext>
                </a:extLst>
              </p:cNvPr>
              <p:cNvSpPr/>
              <p:nvPr/>
            </p:nvSpPr>
            <p:spPr>
              <a:xfrm>
                <a:off x="4079363" y="6529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1"/>
                      <a:pt x="511" y="1"/>
                    </a:cubicBezTo>
                    <a:cubicBezTo>
                      <a:pt x="798" y="1"/>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2">
                <a:extLst>
                  <a:ext uri="{FF2B5EF4-FFF2-40B4-BE49-F238E27FC236}">
                    <a16:creationId xmlns:a16="http://schemas.microsoft.com/office/drawing/2014/main" id="{3EBB40DC-D2E3-C65A-D612-079D3DA76A5D}"/>
                  </a:ext>
                </a:extLst>
              </p:cNvPr>
              <p:cNvSpPr/>
              <p:nvPr/>
            </p:nvSpPr>
            <p:spPr>
              <a:xfrm>
                <a:off x="3176988" y="60519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2">
                <a:extLst>
                  <a:ext uri="{FF2B5EF4-FFF2-40B4-BE49-F238E27FC236}">
                    <a16:creationId xmlns:a16="http://schemas.microsoft.com/office/drawing/2014/main" id="{29E33FC5-4F19-DD86-A566-1B6F749D5161}"/>
                  </a:ext>
                </a:extLst>
              </p:cNvPr>
              <p:cNvSpPr/>
              <p:nvPr/>
            </p:nvSpPr>
            <p:spPr>
              <a:xfrm>
                <a:off x="3354113" y="6491600"/>
                <a:ext cx="42300" cy="42325"/>
              </a:xfrm>
              <a:custGeom>
                <a:avLst/>
                <a:gdLst/>
                <a:ahLst/>
                <a:cxnLst/>
                <a:rect l="l" t="t" r="r" b="b"/>
                <a:pathLst>
                  <a:path w="1692" h="1693" extrusionOk="0">
                    <a:moveTo>
                      <a:pt x="1692" y="830"/>
                    </a:moveTo>
                    <a:cubicBezTo>
                      <a:pt x="1692" y="1309"/>
                      <a:pt x="1309" y="1692"/>
                      <a:pt x="862" y="1692"/>
                    </a:cubicBezTo>
                    <a:cubicBezTo>
                      <a:pt x="383" y="1692"/>
                      <a:pt x="0" y="1309"/>
                      <a:pt x="0" y="830"/>
                    </a:cubicBezTo>
                    <a:cubicBezTo>
                      <a:pt x="0" y="384"/>
                      <a:pt x="383" y="1"/>
                      <a:pt x="862"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8" name="Google Shape;1768;p42">
              <a:extLst>
                <a:ext uri="{FF2B5EF4-FFF2-40B4-BE49-F238E27FC236}">
                  <a16:creationId xmlns:a16="http://schemas.microsoft.com/office/drawing/2014/main" id="{EDD5DC0C-953A-9505-D5EE-45B3FD6660CA}"/>
                </a:ext>
              </a:extLst>
            </p:cNvPr>
            <p:cNvSpPr/>
            <p:nvPr/>
          </p:nvSpPr>
          <p:spPr>
            <a:xfrm rot="-6838413">
              <a:off x="7600446" y="3711175"/>
              <a:ext cx="42298" cy="42298"/>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9" name="Google Shape;1769;p42">
              <a:extLst>
                <a:ext uri="{FF2B5EF4-FFF2-40B4-BE49-F238E27FC236}">
                  <a16:creationId xmlns:a16="http://schemas.microsoft.com/office/drawing/2014/main" id="{BE8330CC-7E1E-D591-C6E0-8F8C794CB5D6}"/>
                </a:ext>
              </a:extLst>
            </p:cNvPr>
            <p:cNvGrpSpPr/>
            <p:nvPr/>
          </p:nvGrpSpPr>
          <p:grpSpPr>
            <a:xfrm rot="1261702" flipH="1">
              <a:off x="7143914" y="1664524"/>
              <a:ext cx="4216295" cy="4375710"/>
              <a:chOff x="9348175" y="863250"/>
              <a:chExt cx="5209825" cy="5406805"/>
            </a:xfrm>
          </p:grpSpPr>
          <p:grpSp>
            <p:nvGrpSpPr>
              <p:cNvPr id="1770" name="Google Shape;1770;p42">
                <a:extLst>
                  <a:ext uri="{FF2B5EF4-FFF2-40B4-BE49-F238E27FC236}">
                    <a16:creationId xmlns:a16="http://schemas.microsoft.com/office/drawing/2014/main" id="{BC641A31-04F8-4789-D021-C82935D2ADAE}"/>
                  </a:ext>
                </a:extLst>
              </p:cNvPr>
              <p:cNvGrpSpPr/>
              <p:nvPr/>
            </p:nvGrpSpPr>
            <p:grpSpPr>
              <a:xfrm>
                <a:off x="9369050" y="884125"/>
                <a:ext cx="5160025" cy="5385930"/>
                <a:chOff x="9369050" y="884125"/>
                <a:chExt cx="5160025" cy="5385930"/>
              </a:xfrm>
            </p:grpSpPr>
            <p:sp>
              <p:nvSpPr>
                <p:cNvPr id="1771" name="Google Shape;1771;p42">
                  <a:extLst>
                    <a:ext uri="{FF2B5EF4-FFF2-40B4-BE49-F238E27FC236}">
                      <a16:creationId xmlns:a16="http://schemas.microsoft.com/office/drawing/2014/main" id="{A45834FF-93E5-E962-370A-6F134E93BA5E}"/>
                    </a:ext>
                  </a:extLst>
                </p:cNvPr>
                <p:cNvSpPr/>
                <p:nvPr/>
              </p:nvSpPr>
              <p:spPr>
                <a:xfrm>
                  <a:off x="10744850" y="2199650"/>
                  <a:ext cx="3357500" cy="3867800"/>
                </a:xfrm>
                <a:custGeom>
                  <a:avLst/>
                  <a:gdLst/>
                  <a:ahLst/>
                  <a:cxnLst/>
                  <a:rect l="l" t="t" r="r" b="b"/>
                  <a:pathLst>
                    <a:path w="134300" h="154712" fill="none" extrusionOk="0">
                      <a:moveTo>
                        <a:pt x="134300" y="154712"/>
                      </a:moveTo>
                      <a:lnTo>
                        <a:pt x="123917" y="115431"/>
                      </a:lnTo>
                      <a:lnTo>
                        <a:pt x="82387" y="106624"/>
                      </a:lnTo>
                      <a:lnTo>
                        <a:pt x="60078" y="95277"/>
                      </a:lnTo>
                      <a:lnTo>
                        <a:pt x="41209" y="119192"/>
                      </a:lnTo>
                      <a:lnTo>
                        <a:pt x="44360" y="70140"/>
                      </a:lnTo>
                      <a:lnTo>
                        <a:pt x="12922" y="69175"/>
                      </a:lnTo>
                      <a:lnTo>
                        <a:pt x="38702" y="31470"/>
                      </a:lnTo>
                      <a:lnTo>
                        <a:pt x="28319" y="0"/>
                      </a:lnTo>
                      <a:lnTo>
                        <a:pt x="0" y="524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2">
                  <a:extLst>
                    <a:ext uri="{FF2B5EF4-FFF2-40B4-BE49-F238E27FC236}">
                      <a16:creationId xmlns:a16="http://schemas.microsoft.com/office/drawing/2014/main" id="{C0D48FFB-C718-B026-16BC-10B2AF4E103A}"/>
                    </a:ext>
                  </a:extLst>
                </p:cNvPr>
                <p:cNvSpPr/>
                <p:nvPr/>
              </p:nvSpPr>
              <p:spPr>
                <a:xfrm>
                  <a:off x="10940125" y="2959875"/>
                  <a:ext cx="776300" cy="26525"/>
                </a:xfrm>
                <a:custGeom>
                  <a:avLst/>
                  <a:gdLst/>
                  <a:ahLst/>
                  <a:cxnLst/>
                  <a:rect l="l" t="t" r="r" b="b"/>
                  <a:pathLst>
                    <a:path w="31052" h="1061" fill="none" extrusionOk="0">
                      <a:moveTo>
                        <a:pt x="0" y="0"/>
                      </a:moveTo>
                      <a:lnTo>
                        <a:pt x="31052" y="106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2">
                  <a:extLst>
                    <a:ext uri="{FF2B5EF4-FFF2-40B4-BE49-F238E27FC236}">
                      <a16:creationId xmlns:a16="http://schemas.microsoft.com/office/drawing/2014/main" id="{04EC22E9-3F80-A938-D4DB-06D037EE02F4}"/>
                    </a:ext>
                  </a:extLst>
                </p:cNvPr>
                <p:cNvSpPr/>
                <p:nvPr/>
              </p:nvSpPr>
              <p:spPr>
                <a:xfrm>
                  <a:off x="14057322" y="4223153"/>
                  <a:ext cx="167975" cy="2046902"/>
                </a:xfrm>
                <a:custGeom>
                  <a:avLst/>
                  <a:gdLst/>
                  <a:ahLst/>
                  <a:cxnLst/>
                  <a:rect l="l" t="t" r="r" b="b"/>
                  <a:pathLst>
                    <a:path w="6719" h="74190" fill="none" extrusionOk="0">
                      <a:moveTo>
                        <a:pt x="6719" y="0"/>
                      </a:moveTo>
                      <a:lnTo>
                        <a:pt x="1" y="7419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2">
                  <a:extLst>
                    <a:ext uri="{FF2B5EF4-FFF2-40B4-BE49-F238E27FC236}">
                      <a16:creationId xmlns:a16="http://schemas.microsoft.com/office/drawing/2014/main" id="{5D0B5EEF-63B7-9215-02DD-5C96F6FB0B49}"/>
                    </a:ext>
                  </a:extLst>
                </p:cNvPr>
                <p:cNvSpPr/>
                <p:nvPr/>
              </p:nvSpPr>
              <p:spPr>
                <a:xfrm>
                  <a:off x="12804500" y="4223150"/>
                  <a:ext cx="1724575" cy="1236775"/>
                </a:xfrm>
                <a:custGeom>
                  <a:avLst/>
                  <a:gdLst/>
                  <a:ahLst/>
                  <a:cxnLst/>
                  <a:rect l="l" t="t" r="r" b="b"/>
                  <a:pathLst>
                    <a:path w="68983" h="49471" fill="none" extrusionOk="0">
                      <a:moveTo>
                        <a:pt x="41531" y="34491"/>
                      </a:moveTo>
                      <a:lnTo>
                        <a:pt x="15944" y="49471"/>
                      </a:lnTo>
                      <a:lnTo>
                        <a:pt x="1" y="25684"/>
                      </a:lnTo>
                      <a:lnTo>
                        <a:pt x="25395" y="12569"/>
                      </a:lnTo>
                      <a:lnTo>
                        <a:pt x="41531" y="34491"/>
                      </a:lnTo>
                      <a:lnTo>
                        <a:pt x="56832" y="0"/>
                      </a:lnTo>
                      <a:lnTo>
                        <a:pt x="68983" y="2115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2">
                  <a:extLst>
                    <a:ext uri="{FF2B5EF4-FFF2-40B4-BE49-F238E27FC236}">
                      <a16:creationId xmlns:a16="http://schemas.microsoft.com/office/drawing/2014/main" id="{90EE721E-1481-ED42-EDDF-9EB7E815303E}"/>
                    </a:ext>
                  </a:extLst>
                </p:cNvPr>
                <p:cNvSpPr/>
                <p:nvPr/>
              </p:nvSpPr>
              <p:spPr>
                <a:xfrm>
                  <a:off x="12390650" y="884125"/>
                  <a:ext cx="1651450" cy="5037075"/>
                </a:xfrm>
                <a:custGeom>
                  <a:avLst/>
                  <a:gdLst/>
                  <a:ahLst/>
                  <a:cxnLst/>
                  <a:rect l="l" t="t" r="r" b="b"/>
                  <a:pathLst>
                    <a:path w="66058" h="201483" fill="none" extrusionOk="0">
                      <a:moveTo>
                        <a:pt x="51785" y="196436"/>
                      </a:moveTo>
                      <a:lnTo>
                        <a:pt x="34813" y="194989"/>
                      </a:lnTo>
                      <a:lnTo>
                        <a:pt x="32498" y="183032"/>
                      </a:lnTo>
                      <a:lnTo>
                        <a:pt x="0" y="201482"/>
                      </a:lnTo>
                      <a:lnTo>
                        <a:pt x="16555" y="159245"/>
                      </a:lnTo>
                      <a:lnTo>
                        <a:pt x="28737" y="123918"/>
                      </a:lnTo>
                      <a:lnTo>
                        <a:pt x="41949" y="146130"/>
                      </a:lnTo>
                      <a:lnTo>
                        <a:pt x="66057" y="97913"/>
                      </a:lnTo>
                      <a:lnTo>
                        <a:pt x="23273" y="97077"/>
                      </a:lnTo>
                      <a:lnTo>
                        <a:pt x="50949" y="54293"/>
                      </a:lnTo>
                      <a:lnTo>
                        <a:pt x="54935" y="30634"/>
                      </a:lnTo>
                      <a:lnTo>
                        <a:pt x="34813" y="19930"/>
                      </a:lnTo>
                      <a:lnTo>
                        <a:pt x="45067"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2">
                  <a:extLst>
                    <a:ext uri="{FF2B5EF4-FFF2-40B4-BE49-F238E27FC236}">
                      <a16:creationId xmlns:a16="http://schemas.microsoft.com/office/drawing/2014/main" id="{541B33AD-3E07-38C9-7063-0F2722A37A08}"/>
                    </a:ext>
                  </a:extLst>
                </p:cNvPr>
                <p:cNvSpPr/>
                <p:nvPr/>
              </p:nvSpPr>
              <p:spPr>
                <a:xfrm>
                  <a:off x="11452825" y="2199650"/>
                  <a:ext cx="1519650" cy="1111425"/>
                </a:xfrm>
                <a:custGeom>
                  <a:avLst/>
                  <a:gdLst/>
                  <a:ahLst/>
                  <a:cxnLst/>
                  <a:rect l="l" t="t" r="r" b="b"/>
                  <a:pathLst>
                    <a:path w="60786" h="44457" fill="none" extrusionOk="0">
                      <a:moveTo>
                        <a:pt x="0" y="0"/>
                      </a:moveTo>
                      <a:lnTo>
                        <a:pt x="20959" y="32916"/>
                      </a:lnTo>
                      <a:lnTo>
                        <a:pt x="60786" y="44456"/>
                      </a:lnTo>
                      <a:lnTo>
                        <a:pt x="46546" y="11540"/>
                      </a:lnTo>
                      <a:lnTo>
                        <a:pt x="20959" y="32916"/>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2">
                  <a:extLst>
                    <a:ext uri="{FF2B5EF4-FFF2-40B4-BE49-F238E27FC236}">
                      <a16:creationId xmlns:a16="http://schemas.microsoft.com/office/drawing/2014/main" id="{7D6678D3-3B62-541D-0B98-2E5C931A56A7}"/>
                    </a:ext>
                  </a:extLst>
                </p:cNvPr>
                <p:cNvSpPr/>
                <p:nvPr/>
              </p:nvSpPr>
              <p:spPr>
                <a:xfrm>
                  <a:off x="11712400" y="1382375"/>
                  <a:ext cx="1952000" cy="2570775"/>
                </a:xfrm>
                <a:custGeom>
                  <a:avLst/>
                  <a:gdLst/>
                  <a:ahLst/>
                  <a:cxnLst/>
                  <a:rect l="l" t="t" r="r" b="b"/>
                  <a:pathLst>
                    <a:path w="78080" h="102831" fill="none" extrusionOk="0">
                      <a:moveTo>
                        <a:pt x="61943" y="0"/>
                      </a:moveTo>
                      <a:lnTo>
                        <a:pt x="78079" y="34363"/>
                      </a:lnTo>
                      <a:lnTo>
                        <a:pt x="36163" y="44231"/>
                      </a:lnTo>
                      <a:lnTo>
                        <a:pt x="16651" y="24848"/>
                      </a:lnTo>
                      <a:lnTo>
                        <a:pt x="10576" y="65607"/>
                      </a:lnTo>
                      <a:lnTo>
                        <a:pt x="0" y="64161"/>
                      </a:lnTo>
                      <a:lnTo>
                        <a:pt x="5658" y="102831"/>
                      </a:lnTo>
                      <a:lnTo>
                        <a:pt x="12408" y="86469"/>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2">
                  <a:extLst>
                    <a:ext uri="{FF2B5EF4-FFF2-40B4-BE49-F238E27FC236}">
                      <a16:creationId xmlns:a16="http://schemas.microsoft.com/office/drawing/2014/main" id="{3A58BF15-11EC-B99D-4F81-8F4266DBD9CE}"/>
                    </a:ext>
                  </a:extLst>
                </p:cNvPr>
                <p:cNvSpPr/>
                <p:nvPr/>
              </p:nvSpPr>
              <p:spPr>
                <a:xfrm>
                  <a:off x="13439350" y="4157250"/>
                  <a:ext cx="785950" cy="380125"/>
                </a:xfrm>
                <a:custGeom>
                  <a:avLst/>
                  <a:gdLst/>
                  <a:ahLst/>
                  <a:cxnLst/>
                  <a:rect l="l" t="t" r="r" b="b"/>
                  <a:pathLst>
                    <a:path w="31438" h="15205" fill="none" extrusionOk="0">
                      <a:moveTo>
                        <a:pt x="1" y="15205"/>
                      </a:moveTo>
                      <a:lnTo>
                        <a:pt x="31438" y="2636"/>
                      </a:lnTo>
                      <a:lnTo>
                        <a:pt x="16909" y="0"/>
                      </a:lnTo>
                      <a:close/>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2">
                  <a:extLst>
                    <a:ext uri="{FF2B5EF4-FFF2-40B4-BE49-F238E27FC236}">
                      <a16:creationId xmlns:a16="http://schemas.microsoft.com/office/drawing/2014/main" id="{D1C3830F-9DBE-03E3-9C0C-20E5A3A02688}"/>
                    </a:ext>
                  </a:extLst>
                </p:cNvPr>
                <p:cNvSpPr/>
                <p:nvPr/>
              </p:nvSpPr>
              <p:spPr>
                <a:xfrm>
                  <a:off x="10137300" y="5289525"/>
                  <a:ext cx="474175" cy="348800"/>
                </a:xfrm>
                <a:custGeom>
                  <a:avLst/>
                  <a:gdLst/>
                  <a:ahLst/>
                  <a:cxnLst/>
                  <a:rect l="l" t="t" r="r" b="b"/>
                  <a:pathLst>
                    <a:path w="18967" h="13952" fill="none" extrusionOk="0">
                      <a:moveTo>
                        <a:pt x="18966" y="1"/>
                      </a:moveTo>
                      <a:lnTo>
                        <a:pt x="1" y="1395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2">
                  <a:extLst>
                    <a:ext uri="{FF2B5EF4-FFF2-40B4-BE49-F238E27FC236}">
                      <a16:creationId xmlns:a16="http://schemas.microsoft.com/office/drawing/2014/main" id="{2DAE343F-C56C-2225-C30C-B4C40D37E95C}"/>
                    </a:ext>
                  </a:extLst>
                </p:cNvPr>
                <p:cNvSpPr/>
                <p:nvPr/>
              </p:nvSpPr>
              <p:spPr>
                <a:xfrm>
                  <a:off x="10646000" y="3651775"/>
                  <a:ext cx="421925" cy="277275"/>
                </a:xfrm>
                <a:custGeom>
                  <a:avLst/>
                  <a:gdLst/>
                  <a:ahLst/>
                  <a:cxnLst/>
                  <a:rect l="l" t="t" r="r" b="b"/>
                  <a:pathLst>
                    <a:path w="16877" h="11091" fill="none" extrusionOk="0">
                      <a:moveTo>
                        <a:pt x="16876" y="11090"/>
                      </a:moveTo>
                      <a:lnTo>
                        <a:pt x="0" y="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2">
                  <a:extLst>
                    <a:ext uri="{FF2B5EF4-FFF2-40B4-BE49-F238E27FC236}">
                      <a16:creationId xmlns:a16="http://schemas.microsoft.com/office/drawing/2014/main" id="{89D2B55C-4E4B-99FE-8BCF-F93DBD45B81E}"/>
                    </a:ext>
                  </a:extLst>
                </p:cNvPr>
                <p:cNvSpPr/>
                <p:nvPr/>
              </p:nvSpPr>
              <p:spPr>
                <a:xfrm>
                  <a:off x="12695200" y="4485125"/>
                  <a:ext cx="109325" cy="379325"/>
                </a:xfrm>
                <a:custGeom>
                  <a:avLst/>
                  <a:gdLst/>
                  <a:ahLst/>
                  <a:cxnLst/>
                  <a:rect l="l" t="t" r="r" b="b"/>
                  <a:pathLst>
                    <a:path w="4373" h="15173" fill="none" extrusionOk="0">
                      <a:moveTo>
                        <a:pt x="1" y="0"/>
                      </a:moveTo>
                      <a:lnTo>
                        <a:pt x="4373" y="1517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2">
                  <a:extLst>
                    <a:ext uri="{FF2B5EF4-FFF2-40B4-BE49-F238E27FC236}">
                      <a16:creationId xmlns:a16="http://schemas.microsoft.com/office/drawing/2014/main" id="{72E9D86B-536F-BA43-CAA5-999D5BC895F2}"/>
                    </a:ext>
                  </a:extLst>
                </p:cNvPr>
                <p:cNvSpPr/>
                <p:nvPr/>
              </p:nvSpPr>
              <p:spPr>
                <a:xfrm>
                  <a:off x="9369050" y="4637000"/>
                  <a:ext cx="2406050" cy="998125"/>
                </a:xfrm>
                <a:custGeom>
                  <a:avLst/>
                  <a:gdLst/>
                  <a:ahLst/>
                  <a:cxnLst/>
                  <a:rect l="l" t="t" r="r" b="b"/>
                  <a:pathLst>
                    <a:path w="96242" h="39925" fill="none" extrusionOk="0">
                      <a:moveTo>
                        <a:pt x="76633" y="12987"/>
                      </a:moveTo>
                      <a:lnTo>
                        <a:pt x="42142" y="1"/>
                      </a:lnTo>
                      <a:lnTo>
                        <a:pt x="79880" y="39924"/>
                      </a:lnTo>
                      <a:lnTo>
                        <a:pt x="76633" y="12987"/>
                      </a:lnTo>
                      <a:lnTo>
                        <a:pt x="96241" y="21698"/>
                      </a:lnTo>
                      <a:lnTo>
                        <a:pt x="79880" y="39924"/>
                      </a:lnTo>
                      <a:lnTo>
                        <a:pt x="49696" y="26102"/>
                      </a:lnTo>
                      <a:lnTo>
                        <a:pt x="42142" y="1"/>
                      </a:lnTo>
                      <a:lnTo>
                        <a:pt x="1" y="22630"/>
                      </a:lnTo>
                      <a:lnTo>
                        <a:pt x="49696" y="2610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2">
                  <a:extLst>
                    <a:ext uri="{FF2B5EF4-FFF2-40B4-BE49-F238E27FC236}">
                      <a16:creationId xmlns:a16="http://schemas.microsoft.com/office/drawing/2014/main" id="{25CB0688-6A92-AFE6-872E-4B970097D510}"/>
                    </a:ext>
                  </a:extLst>
                </p:cNvPr>
                <p:cNvSpPr/>
                <p:nvPr/>
              </p:nvSpPr>
              <p:spPr>
                <a:xfrm>
                  <a:off x="11853825" y="3610800"/>
                  <a:ext cx="1328400" cy="970775"/>
                </a:xfrm>
                <a:custGeom>
                  <a:avLst/>
                  <a:gdLst/>
                  <a:ahLst/>
                  <a:cxnLst/>
                  <a:rect l="l" t="t" r="r" b="b"/>
                  <a:pathLst>
                    <a:path w="53136" h="38831" fill="none" extrusionOk="0">
                      <a:moveTo>
                        <a:pt x="15719" y="38831"/>
                      </a:moveTo>
                      <a:lnTo>
                        <a:pt x="33656" y="34973"/>
                      </a:lnTo>
                      <a:lnTo>
                        <a:pt x="50210" y="14851"/>
                      </a:lnTo>
                      <a:lnTo>
                        <a:pt x="1" y="13694"/>
                      </a:lnTo>
                      <a:lnTo>
                        <a:pt x="15719" y="38831"/>
                      </a:lnTo>
                      <a:lnTo>
                        <a:pt x="50210" y="14851"/>
                      </a:lnTo>
                      <a:lnTo>
                        <a:pt x="53135" y="0"/>
                      </a:lnTo>
                      <a:lnTo>
                        <a:pt x="1" y="13694"/>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2">
                  <a:extLst>
                    <a:ext uri="{FF2B5EF4-FFF2-40B4-BE49-F238E27FC236}">
                      <a16:creationId xmlns:a16="http://schemas.microsoft.com/office/drawing/2014/main" id="{A8A96579-ACED-85BA-D1FD-26692FE15155}"/>
                    </a:ext>
                  </a:extLst>
                </p:cNvPr>
                <p:cNvSpPr/>
                <p:nvPr/>
              </p:nvSpPr>
              <p:spPr>
                <a:xfrm>
                  <a:off x="10941725" y="1359075"/>
                  <a:ext cx="1862800" cy="4221400"/>
                </a:xfrm>
                <a:custGeom>
                  <a:avLst/>
                  <a:gdLst/>
                  <a:ahLst/>
                  <a:cxnLst/>
                  <a:rect l="l" t="t" r="r" b="b"/>
                  <a:pathLst>
                    <a:path w="74512" h="168856" fill="none" extrusionOk="0">
                      <a:moveTo>
                        <a:pt x="55353" y="157958"/>
                      </a:moveTo>
                      <a:lnTo>
                        <a:pt x="41210" y="168855"/>
                      </a:lnTo>
                      <a:lnTo>
                        <a:pt x="33334" y="152815"/>
                      </a:lnTo>
                      <a:lnTo>
                        <a:pt x="55353" y="157958"/>
                      </a:lnTo>
                      <a:lnTo>
                        <a:pt x="74512" y="140247"/>
                      </a:lnTo>
                      <a:lnTo>
                        <a:pt x="33334" y="152815"/>
                      </a:lnTo>
                      <a:lnTo>
                        <a:pt x="5047" y="102798"/>
                      </a:lnTo>
                      <a:lnTo>
                        <a:pt x="1" y="64128"/>
                      </a:lnTo>
                      <a:lnTo>
                        <a:pt x="20444" y="33623"/>
                      </a:lnTo>
                      <a:lnTo>
                        <a:pt x="47478" y="25780"/>
                      </a:lnTo>
                      <a:lnTo>
                        <a:pt x="47157" y="1865"/>
                      </a:lnTo>
                      <a:lnTo>
                        <a:pt x="65415" y="0"/>
                      </a:lnTo>
                      <a:lnTo>
                        <a:pt x="47478" y="2578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2">
                  <a:extLst>
                    <a:ext uri="{FF2B5EF4-FFF2-40B4-BE49-F238E27FC236}">
                      <a16:creationId xmlns:a16="http://schemas.microsoft.com/office/drawing/2014/main" id="{2B7D8020-ADCA-1E86-6414-856D3236BCD6}"/>
                    </a:ext>
                  </a:extLst>
                </p:cNvPr>
                <p:cNvSpPr/>
                <p:nvPr/>
              </p:nvSpPr>
              <p:spPr>
                <a:xfrm>
                  <a:off x="11631225" y="5472750"/>
                  <a:ext cx="744175" cy="196925"/>
                </a:xfrm>
                <a:custGeom>
                  <a:avLst/>
                  <a:gdLst/>
                  <a:ahLst/>
                  <a:cxnLst/>
                  <a:rect l="l" t="t" r="r" b="b"/>
                  <a:pathLst>
                    <a:path w="29767" h="7877" fill="none" extrusionOk="0">
                      <a:moveTo>
                        <a:pt x="1" y="7876"/>
                      </a:moveTo>
                      <a:lnTo>
                        <a:pt x="13630" y="4308"/>
                      </a:lnTo>
                      <a:lnTo>
                        <a:pt x="29766"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2">
                  <a:extLst>
                    <a:ext uri="{FF2B5EF4-FFF2-40B4-BE49-F238E27FC236}">
                      <a16:creationId xmlns:a16="http://schemas.microsoft.com/office/drawing/2014/main" id="{5C16F9E0-F64D-0E5E-600B-F6EF59E27E5D}"/>
                    </a:ext>
                  </a:extLst>
                </p:cNvPr>
                <p:cNvSpPr/>
                <p:nvPr/>
              </p:nvSpPr>
              <p:spPr>
                <a:xfrm>
                  <a:off x="10422600" y="4566275"/>
                  <a:ext cx="712025" cy="70750"/>
                </a:xfrm>
                <a:custGeom>
                  <a:avLst/>
                  <a:gdLst/>
                  <a:ahLst/>
                  <a:cxnLst/>
                  <a:rect l="l" t="t" r="r" b="b"/>
                  <a:pathLst>
                    <a:path w="28481" h="2830" fill="none" extrusionOk="0">
                      <a:moveTo>
                        <a:pt x="0" y="2830"/>
                      </a:moveTo>
                      <a:lnTo>
                        <a:pt x="28480"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2">
                  <a:extLst>
                    <a:ext uri="{FF2B5EF4-FFF2-40B4-BE49-F238E27FC236}">
                      <a16:creationId xmlns:a16="http://schemas.microsoft.com/office/drawing/2014/main" id="{C28A593B-797F-56E4-041B-D50CD5429585}"/>
                    </a:ext>
                  </a:extLst>
                </p:cNvPr>
                <p:cNvSpPr/>
                <p:nvPr/>
              </p:nvSpPr>
              <p:spPr>
                <a:xfrm>
                  <a:off x="13862050" y="3331925"/>
                  <a:ext cx="179225" cy="825350"/>
                </a:xfrm>
                <a:custGeom>
                  <a:avLst/>
                  <a:gdLst/>
                  <a:ahLst/>
                  <a:cxnLst/>
                  <a:rect l="l" t="t" r="r" b="b"/>
                  <a:pathLst>
                    <a:path w="7169" h="33014" fill="none" extrusionOk="0">
                      <a:moveTo>
                        <a:pt x="1" y="33013"/>
                      </a:moveTo>
                      <a:lnTo>
                        <a:pt x="7169"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2">
                  <a:extLst>
                    <a:ext uri="{FF2B5EF4-FFF2-40B4-BE49-F238E27FC236}">
                      <a16:creationId xmlns:a16="http://schemas.microsoft.com/office/drawing/2014/main" id="{68380045-1A45-36A6-416A-9C35B59E84DC}"/>
                    </a:ext>
                  </a:extLst>
                </p:cNvPr>
                <p:cNvSpPr/>
                <p:nvPr/>
              </p:nvSpPr>
              <p:spPr>
                <a:xfrm>
                  <a:off x="12398675" y="1151725"/>
                  <a:ext cx="178425" cy="206575"/>
                </a:xfrm>
                <a:custGeom>
                  <a:avLst/>
                  <a:gdLst/>
                  <a:ahLst/>
                  <a:cxnLst/>
                  <a:rect l="l" t="t" r="r" b="b"/>
                  <a:pathLst>
                    <a:path w="7137" h="8263" fill="none" extrusionOk="0">
                      <a:moveTo>
                        <a:pt x="7137" y="8262"/>
                      </a:moveTo>
                      <a:lnTo>
                        <a:pt x="1"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42">
                <a:extLst>
                  <a:ext uri="{FF2B5EF4-FFF2-40B4-BE49-F238E27FC236}">
                    <a16:creationId xmlns:a16="http://schemas.microsoft.com/office/drawing/2014/main" id="{9431CE09-654E-4D5F-402F-F45AFF6C5D2D}"/>
                  </a:ext>
                </a:extLst>
              </p:cNvPr>
              <p:cNvGrpSpPr/>
              <p:nvPr/>
            </p:nvGrpSpPr>
            <p:grpSpPr>
              <a:xfrm>
                <a:off x="9348175" y="863250"/>
                <a:ext cx="5209825" cy="5078850"/>
                <a:chOff x="9348175" y="863250"/>
                <a:chExt cx="5209825" cy="5078850"/>
              </a:xfrm>
            </p:grpSpPr>
            <p:sp>
              <p:nvSpPr>
                <p:cNvPr id="1790" name="Google Shape;1790;p42">
                  <a:extLst>
                    <a:ext uri="{FF2B5EF4-FFF2-40B4-BE49-F238E27FC236}">
                      <a16:creationId xmlns:a16="http://schemas.microsoft.com/office/drawing/2014/main" id="{82AFFCA6-2FB1-819C-AF62-C79D9D24D97B}"/>
                    </a:ext>
                  </a:extLst>
                </p:cNvPr>
                <p:cNvSpPr/>
                <p:nvPr/>
              </p:nvSpPr>
              <p:spPr>
                <a:xfrm>
                  <a:off x="10724750" y="2312150"/>
                  <a:ext cx="41825" cy="41825"/>
                </a:xfrm>
                <a:custGeom>
                  <a:avLst/>
                  <a:gdLst/>
                  <a:ahLst/>
                  <a:cxnLst/>
                  <a:rect l="l" t="t" r="r" b="b"/>
                  <a:pathLst>
                    <a:path w="1673" h="1673" extrusionOk="0">
                      <a:moveTo>
                        <a:pt x="836" y="1"/>
                      </a:moveTo>
                      <a:cubicBezTo>
                        <a:pt x="386" y="1"/>
                        <a:pt x="1" y="386"/>
                        <a:pt x="1" y="836"/>
                      </a:cubicBezTo>
                      <a:cubicBezTo>
                        <a:pt x="1" y="1286"/>
                        <a:pt x="386" y="1672"/>
                        <a:pt x="836" y="1672"/>
                      </a:cubicBezTo>
                      <a:cubicBezTo>
                        <a:pt x="1318" y="1672"/>
                        <a:pt x="1672" y="1286"/>
                        <a:pt x="1672" y="836"/>
                      </a:cubicBezTo>
                      <a:cubicBezTo>
                        <a:pt x="1672"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2">
                  <a:extLst>
                    <a:ext uri="{FF2B5EF4-FFF2-40B4-BE49-F238E27FC236}">
                      <a16:creationId xmlns:a16="http://schemas.microsoft.com/office/drawing/2014/main" id="{128E4FB8-A7C0-022A-1FBF-E7C5A7DEE0D4}"/>
                    </a:ext>
                  </a:extLst>
                </p:cNvPr>
                <p:cNvSpPr/>
                <p:nvPr/>
              </p:nvSpPr>
              <p:spPr>
                <a:xfrm>
                  <a:off x="12107775" y="1979450"/>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2">
                  <a:extLst>
                    <a:ext uri="{FF2B5EF4-FFF2-40B4-BE49-F238E27FC236}">
                      <a16:creationId xmlns:a16="http://schemas.microsoft.com/office/drawing/2014/main" id="{4133AA6F-FD23-E2CA-EA2C-573CE57CF73C}"/>
                    </a:ext>
                  </a:extLst>
                </p:cNvPr>
                <p:cNvSpPr/>
                <p:nvPr/>
              </p:nvSpPr>
              <p:spPr>
                <a:xfrm>
                  <a:off x="12959600" y="328210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2">
                  <a:extLst>
                    <a:ext uri="{FF2B5EF4-FFF2-40B4-BE49-F238E27FC236}">
                      <a16:creationId xmlns:a16="http://schemas.microsoft.com/office/drawing/2014/main" id="{FF452D1F-57AD-BDD9-5D9A-A42C936575E9}"/>
                    </a:ext>
                  </a:extLst>
                </p:cNvPr>
                <p:cNvSpPr/>
                <p:nvPr/>
              </p:nvSpPr>
              <p:spPr>
                <a:xfrm>
                  <a:off x="13743125" y="1628275"/>
                  <a:ext cx="41800" cy="42625"/>
                </a:xfrm>
                <a:custGeom>
                  <a:avLst/>
                  <a:gdLst/>
                  <a:ahLst/>
                  <a:cxnLst/>
                  <a:rect l="l" t="t" r="r" b="b"/>
                  <a:pathLst>
                    <a:path w="1672" h="1705" extrusionOk="0">
                      <a:moveTo>
                        <a:pt x="836" y="1"/>
                      </a:moveTo>
                      <a:cubicBezTo>
                        <a:pt x="354" y="1"/>
                        <a:pt x="0" y="386"/>
                        <a:pt x="0" y="868"/>
                      </a:cubicBezTo>
                      <a:cubicBezTo>
                        <a:pt x="0" y="1318"/>
                        <a:pt x="354" y="1704"/>
                        <a:pt x="836" y="1704"/>
                      </a:cubicBezTo>
                      <a:cubicBezTo>
                        <a:pt x="1286" y="1704"/>
                        <a:pt x="1672" y="1318"/>
                        <a:pt x="1672" y="868"/>
                      </a:cubicBezTo>
                      <a:cubicBezTo>
                        <a:pt x="1672" y="386"/>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2">
                  <a:extLst>
                    <a:ext uri="{FF2B5EF4-FFF2-40B4-BE49-F238E27FC236}">
                      <a16:creationId xmlns:a16="http://schemas.microsoft.com/office/drawing/2014/main" id="{6AA27E4D-355C-6C98-7219-8E65F4694AC8}"/>
                    </a:ext>
                  </a:extLst>
                </p:cNvPr>
                <p:cNvSpPr/>
                <p:nvPr/>
              </p:nvSpPr>
              <p:spPr>
                <a:xfrm>
                  <a:off x="11690700" y="2964675"/>
                  <a:ext cx="42600" cy="42625"/>
                </a:xfrm>
                <a:custGeom>
                  <a:avLst/>
                  <a:gdLst/>
                  <a:ahLst/>
                  <a:cxnLst/>
                  <a:rect l="l" t="t" r="r" b="b"/>
                  <a:pathLst>
                    <a:path w="1704" h="1705" extrusionOk="0">
                      <a:moveTo>
                        <a:pt x="868" y="1"/>
                      </a:moveTo>
                      <a:cubicBezTo>
                        <a:pt x="386" y="1"/>
                        <a:pt x="0" y="387"/>
                        <a:pt x="0" y="869"/>
                      </a:cubicBezTo>
                      <a:cubicBezTo>
                        <a:pt x="0" y="1319"/>
                        <a:pt x="386" y="1705"/>
                        <a:pt x="868" y="1705"/>
                      </a:cubicBezTo>
                      <a:cubicBezTo>
                        <a:pt x="1318" y="1705"/>
                        <a:pt x="1704" y="1319"/>
                        <a:pt x="1704" y="869"/>
                      </a:cubicBezTo>
                      <a:cubicBezTo>
                        <a:pt x="1704" y="387"/>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2">
                  <a:extLst>
                    <a:ext uri="{FF2B5EF4-FFF2-40B4-BE49-F238E27FC236}">
                      <a16:creationId xmlns:a16="http://schemas.microsoft.com/office/drawing/2014/main" id="{22F46ED1-579E-ADD2-B00E-F2CAF2CCAFBE}"/>
                    </a:ext>
                  </a:extLst>
                </p:cNvPr>
                <p:cNvSpPr/>
                <p:nvPr/>
              </p:nvSpPr>
              <p:spPr>
                <a:xfrm>
                  <a:off x="12671100" y="4466625"/>
                  <a:ext cx="42625" cy="41825"/>
                </a:xfrm>
                <a:custGeom>
                  <a:avLst/>
                  <a:gdLst/>
                  <a:ahLst/>
                  <a:cxnLst/>
                  <a:rect l="l" t="t" r="r" b="b"/>
                  <a:pathLst>
                    <a:path w="1705" h="1673" extrusionOk="0">
                      <a:moveTo>
                        <a:pt x="836" y="1"/>
                      </a:moveTo>
                      <a:cubicBezTo>
                        <a:pt x="386" y="1"/>
                        <a:pt x="1" y="387"/>
                        <a:pt x="1" y="837"/>
                      </a:cubicBezTo>
                      <a:cubicBezTo>
                        <a:pt x="1" y="1319"/>
                        <a:pt x="386" y="1672"/>
                        <a:pt x="836" y="1672"/>
                      </a:cubicBezTo>
                      <a:cubicBezTo>
                        <a:pt x="1318" y="1672"/>
                        <a:pt x="1704" y="1319"/>
                        <a:pt x="1704" y="837"/>
                      </a:cubicBezTo>
                      <a:cubicBezTo>
                        <a:pt x="1704" y="387"/>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2">
                  <a:extLst>
                    <a:ext uri="{FF2B5EF4-FFF2-40B4-BE49-F238E27FC236}">
                      <a16:creationId xmlns:a16="http://schemas.microsoft.com/office/drawing/2014/main" id="{688DEF5C-34B0-F294-0B00-F9BB92FC6D22}"/>
                    </a:ext>
                  </a:extLst>
                </p:cNvPr>
                <p:cNvSpPr/>
                <p:nvPr/>
              </p:nvSpPr>
              <p:spPr>
                <a:xfrm>
                  <a:off x="9348175" y="5181850"/>
                  <a:ext cx="42600" cy="42625"/>
                </a:xfrm>
                <a:custGeom>
                  <a:avLst/>
                  <a:gdLst/>
                  <a:ahLst/>
                  <a:cxnLst/>
                  <a:rect l="l" t="t" r="r" b="b"/>
                  <a:pathLst>
                    <a:path w="1704" h="1705" extrusionOk="0">
                      <a:moveTo>
                        <a:pt x="836" y="1"/>
                      </a:moveTo>
                      <a:cubicBezTo>
                        <a:pt x="386" y="1"/>
                        <a:pt x="0" y="386"/>
                        <a:pt x="0" y="836"/>
                      </a:cubicBezTo>
                      <a:cubicBezTo>
                        <a:pt x="0" y="1318"/>
                        <a:pt x="386" y="1704"/>
                        <a:pt x="836" y="1704"/>
                      </a:cubicBezTo>
                      <a:cubicBezTo>
                        <a:pt x="1318" y="1704"/>
                        <a:pt x="1704" y="1318"/>
                        <a:pt x="1704" y="836"/>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2">
                  <a:extLst>
                    <a:ext uri="{FF2B5EF4-FFF2-40B4-BE49-F238E27FC236}">
                      <a16:creationId xmlns:a16="http://schemas.microsoft.com/office/drawing/2014/main" id="{5E0879FD-6ECF-D9E2-C1FA-12289661957B}"/>
                    </a:ext>
                  </a:extLst>
                </p:cNvPr>
                <p:cNvSpPr/>
                <p:nvPr/>
              </p:nvSpPr>
              <p:spPr>
                <a:xfrm>
                  <a:off x="11122550" y="4545400"/>
                  <a:ext cx="41800" cy="41800"/>
                </a:xfrm>
                <a:custGeom>
                  <a:avLst/>
                  <a:gdLst/>
                  <a:ahLst/>
                  <a:cxnLst/>
                  <a:rect l="l" t="t" r="r" b="b"/>
                  <a:pathLst>
                    <a:path w="1672" h="1672" extrusionOk="0">
                      <a:moveTo>
                        <a:pt x="836" y="0"/>
                      </a:moveTo>
                      <a:cubicBezTo>
                        <a:pt x="386" y="0"/>
                        <a:pt x="0" y="354"/>
                        <a:pt x="0" y="836"/>
                      </a:cubicBezTo>
                      <a:cubicBezTo>
                        <a:pt x="0" y="1286"/>
                        <a:pt x="386" y="1672"/>
                        <a:pt x="836" y="1672"/>
                      </a:cubicBezTo>
                      <a:cubicBezTo>
                        <a:pt x="1318" y="1672"/>
                        <a:pt x="1672" y="1286"/>
                        <a:pt x="1672" y="836"/>
                      </a:cubicBezTo>
                      <a:cubicBezTo>
                        <a:pt x="1672" y="354"/>
                        <a:pt x="1318"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2">
                  <a:extLst>
                    <a:ext uri="{FF2B5EF4-FFF2-40B4-BE49-F238E27FC236}">
                      <a16:creationId xmlns:a16="http://schemas.microsoft.com/office/drawing/2014/main" id="{6ED77B46-4908-F826-D8AB-7CCD5D5A4221}"/>
                    </a:ext>
                  </a:extLst>
                </p:cNvPr>
                <p:cNvSpPr/>
                <p:nvPr/>
              </p:nvSpPr>
              <p:spPr>
                <a:xfrm>
                  <a:off x="10115625" y="5616600"/>
                  <a:ext cx="42600" cy="42625"/>
                </a:xfrm>
                <a:custGeom>
                  <a:avLst/>
                  <a:gdLst/>
                  <a:ahLst/>
                  <a:cxnLst/>
                  <a:rect l="l" t="t" r="r" b="b"/>
                  <a:pathLst>
                    <a:path w="1704" h="1705" extrusionOk="0">
                      <a:moveTo>
                        <a:pt x="868" y="1"/>
                      </a:moveTo>
                      <a:cubicBezTo>
                        <a:pt x="386" y="1"/>
                        <a:pt x="0" y="386"/>
                        <a:pt x="0" y="869"/>
                      </a:cubicBezTo>
                      <a:cubicBezTo>
                        <a:pt x="0" y="1319"/>
                        <a:pt x="386" y="1704"/>
                        <a:pt x="868" y="1704"/>
                      </a:cubicBezTo>
                      <a:cubicBezTo>
                        <a:pt x="1318" y="1704"/>
                        <a:pt x="1704" y="1319"/>
                        <a:pt x="1704" y="869"/>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2">
                  <a:extLst>
                    <a:ext uri="{FF2B5EF4-FFF2-40B4-BE49-F238E27FC236}">
                      <a16:creationId xmlns:a16="http://schemas.microsoft.com/office/drawing/2014/main" id="{81C80923-BDAB-C77E-D168-3F3FED47F92D}"/>
                    </a:ext>
                  </a:extLst>
                </p:cNvPr>
                <p:cNvSpPr/>
                <p:nvPr/>
              </p:nvSpPr>
              <p:spPr>
                <a:xfrm>
                  <a:off x="12002500" y="3531225"/>
                  <a:ext cx="42600" cy="41825"/>
                </a:xfrm>
                <a:custGeom>
                  <a:avLst/>
                  <a:gdLst/>
                  <a:ahLst/>
                  <a:cxnLst/>
                  <a:rect l="l" t="t" r="r" b="b"/>
                  <a:pathLst>
                    <a:path w="1704" h="1673" extrusionOk="0">
                      <a:moveTo>
                        <a:pt x="836" y="1"/>
                      </a:moveTo>
                      <a:cubicBezTo>
                        <a:pt x="386" y="1"/>
                        <a:pt x="0" y="354"/>
                        <a:pt x="0" y="837"/>
                      </a:cubicBezTo>
                      <a:cubicBezTo>
                        <a:pt x="0" y="1287"/>
                        <a:pt x="386" y="1672"/>
                        <a:pt x="836" y="1672"/>
                      </a:cubicBezTo>
                      <a:cubicBezTo>
                        <a:pt x="1318" y="1672"/>
                        <a:pt x="1704" y="1287"/>
                        <a:pt x="1704" y="837"/>
                      </a:cubicBezTo>
                      <a:cubicBezTo>
                        <a:pt x="1704" y="354"/>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2">
                  <a:extLst>
                    <a:ext uri="{FF2B5EF4-FFF2-40B4-BE49-F238E27FC236}">
                      <a16:creationId xmlns:a16="http://schemas.microsoft.com/office/drawing/2014/main" id="{776CF71C-E67F-09E7-4BB8-BF1C515795BE}"/>
                    </a:ext>
                  </a:extLst>
                </p:cNvPr>
                <p:cNvSpPr/>
                <p:nvPr/>
              </p:nvSpPr>
              <p:spPr>
                <a:xfrm>
                  <a:off x="10624300" y="3630075"/>
                  <a:ext cx="42625" cy="42625"/>
                </a:xfrm>
                <a:custGeom>
                  <a:avLst/>
                  <a:gdLst/>
                  <a:ahLst/>
                  <a:cxnLst/>
                  <a:rect l="l" t="t" r="r" b="b"/>
                  <a:pathLst>
                    <a:path w="1705" h="1705" extrusionOk="0">
                      <a:moveTo>
                        <a:pt x="868" y="1"/>
                      </a:moveTo>
                      <a:cubicBezTo>
                        <a:pt x="386" y="1"/>
                        <a:pt x="0" y="386"/>
                        <a:pt x="0" y="868"/>
                      </a:cubicBezTo>
                      <a:cubicBezTo>
                        <a:pt x="0" y="1318"/>
                        <a:pt x="386" y="1704"/>
                        <a:pt x="868" y="1704"/>
                      </a:cubicBezTo>
                      <a:cubicBezTo>
                        <a:pt x="1318" y="1704"/>
                        <a:pt x="1704" y="1318"/>
                        <a:pt x="1704" y="868"/>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2">
                  <a:extLst>
                    <a:ext uri="{FF2B5EF4-FFF2-40B4-BE49-F238E27FC236}">
                      <a16:creationId xmlns:a16="http://schemas.microsoft.com/office/drawing/2014/main" id="{C6648C59-864C-8FFD-C1D5-2B4FB4E48C33}"/>
                    </a:ext>
                  </a:extLst>
                </p:cNvPr>
                <p:cNvSpPr/>
                <p:nvPr/>
              </p:nvSpPr>
              <p:spPr>
                <a:xfrm>
                  <a:off x="13161300" y="3589900"/>
                  <a:ext cx="41825" cy="42600"/>
                </a:xfrm>
                <a:custGeom>
                  <a:avLst/>
                  <a:gdLst/>
                  <a:ahLst/>
                  <a:cxnLst/>
                  <a:rect l="l" t="t" r="r" b="b"/>
                  <a:pathLst>
                    <a:path w="1673" h="1704" extrusionOk="0">
                      <a:moveTo>
                        <a:pt x="836" y="0"/>
                      </a:moveTo>
                      <a:cubicBezTo>
                        <a:pt x="354" y="0"/>
                        <a:pt x="1" y="386"/>
                        <a:pt x="1" y="836"/>
                      </a:cubicBezTo>
                      <a:cubicBezTo>
                        <a:pt x="1" y="1318"/>
                        <a:pt x="354" y="1704"/>
                        <a:pt x="836" y="1704"/>
                      </a:cubicBezTo>
                      <a:cubicBezTo>
                        <a:pt x="1319" y="1704"/>
                        <a:pt x="1672" y="1318"/>
                        <a:pt x="1672" y="836"/>
                      </a:cubicBezTo>
                      <a:cubicBezTo>
                        <a:pt x="1672" y="386"/>
                        <a:pt x="1319"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2">
                  <a:extLst>
                    <a:ext uri="{FF2B5EF4-FFF2-40B4-BE49-F238E27FC236}">
                      <a16:creationId xmlns:a16="http://schemas.microsoft.com/office/drawing/2014/main" id="{F3D4A526-A273-C009-B4C7-9835E8C66BCE}"/>
                    </a:ext>
                  </a:extLst>
                </p:cNvPr>
                <p:cNvSpPr/>
                <p:nvPr/>
              </p:nvSpPr>
              <p:spPr>
                <a:xfrm>
                  <a:off x="14516200" y="473905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2">
                  <a:extLst>
                    <a:ext uri="{FF2B5EF4-FFF2-40B4-BE49-F238E27FC236}">
                      <a16:creationId xmlns:a16="http://schemas.microsoft.com/office/drawing/2014/main" id="{1FAC4EE3-785D-6E35-F143-DCCA2CCDD5C5}"/>
                    </a:ext>
                  </a:extLst>
                </p:cNvPr>
                <p:cNvSpPr/>
                <p:nvPr/>
              </p:nvSpPr>
              <p:spPr>
                <a:xfrm>
                  <a:off x="13821075" y="5063725"/>
                  <a:ext cx="42600" cy="42600"/>
                </a:xfrm>
                <a:custGeom>
                  <a:avLst/>
                  <a:gdLst/>
                  <a:ahLst/>
                  <a:cxnLst/>
                  <a:rect l="l" t="t" r="r" b="b"/>
                  <a:pathLst>
                    <a:path w="1704" h="1704" extrusionOk="0">
                      <a:moveTo>
                        <a:pt x="868" y="0"/>
                      </a:moveTo>
                      <a:cubicBezTo>
                        <a:pt x="386" y="0"/>
                        <a:pt x="0" y="386"/>
                        <a:pt x="0" y="868"/>
                      </a:cubicBezTo>
                      <a:cubicBezTo>
                        <a:pt x="0" y="1318"/>
                        <a:pt x="386" y="1704"/>
                        <a:pt x="868" y="1704"/>
                      </a:cubicBezTo>
                      <a:cubicBezTo>
                        <a:pt x="1318" y="1704"/>
                        <a:pt x="1704" y="1318"/>
                        <a:pt x="1704" y="868"/>
                      </a:cubicBezTo>
                      <a:cubicBezTo>
                        <a:pt x="1704" y="386"/>
                        <a:pt x="1318" y="0"/>
                        <a:pt x="86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2">
                  <a:extLst>
                    <a:ext uri="{FF2B5EF4-FFF2-40B4-BE49-F238E27FC236}">
                      <a16:creationId xmlns:a16="http://schemas.microsoft.com/office/drawing/2014/main" id="{E53D2AAC-3753-DAB6-E08D-DF96339A684C}"/>
                    </a:ext>
                  </a:extLst>
                </p:cNvPr>
                <p:cNvSpPr/>
                <p:nvPr/>
              </p:nvSpPr>
              <p:spPr>
                <a:xfrm>
                  <a:off x="13674800" y="5776525"/>
                  <a:ext cx="41825" cy="42625"/>
                </a:xfrm>
                <a:custGeom>
                  <a:avLst/>
                  <a:gdLst/>
                  <a:ahLst/>
                  <a:cxnLst/>
                  <a:rect l="l" t="t" r="r" b="b"/>
                  <a:pathLst>
                    <a:path w="1673" h="1705" extrusionOk="0">
                      <a:moveTo>
                        <a:pt x="837" y="0"/>
                      </a:moveTo>
                      <a:cubicBezTo>
                        <a:pt x="387" y="0"/>
                        <a:pt x="1" y="386"/>
                        <a:pt x="1" y="836"/>
                      </a:cubicBezTo>
                      <a:cubicBezTo>
                        <a:pt x="1" y="1318"/>
                        <a:pt x="387" y="1704"/>
                        <a:pt x="837" y="1704"/>
                      </a:cubicBezTo>
                      <a:cubicBezTo>
                        <a:pt x="1319" y="1704"/>
                        <a:pt x="1673" y="1318"/>
                        <a:pt x="1673" y="836"/>
                      </a:cubicBezTo>
                      <a:cubicBezTo>
                        <a:pt x="1673"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2">
                  <a:extLst>
                    <a:ext uri="{FF2B5EF4-FFF2-40B4-BE49-F238E27FC236}">
                      <a16:creationId xmlns:a16="http://schemas.microsoft.com/office/drawing/2014/main" id="{D8BF2574-12F7-C452-35AF-5F9BBFDFCD7C}"/>
                    </a:ext>
                  </a:extLst>
                </p:cNvPr>
                <p:cNvSpPr/>
                <p:nvPr/>
              </p:nvSpPr>
              <p:spPr>
                <a:xfrm>
                  <a:off x="13244075" y="5739550"/>
                  <a:ext cx="42625" cy="41825"/>
                </a:xfrm>
                <a:custGeom>
                  <a:avLst/>
                  <a:gdLst/>
                  <a:ahLst/>
                  <a:cxnLst/>
                  <a:rect l="l" t="t" r="r" b="b"/>
                  <a:pathLst>
                    <a:path w="1705" h="1673" extrusionOk="0">
                      <a:moveTo>
                        <a:pt x="868" y="1"/>
                      </a:moveTo>
                      <a:cubicBezTo>
                        <a:pt x="386" y="1"/>
                        <a:pt x="1" y="354"/>
                        <a:pt x="1" y="837"/>
                      </a:cubicBezTo>
                      <a:cubicBezTo>
                        <a:pt x="1" y="1319"/>
                        <a:pt x="386" y="1672"/>
                        <a:pt x="868" y="1672"/>
                      </a:cubicBezTo>
                      <a:cubicBezTo>
                        <a:pt x="1318" y="1672"/>
                        <a:pt x="1704" y="1319"/>
                        <a:pt x="1704" y="837"/>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2">
                  <a:extLst>
                    <a:ext uri="{FF2B5EF4-FFF2-40B4-BE49-F238E27FC236}">
                      <a16:creationId xmlns:a16="http://schemas.microsoft.com/office/drawing/2014/main" id="{FFAFC7A5-96BA-4651-E63C-49577F645EA2}"/>
                    </a:ext>
                  </a:extLst>
                </p:cNvPr>
                <p:cNvSpPr/>
                <p:nvPr/>
              </p:nvSpPr>
              <p:spPr>
                <a:xfrm>
                  <a:off x="12369750" y="5899475"/>
                  <a:ext cx="42600" cy="42625"/>
                </a:xfrm>
                <a:custGeom>
                  <a:avLst/>
                  <a:gdLst/>
                  <a:ahLst/>
                  <a:cxnLst/>
                  <a:rect l="l" t="t" r="r" b="b"/>
                  <a:pathLst>
                    <a:path w="1704" h="1705" extrusionOk="0">
                      <a:moveTo>
                        <a:pt x="836" y="1"/>
                      </a:moveTo>
                      <a:cubicBezTo>
                        <a:pt x="386" y="1"/>
                        <a:pt x="0" y="386"/>
                        <a:pt x="0" y="868"/>
                      </a:cubicBezTo>
                      <a:cubicBezTo>
                        <a:pt x="0" y="1319"/>
                        <a:pt x="386" y="1704"/>
                        <a:pt x="836" y="1704"/>
                      </a:cubicBezTo>
                      <a:cubicBezTo>
                        <a:pt x="1318" y="1704"/>
                        <a:pt x="1704" y="1319"/>
                        <a:pt x="1704" y="868"/>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2">
                  <a:extLst>
                    <a:ext uri="{FF2B5EF4-FFF2-40B4-BE49-F238E27FC236}">
                      <a16:creationId xmlns:a16="http://schemas.microsoft.com/office/drawing/2014/main" id="{60235290-7C25-4A23-8043-09126D0F7462}"/>
                    </a:ext>
                  </a:extLst>
                </p:cNvPr>
                <p:cNvSpPr/>
                <p:nvPr/>
              </p:nvSpPr>
              <p:spPr>
                <a:xfrm>
                  <a:off x="11950250" y="5549100"/>
                  <a:ext cx="42625" cy="41825"/>
                </a:xfrm>
                <a:custGeom>
                  <a:avLst/>
                  <a:gdLst/>
                  <a:ahLst/>
                  <a:cxnLst/>
                  <a:rect l="l" t="t" r="r" b="b"/>
                  <a:pathLst>
                    <a:path w="1705" h="1673" extrusionOk="0">
                      <a:moveTo>
                        <a:pt x="869" y="1"/>
                      </a:moveTo>
                      <a:cubicBezTo>
                        <a:pt x="387" y="1"/>
                        <a:pt x="1" y="354"/>
                        <a:pt x="1" y="836"/>
                      </a:cubicBezTo>
                      <a:cubicBezTo>
                        <a:pt x="1" y="1286"/>
                        <a:pt x="387" y="1672"/>
                        <a:pt x="869" y="1672"/>
                      </a:cubicBezTo>
                      <a:cubicBezTo>
                        <a:pt x="1319" y="1672"/>
                        <a:pt x="1705" y="1286"/>
                        <a:pt x="1705" y="836"/>
                      </a:cubicBezTo>
                      <a:cubicBezTo>
                        <a:pt x="1705" y="354"/>
                        <a:pt x="1319" y="1"/>
                        <a:pt x="86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2">
                  <a:extLst>
                    <a:ext uri="{FF2B5EF4-FFF2-40B4-BE49-F238E27FC236}">
                      <a16:creationId xmlns:a16="http://schemas.microsoft.com/office/drawing/2014/main" id="{06E1BBB2-AEFE-B2CF-4229-7F6908DF34CB}"/>
                    </a:ext>
                  </a:extLst>
                </p:cNvPr>
                <p:cNvSpPr/>
                <p:nvPr/>
              </p:nvSpPr>
              <p:spPr>
                <a:xfrm>
                  <a:off x="11609525" y="5647950"/>
                  <a:ext cx="42625" cy="42625"/>
                </a:xfrm>
                <a:custGeom>
                  <a:avLst/>
                  <a:gdLst/>
                  <a:ahLst/>
                  <a:cxnLst/>
                  <a:rect l="l" t="t" r="r" b="b"/>
                  <a:pathLst>
                    <a:path w="1705" h="1705" extrusionOk="0">
                      <a:moveTo>
                        <a:pt x="869" y="0"/>
                      </a:moveTo>
                      <a:cubicBezTo>
                        <a:pt x="386" y="0"/>
                        <a:pt x="1" y="386"/>
                        <a:pt x="1" y="868"/>
                      </a:cubicBezTo>
                      <a:cubicBezTo>
                        <a:pt x="1" y="1318"/>
                        <a:pt x="386" y="1704"/>
                        <a:pt x="869" y="1704"/>
                      </a:cubicBezTo>
                      <a:cubicBezTo>
                        <a:pt x="1319" y="1704"/>
                        <a:pt x="1704" y="1318"/>
                        <a:pt x="1704" y="868"/>
                      </a:cubicBezTo>
                      <a:cubicBezTo>
                        <a:pt x="1704" y="386"/>
                        <a:pt x="1319" y="0"/>
                        <a:pt x="86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2">
                  <a:extLst>
                    <a:ext uri="{FF2B5EF4-FFF2-40B4-BE49-F238E27FC236}">
                      <a16:creationId xmlns:a16="http://schemas.microsoft.com/office/drawing/2014/main" id="{08F8BCCA-0953-6864-8C1A-CA23E2A6B262}"/>
                    </a:ext>
                  </a:extLst>
                </p:cNvPr>
                <p:cNvSpPr/>
                <p:nvPr/>
              </p:nvSpPr>
              <p:spPr>
                <a:xfrm>
                  <a:off x="11266375" y="4940775"/>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2">
                  <a:extLst>
                    <a:ext uri="{FF2B5EF4-FFF2-40B4-BE49-F238E27FC236}">
                      <a16:creationId xmlns:a16="http://schemas.microsoft.com/office/drawing/2014/main" id="{FB0FFE5E-178E-6A3E-5258-F55812429051}"/>
                    </a:ext>
                  </a:extLst>
                </p:cNvPr>
                <p:cNvSpPr/>
                <p:nvPr/>
              </p:nvSpPr>
              <p:spPr>
                <a:xfrm>
                  <a:off x="13496400" y="863250"/>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2">
                  <a:extLst>
                    <a:ext uri="{FF2B5EF4-FFF2-40B4-BE49-F238E27FC236}">
                      <a16:creationId xmlns:a16="http://schemas.microsoft.com/office/drawing/2014/main" id="{EB0F6305-F173-23AC-EAB8-59222702D925}"/>
                    </a:ext>
                  </a:extLst>
                </p:cNvPr>
                <p:cNvSpPr/>
                <p:nvPr/>
              </p:nvSpPr>
              <p:spPr>
                <a:xfrm>
                  <a:off x="12099725" y="1387200"/>
                  <a:ext cx="42625" cy="42600"/>
                </a:xfrm>
                <a:custGeom>
                  <a:avLst/>
                  <a:gdLst/>
                  <a:ahLst/>
                  <a:cxnLst/>
                  <a:rect l="l" t="t" r="r" b="b"/>
                  <a:pathLst>
                    <a:path w="1705" h="1704" extrusionOk="0">
                      <a:moveTo>
                        <a:pt x="837" y="0"/>
                      </a:moveTo>
                      <a:cubicBezTo>
                        <a:pt x="387" y="0"/>
                        <a:pt x="1" y="386"/>
                        <a:pt x="1" y="868"/>
                      </a:cubicBezTo>
                      <a:cubicBezTo>
                        <a:pt x="1" y="1318"/>
                        <a:pt x="387" y="1704"/>
                        <a:pt x="837" y="1704"/>
                      </a:cubicBezTo>
                      <a:cubicBezTo>
                        <a:pt x="1319" y="1704"/>
                        <a:pt x="1704" y="1318"/>
                        <a:pt x="1704" y="868"/>
                      </a:cubicBezTo>
                      <a:cubicBezTo>
                        <a:pt x="1704"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2">
                  <a:extLst>
                    <a:ext uri="{FF2B5EF4-FFF2-40B4-BE49-F238E27FC236}">
                      <a16:creationId xmlns:a16="http://schemas.microsoft.com/office/drawing/2014/main" id="{F5D00304-BCA2-E827-65DE-2A16E273EFD2}"/>
                    </a:ext>
                  </a:extLst>
                </p:cNvPr>
                <p:cNvSpPr/>
                <p:nvPr/>
              </p:nvSpPr>
              <p:spPr>
                <a:xfrm>
                  <a:off x="12372150" y="1127625"/>
                  <a:ext cx="42625" cy="42625"/>
                </a:xfrm>
                <a:custGeom>
                  <a:avLst/>
                  <a:gdLst/>
                  <a:ahLst/>
                  <a:cxnLst/>
                  <a:rect l="l" t="t" r="r" b="b"/>
                  <a:pathLst>
                    <a:path w="1705" h="1705" extrusionOk="0">
                      <a:moveTo>
                        <a:pt x="837" y="1"/>
                      </a:moveTo>
                      <a:cubicBezTo>
                        <a:pt x="386" y="1"/>
                        <a:pt x="1" y="386"/>
                        <a:pt x="1" y="868"/>
                      </a:cubicBezTo>
                      <a:cubicBezTo>
                        <a:pt x="1" y="1318"/>
                        <a:pt x="386" y="1704"/>
                        <a:pt x="837" y="1704"/>
                      </a:cubicBezTo>
                      <a:cubicBezTo>
                        <a:pt x="1319" y="1704"/>
                        <a:pt x="1704" y="1318"/>
                        <a:pt x="1704" y="868"/>
                      </a:cubicBezTo>
                      <a:cubicBezTo>
                        <a:pt x="1704" y="386"/>
                        <a:pt x="1319" y="1"/>
                        <a:pt x="83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2">
                  <a:extLst>
                    <a:ext uri="{FF2B5EF4-FFF2-40B4-BE49-F238E27FC236}">
                      <a16:creationId xmlns:a16="http://schemas.microsoft.com/office/drawing/2014/main" id="{CA163E54-9A4C-B4C5-ED5C-3E0AA343B398}"/>
                    </a:ext>
                  </a:extLst>
                </p:cNvPr>
                <p:cNvSpPr/>
                <p:nvPr/>
              </p:nvSpPr>
              <p:spPr>
                <a:xfrm>
                  <a:off x="13247300" y="1361475"/>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2">
                  <a:extLst>
                    <a:ext uri="{FF2B5EF4-FFF2-40B4-BE49-F238E27FC236}">
                      <a16:creationId xmlns:a16="http://schemas.microsoft.com/office/drawing/2014/main" id="{FB1A2F79-716F-D48C-0609-3F7549B82587}"/>
                    </a:ext>
                  </a:extLst>
                </p:cNvPr>
                <p:cNvSpPr/>
                <p:nvPr/>
              </p:nvSpPr>
              <p:spPr>
                <a:xfrm>
                  <a:off x="10904750" y="2926100"/>
                  <a:ext cx="69150" cy="69150"/>
                </a:xfrm>
                <a:custGeom>
                  <a:avLst/>
                  <a:gdLst/>
                  <a:ahLst/>
                  <a:cxnLst/>
                  <a:rect l="l" t="t" r="r" b="b"/>
                  <a:pathLst>
                    <a:path w="2766" h="2766" extrusionOk="0">
                      <a:moveTo>
                        <a:pt x="1383" y="1"/>
                      </a:moveTo>
                      <a:cubicBezTo>
                        <a:pt x="644" y="1"/>
                        <a:pt x="1" y="644"/>
                        <a:pt x="1" y="1383"/>
                      </a:cubicBezTo>
                      <a:cubicBezTo>
                        <a:pt x="1" y="2155"/>
                        <a:pt x="644" y="2765"/>
                        <a:pt x="1383" y="2765"/>
                      </a:cubicBezTo>
                      <a:cubicBezTo>
                        <a:pt x="2155" y="2765"/>
                        <a:pt x="2765" y="2155"/>
                        <a:pt x="2765" y="1383"/>
                      </a:cubicBezTo>
                      <a:cubicBezTo>
                        <a:pt x="2765" y="644"/>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2">
                  <a:extLst>
                    <a:ext uri="{FF2B5EF4-FFF2-40B4-BE49-F238E27FC236}">
                      <a16:creationId xmlns:a16="http://schemas.microsoft.com/office/drawing/2014/main" id="{243CE0DA-88CA-253B-F19E-BDEDE3C00E77}"/>
                    </a:ext>
                  </a:extLst>
                </p:cNvPr>
                <p:cNvSpPr/>
                <p:nvPr/>
              </p:nvSpPr>
              <p:spPr>
                <a:xfrm>
                  <a:off x="11940625" y="2983975"/>
                  <a:ext cx="68325" cy="69125"/>
                </a:xfrm>
                <a:custGeom>
                  <a:avLst/>
                  <a:gdLst/>
                  <a:ahLst/>
                  <a:cxnLst/>
                  <a:rect l="l" t="t" r="r" b="b"/>
                  <a:pathLst>
                    <a:path w="2733" h="2765" extrusionOk="0">
                      <a:moveTo>
                        <a:pt x="1350" y="0"/>
                      </a:moveTo>
                      <a:cubicBezTo>
                        <a:pt x="611" y="0"/>
                        <a:pt x="0" y="611"/>
                        <a:pt x="0" y="1383"/>
                      </a:cubicBezTo>
                      <a:cubicBezTo>
                        <a:pt x="0" y="2122"/>
                        <a:pt x="611" y="2765"/>
                        <a:pt x="1350" y="2765"/>
                      </a:cubicBezTo>
                      <a:cubicBezTo>
                        <a:pt x="2122" y="2765"/>
                        <a:pt x="2732" y="2122"/>
                        <a:pt x="2732" y="1383"/>
                      </a:cubicBezTo>
                      <a:cubicBezTo>
                        <a:pt x="2732" y="611"/>
                        <a:pt x="2122" y="0"/>
                        <a:pt x="135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2">
                  <a:extLst>
                    <a:ext uri="{FF2B5EF4-FFF2-40B4-BE49-F238E27FC236}">
                      <a16:creationId xmlns:a16="http://schemas.microsoft.com/office/drawing/2014/main" id="{15E81C5D-5572-BC59-F6DF-32C7F8C49C67}"/>
                    </a:ext>
                  </a:extLst>
                </p:cNvPr>
                <p:cNvSpPr/>
                <p:nvPr/>
              </p:nvSpPr>
              <p:spPr>
                <a:xfrm>
                  <a:off x="12540100" y="1317275"/>
                  <a:ext cx="69150" cy="69150"/>
                </a:xfrm>
                <a:custGeom>
                  <a:avLst/>
                  <a:gdLst/>
                  <a:ahLst/>
                  <a:cxnLst/>
                  <a:rect l="l" t="t" r="r" b="b"/>
                  <a:pathLst>
                    <a:path w="2766" h="2766" extrusionOk="0">
                      <a:moveTo>
                        <a:pt x="1383" y="1"/>
                      </a:moveTo>
                      <a:cubicBezTo>
                        <a:pt x="644" y="1"/>
                        <a:pt x="1" y="611"/>
                        <a:pt x="1" y="1383"/>
                      </a:cubicBezTo>
                      <a:cubicBezTo>
                        <a:pt x="1" y="2154"/>
                        <a:pt x="644" y="2765"/>
                        <a:pt x="1383" y="2765"/>
                      </a:cubicBezTo>
                      <a:cubicBezTo>
                        <a:pt x="2155" y="2765"/>
                        <a:pt x="2765" y="2154"/>
                        <a:pt x="2765" y="1383"/>
                      </a:cubicBezTo>
                      <a:cubicBezTo>
                        <a:pt x="2765" y="611"/>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2">
                  <a:extLst>
                    <a:ext uri="{FF2B5EF4-FFF2-40B4-BE49-F238E27FC236}">
                      <a16:creationId xmlns:a16="http://schemas.microsoft.com/office/drawing/2014/main" id="{E562F486-347A-5002-6533-D2E3BC402D3D}"/>
                    </a:ext>
                  </a:extLst>
                </p:cNvPr>
                <p:cNvSpPr/>
                <p:nvPr/>
              </p:nvSpPr>
              <p:spPr>
                <a:xfrm>
                  <a:off x="13074525" y="3947500"/>
                  <a:ext cx="69125" cy="68325"/>
                </a:xfrm>
                <a:custGeom>
                  <a:avLst/>
                  <a:gdLst/>
                  <a:ahLst/>
                  <a:cxnLst/>
                  <a:rect l="l" t="t" r="r" b="b"/>
                  <a:pathLst>
                    <a:path w="2765" h="2733" extrusionOk="0">
                      <a:moveTo>
                        <a:pt x="1382" y="1"/>
                      </a:moveTo>
                      <a:cubicBezTo>
                        <a:pt x="611" y="1"/>
                        <a:pt x="0" y="611"/>
                        <a:pt x="0" y="1383"/>
                      </a:cubicBezTo>
                      <a:cubicBezTo>
                        <a:pt x="0" y="2122"/>
                        <a:pt x="611" y="2733"/>
                        <a:pt x="1382" y="2733"/>
                      </a:cubicBezTo>
                      <a:cubicBezTo>
                        <a:pt x="2122" y="2733"/>
                        <a:pt x="2764" y="2122"/>
                        <a:pt x="2764" y="1383"/>
                      </a:cubicBezTo>
                      <a:cubicBezTo>
                        <a:pt x="2764" y="611"/>
                        <a:pt x="2122" y="1"/>
                        <a:pt x="138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2">
                  <a:extLst>
                    <a:ext uri="{FF2B5EF4-FFF2-40B4-BE49-F238E27FC236}">
                      <a16:creationId xmlns:a16="http://schemas.microsoft.com/office/drawing/2014/main" id="{6CF8CD1D-23ED-42E3-E7E6-4D6097622147}"/>
                    </a:ext>
                  </a:extLst>
                </p:cNvPr>
                <p:cNvSpPr/>
                <p:nvPr/>
              </p:nvSpPr>
              <p:spPr>
                <a:xfrm>
                  <a:off x="13839550" y="4119475"/>
                  <a:ext cx="69150" cy="68325"/>
                </a:xfrm>
                <a:custGeom>
                  <a:avLst/>
                  <a:gdLst/>
                  <a:ahLst/>
                  <a:cxnLst/>
                  <a:rect l="l" t="t" r="r" b="b"/>
                  <a:pathLst>
                    <a:path w="2766" h="2733" extrusionOk="0">
                      <a:moveTo>
                        <a:pt x="1383" y="1"/>
                      </a:moveTo>
                      <a:cubicBezTo>
                        <a:pt x="611" y="1"/>
                        <a:pt x="1" y="611"/>
                        <a:pt x="1" y="1351"/>
                      </a:cubicBezTo>
                      <a:cubicBezTo>
                        <a:pt x="1" y="2122"/>
                        <a:pt x="611" y="2733"/>
                        <a:pt x="1383" y="2733"/>
                      </a:cubicBezTo>
                      <a:cubicBezTo>
                        <a:pt x="2122" y="2733"/>
                        <a:pt x="2765" y="2122"/>
                        <a:pt x="2765" y="1351"/>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2">
                  <a:extLst>
                    <a:ext uri="{FF2B5EF4-FFF2-40B4-BE49-F238E27FC236}">
                      <a16:creationId xmlns:a16="http://schemas.microsoft.com/office/drawing/2014/main" id="{F8C086FD-ECCB-B96D-AF49-550791F141D6}"/>
                    </a:ext>
                  </a:extLst>
                </p:cNvPr>
                <p:cNvSpPr/>
                <p:nvPr/>
              </p:nvSpPr>
              <p:spPr>
                <a:xfrm>
                  <a:off x="10574475" y="5248550"/>
                  <a:ext cx="69125" cy="68325"/>
                </a:xfrm>
                <a:custGeom>
                  <a:avLst/>
                  <a:gdLst/>
                  <a:ahLst/>
                  <a:cxnLst/>
                  <a:rect l="l" t="t" r="r" b="b"/>
                  <a:pathLst>
                    <a:path w="2765" h="2733" extrusionOk="0">
                      <a:moveTo>
                        <a:pt x="1383" y="1"/>
                      </a:moveTo>
                      <a:cubicBezTo>
                        <a:pt x="611" y="1"/>
                        <a:pt x="1" y="611"/>
                        <a:pt x="1" y="1383"/>
                      </a:cubicBezTo>
                      <a:cubicBezTo>
                        <a:pt x="1" y="2122"/>
                        <a:pt x="611" y="2733"/>
                        <a:pt x="1383" y="2733"/>
                      </a:cubicBezTo>
                      <a:cubicBezTo>
                        <a:pt x="2122" y="2733"/>
                        <a:pt x="2765" y="2122"/>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2">
                  <a:extLst>
                    <a:ext uri="{FF2B5EF4-FFF2-40B4-BE49-F238E27FC236}">
                      <a16:creationId xmlns:a16="http://schemas.microsoft.com/office/drawing/2014/main" id="{99B4F4D3-B389-7115-2026-69B78681A411}"/>
                    </a:ext>
                  </a:extLst>
                </p:cNvPr>
                <p:cNvSpPr/>
                <p:nvPr/>
              </p:nvSpPr>
              <p:spPr>
                <a:xfrm>
                  <a:off x="11748550" y="5134450"/>
                  <a:ext cx="69150" cy="69125"/>
                </a:xfrm>
                <a:custGeom>
                  <a:avLst/>
                  <a:gdLst/>
                  <a:ahLst/>
                  <a:cxnLst/>
                  <a:rect l="l" t="t" r="r" b="b"/>
                  <a:pathLst>
                    <a:path w="2766" h="2765" extrusionOk="0">
                      <a:moveTo>
                        <a:pt x="1383" y="0"/>
                      </a:moveTo>
                      <a:cubicBezTo>
                        <a:pt x="611" y="0"/>
                        <a:pt x="1" y="611"/>
                        <a:pt x="1" y="1382"/>
                      </a:cubicBezTo>
                      <a:cubicBezTo>
                        <a:pt x="1" y="2154"/>
                        <a:pt x="611" y="2764"/>
                        <a:pt x="1383" y="2764"/>
                      </a:cubicBezTo>
                      <a:cubicBezTo>
                        <a:pt x="2122" y="2764"/>
                        <a:pt x="2765" y="2154"/>
                        <a:pt x="2765" y="1382"/>
                      </a:cubicBezTo>
                      <a:cubicBezTo>
                        <a:pt x="2765"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2">
                  <a:extLst>
                    <a:ext uri="{FF2B5EF4-FFF2-40B4-BE49-F238E27FC236}">
                      <a16:creationId xmlns:a16="http://schemas.microsoft.com/office/drawing/2014/main" id="{8E30B325-AB70-D709-BFED-01C8B0F1B2E5}"/>
                    </a:ext>
                  </a:extLst>
                </p:cNvPr>
                <p:cNvSpPr/>
                <p:nvPr/>
              </p:nvSpPr>
              <p:spPr>
                <a:xfrm>
                  <a:off x="13168525" y="5425350"/>
                  <a:ext cx="69150" cy="68325"/>
                </a:xfrm>
                <a:custGeom>
                  <a:avLst/>
                  <a:gdLst/>
                  <a:ahLst/>
                  <a:cxnLst/>
                  <a:rect l="l" t="t" r="r" b="b"/>
                  <a:pathLst>
                    <a:path w="2766" h="2733" extrusionOk="0">
                      <a:moveTo>
                        <a:pt x="1383" y="0"/>
                      </a:moveTo>
                      <a:cubicBezTo>
                        <a:pt x="644" y="0"/>
                        <a:pt x="1" y="611"/>
                        <a:pt x="1" y="1383"/>
                      </a:cubicBezTo>
                      <a:cubicBezTo>
                        <a:pt x="1" y="2122"/>
                        <a:pt x="644" y="2733"/>
                        <a:pt x="1383" y="2733"/>
                      </a:cubicBezTo>
                      <a:cubicBezTo>
                        <a:pt x="2155" y="2733"/>
                        <a:pt x="2765" y="2122"/>
                        <a:pt x="2765" y="1383"/>
                      </a:cubicBezTo>
                      <a:cubicBezTo>
                        <a:pt x="2765" y="611"/>
                        <a:pt x="2155"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2">
                  <a:extLst>
                    <a:ext uri="{FF2B5EF4-FFF2-40B4-BE49-F238E27FC236}">
                      <a16:creationId xmlns:a16="http://schemas.microsoft.com/office/drawing/2014/main" id="{930F4AF9-59BE-1BF8-FEDF-B2A4AF2F0266}"/>
                    </a:ext>
                  </a:extLst>
                </p:cNvPr>
                <p:cNvSpPr/>
                <p:nvPr/>
              </p:nvSpPr>
              <p:spPr>
                <a:xfrm>
                  <a:off x="14190725" y="4186975"/>
                  <a:ext cx="69150" cy="69150"/>
                </a:xfrm>
                <a:custGeom>
                  <a:avLst/>
                  <a:gdLst/>
                  <a:ahLst/>
                  <a:cxnLst/>
                  <a:rect l="l" t="t" r="r" b="b"/>
                  <a:pathLst>
                    <a:path w="2766" h="2766" extrusionOk="0">
                      <a:moveTo>
                        <a:pt x="1383" y="1"/>
                      </a:moveTo>
                      <a:cubicBezTo>
                        <a:pt x="612" y="1"/>
                        <a:pt x="1" y="611"/>
                        <a:pt x="1" y="1383"/>
                      </a:cubicBezTo>
                      <a:cubicBezTo>
                        <a:pt x="1" y="2154"/>
                        <a:pt x="612" y="2765"/>
                        <a:pt x="1383" y="2765"/>
                      </a:cubicBezTo>
                      <a:cubicBezTo>
                        <a:pt x="2122" y="2765"/>
                        <a:pt x="2765" y="2154"/>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2">
                  <a:extLst>
                    <a:ext uri="{FF2B5EF4-FFF2-40B4-BE49-F238E27FC236}">
                      <a16:creationId xmlns:a16="http://schemas.microsoft.com/office/drawing/2014/main" id="{7EDDFA17-E197-0765-70CC-FA026FEB974B}"/>
                    </a:ext>
                  </a:extLst>
                </p:cNvPr>
                <p:cNvSpPr/>
                <p:nvPr/>
              </p:nvSpPr>
              <p:spPr>
                <a:xfrm>
                  <a:off x="11029325" y="3883225"/>
                  <a:ext cx="68325" cy="68325"/>
                </a:xfrm>
                <a:custGeom>
                  <a:avLst/>
                  <a:gdLst/>
                  <a:ahLst/>
                  <a:cxnLst/>
                  <a:rect l="l" t="t" r="r" b="b"/>
                  <a:pathLst>
                    <a:path w="2733" h="2733" extrusionOk="0">
                      <a:moveTo>
                        <a:pt x="1383" y="0"/>
                      </a:moveTo>
                      <a:cubicBezTo>
                        <a:pt x="611" y="0"/>
                        <a:pt x="0" y="611"/>
                        <a:pt x="0" y="1382"/>
                      </a:cubicBezTo>
                      <a:cubicBezTo>
                        <a:pt x="0" y="2122"/>
                        <a:pt x="611" y="2732"/>
                        <a:pt x="1383" y="2732"/>
                      </a:cubicBezTo>
                      <a:cubicBezTo>
                        <a:pt x="2122" y="2732"/>
                        <a:pt x="2733" y="2122"/>
                        <a:pt x="2733" y="1382"/>
                      </a:cubicBezTo>
                      <a:cubicBezTo>
                        <a:pt x="2733"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2">
                  <a:extLst>
                    <a:ext uri="{FF2B5EF4-FFF2-40B4-BE49-F238E27FC236}">
                      <a16:creationId xmlns:a16="http://schemas.microsoft.com/office/drawing/2014/main" id="{38B8481D-CE16-499D-1124-72A411238350}"/>
                    </a:ext>
                  </a:extLst>
                </p:cNvPr>
                <p:cNvSpPr/>
                <p:nvPr/>
              </p:nvSpPr>
              <p:spPr>
                <a:xfrm>
                  <a:off x="13628200" y="2202850"/>
                  <a:ext cx="68325" cy="69150"/>
                </a:xfrm>
                <a:custGeom>
                  <a:avLst/>
                  <a:gdLst/>
                  <a:ahLst/>
                  <a:cxnLst/>
                  <a:rect l="l" t="t" r="r" b="b"/>
                  <a:pathLst>
                    <a:path w="2733" h="2766" extrusionOk="0">
                      <a:moveTo>
                        <a:pt x="1351" y="1"/>
                      </a:moveTo>
                      <a:cubicBezTo>
                        <a:pt x="611" y="1"/>
                        <a:pt x="1" y="644"/>
                        <a:pt x="1" y="1383"/>
                      </a:cubicBezTo>
                      <a:cubicBezTo>
                        <a:pt x="1" y="2155"/>
                        <a:pt x="611" y="2765"/>
                        <a:pt x="1351" y="2765"/>
                      </a:cubicBezTo>
                      <a:cubicBezTo>
                        <a:pt x="2122" y="2765"/>
                        <a:pt x="2733" y="2155"/>
                        <a:pt x="2733" y="1383"/>
                      </a:cubicBezTo>
                      <a:cubicBezTo>
                        <a:pt x="2733" y="644"/>
                        <a:pt x="2122" y="1"/>
                        <a:pt x="135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2">
                  <a:extLst>
                    <a:ext uri="{FF2B5EF4-FFF2-40B4-BE49-F238E27FC236}">
                      <a16:creationId xmlns:a16="http://schemas.microsoft.com/office/drawing/2014/main" id="{81FB7013-2679-61F9-E889-1BE7E3122A18}"/>
                    </a:ext>
                  </a:extLst>
                </p:cNvPr>
                <p:cNvSpPr/>
                <p:nvPr/>
              </p:nvSpPr>
              <p:spPr>
                <a:xfrm>
                  <a:off x="12573875" y="2441525"/>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2">
                  <a:extLst>
                    <a:ext uri="{FF2B5EF4-FFF2-40B4-BE49-F238E27FC236}">
                      <a16:creationId xmlns:a16="http://schemas.microsoft.com/office/drawing/2014/main" id="{8BD1B595-1F5C-C3E8-E837-88721388049F}"/>
                    </a:ext>
                  </a:extLst>
                </p:cNvPr>
                <p:cNvSpPr/>
                <p:nvPr/>
              </p:nvSpPr>
              <p:spPr>
                <a:xfrm>
                  <a:off x="13996250" y="3286925"/>
                  <a:ext cx="90850" cy="90025"/>
                </a:xfrm>
                <a:custGeom>
                  <a:avLst/>
                  <a:gdLst/>
                  <a:ahLst/>
                  <a:cxnLst/>
                  <a:rect l="l" t="t" r="r" b="b"/>
                  <a:pathLst>
                    <a:path w="3634" h="3601" extrusionOk="0">
                      <a:moveTo>
                        <a:pt x="1801" y="1"/>
                      </a:moveTo>
                      <a:cubicBezTo>
                        <a:pt x="804" y="1"/>
                        <a:pt x="1" y="804"/>
                        <a:pt x="1" y="1801"/>
                      </a:cubicBezTo>
                      <a:cubicBezTo>
                        <a:pt x="1" y="2797"/>
                        <a:pt x="804" y="3601"/>
                        <a:pt x="1801" y="3601"/>
                      </a:cubicBezTo>
                      <a:cubicBezTo>
                        <a:pt x="2830" y="3601"/>
                        <a:pt x="3633" y="2797"/>
                        <a:pt x="3633" y="1801"/>
                      </a:cubicBezTo>
                      <a:cubicBezTo>
                        <a:pt x="3633" y="804"/>
                        <a:pt x="2830" y="1"/>
                        <a:pt x="18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2">
                  <a:extLst>
                    <a:ext uri="{FF2B5EF4-FFF2-40B4-BE49-F238E27FC236}">
                      <a16:creationId xmlns:a16="http://schemas.microsoft.com/office/drawing/2014/main" id="{D009E65B-83F3-CBA2-09A9-57216C91CC63}"/>
                    </a:ext>
                  </a:extLst>
                </p:cNvPr>
                <p:cNvSpPr/>
                <p:nvPr/>
              </p:nvSpPr>
              <p:spPr>
                <a:xfrm>
                  <a:off x="12759500" y="4819425"/>
                  <a:ext cx="90825" cy="90825"/>
                </a:xfrm>
                <a:custGeom>
                  <a:avLst/>
                  <a:gdLst/>
                  <a:ahLst/>
                  <a:cxnLst/>
                  <a:rect l="l" t="t" r="r" b="b"/>
                  <a:pathLst>
                    <a:path w="3633" h="3633" extrusionOk="0">
                      <a:moveTo>
                        <a:pt x="1801" y="0"/>
                      </a:moveTo>
                      <a:cubicBezTo>
                        <a:pt x="804" y="0"/>
                        <a:pt x="0" y="804"/>
                        <a:pt x="0" y="1800"/>
                      </a:cubicBezTo>
                      <a:cubicBezTo>
                        <a:pt x="0" y="2829"/>
                        <a:pt x="804" y="3633"/>
                        <a:pt x="1801" y="3633"/>
                      </a:cubicBezTo>
                      <a:cubicBezTo>
                        <a:pt x="2797" y="3633"/>
                        <a:pt x="3633" y="2829"/>
                        <a:pt x="3633" y="1800"/>
                      </a:cubicBezTo>
                      <a:cubicBezTo>
                        <a:pt x="3633"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2">
                  <a:extLst>
                    <a:ext uri="{FF2B5EF4-FFF2-40B4-BE49-F238E27FC236}">
                      <a16:creationId xmlns:a16="http://schemas.microsoft.com/office/drawing/2014/main" id="{C8C15FCB-D3F2-717F-D4BE-CD4E1794740B}"/>
                    </a:ext>
                  </a:extLst>
                </p:cNvPr>
                <p:cNvSpPr/>
                <p:nvPr/>
              </p:nvSpPr>
              <p:spPr>
                <a:xfrm>
                  <a:off x="13403200" y="4481900"/>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2">
                  <a:extLst>
                    <a:ext uri="{FF2B5EF4-FFF2-40B4-BE49-F238E27FC236}">
                      <a16:creationId xmlns:a16="http://schemas.microsoft.com/office/drawing/2014/main" id="{7008ABE0-094E-7432-26A9-AF3AC8C2830E}"/>
                    </a:ext>
                  </a:extLst>
                </p:cNvPr>
                <p:cNvSpPr/>
                <p:nvPr/>
              </p:nvSpPr>
              <p:spPr>
                <a:xfrm>
                  <a:off x="12187325" y="4534950"/>
                  <a:ext cx="90025" cy="90025"/>
                </a:xfrm>
                <a:custGeom>
                  <a:avLst/>
                  <a:gdLst/>
                  <a:ahLst/>
                  <a:cxnLst/>
                  <a:rect l="l" t="t" r="r" b="b"/>
                  <a:pathLst>
                    <a:path w="3601" h="3601" extrusionOk="0">
                      <a:moveTo>
                        <a:pt x="1801" y="0"/>
                      </a:moveTo>
                      <a:cubicBezTo>
                        <a:pt x="804" y="0"/>
                        <a:pt x="1" y="804"/>
                        <a:pt x="1" y="1800"/>
                      </a:cubicBezTo>
                      <a:cubicBezTo>
                        <a:pt x="1" y="2797"/>
                        <a:pt x="804"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2">
                  <a:extLst>
                    <a:ext uri="{FF2B5EF4-FFF2-40B4-BE49-F238E27FC236}">
                      <a16:creationId xmlns:a16="http://schemas.microsoft.com/office/drawing/2014/main" id="{4CAB60B2-B822-D565-FF46-42F17C2CC15C}"/>
                    </a:ext>
                  </a:extLst>
                </p:cNvPr>
                <p:cNvSpPr/>
                <p:nvPr/>
              </p:nvSpPr>
              <p:spPr>
                <a:xfrm>
                  <a:off x="10377600" y="45920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2" y="2797"/>
                        <a:pt x="3632" y="1801"/>
                      </a:cubicBezTo>
                      <a:cubicBezTo>
                        <a:pt x="3632"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2">
                  <a:extLst>
                    <a:ext uri="{FF2B5EF4-FFF2-40B4-BE49-F238E27FC236}">
                      <a16:creationId xmlns:a16="http://schemas.microsoft.com/office/drawing/2014/main" id="{452B7B73-3175-8FC5-529F-5E85EBFD243F}"/>
                    </a:ext>
                  </a:extLst>
                </p:cNvPr>
                <p:cNvSpPr/>
                <p:nvPr/>
              </p:nvSpPr>
              <p:spPr>
                <a:xfrm>
                  <a:off x="11313000" y="55708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3" y="2797"/>
                        <a:pt x="3633" y="1801"/>
                      </a:cubicBezTo>
                      <a:cubicBezTo>
                        <a:pt x="3633"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2">
                  <a:extLst>
                    <a:ext uri="{FF2B5EF4-FFF2-40B4-BE49-F238E27FC236}">
                      <a16:creationId xmlns:a16="http://schemas.microsoft.com/office/drawing/2014/main" id="{6DC87115-0546-A71D-C9C6-C1C04D3B7697}"/>
                    </a:ext>
                  </a:extLst>
                </p:cNvPr>
                <p:cNvSpPr/>
                <p:nvPr/>
              </p:nvSpPr>
              <p:spPr>
                <a:xfrm>
                  <a:off x="12329575" y="5426150"/>
                  <a:ext cx="90825" cy="90825"/>
                </a:xfrm>
                <a:custGeom>
                  <a:avLst/>
                  <a:gdLst/>
                  <a:ahLst/>
                  <a:cxnLst/>
                  <a:rect l="l" t="t" r="r" b="b"/>
                  <a:pathLst>
                    <a:path w="3633" h="3633" extrusionOk="0">
                      <a:moveTo>
                        <a:pt x="1832" y="0"/>
                      </a:moveTo>
                      <a:cubicBezTo>
                        <a:pt x="836" y="0"/>
                        <a:pt x="0" y="804"/>
                        <a:pt x="0" y="1833"/>
                      </a:cubicBezTo>
                      <a:cubicBezTo>
                        <a:pt x="0" y="2829"/>
                        <a:pt x="836" y="3633"/>
                        <a:pt x="1832" y="3633"/>
                      </a:cubicBezTo>
                      <a:cubicBezTo>
                        <a:pt x="2829" y="3633"/>
                        <a:pt x="3632" y="2829"/>
                        <a:pt x="3632" y="1833"/>
                      </a:cubicBezTo>
                      <a:cubicBezTo>
                        <a:pt x="3632" y="804"/>
                        <a:pt x="2829" y="0"/>
                        <a:pt x="183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2">
                  <a:extLst>
                    <a:ext uri="{FF2B5EF4-FFF2-40B4-BE49-F238E27FC236}">
                      <a16:creationId xmlns:a16="http://schemas.microsoft.com/office/drawing/2014/main" id="{1C32B2FE-88C4-4194-5427-909D83014732}"/>
                    </a:ext>
                  </a:extLst>
                </p:cNvPr>
                <p:cNvSpPr/>
                <p:nvPr/>
              </p:nvSpPr>
              <p:spPr>
                <a:xfrm>
                  <a:off x="11811225" y="3906525"/>
                  <a:ext cx="90050" cy="90025"/>
                </a:xfrm>
                <a:custGeom>
                  <a:avLst/>
                  <a:gdLst/>
                  <a:ahLst/>
                  <a:cxnLst/>
                  <a:rect l="l" t="t" r="r" b="b"/>
                  <a:pathLst>
                    <a:path w="3602" h="3601" extrusionOk="0">
                      <a:moveTo>
                        <a:pt x="1801" y="0"/>
                      </a:moveTo>
                      <a:cubicBezTo>
                        <a:pt x="805" y="0"/>
                        <a:pt x="1" y="804"/>
                        <a:pt x="1" y="1800"/>
                      </a:cubicBezTo>
                      <a:cubicBezTo>
                        <a:pt x="1" y="2797"/>
                        <a:pt x="805"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2">
                  <a:extLst>
                    <a:ext uri="{FF2B5EF4-FFF2-40B4-BE49-F238E27FC236}">
                      <a16:creationId xmlns:a16="http://schemas.microsoft.com/office/drawing/2014/main" id="{672B3EEB-DD71-18BF-C0FE-97971F0A3231}"/>
                    </a:ext>
                  </a:extLst>
                </p:cNvPr>
                <p:cNvSpPr/>
                <p:nvPr/>
              </p:nvSpPr>
              <p:spPr>
                <a:xfrm>
                  <a:off x="11407825" y="2153025"/>
                  <a:ext cx="90025" cy="90850"/>
                </a:xfrm>
                <a:custGeom>
                  <a:avLst/>
                  <a:gdLst/>
                  <a:ahLst/>
                  <a:cxnLst/>
                  <a:rect l="l" t="t" r="r" b="b"/>
                  <a:pathLst>
                    <a:path w="3601" h="3634" extrusionOk="0">
                      <a:moveTo>
                        <a:pt x="1800" y="1"/>
                      </a:moveTo>
                      <a:cubicBezTo>
                        <a:pt x="804" y="1"/>
                        <a:pt x="0" y="837"/>
                        <a:pt x="0" y="1833"/>
                      </a:cubicBezTo>
                      <a:cubicBezTo>
                        <a:pt x="0" y="2830"/>
                        <a:pt x="804" y="3633"/>
                        <a:pt x="1800" y="3633"/>
                      </a:cubicBezTo>
                      <a:cubicBezTo>
                        <a:pt x="2797" y="3633"/>
                        <a:pt x="3601" y="2830"/>
                        <a:pt x="3601" y="1833"/>
                      </a:cubicBezTo>
                      <a:cubicBezTo>
                        <a:pt x="3601" y="837"/>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cxnSp>
        <p:nvCxnSpPr>
          <p:cNvPr id="1835" name="Google Shape;1835;p42">
            <a:extLst>
              <a:ext uri="{FF2B5EF4-FFF2-40B4-BE49-F238E27FC236}">
                <a16:creationId xmlns:a16="http://schemas.microsoft.com/office/drawing/2014/main" id="{41FA686B-B15E-5A89-2C05-A64A42CB1891}"/>
              </a:ext>
            </a:extLst>
          </p:cNvPr>
          <p:cNvCxnSpPr/>
          <p:nvPr/>
        </p:nvCxnSpPr>
        <p:spPr>
          <a:xfrm>
            <a:off x="8863625" y="1371200"/>
            <a:ext cx="557400" cy="628500"/>
          </a:xfrm>
          <a:prstGeom prst="straightConnector1">
            <a:avLst/>
          </a:prstGeom>
          <a:noFill/>
          <a:ln w="9525" cap="flat" cmpd="sng">
            <a:solidFill>
              <a:schemeClr val="accent2"/>
            </a:solidFill>
            <a:prstDash val="solid"/>
            <a:round/>
            <a:headEnd type="none" w="med" len="med"/>
            <a:tailEnd type="none" w="med" len="med"/>
          </a:ln>
        </p:spPr>
      </p:cxnSp>
      <p:cxnSp>
        <p:nvCxnSpPr>
          <p:cNvPr id="1836" name="Google Shape;1836;p42">
            <a:extLst>
              <a:ext uri="{FF2B5EF4-FFF2-40B4-BE49-F238E27FC236}">
                <a16:creationId xmlns:a16="http://schemas.microsoft.com/office/drawing/2014/main" id="{F344C5ED-6CEC-44F5-D432-C9FEEE08868E}"/>
              </a:ext>
            </a:extLst>
          </p:cNvPr>
          <p:cNvCxnSpPr/>
          <p:nvPr/>
        </p:nvCxnSpPr>
        <p:spPr>
          <a:xfrm flipH="1">
            <a:off x="8351200" y="1994500"/>
            <a:ext cx="1079400" cy="364800"/>
          </a:xfrm>
          <a:prstGeom prst="straightConnector1">
            <a:avLst/>
          </a:prstGeom>
          <a:noFill/>
          <a:ln w="9525" cap="flat" cmpd="sng">
            <a:solidFill>
              <a:schemeClr val="accent2"/>
            </a:solidFill>
            <a:prstDash val="solid"/>
            <a:round/>
            <a:headEnd type="none" w="med" len="med"/>
            <a:tailEnd type="none" w="med" len="med"/>
          </a:ln>
        </p:spPr>
      </p:cxnSp>
      <p:sp>
        <p:nvSpPr>
          <p:cNvPr id="11" name="TextBox 10">
            <a:extLst>
              <a:ext uri="{FF2B5EF4-FFF2-40B4-BE49-F238E27FC236}">
                <a16:creationId xmlns:a16="http://schemas.microsoft.com/office/drawing/2014/main" id="{6D4D6ACC-0D10-A4E4-1684-B29140BC3036}"/>
              </a:ext>
            </a:extLst>
          </p:cNvPr>
          <p:cNvSpPr txBox="1"/>
          <p:nvPr/>
        </p:nvSpPr>
        <p:spPr>
          <a:xfrm>
            <a:off x="729387" y="1268908"/>
            <a:ext cx="7506874" cy="1384995"/>
          </a:xfrm>
          <a:prstGeom prst="rect">
            <a:avLst/>
          </a:prstGeom>
          <a:noFill/>
        </p:spPr>
        <p:txBody>
          <a:bodyPr wrap="square" rtlCol="0">
            <a:spAutoFit/>
          </a:bodyPr>
          <a:lstStyle/>
          <a:p>
            <a:r>
              <a:rPr lang="en-GB" dirty="0">
                <a:solidFill>
                  <a:schemeClr val="accent6"/>
                </a:solidFill>
              </a:rPr>
              <a:t>To establish a strong security in our network we have taken different measures. The steps that are taken:</a:t>
            </a:r>
          </a:p>
          <a:p>
            <a:endParaRPr lang="en-GB" dirty="0">
              <a:solidFill>
                <a:schemeClr val="accent6"/>
              </a:solidFill>
            </a:endParaRPr>
          </a:p>
          <a:p>
            <a:pPr marL="342900" indent="-342900">
              <a:buClr>
                <a:schemeClr val="accent6"/>
              </a:buClr>
              <a:buFont typeface="Wingdings" panose="05000000000000000000" pitchFamily="2" charset="2"/>
              <a:buChar char="v"/>
            </a:pPr>
            <a:r>
              <a:rPr lang="en-GB" dirty="0">
                <a:solidFill>
                  <a:schemeClr val="accent6"/>
                </a:solidFill>
              </a:rPr>
              <a:t>Used Static IP addresses in user PC’s.</a:t>
            </a:r>
          </a:p>
          <a:p>
            <a:pPr marL="342900" indent="-342900">
              <a:buClr>
                <a:schemeClr val="accent6"/>
              </a:buClr>
              <a:buFont typeface="Wingdings" panose="05000000000000000000" pitchFamily="2" charset="2"/>
              <a:buChar char="v"/>
            </a:pPr>
            <a:r>
              <a:rPr lang="en-GB" dirty="0">
                <a:solidFill>
                  <a:schemeClr val="accent6"/>
                </a:solidFill>
              </a:rPr>
              <a:t>Configured Telnet in our Router.</a:t>
            </a:r>
          </a:p>
          <a:p>
            <a:pPr marL="342900" indent="-342900">
              <a:buClr>
                <a:schemeClr val="accent6"/>
              </a:buClr>
              <a:buFont typeface="Wingdings" panose="05000000000000000000" pitchFamily="2" charset="2"/>
              <a:buChar char="v"/>
            </a:pPr>
            <a:r>
              <a:rPr lang="en-GB" dirty="0">
                <a:solidFill>
                  <a:schemeClr val="accent6"/>
                </a:solidFill>
              </a:rPr>
              <a:t>Configured SSH(Secure Shell) in our Router.</a:t>
            </a:r>
          </a:p>
        </p:txBody>
      </p:sp>
    </p:spTree>
    <p:extLst>
      <p:ext uri="{BB962C8B-B14F-4D97-AF65-F5344CB8AC3E}">
        <p14:creationId xmlns:p14="http://schemas.microsoft.com/office/powerpoint/2010/main" val="3248133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2">
          <a:extLst>
            <a:ext uri="{FF2B5EF4-FFF2-40B4-BE49-F238E27FC236}">
              <a16:creationId xmlns:a16="http://schemas.microsoft.com/office/drawing/2014/main" id="{46E55E96-2FF8-15F8-D276-871BAB5E1B17}"/>
            </a:ext>
          </a:extLst>
        </p:cNvPr>
        <p:cNvGrpSpPr/>
        <p:nvPr/>
      </p:nvGrpSpPr>
      <p:grpSpPr>
        <a:xfrm>
          <a:off x="0" y="0"/>
          <a:ext cx="0" cy="0"/>
          <a:chOff x="0" y="0"/>
          <a:chExt cx="0" cy="0"/>
        </a:xfrm>
      </p:grpSpPr>
      <p:grpSp>
        <p:nvGrpSpPr>
          <p:cNvPr id="1756" name="Google Shape;1756;p42">
            <a:extLst>
              <a:ext uri="{FF2B5EF4-FFF2-40B4-BE49-F238E27FC236}">
                <a16:creationId xmlns:a16="http://schemas.microsoft.com/office/drawing/2014/main" id="{0F4FFAB5-9C53-6772-CF98-DC884D192EDB}"/>
              </a:ext>
            </a:extLst>
          </p:cNvPr>
          <p:cNvGrpSpPr/>
          <p:nvPr/>
        </p:nvGrpSpPr>
        <p:grpSpPr>
          <a:xfrm>
            <a:off x="6446892" y="1257537"/>
            <a:ext cx="5505638" cy="5597234"/>
            <a:chOff x="6499242" y="1053762"/>
            <a:chExt cx="5505638" cy="5597234"/>
          </a:xfrm>
        </p:grpSpPr>
        <p:grpSp>
          <p:nvGrpSpPr>
            <p:cNvPr id="1757" name="Google Shape;1757;p42">
              <a:extLst>
                <a:ext uri="{FF2B5EF4-FFF2-40B4-BE49-F238E27FC236}">
                  <a16:creationId xmlns:a16="http://schemas.microsoft.com/office/drawing/2014/main" id="{E2F815E3-0328-9633-02E2-57C6C86DF1BA}"/>
                </a:ext>
              </a:extLst>
            </p:cNvPr>
            <p:cNvGrpSpPr/>
            <p:nvPr/>
          </p:nvGrpSpPr>
          <p:grpSpPr>
            <a:xfrm>
              <a:off x="7989100" y="2783725"/>
              <a:ext cx="584850" cy="594450"/>
              <a:chOff x="2214950" y="5878400"/>
              <a:chExt cx="584850" cy="594450"/>
            </a:xfrm>
          </p:grpSpPr>
          <p:sp>
            <p:nvSpPr>
              <p:cNvPr id="1758" name="Google Shape;1758;p42">
                <a:extLst>
                  <a:ext uri="{FF2B5EF4-FFF2-40B4-BE49-F238E27FC236}">
                    <a16:creationId xmlns:a16="http://schemas.microsoft.com/office/drawing/2014/main" id="{0F0CEE91-2565-1E92-8187-EB1F42388F16}"/>
                  </a:ext>
                </a:extLst>
              </p:cNvPr>
              <p:cNvSpPr/>
              <p:nvPr/>
            </p:nvSpPr>
            <p:spPr>
              <a:xfrm>
                <a:off x="2228500" y="5891175"/>
                <a:ext cx="546575" cy="562525"/>
              </a:xfrm>
              <a:custGeom>
                <a:avLst/>
                <a:gdLst/>
                <a:ahLst/>
                <a:cxnLst/>
                <a:rect l="l" t="t" r="r" b="b"/>
                <a:pathLst>
                  <a:path w="21863" h="22501" fill="none" extrusionOk="0">
                    <a:moveTo>
                      <a:pt x="14969" y="1"/>
                    </a:moveTo>
                    <a:lnTo>
                      <a:pt x="1" y="17202"/>
                    </a:lnTo>
                    <a:lnTo>
                      <a:pt x="21862" y="22500"/>
                    </a:lnTo>
                    <a:lnTo>
                      <a:pt x="16213" y="12192"/>
                    </a:lnTo>
                    <a:lnTo>
                      <a:pt x="1" y="17202"/>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2">
                <a:extLst>
                  <a:ext uri="{FF2B5EF4-FFF2-40B4-BE49-F238E27FC236}">
                    <a16:creationId xmlns:a16="http://schemas.microsoft.com/office/drawing/2014/main" id="{D54E8637-B1FD-3E89-B14B-B9EF1AD4CB29}"/>
                  </a:ext>
                </a:extLst>
              </p:cNvPr>
              <p:cNvSpPr/>
              <p:nvPr/>
            </p:nvSpPr>
            <p:spPr>
              <a:xfrm>
                <a:off x="2589950" y="5878400"/>
                <a:ext cx="25550" cy="25575"/>
              </a:xfrm>
              <a:custGeom>
                <a:avLst/>
                <a:gdLst/>
                <a:ahLst/>
                <a:cxnLst/>
                <a:rect l="l" t="t" r="r" b="b"/>
                <a:pathLst>
                  <a:path w="1022" h="1023" extrusionOk="0">
                    <a:moveTo>
                      <a:pt x="1021" y="512"/>
                    </a:moveTo>
                    <a:cubicBezTo>
                      <a:pt x="1021" y="799"/>
                      <a:pt x="798" y="1022"/>
                      <a:pt x="511" y="1022"/>
                    </a:cubicBezTo>
                    <a:cubicBezTo>
                      <a:pt x="224" y="1022"/>
                      <a:pt x="0" y="799"/>
                      <a:pt x="0" y="512"/>
                    </a:cubicBezTo>
                    <a:cubicBezTo>
                      <a:pt x="0" y="256"/>
                      <a:pt x="224" y="1"/>
                      <a:pt x="511" y="1"/>
                    </a:cubicBezTo>
                    <a:cubicBezTo>
                      <a:pt x="798" y="1"/>
                      <a:pt x="1021" y="256"/>
                      <a:pt x="1021" y="51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2">
                <a:extLst>
                  <a:ext uri="{FF2B5EF4-FFF2-40B4-BE49-F238E27FC236}">
                    <a16:creationId xmlns:a16="http://schemas.microsoft.com/office/drawing/2014/main" id="{BF12109A-AEDF-3962-F83D-40EC6ABD9CA3}"/>
                  </a:ext>
                </a:extLst>
              </p:cNvPr>
              <p:cNvSpPr/>
              <p:nvPr/>
            </p:nvSpPr>
            <p:spPr>
              <a:xfrm>
                <a:off x="2621050" y="6183200"/>
                <a:ext cx="25575" cy="25550"/>
              </a:xfrm>
              <a:custGeom>
                <a:avLst/>
                <a:gdLst/>
                <a:ahLst/>
                <a:cxnLst/>
                <a:rect l="l" t="t" r="r" b="b"/>
                <a:pathLst>
                  <a:path w="1023" h="1022" extrusionOk="0">
                    <a:moveTo>
                      <a:pt x="1022" y="511"/>
                    </a:moveTo>
                    <a:cubicBezTo>
                      <a:pt x="1022" y="798"/>
                      <a:pt x="799" y="1021"/>
                      <a:pt x="511" y="1021"/>
                    </a:cubicBezTo>
                    <a:cubicBezTo>
                      <a:pt x="224" y="1021"/>
                      <a:pt x="1" y="798"/>
                      <a:pt x="1" y="511"/>
                    </a:cubicBezTo>
                    <a:cubicBezTo>
                      <a:pt x="1" y="224"/>
                      <a:pt x="224" y="0"/>
                      <a:pt x="511" y="0"/>
                    </a:cubicBezTo>
                    <a:cubicBezTo>
                      <a:pt x="799"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2">
                <a:extLst>
                  <a:ext uri="{FF2B5EF4-FFF2-40B4-BE49-F238E27FC236}">
                    <a16:creationId xmlns:a16="http://schemas.microsoft.com/office/drawing/2014/main" id="{F17B66C4-4D8E-50DB-C334-5E6B9F54ADBA}"/>
                  </a:ext>
                </a:extLst>
              </p:cNvPr>
              <p:cNvSpPr/>
              <p:nvPr/>
            </p:nvSpPr>
            <p:spPr>
              <a:xfrm>
                <a:off x="2214950" y="6294100"/>
                <a:ext cx="42300" cy="42300"/>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2">
                <a:extLst>
                  <a:ext uri="{FF2B5EF4-FFF2-40B4-BE49-F238E27FC236}">
                    <a16:creationId xmlns:a16="http://schemas.microsoft.com/office/drawing/2014/main" id="{B07CBD4F-6696-E4E8-61EF-D70055A47E20}"/>
                  </a:ext>
                </a:extLst>
              </p:cNvPr>
              <p:cNvSpPr/>
              <p:nvPr/>
            </p:nvSpPr>
            <p:spPr>
              <a:xfrm>
                <a:off x="2757500" y="6430525"/>
                <a:ext cx="42300" cy="42325"/>
              </a:xfrm>
              <a:custGeom>
                <a:avLst/>
                <a:gdLst/>
                <a:ahLst/>
                <a:cxnLst/>
                <a:rect l="l" t="t" r="r" b="b"/>
                <a:pathLst>
                  <a:path w="1692" h="1693" extrusionOk="0">
                    <a:moveTo>
                      <a:pt x="1692" y="830"/>
                    </a:moveTo>
                    <a:cubicBezTo>
                      <a:pt x="1692" y="1309"/>
                      <a:pt x="1309" y="1692"/>
                      <a:pt x="830" y="1692"/>
                    </a:cubicBezTo>
                    <a:cubicBezTo>
                      <a:pt x="383" y="1692"/>
                      <a:pt x="0" y="1309"/>
                      <a:pt x="0" y="830"/>
                    </a:cubicBezTo>
                    <a:cubicBezTo>
                      <a:pt x="0" y="384"/>
                      <a:pt x="383" y="1"/>
                      <a:pt x="830"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3" name="Google Shape;1763;p42">
              <a:extLst>
                <a:ext uri="{FF2B5EF4-FFF2-40B4-BE49-F238E27FC236}">
                  <a16:creationId xmlns:a16="http://schemas.microsoft.com/office/drawing/2014/main" id="{34FA83ED-EE9D-E19F-B3D8-9144C0D1E166}"/>
                </a:ext>
              </a:extLst>
            </p:cNvPr>
            <p:cNvGrpSpPr/>
            <p:nvPr/>
          </p:nvGrpSpPr>
          <p:grpSpPr>
            <a:xfrm rot="-153375">
              <a:off x="6839463" y="4436056"/>
              <a:ext cx="927920" cy="503473"/>
              <a:chOff x="3176988" y="6051975"/>
              <a:chExt cx="927925" cy="503475"/>
            </a:xfrm>
          </p:grpSpPr>
          <p:sp>
            <p:nvSpPr>
              <p:cNvPr id="1764" name="Google Shape;1764;p42">
                <a:extLst>
                  <a:ext uri="{FF2B5EF4-FFF2-40B4-BE49-F238E27FC236}">
                    <a16:creationId xmlns:a16="http://schemas.microsoft.com/office/drawing/2014/main" id="{B6BB2EAA-4F85-EEE5-C357-02A792150BE0}"/>
                  </a:ext>
                </a:extLst>
              </p:cNvPr>
              <p:cNvSpPr/>
              <p:nvPr/>
            </p:nvSpPr>
            <p:spPr>
              <a:xfrm>
                <a:off x="3198538" y="6072725"/>
                <a:ext cx="893625" cy="472350"/>
              </a:xfrm>
              <a:custGeom>
                <a:avLst/>
                <a:gdLst/>
                <a:ahLst/>
                <a:cxnLst/>
                <a:rect l="l" t="t" r="r" b="b"/>
                <a:pathLst>
                  <a:path w="35745" h="18894" fill="none" extrusionOk="0">
                    <a:moveTo>
                      <a:pt x="0" y="1"/>
                    </a:moveTo>
                    <a:lnTo>
                      <a:pt x="6862" y="17809"/>
                    </a:lnTo>
                    <a:lnTo>
                      <a:pt x="35744" y="18894"/>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2">
                <a:extLst>
                  <a:ext uri="{FF2B5EF4-FFF2-40B4-BE49-F238E27FC236}">
                    <a16:creationId xmlns:a16="http://schemas.microsoft.com/office/drawing/2014/main" id="{1A8E559A-17C9-902D-081C-7BDFDF2406C9}"/>
                  </a:ext>
                </a:extLst>
              </p:cNvPr>
              <p:cNvSpPr/>
              <p:nvPr/>
            </p:nvSpPr>
            <p:spPr>
              <a:xfrm>
                <a:off x="4079363" y="6529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1"/>
                      <a:pt x="511" y="1"/>
                    </a:cubicBezTo>
                    <a:cubicBezTo>
                      <a:pt x="798" y="1"/>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2">
                <a:extLst>
                  <a:ext uri="{FF2B5EF4-FFF2-40B4-BE49-F238E27FC236}">
                    <a16:creationId xmlns:a16="http://schemas.microsoft.com/office/drawing/2014/main" id="{4F93A342-D3C2-22C7-838F-CAE6943F062D}"/>
                  </a:ext>
                </a:extLst>
              </p:cNvPr>
              <p:cNvSpPr/>
              <p:nvPr/>
            </p:nvSpPr>
            <p:spPr>
              <a:xfrm>
                <a:off x="3176988" y="60519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2">
                <a:extLst>
                  <a:ext uri="{FF2B5EF4-FFF2-40B4-BE49-F238E27FC236}">
                    <a16:creationId xmlns:a16="http://schemas.microsoft.com/office/drawing/2014/main" id="{EF78A639-BF7D-BE8A-2B6B-B2815DED3079}"/>
                  </a:ext>
                </a:extLst>
              </p:cNvPr>
              <p:cNvSpPr/>
              <p:nvPr/>
            </p:nvSpPr>
            <p:spPr>
              <a:xfrm>
                <a:off x="3354113" y="6491600"/>
                <a:ext cx="42300" cy="42325"/>
              </a:xfrm>
              <a:custGeom>
                <a:avLst/>
                <a:gdLst/>
                <a:ahLst/>
                <a:cxnLst/>
                <a:rect l="l" t="t" r="r" b="b"/>
                <a:pathLst>
                  <a:path w="1692" h="1693" extrusionOk="0">
                    <a:moveTo>
                      <a:pt x="1692" y="830"/>
                    </a:moveTo>
                    <a:cubicBezTo>
                      <a:pt x="1692" y="1309"/>
                      <a:pt x="1309" y="1692"/>
                      <a:pt x="862" y="1692"/>
                    </a:cubicBezTo>
                    <a:cubicBezTo>
                      <a:pt x="383" y="1692"/>
                      <a:pt x="0" y="1309"/>
                      <a:pt x="0" y="830"/>
                    </a:cubicBezTo>
                    <a:cubicBezTo>
                      <a:pt x="0" y="384"/>
                      <a:pt x="383" y="1"/>
                      <a:pt x="862"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8" name="Google Shape;1768;p42">
              <a:extLst>
                <a:ext uri="{FF2B5EF4-FFF2-40B4-BE49-F238E27FC236}">
                  <a16:creationId xmlns:a16="http://schemas.microsoft.com/office/drawing/2014/main" id="{0343CB0F-3691-7972-3753-7DE14BB3B809}"/>
                </a:ext>
              </a:extLst>
            </p:cNvPr>
            <p:cNvSpPr/>
            <p:nvPr/>
          </p:nvSpPr>
          <p:spPr>
            <a:xfrm rot="-6838413">
              <a:off x="7600446" y="3711175"/>
              <a:ext cx="42298" cy="42298"/>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9" name="Google Shape;1769;p42">
              <a:extLst>
                <a:ext uri="{FF2B5EF4-FFF2-40B4-BE49-F238E27FC236}">
                  <a16:creationId xmlns:a16="http://schemas.microsoft.com/office/drawing/2014/main" id="{6EBF971E-A3B4-E7BF-12FF-AF90B6FC1C27}"/>
                </a:ext>
              </a:extLst>
            </p:cNvPr>
            <p:cNvGrpSpPr/>
            <p:nvPr/>
          </p:nvGrpSpPr>
          <p:grpSpPr>
            <a:xfrm rot="1261702" flipH="1">
              <a:off x="7143914" y="1664524"/>
              <a:ext cx="4216295" cy="4375710"/>
              <a:chOff x="9348175" y="863250"/>
              <a:chExt cx="5209825" cy="5406805"/>
            </a:xfrm>
          </p:grpSpPr>
          <p:grpSp>
            <p:nvGrpSpPr>
              <p:cNvPr id="1770" name="Google Shape;1770;p42">
                <a:extLst>
                  <a:ext uri="{FF2B5EF4-FFF2-40B4-BE49-F238E27FC236}">
                    <a16:creationId xmlns:a16="http://schemas.microsoft.com/office/drawing/2014/main" id="{B1D7019C-4EDE-98A7-3D88-F165754A308F}"/>
                  </a:ext>
                </a:extLst>
              </p:cNvPr>
              <p:cNvGrpSpPr/>
              <p:nvPr/>
            </p:nvGrpSpPr>
            <p:grpSpPr>
              <a:xfrm>
                <a:off x="9369050" y="884125"/>
                <a:ext cx="5160025" cy="5385930"/>
                <a:chOff x="9369050" y="884125"/>
                <a:chExt cx="5160025" cy="5385930"/>
              </a:xfrm>
            </p:grpSpPr>
            <p:sp>
              <p:nvSpPr>
                <p:cNvPr id="1771" name="Google Shape;1771;p42">
                  <a:extLst>
                    <a:ext uri="{FF2B5EF4-FFF2-40B4-BE49-F238E27FC236}">
                      <a16:creationId xmlns:a16="http://schemas.microsoft.com/office/drawing/2014/main" id="{759BBF16-EAC9-8854-D7DB-8B6740885748}"/>
                    </a:ext>
                  </a:extLst>
                </p:cNvPr>
                <p:cNvSpPr/>
                <p:nvPr/>
              </p:nvSpPr>
              <p:spPr>
                <a:xfrm>
                  <a:off x="10744850" y="2199650"/>
                  <a:ext cx="3357500" cy="3867800"/>
                </a:xfrm>
                <a:custGeom>
                  <a:avLst/>
                  <a:gdLst/>
                  <a:ahLst/>
                  <a:cxnLst/>
                  <a:rect l="l" t="t" r="r" b="b"/>
                  <a:pathLst>
                    <a:path w="134300" h="154712" fill="none" extrusionOk="0">
                      <a:moveTo>
                        <a:pt x="134300" y="154712"/>
                      </a:moveTo>
                      <a:lnTo>
                        <a:pt x="123917" y="115431"/>
                      </a:lnTo>
                      <a:lnTo>
                        <a:pt x="82387" y="106624"/>
                      </a:lnTo>
                      <a:lnTo>
                        <a:pt x="60078" y="95277"/>
                      </a:lnTo>
                      <a:lnTo>
                        <a:pt x="41209" y="119192"/>
                      </a:lnTo>
                      <a:lnTo>
                        <a:pt x="44360" y="70140"/>
                      </a:lnTo>
                      <a:lnTo>
                        <a:pt x="12922" y="69175"/>
                      </a:lnTo>
                      <a:lnTo>
                        <a:pt x="38702" y="31470"/>
                      </a:lnTo>
                      <a:lnTo>
                        <a:pt x="28319" y="0"/>
                      </a:lnTo>
                      <a:lnTo>
                        <a:pt x="0" y="524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2">
                  <a:extLst>
                    <a:ext uri="{FF2B5EF4-FFF2-40B4-BE49-F238E27FC236}">
                      <a16:creationId xmlns:a16="http://schemas.microsoft.com/office/drawing/2014/main" id="{9DD6F534-E2AA-B822-969C-412E186CB872}"/>
                    </a:ext>
                  </a:extLst>
                </p:cNvPr>
                <p:cNvSpPr/>
                <p:nvPr/>
              </p:nvSpPr>
              <p:spPr>
                <a:xfrm>
                  <a:off x="10940125" y="2959875"/>
                  <a:ext cx="776300" cy="26525"/>
                </a:xfrm>
                <a:custGeom>
                  <a:avLst/>
                  <a:gdLst/>
                  <a:ahLst/>
                  <a:cxnLst/>
                  <a:rect l="l" t="t" r="r" b="b"/>
                  <a:pathLst>
                    <a:path w="31052" h="1061" fill="none" extrusionOk="0">
                      <a:moveTo>
                        <a:pt x="0" y="0"/>
                      </a:moveTo>
                      <a:lnTo>
                        <a:pt x="31052" y="106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2">
                  <a:extLst>
                    <a:ext uri="{FF2B5EF4-FFF2-40B4-BE49-F238E27FC236}">
                      <a16:creationId xmlns:a16="http://schemas.microsoft.com/office/drawing/2014/main" id="{B8C3AE31-7768-B426-BC82-D230050F0FE9}"/>
                    </a:ext>
                  </a:extLst>
                </p:cNvPr>
                <p:cNvSpPr/>
                <p:nvPr/>
              </p:nvSpPr>
              <p:spPr>
                <a:xfrm>
                  <a:off x="14057322" y="4223153"/>
                  <a:ext cx="167975" cy="2046902"/>
                </a:xfrm>
                <a:custGeom>
                  <a:avLst/>
                  <a:gdLst/>
                  <a:ahLst/>
                  <a:cxnLst/>
                  <a:rect l="l" t="t" r="r" b="b"/>
                  <a:pathLst>
                    <a:path w="6719" h="74190" fill="none" extrusionOk="0">
                      <a:moveTo>
                        <a:pt x="6719" y="0"/>
                      </a:moveTo>
                      <a:lnTo>
                        <a:pt x="1" y="7419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2">
                  <a:extLst>
                    <a:ext uri="{FF2B5EF4-FFF2-40B4-BE49-F238E27FC236}">
                      <a16:creationId xmlns:a16="http://schemas.microsoft.com/office/drawing/2014/main" id="{182F1D54-D78A-5849-71BE-5D1908262F68}"/>
                    </a:ext>
                  </a:extLst>
                </p:cNvPr>
                <p:cNvSpPr/>
                <p:nvPr/>
              </p:nvSpPr>
              <p:spPr>
                <a:xfrm>
                  <a:off x="12804500" y="4223150"/>
                  <a:ext cx="1724575" cy="1236775"/>
                </a:xfrm>
                <a:custGeom>
                  <a:avLst/>
                  <a:gdLst/>
                  <a:ahLst/>
                  <a:cxnLst/>
                  <a:rect l="l" t="t" r="r" b="b"/>
                  <a:pathLst>
                    <a:path w="68983" h="49471" fill="none" extrusionOk="0">
                      <a:moveTo>
                        <a:pt x="41531" y="34491"/>
                      </a:moveTo>
                      <a:lnTo>
                        <a:pt x="15944" y="49471"/>
                      </a:lnTo>
                      <a:lnTo>
                        <a:pt x="1" y="25684"/>
                      </a:lnTo>
                      <a:lnTo>
                        <a:pt x="25395" y="12569"/>
                      </a:lnTo>
                      <a:lnTo>
                        <a:pt x="41531" y="34491"/>
                      </a:lnTo>
                      <a:lnTo>
                        <a:pt x="56832" y="0"/>
                      </a:lnTo>
                      <a:lnTo>
                        <a:pt x="68983" y="2115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2">
                  <a:extLst>
                    <a:ext uri="{FF2B5EF4-FFF2-40B4-BE49-F238E27FC236}">
                      <a16:creationId xmlns:a16="http://schemas.microsoft.com/office/drawing/2014/main" id="{1D14D5BF-1C91-40C5-F220-647DF2DA62A4}"/>
                    </a:ext>
                  </a:extLst>
                </p:cNvPr>
                <p:cNvSpPr/>
                <p:nvPr/>
              </p:nvSpPr>
              <p:spPr>
                <a:xfrm>
                  <a:off x="12390650" y="884125"/>
                  <a:ext cx="1651450" cy="5037075"/>
                </a:xfrm>
                <a:custGeom>
                  <a:avLst/>
                  <a:gdLst/>
                  <a:ahLst/>
                  <a:cxnLst/>
                  <a:rect l="l" t="t" r="r" b="b"/>
                  <a:pathLst>
                    <a:path w="66058" h="201483" fill="none" extrusionOk="0">
                      <a:moveTo>
                        <a:pt x="51785" y="196436"/>
                      </a:moveTo>
                      <a:lnTo>
                        <a:pt x="34813" y="194989"/>
                      </a:lnTo>
                      <a:lnTo>
                        <a:pt x="32498" y="183032"/>
                      </a:lnTo>
                      <a:lnTo>
                        <a:pt x="0" y="201482"/>
                      </a:lnTo>
                      <a:lnTo>
                        <a:pt x="16555" y="159245"/>
                      </a:lnTo>
                      <a:lnTo>
                        <a:pt x="28737" y="123918"/>
                      </a:lnTo>
                      <a:lnTo>
                        <a:pt x="41949" y="146130"/>
                      </a:lnTo>
                      <a:lnTo>
                        <a:pt x="66057" y="97913"/>
                      </a:lnTo>
                      <a:lnTo>
                        <a:pt x="23273" y="97077"/>
                      </a:lnTo>
                      <a:lnTo>
                        <a:pt x="50949" y="54293"/>
                      </a:lnTo>
                      <a:lnTo>
                        <a:pt x="54935" y="30634"/>
                      </a:lnTo>
                      <a:lnTo>
                        <a:pt x="34813" y="19930"/>
                      </a:lnTo>
                      <a:lnTo>
                        <a:pt x="45067"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2">
                  <a:extLst>
                    <a:ext uri="{FF2B5EF4-FFF2-40B4-BE49-F238E27FC236}">
                      <a16:creationId xmlns:a16="http://schemas.microsoft.com/office/drawing/2014/main" id="{BAD4E52F-DB40-D676-1DDE-30E290F0B0FD}"/>
                    </a:ext>
                  </a:extLst>
                </p:cNvPr>
                <p:cNvSpPr/>
                <p:nvPr/>
              </p:nvSpPr>
              <p:spPr>
                <a:xfrm>
                  <a:off x="11452825" y="2199650"/>
                  <a:ext cx="1519650" cy="1111425"/>
                </a:xfrm>
                <a:custGeom>
                  <a:avLst/>
                  <a:gdLst/>
                  <a:ahLst/>
                  <a:cxnLst/>
                  <a:rect l="l" t="t" r="r" b="b"/>
                  <a:pathLst>
                    <a:path w="60786" h="44457" fill="none" extrusionOk="0">
                      <a:moveTo>
                        <a:pt x="0" y="0"/>
                      </a:moveTo>
                      <a:lnTo>
                        <a:pt x="20959" y="32916"/>
                      </a:lnTo>
                      <a:lnTo>
                        <a:pt x="60786" y="44456"/>
                      </a:lnTo>
                      <a:lnTo>
                        <a:pt x="46546" y="11540"/>
                      </a:lnTo>
                      <a:lnTo>
                        <a:pt x="20959" y="32916"/>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2">
                  <a:extLst>
                    <a:ext uri="{FF2B5EF4-FFF2-40B4-BE49-F238E27FC236}">
                      <a16:creationId xmlns:a16="http://schemas.microsoft.com/office/drawing/2014/main" id="{ECAB18CE-2D87-D490-B806-394CB11F7DA6}"/>
                    </a:ext>
                  </a:extLst>
                </p:cNvPr>
                <p:cNvSpPr/>
                <p:nvPr/>
              </p:nvSpPr>
              <p:spPr>
                <a:xfrm>
                  <a:off x="11712400" y="1382375"/>
                  <a:ext cx="1952000" cy="2570775"/>
                </a:xfrm>
                <a:custGeom>
                  <a:avLst/>
                  <a:gdLst/>
                  <a:ahLst/>
                  <a:cxnLst/>
                  <a:rect l="l" t="t" r="r" b="b"/>
                  <a:pathLst>
                    <a:path w="78080" h="102831" fill="none" extrusionOk="0">
                      <a:moveTo>
                        <a:pt x="61943" y="0"/>
                      </a:moveTo>
                      <a:lnTo>
                        <a:pt x="78079" y="34363"/>
                      </a:lnTo>
                      <a:lnTo>
                        <a:pt x="36163" y="44231"/>
                      </a:lnTo>
                      <a:lnTo>
                        <a:pt x="16651" y="24848"/>
                      </a:lnTo>
                      <a:lnTo>
                        <a:pt x="10576" y="65607"/>
                      </a:lnTo>
                      <a:lnTo>
                        <a:pt x="0" y="64161"/>
                      </a:lnTo>
                      <a:lnTo>
                        <a:pt x="5658" y="102831"/>
                      </a:lnTo>
                      <a:lnTo>
                        <a:pt x="12408" y="86469"/>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2">
                  <a:extLst>
                    <a:ext uri="{FF2B5EF4-FFF2-40B4-BE49-F238E27FC236}">
                      <a16:creationId xmlns:a16="http://schemas.microsoft.com/office/drawing/2014/main" id="{A9B088E0-1446-EC94-D62F-721C995417CC}"/>
                    </a:ext>
                  </a:extLst>
                </p:cNvPr>
                <p:cNvSpPr/>
                <p:nvPr/>
              </p:nvSpPr>
              <p:spPr>
                <a:xfrm>
                  <a:off x="13439350" y="4157250"/>
                  <a:ext cx="785950" cy="380125"/>
                </a:xfrm>
                <a:custGeom>
                  <a:avLst/>
                  <a:gdLst/>
                  <a:ahLst/>
                  <a:cxnLst/>
                  <a:rect l="l" t="t" r="r" b="b"/>
                  <a:pathLst>
                    <a:path w="31438" h="15205" fill="none" extrusionOk="0">
                      <a:moveTo>
                        <a:pt x="1" y="15205"/>
                      </a:moveTo>
                      <a:lnTo>
                        <a:pt x="31438" y="2636"/>
                      </a:lnTo>
                      <a:lnTo>
                        <a:pt x="16909" y="0"/>
                      </a:lnTo>
                      <a:close/>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2">
                  <a:extLst>
                    <a:ext uri="{FF2B5EF4-FFF2-40B4-BE49-F238E27FC236}">
                      <a16:creationId xmlns:a16="http://schemas.microsoft.com/office/drawing/2014/main" id="{2B1F4CC1-4555-6EA0-E379-2AEDC973B606}"/>
                    </a:ext>
                  </a:extLst>
                </p:cNvPr>
                <p:cNvSpPr/>
                <p:nvPr/>
              </p:nvSpPr>
              <p:spPr>
                <a:xfrm>
                  <a:off x="10137300" y="5289525"/>
                  <a:ext cx="474175" cy="348800"/>
                </a:xfrm>
                <a:custGeom>
                  <a:avLst/>
                  <a:gdLst/>
                  <a:ahLst/>
                  <a:cxnLst/>
                  <a:rect l="l" t="t" r="r" b="b"/>
                  <a:pathLst>
                    <a:path w="18967" h="13952" fill="none" extrusionOk="0">
                      <a:moveTo>
                        <a:pt x="18966" y="1"/>
                      </a:moveTo>
                      <a:lnTo>
                        <a:pt x="1" y="1395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2">
                  <a:extLst>
                    <a:ext uri="{FF2B5EF4-FFF2-40B4-BE49-F238E27FC236}">
                      <a16:creationId xmlns:a16="http://schemas.microsoft.com/office/drawing/2014/main" id="{D626A8FF-5BAA-587D-4BEC-83E68B0C4EEB}"/>
                    </a:ext>
                  </a:extLst>
                </p:cNvPr>
                <p:cNvSpPr/>
                <p:nvPr/>
              </p:nvSpPr>
              <p:spPr>
                <a:xfrm>
                  <a:off x="10646000" y="3651775"/>
                  <a:ext cx="421925" cy="277275"/>
                </a:xfrm>
                <a:custGeom>
                  <a:avLst/>
                  <a:gdLst/>
                  <a:ahLst/>
                  <a:cxnLst/>
                  <a:rect l="l" t="t" r="r" b="b"/>
                  <a:pathLst>
                    <a:path w="16877" h="11091" fill="none" extrusionOk="0">
                      <a:moveTo>
                        <a:pt x="16876" y="11090"/>
                      </a:moveTo>
                      <a:lnTo>
                        <a:pt x="0" y="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2">
                  <a:extLst>
                    <a:ext uri="{FF2B5EF4-FFF2-40B4-BE49-F238E27FC236}">
                      <a16:creationId xmlns:a16="http://schemas.microsoft.com/office/drawing/2014/main" id="{CDCB77F9-3B1C-3405-BEA7-BDA9B9745616}"/>
                    </a:ext>
                  </a:extLst>
                </p:cNvPr>
                <p:cNvSpPr/>
                <p:nvPr/>
              </p:nvSpPr>
              <p:spPr>
                <a:xfrm>
                  <a:off x="12695200" y="4485125"/>
                  <a:ext cx="109325" cy="379325"/>
                </a:xfrm>
                <a:custGeom>
                  <a:avLst/>
                  <a:gdLst/>
                  <a:ahLst/>
                  <a:cxnLst/>
                  <a:rect l="l" t="t" r="r" b="b"/>
                  <a:pathLst>
                    <a:path w="4373" h="15173" fill="none" extrusionOk="0">
                      <a:moveTo>
                        <a:pt x="1" y="0"/>
                      </a:moveTo>
                      <a:lnTo>
                        <a:pt x="4373" y="1517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2">
                  <a:extLst>
                    <a:ext uri="{FF2B5EF4-FFF2-40B4-BE49-F238E27FC236}">
                      <a16:creationId xmlns:a16="http://schemas.microsoft.com/office/drawing/2014/main" id="{95F52DD1-53FA-0642-EC87-2C0CDC5F6645}"/>
                    </a:ext>
                  </a:extLst>
                </p:cNvPr>
                <p:cNvSpPr/>
                <p:nvPr/>
              </p:nvSpPr>
              <p:spPr>
                <a:xfrm>
                  <a:off x="9369050" y="4637000"/>
                  <a:ext cx="2406050" cy="998125"/>
                </a:xfrm>
                <a:custGeom>
                  <a:avLst/>
                  <a:gdLst/>
                  <a:ahLst/>
                  <a:cxnLst/>
                  <a:rect l="l" t="t" r="r" b="b"/>
                  <a:pathLst>
                    <a:path w="96242" h="39925" fill="none" extrusionOk="0">
                      <a:moveTo>
                        <a:pt x="76633" y="12987"/>
                      </a:moveTo>
                      <a:lnTo>
                        <a:pt x="42142" y="1"/>
                      </a:lnTo>
                      <a:lnTo>
                        <a:pt x="79880" y="39924"/>
                      </a:lnTo>
                      <a:lnTo>
                        <a:pt x="76633" y="12987"/>
                      </a:lnTo>
                      <a:lnTo>
                        <a:pt x="96241" y="21698"/>
                      </a:lnTo>
                      <a:lnTo>
                        <a:pt x="79880" y="39924"/>
                      </a:lnTo>
                      <a:lnTo>
                        <a:pt x="49696" y="26102"/>
                      </a:lnTo>
                      <a:lnTo>
                        <a:pt x="42142" y="1"/>
                      </a:lnTo>
                      <a:lnTo>
                        <a:pt x="1" y="22630"/>
                      </a:lnTo>
                      <a:lnTo>
                        <a:pt x="49696" y="2610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2">
                  <a:extLst>
                    <a:ext uri="{FF2B5EF4-FFF2-40B4-BE49-F238E27FC236}">
                      <a16:creationId xmlns:a16="http://schemas.microsoft.com/office/drawing/2014/main" id="{A8673572-79DD-299A-0A46-EDD18DA1E5B7}"/>
                    </a:ext>
                  </a:extLst>
                </p:cNvPr>
                <p:cNvSpPr/>
                <p:nvPr/>
              </p:nvSpPr>
              <p:spPr>
                <a:xfrm>
                  <a:off x="11853825" y="3610800"/>
                  <a:ext cx="1328400" cy="970775"/>
                </a:xfrm>
                <a:custGeom>
                  <a:avLst/>
                  <a:gdLst/>
                  <a:ahLst/>
                  <a:cxnLst/>
                  <a:rect l="l" t="t" r="r" b="b"/>
                  <a:pathLst>
                    <a:path w="53136" h="38831" fill="none" extrusionOk="0">
                      <a:moveTo>
                        <a:pt x="15719" y="38831"/>
                      </a:moveTo>
                      <a:lnTo>
                        <a:pt x="33656" y="34973"/>
                      </a:lnTo>
                      <a:lnTo>
                        <a:pt x="50210" y="14851"/>
                      </a:lnTo>
                      <a:lnTo>
                        <a:pt x="1" y="13694"/>
                      </a:lnTo>
                      <a:lnTo>
                        <a:pt x="15719" y="38831"/>
                      </a:lnTo>
                      <a:lnTo>
                        <a:pt x="50210" y="14851"/>
                      </a:lnTo>
                      <a:lnTo>
                        <a:pt x="53135" y="0"/>
                      </a:lnTo>
                      <a:lnTo>
                        <a:pt x="1" y="13694"/>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2">
                  <a:extLst>
                    <a:ext uri="{FF2B5EF4-FFF2-40B4-BE49-F238E27FC236}">
                      <a16:creationId xmlns:a16="http://schemas.microsoft.com/office/drawing/2014/main" id="{60461F65-E6E6-BFC8-CF4F-0966CD92F6A1}"/>
                    </a:ext>
                  </a:extLst>
                </p:cNvPr>
                <p:cNvSpPr/>
                <p:nvPr/>
              </p:nvSpPr>
              <p:spPr>
                <a:xfrm>
                  <a:off x="10941725" y="1359075"/>
                  <a:ext cx="1862800" cy="4221400"/>
                </a:xfrm>
                <a:custGeom>
                  <a:avLst/>
                  <a:gdLst/>
                  <a:ahLst/>
                  <a:cxnLst/>
                  <a:rect l="l" t="t" r="r" b="b"/>
                  <a:pathLst>
                    <a:path w="74512" h="168856" fill="none" extrusionOk="0">
                      <a:moveTo>
                        <a:pt x="55353" y="157958"/>
                      </a:moveTo>
                      <a:lnTo>
                        <a:pt x="41210" y="168855"/>
                      </a:lnTo>
                      <a:lnTo>
                        <a:pt x="33334" y="152815"/>
                      </a:lnTo>
                      <a:lnTo>
                        <a:pt x="55353" y="157958"/>
                      </a:lnTo>
                      <a:lnTo>
                        <a:pt x="74512" y="140247"/>
                      </a:lnTo>
                      <a:lnTo>
                        <a:pt x="33334" y="152815"/>
                      </a:lnTo>
                      <a:lnTo>
                        <a:pt x="5047" y="102798"/>
                      </a:lnTo>
                      <a:lnTo>
                        <a:pt x="1" y="64128"/>
                      </a:lnTo>
                      <a:lnTo>
                        <a:pt x="20444" y="33623"/>
                      </a:lnTo>
                      <a:lnTo>
                        <a:pt x="47478" y="25780"/>
                      </a:lnTo>
                      <a:lnTo>
                        <a:pt x="47157" y="1865"/>
                      </a:lnTo>
                      <a:lnTo>
                        <a:pt x="65415" y="0"/>
                      </a:lnTo>
                      <a:lnTo>
                        <a:pt x="47478" y="2578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2">
                  <a:extLst>
                    <a:ext uri="{FF2B5EF4-FFF2-40B4-BE49-F238E27FC236}">
                      <a16:creationId xmlns:a16="http://schemas.microsoft.com/office/drawing/2014/main" id="{293BA93C-F277-608F-7977-1C50050FD9DA}"/>
                    </a:ext>
                  </a:extLst>
                </p:cNvPr>
                <p:cNvSpPr/>
                <p:nvPr/>
              </p:nvSpPr>
              <p:spPr>
                <a:xfrm>
                  <a:off x="11631225" y="5472750"/>
                  <a:ext cx="744175" cy="196925"/>
                </a:xfrm>
                <a:custGeom>
                  <a:avLst/>
                  <a:gdLst/>
                  <a:ahLst/>
                  <a:cxnLst/>
                  <a:rect l="l" t="t" r="r" b="b"/>
                  <a:pathLst>
                    <a:path w="29767" h="7877" fill="none" extrusionOk="0">
                      <a:moveTo>
                        <a:pt x="1" y="7876"/>
                      </a:moveTo>
                      <a:lnTo>
                        <a:pt x="13630" y="4308"/>
                      </a:lnTo>
                      <a:lnTo>
                        <a:pt x="29766"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2">
                  <a:extLst>
                    <a:ext uri="{FF2B5EF4-FFF2-40B4-BE49-F238E27FC236}">
                      <a16:creationId xmlns:a16="http://schemas.microsoft.com/office/drawing/2014/main" id="{88E4F6AB-3B2F-7E14-9732-4692FE4534AF}"/>
                    </a:ext>
                  </a:extLst>
                </p:cNvPr>
                <p:cNvSpPr/>
                <p:nvPr/>
              </p:nvSpPr>
              <p:spPr>
                <a:xfrm>
                  <a:off x="10422600" y="4566275"/>
                  <a:ext cx="712025" cy="70750"/>
                </a:xfrm>
                <a:custGeom>
                  <a:avLst/>
                  <a:gdLst/>
                  <a:ahLst/>
                  <a:cxnLst/>
                  <a:rect l="l" t="t" r="r" b="b"/>
                  <a:pathLst>
                    <a:path w="28481" h="2830" fill="none" extrusionOk="0">
                      <a:moveTo>
                        <a:pt x="0" y="2830"/>
                      </a:moveTo>
                      <a:lnTo>
                        <a:pt x="28480"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2">
                  <a:extLst>
                    <a:ext uri="{FF2B5EF4-FFF2-40B4-BE49-F238E27FC236}">
                      <a16:creationId xmlns:a16="http://schemas.microsoft.com/office/drawing/2014/main" id="{A53B30BD-6C77-B5C5-F7DF-0FB57BCEC4E0}"/>
                    </a:ext>
                  </a:extLst>
                </p:cNvPr>
                <p:cNvSpPr/>
                <p:nvPr/>
              </p:nvSpPr>
              <p:spPr>
                <a:xfrm>
                  <a:off x="13862050" y="3331925"/>
                  <a:ext cx="179225" cy="825350"/>
                </a:xfrm>
                <a:custGeom>
                  <a:avLst/>
                  <a:gdLst/>
                  <a:ahLst/>
                  <a:cxnLst/>
                  <a:rect l="l" t="t" r="r" b="b"/>
                  <a:pathLst>
                    <a:path w="7169" h="33014" fill="none" extrusionOk="0">
                      <a:moveTo>
                        <a:pt x="1" y="33013"/>
                      </a:moveTo>
                      <a:lnTo>
                        <a:pt x="7169"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2">
                  <a:extLst>
                    <a:ext uri="{FF2B5EF4-FFF2-40B4-BE49-F238E27FC236}">
                      <a16:creationId xmlns:a16="http://schemas.microsoft.com/office/drawing/2014/main" id="{DF7A8E7F-2DA4-932D-CB34-BB2C955D0049}"/>
                    </a:ext>
                  </a:extLst>
                </p:cNvPr>
                <p:cNvSpPr/>
                <p:nvPr/>
              </p:nvSpPr>
              <p:spPr>
                <a:xfrm>
                  <a:off x="12398675" y="1151725"/>
                  <a:ext cx="178425" cy="206575"/>
                </a:xfrm>
                <a:custGeom>
                  <a:avLst/>
                  <a:gdLst/>
                  <a:ahLst/>
                  <a:cxnLst/>
                  <a:rect l="l" t="t" r="r" b="b"/>
                  <a:pathLst>
                    <a:path w="7137" h="8263" fill="none" extrusionOk="0">
                      <a:moveTo>
                        <a:pt x="7137" y="8262"/>
                      </a:moveTo>
                      <a:lnTo>
                        <a:pt x="1"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42">
                <a:extLst>
                  <a:ext uri="{FF2B5EF4-FFF2-40B4-BE49-F238E27FC236}">
                    <a16:creationId xmlns:a16="http://schemas.microsoft.com/office/drawing/2014/main" id="{574AFE36-AED3-8C5C-D41A-3DF3574F0578}"/>
                  </a:ext>
                </a:extLst>
              </p:cNvPr>
              <p:cNvGrpSpPr/>
              <p:nvPr/>
            </p:nvGrpSpPr>
            <p:grpSpPr>
              <a:xfrm>
                <a:off x="9348175" y="863250"/>
                <a:ext cx="5209825" cy="5078850"/>
                <a:chOff x="9348175" y="863250"/>
                <a:chExt cx="5209825" cy="5078850"/>
              </a:xfrm>
            </p:grpSpPr>
            <p:sp>
              <p:nvSpPr>
                <p:cNvPr id="1790" name="Google Shape;1790;p42">
                  <a:extLst>
                    <a:ext uri="{FF2B5EF4-FFF2-40B4-BE49-F238E27FC236}">
                      <a16:creationId xmlns:a16="http://schemas.microsoft.com/office/drawing/2014/main" id="{293E72E5-0963-B7D4-6BD8-107BDDD6BEAC}"/>
                    </a:ext>
                  </a:extLst>
                </p:cNvPr>
                <p:cNvSpPr/>
                <p:nvPr/>
              </p:nvSpPr>
              <p:spPr>
                <a:xfrm>
                  <a:off x="10724750" y="2312150"/>
                  <a:ext cx="41825" cy="41825"/>
                </a:xfrm>
                <a:custGeom>
                  <a:avLst/>
                  <a:gdLst/>
                  <a:ahLst/>
                  <a:cxnLst/>
                  <a:rect l="l" t="t" r="r" b="b"/>
                  <a:pathLst>
                    <a:path w="1673" h="1673" extrusionOk="0">
                      <a:moveTo>
                        <a:pt x="836" y="1"/>
                      </a:moveTo>
                      <a:cubicBezTo>
                        <a:pt x="386" y="1"/>
                        <a:pt x="1" y="386"/>
                        <a:pt x="1" y="836"/>
                      </a:cubicBezTo>
                      <a:cubicBezTo>
                        <a:pt x="1" y="1286"/>
                        <a:pt x="386" y="1672"/>
                        <a:pt x="836" y="1672"/>
                      </a:cubicBezTo>
                      <a:cubicBezTo>
                        <a:pt x="1318" y="1672"/>
                        <a:pt x="1672" y="1286"/>
                        <a:pt x="1672" y="836"/>
                      </a:cubicBezTo>
                      <a:cubicBezTo>
                        <a:pt x="1672"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2">
                  <a:extLst>
                    <a:ext uri="{FF2B5EF4-FFF2-40B4-BE49-F238E27FC236}">
                      <a16:creationId xmlns:a16="http://schemas.microsoft.com/office/drawing/2014/main" id="{6D74D7C9-7E22-2E58-5FA6-43AF5E4C0316}"/>
                    </a:ext>
                  </a:extLst>
                </p:cNvPr>
                <p:cNvSpPr/>
                <p:nvPr/>
              </p:nvSpPr>
              <p:spPr>
                <a:xfrm>
                  <a:off x="12107775" y="1979450"/>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2">
                  <a:extLst>
                    <a:ext uri="{FF2B5EF4-FFF2-40B4-BE49-F238E27FC236}">
                      <a16:creationId xmlns:a16="http://schemas.microsoft.com/office/drawing/2014/main" id="{9C895801-F67E-97A2-1392-BC88F0A6446B}"/>
                    </a:ext>
                  </a:extLst>
                </p:cNvPr>
                <p:cNvSpPr/>
                <p:nvPr/>
              </p:nvSpPr>
              <p:spPr>
                <a:xfrm>
                  <a:off x="12959600" y="328210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2">
                  <a:extLst>
                    <a:ext uri="{FF2B5EF4-FFF2-40B4-BE49-F238E27FC236}">
                      <a16:creationId xmlns:a16="http://schemas.microsoft.com/office/drawing/2014/main" id="{CD5EBE04-8D0B-CFB1-3140-D3E49C4E2A8E}"/>
                    </a:ext>
                  </a:extLst>
                </p:cNvPr>
                <p:cNvSpPr/>
                <p:nvPr/>
              </p:nvSpPr>
              <p:spPr>
                <a:xfrm>
                  <a:off x="13743125" y="1628275"/>
                  <a:ext cx="41800" cy="42625"/>
                </a:xfrm>
                <a:custGeom>
                  <a:avLst/>
                  <a:gdLst/>
                  <a:ahLst/>
                  <a:cxnLst/>
                  <a:rect l="l" t="t" r="r" b="b"/>
                  <a:pathLst>
                    <a:path w="1672" h="1705" extrusionOk="0">
                      <a:moveTo>
                        <a:pt x="836" y="1"/>
                      </a:moveTo>
                      <a:cubicBezTo>
                        <a:pt x="354" y="1"/>
                        <a:pt x="0" y="386"/>
                        <a:pt x="0" y="868"/>
                      </a:cubicBezTo>
                      <a:cubicBezTo>
                        <a:pt x="0" y="1318"/>
                        <a:pt x="354" y="1704"/>
                        <a:pt x="836" y="1704"/>
                      </a:cubicBezTo>
                      <a:cubicBezTo>
                        <a:pt x="1286" y="1704"/>
                        <a:pt x="1672" y="1318"/>
                        <a:pt x="1672" y="868"/>
                      </a:cubicBezTo>
                      <a:cubicBezTo>
                        <a:pt x="1672" y="386"/>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2">
                  <a:extLst>
                    <a:ext uri="{FF2B5EF4-FFF2-40B4-BE49-F238E27FC236}">
                      <a16:creationId xmlns:a16="http://schemas.microsoft.com/office/drawing/2014/main" id="{929629A2-B56B-2E64-6CEC-EE93A5650A3C}"/>
                    </a:ext>
                  </a:extLst>
                </p:cNvPr>
                <p:cNvSpPr/>
                <p:nvPr/>
              </p:nvSpPr>
              <p:spPr>
                <a:xfrm>
                  <a:off x="11690700" y="2964675"/>
                  <a:ext cx="42600" cy="42625"/>
                </a:xfrm>
                <a:custGeom>
                  <a:avLst/>
                  <a:gdLst/>
                  <a:ahLst/>
                  <a:cxnLst/>
                  <a:rect l="l" t="t" r="r" b="b"/>
                  <a:pathLst>
                    <a:path w="1704" h="1705" extrusionOk="0">
                      <a:moveTo>
                        <a:pt x="868" y="1"/>
                      </a:moveTo>
                      <a:cubicBezTo>
                        <a:pt x="386" y="1"/>
                        <a:pt x="0" y="387"/>
                        <a:pt x="0" y="869"/>
                      </a:cubicBezTo>
                      <a:cubicBezTo>
                        <a:pt x="0" y="1319"/>
                        <a:pt x="386" y="1705"/>
                        <a:pt x="868" y="1705"/>
                      </a:cubicBezTo>
                      <a:cubicBezTo>
                        <a:pt x="1318" y="1705"/>
                        <a:pt x="1704" y="1319"/>
                        <a:pt x="1704" y="869"/>
                      </a:cubicBezTo>
                      <a:cubicBezTo>
                        <a:pt x="1704" y="387"/>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2">
                  <a:extLst>
                    <a:ext uri="{FF2B5EF4-FFF2-40B4-BE49-F238E27FC236}">
                      <a16:creationId xmlns:a16="http://schemas.microsoft.com/office/drawing/2014/main" id="{EA52D717-B9AD-7A74-7601-8503D565924B}"/>
                    </a:ext>
                  </a:extLst>
                </p:cNvPr>
                <p:cNvSpPr/>
                <p:nvPr/>
              </p:nvSpPr>
              <p:spPr>
                <a:xfrm>
                  <a:off x="12671100" y="4466625"/>
                  <a:ext cx="42625" cy="41825"/>
                </a:xfrm>
                <a:custGeom>
                  <a:avLst/>
                  <a:gdLst/>
                  <a:ahLst/>
                  <a:cxnLst/>
                  <a:rect l="l" t="t" r="r" b="b"/>
                  <a:pathLst>
                    <a:path w="1705" h="1673" extrusionOk="0">
                      <a:moveTo>
                        <a:pt x="836" y="1"/>
                      </a:moveTo>
                      <a:cubicBezTo>
                        <a:pt x="386" y="1"/>
                        <a:pt x="1" y="387"/>
                        <a:pt x="1" y="837"/>
                      </a:cubicBezTo>
                      <a:cubicBezTo>
                        <a:pt x="1" y="1319"/>
                        <a:pt x="386" y="1672"/>
                        <a:pt x="836" y="1672"/>
                      </a:cubicBezTo>
                      <a:cubicBezTo>
                        <a:pt x="1318" y="1672"/>
                        <a:pt x="1704" y="1319"/>
                        <a:pt x="1704" y="837"/>
                      </a:cubicBezTo>
                      <a:cubicBezTo>
                        <a:pt x="1704" y="387"/>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2">
                  <a:extLst>
                    <a:ext uri="{FF2B5EF4-FFF2-40B4-BE49-F238E27FC236}">
                      <a16:creationId xmlns:a16="http://schemas.microsoft.com/office/drawing/2014/main" id="{4C350CAB-CA6A-3499-BA27-8DFC6BB59C2A}"/>
                    </a:ext>
                  </a:extLst>
                </p:cNvPr>
                <p:cNvSpPr/>
                <p:nvPr/>
              </p:nvSpPr>
              <p:spPr>
                <a:xfrm>
                  <a:off x="9348175" y="5181850"/>
                  <a:ext cx="42600" cy="42625"/>
                </a:xfrm>
                <a:custGeom>
                  <a:avLst/>
                  <a:gdLst/>
                  <a:ahLst/>
                  <a:cxnLst/>
                  <a:rect l="l" t="t" r="r" b="b"/>
                  <a:pathLst>
                    <a:path w="1704" h="1705" extrusionOk="0">
                      <a:moveTo>
                        <a:pt x="836" y="1"/>
                      </a:moveTo>
                      <a:cubicBezTo>
                        <a:pt x="386" y="1"/>
                        <a:pt x="0" y="386"/>
                        <a:pt x="0" y="836"/>
                      </a:cubicBezTo>
                      <a:cubicBezTo>
                        <a:pt x="0" y="1318"/>
                        <a:pt x="386" y="1704"/>
                        <a:pt x="836" y="1704"/>
                      </a:cubicBezTo>
                      <a:cubicBezTo>
                        <a:pt x="1318" y="1704"/>
                        <a:pt x="1704" y="1318"/>
                        <a:pt x="1704" y="836"/>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2">
                  <a:extLst>
                    <a:ext uri="{FF2B5EF4-FFF2-40B4-BE49-F238E27FC236}">
                      <a16:creationId xmlns:a16="http://schemas.microsoft.com/office/drawing/2014/main" id="{09A7D14E-C9BE-623F-5F49-8E63282F1B3D}"/>
                    </a:ext>
                  </a:extLst>
                </p:cNvPr>
                <p:cNvSpPr/>
                <p:nvPr/>
              </p:nvSpPr>
              <p:spPr>
                <a:xfrm>
                  <a:off x="11122550" y="4545400"/>
                  <a:ext cx="41800" cy="41800"/>
                </a:xfrm>
                <a:custGeom>
                  <a:avLst/>
                  <a:gdLst/>
                  <a:ahLst/>
                  <a:cxnLst/>
                  <a:rect l="l" t="t" r="r" b="b"/>
                  <a:pathLst>
                    <a:path w="1672" h="1672" extrusionOk="0">
                      <a:moveTo>
                        <a:pt x="836" y="0"/>
                      </a:moveTo>
                      <a:cubicBezTo>
                        <a:pt x="386" y="0"/>
                        <a:pt x="0" y="354"/>
                        <a:pt x="0" y="836"/>
                      </a:cubicBezTo>
                      <a:cubicBezTo>
                        <a:pt x="0" y="1286"/>
                        <a:pt x="386" y="1672"/>
                        <a:pt x="836" y="1672"/>
                      </a:cubicBezTo>
                      <a:cubicBezTo>
                        <a:pt x="1318" y="1672"/>
                        <a:pt x="1672" y="1286"/>
                        <a:pt x="1672" y="836"/>
                      </a:cubicBezTo>
                      <a:cubicBezTo>
                        <a:pt x="1672" y="354"/>
                        <a:pt x="1318"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2">
                  <a:extLst>
                    <a:ext uri="{FF2B5EF4-FFF2-40B4-BE49-F238E27FC236}">
                      <a16:creationId xmlns:a16="http://schemas.microsoft.com/office/drawing/2014/main" id="{76C96815-81F2-2BD0-1ABD-FB4CDF036EBF}"/>
                    </a:ext>
                  </a:extLst>
                </p:cNvPr>
                <p:cNvSpPr/>
                <p:nvPr/>
              </p:nvSpPr>
              <p:spPr>
                <a:xfrm>
                  <a:off x="10115625" y="5616600"/>
                  <a:ext cx="42600" cy="42625"/>
                </a:xfrm>
                <a:custGeom>
                  <a:avLst/>
                  <a:gdLst/>
                  <a:ahLst/>
                  <a:cxnLst/>
                  <a:rect l="l" t="t" r="r" b="b"/>
                  <a:pathLst>
                    <a:path w="1704" h="1705" extrusionOk="0">
                      <a:moveTo>
                        <a:pt x="868" y="1"/>
                      </a:moveTo>
                      <a:cubicBezTo>
                        <a:pt x="386" y="1"/>
                        <a:pt x="0" y="386"/>
                        <a:pt x="0" y="869"/>
                      </a:cubicBezTo>
                      <a:cubicBezTo>
                        <a:pt x="0" y="1319"/>
                        <a:pt x="386" y="1704"/>
                        <a:pt x="868" y="1704"/>
                      </a:cubicBezTo>
                      <a:cubicBezTo>
                        <a:pt x="1318" y="1704"/>
                        <a:pt x="1704" y="1319"/>
                        <a:pt x="1704" y="869"/>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2">
                  <a:extLst>
                    <a:ext uri="{FF2B5EF4-FFF2-40B4-BE49-F238E27FC236}">
                      <a16:creationId xmlns:a16="http://schemas.microsoft.com/office/drawing/2014/main" id="{91B42637-BC8F-22CF-531B-36511C1F5BAB}"/>
                    </a:ext>
                  </a:extLst>
                </p:cNvPr>
                <p:cNvSpPr/>
                <p:nvPr/>
              </p:nvSpPr>
              <p:spPr>
                <a:xfrm>
                  <a:off x="12002500" y="3531225"/>
                  <a:ext cx="42600" cy="41825"/>
                </a:xfrm>
                <a:custGeom>
                  <a:avLst/>
                  <a:gdLst/>
                  <a:ahLst/>
                  <a:cxnLst/>
                  <a:rect l="l" t="t" r="r" b="b"/>
                  <a:pathLst>
                    <a:path w="1704" h="1673" extrusionOk="0">
                      <a:moveTo>
                        <a:pt x="836" y="1"/>
                      </a:moveTo>
                      <a:cubicBezTo>
                        <a:pt x="386" y="1"/>
                        <a:pt x="0" y="354"/>
                        <a:pt x="0" y="837"/>
                      </a:cubicBezTo>
                      <a:cubicBezTo>
                        <a:pt x="0" y="1287"/>
                        <a:pt x="386" y="1672"/>
                        <a:pt x="836" y="1672"/>
                      </a:cubicBezTo>
                      <a:cubicBezTo>
                        <a:pt x="1318" y="1672"/>
                        <a:pt x="1704" y="1287"/>
                        <a:pt x="1704" y="837"/>
                      </a:cubicBezTo>
                      <a:cubicBezTo>
                        <a:pt x="1704" y="354"/>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2">
                  <a:extLst>
                    <a:ext uri="{FF2B5EF4-FFF2-40B4-BE49-F238E27FC236}">
                      <a16:creationId xmlns:a16="http://schemas.microsoft.com/office/drawing/2014/main" id="{C2D82CE5-83A2-778B-B7E5-6072C61DD08F}"/>
                    </a:ext>
                  </a:extLst>
                </p:cNvPr>
                <p:cNvSpPr/>
                <p:nvPr/>
              </p:nvSpPr>
              <p:spPr>
                <a:xfrm>
                  <a:off x="10624300" y="3630075"/>
                  <a:ext cx="42625" cy="42625"/>
                </a:xfrm>
                <a:custGeom>
                  <a:avLst/>
                  <a:gdLst/>
                  <a:ahLst/>
                  <a:cxnLst/>
                  <a:rect l="l" t="t" r="r" b="b"/>
                  <a:pathLst>
                    <a:path w="1705" h="1705" extrusionOk="0">
                      <a:moveTo>
                        <a:pt x="868" y="1"/>
                      </a:moveTo>
                      <a:cubicBezTo>
                        <a:pt x="386" y="1"/>
                        <a:pt x="0" y="386"/>
                        <a:pt x="0" y="868"/>
                      </a:cubicBezTo>
                      <a:cubicBezTo>
                        <a:pt x="0" y="1318"/>
                        <a:pt x="386" y="1704"/>
                        <a:pt x="868" y="1704"/>
                      </a:cubicBezTo>
                      <a:cubicBezTo>
                        <a:pt x="1318" y="1704"/>
                        <a:pt x="1704" y="1318"/>
                        <a:pt x="1704" y="868"/>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2">
                  <a:extLst>
                    <a:ext uri="{FF2B5EF4-FFF2-40B4-BE49-F238E27FC236}">
                      <a16:creationId xmlns:a16="http://schemas.microsoft.com/office/drawing/2014/main" id="{D95137CC-AB1E-FD3A-9766-009215D8D1F7}"/>
                    </a:ext>
                  </a:extLst>
                </p:cNvPr>
                <p:cNvSpPr/>
                <p:nvPr/>
              </p:nvSpPr>
              <p:spPr>
                <a:xfrm>
                  <a:off x="13161300" y="3589900"/>
                  <a:ext cx="41825" cy="42600"/>
                </a:xfrm>
                <a:custGeom>
                  <a:avLst/>
                  <a:gdLst/>
                  <a:ahLst/>
                  <a:cxnLst/>
                  <a:rect l="l" t="t" r="r" b="b"/>
                  <a:pathLst>
                    <a:path w="1673" h="1704" extrusionOk="0">
                      <a:moveTo>
                        <a:pt x="836" y="0"/>
                      </a:moveTo>
                      <a:cubicBezTo>
                        <a:pt x="354" y="0"/>
                        <a:pt x="1" y="386"/>
                        <a:pt x="1" y="836"/>
                      </a:cubicBezTo>
                      <a:cubicBezTo>
                        <a:pt x="1" y="1318"/>
                        <a:pt x="354" y="1704"/>
                        <a:pt x="836" y="1704"/>
                      </a:cubicBezTo>
                      <a:cubicBezTo>
                        <a:pt x="1319" y="1704"/>
                        <a:pt x="1672" y="1318"/>
                        <a:pt x="1672" y="836"/>
                      </a:cubicBezTo>
                      <a:cubicBezTo>
                        <a:pt x="1672" y="386"/>
                        <a:pt x="1319"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2">
                  <a:extLst>
                    <a:ext uri="{FF2B5EF4-FFF2-40B4-BE49-F238E27FC236}">
                      <a16:creationId xmlns:a16="http://schemas.microsoft.com/office/drawing/2014/main" id="{053E75F3-2EA5-709E-CD6C-F796AD00465B}"/>
                    </a:ext>
                  </a:extLst>
                </p:cNvPr>
                <p:cNvSpPr/>
                <p:nvPr/>
              </p:nvSpPr>
              <p:spPr>
                <a:xfrm>
                  <a:off x="14516200" y="473905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2">
                  <a:extLst>
                    <a:ext uri="{FF2B5EF4-FFF2-40B4-BE49-F238E27FC236}">
                      <a16:creationId xmlns:a16="http://schemas.microsoft.com/office/drawing/2014/main" id="{5DA6195F-E4EA-AA60-8DEE-2C367036BD5D}"/>
                    </a:ext>
                  </a:extLst>
                </p:cNvPr>
                <p:cNvSpPr/>
                <p:nvPr/>
              </p:nvSpPr>
              <p:spPr>
                <a:xfrm>
                  <a:off x="13821075" y="5063725"/>
                  <a:ext cx="42600" cy="42600"/>
                </a:xfrm>
                <a:custGeom>
                  <a:avLst/>
                  <a:gdLst/>
                  <a:ahLst/>
                  <a:cxnLst/>
                  <a:rect l="l" t="t" r="r" b="b"/>
                  <a:pathLst>
                    <a:path w="1704" h="1704" extrusionOk="0">
                      <a:moveTo>
                        <a:pt x="868" y="0"/>
                      </a:moveTo>
                      <a:cubicBezTo>
                        <a:pt x="386" y="0"/>
                        <a:pt x="0" y="386"/>
                        <a:pt x="0" y="868"/>
                      </a:cubicBezTo>
                      <a:cubicBezTo>
                        <a:pt x="0" y="1318"/>
                        <a:pt x="386" y="1704"/>
                        <a:pt x="868" y="1704"/>
                      </a:cubicBezTo>
                      <a:cubicBezTo>
                        <a:pt x="1318" y="1704"/>
                        <a:pt x="1704" y="1318"/>
                        <a:pt x="1704" y="868"/>
                      </a:cubicBezTo>
                      <a:cubicBezTo>
                        <a:pt x="1704" y="386"/>
                        <a:pt x="1318" y="0"/>
                        <a:pt x="86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2">
                  <a:extLst>
                    <a:ext uri="{FF2B5EF4-FFF2-40B4-BE49-F238E27FC236}">
                      <a16:creationId xmlns:a16="http://schemas.microsoft.com/office/drawing/2014/main" id="{DCCD7A88-0A6D-A487-E272-A35A8BC55965}"/>
                    </a:ext>
                  </a:extLst>
                </p:cNvPr>
                <p:cNvSpPr/>
                <p:nvPr/>
              </p:nvSpPr>
              <p:spPr>
                <a:xfrm>
                  <a:off x="13674800" y="5776525"/>
                  <a:ext cx="41825" cy="42625"/>
                </a:xfrm>
                <a:custGeom>
                  <a:avLst/>
                  <a:gdLst/>
                  <a:ahLst/>
                  <a:cxnLst/>
                  <a:rect l="l" t="t" r="r" b="b"/>
                  <a:pathLst>
                    <a:path w="1673" h="1705" extrusionOk="0">
                      <a:moveTo>
                        <a:pt x="837" y="0"/>
                      </a:moveTo>
                      <a:cubicBezTo>
                        <a:pt x="387" y="0"/>
                        <a:pt x="1" y="386"/>
                        <a:pt x="1" y="836"/>
                      </a:cubicBezTo>
                      <a:cubicBezTo>
                        <a:pt x="1" y="1318"/>
                        <a:pt x="387" y="1704"/>
                        <a:pt x="837" y="1704"/>
                      </a:cubicBezTo>
                      <a:cubicBezTo>
                        <a:pt x="1319" y="1704"/>
                        <a:pt x="1673" y="1318"/>
                        <a:pt x="1673" y="836"/>
                      </a:cubicBezTo>
                      <a:cubicBezTo>
                        <a:pt x="1673"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2">
                  <a:extLst>
                    <a:ext uri="{FF2B5EF4-FFF2-40B4-BE49-F238E27FC236}">
                      <a16:creationId xmlns:a16="http://schemas.microsoft.com/office/drawing/2014/main" id="{FD00DF68-0FA0-F328-1190-AEEB56B99F0D}"/>
                    </a:ext>
                  </a:extLst>
                </p:cNvPr>
                <p:cNvSpPr/>
                <p:nvPr/>
              </p:nvSpPr>
              <p:spPr>
                <a:xfrm>
                  <a:off x="13244075" y="5739550"/>
                  <a:ext cx="42625" cy="41825"/>
                </a:xfrm>
                <a:custGeom>
                  <a:avLst/>
                  <a:gdLst/>
                  <a:ahLst/>
                  <a:cxnLst/>
                  <a:rect l="l" t="t" r="r" b="b"/>
                  <a:pathLst>
                    <a:path w="1705" h="1673" extrusionOk="0">
                      <a:moveTo>
                        <a:pt x="868" y="1"/>
                      </a:moveTo>
                      <a:cubicBezTo>
                        <a:pt x="386" y="1"/>
                        <a:pt x="1" y="354"/>
                        <a:pt x="1" y="837"/>
                      </a:cubicBezTo>
                      <a:cubicBezTo>
                        <a:pt x="1" y="1319"/>
                        <a:pt x="386" y="1672"/>
                        <a:pt x="868" y="1672"/>
                      </a:cubicBezTo>
                      <a:cubicBezTo>
                        <a:pt x="1318" y="1672"/>
                        <a:pt x="1704" y="1319"/>
                        <a:pt x="1704" y="837"/>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2">
                  <a:extLst>
                    <a:ext uri="{FF2B5EF4-FFF2-40B4-BE49-F238E27FC236}">
                      <a16:creationId xmlns:a16="http://schemas.microsoft.com/office/drawing/2014/main" id="{BD6C688F-9591-FB73-F724-B48C92A2FB97}"/>
                    </a:ext>
                  </a:extLst>
                </p:cNvPr>
                <p:cNvSpPr/>
                <p:nvPr/>
              </p:nvSpPr>
              <p:spPr>
                <a:xfrm>
                  <a:off x="12369750" y="5899475"/>
                  <a:ext cx="42600" cy="42625"/>
                </a:xfrm>
                <a:custGeom>
                  <a:avLst/>
                  <a:gdLst/>
                  <a:ahLst/>
                  <a:cxnLst/>
                  <a:rect l="l" t="t" r="r" b="b"/>
                  <a:pathLst>
                    <a:path w="1704" h="1705" extrusionOk="0">
                      <a:moveTo>
                        <a:pt x="836" y="1"/>
                      </a:moveTo>
                      <a:cubicBezTo>
                        <a:pt x="386" y="1"/>
                        <a:pt x="0" y="386"/>
                        <a:pt x="0" y="868"/>
                      </a:cubicBezTo>
                      <a:cubicBezTo>
                        <a:pt x="0" y="1319"/>
                        <a:pt x="386" y="1704"/>
                        <a:pt x="836" y="1704"/>
                      </a:cubicBezTo>
                      <a:cubicBezTo>
                        <a:pt x="1318" y="1704"/>
                        <a:pt x="1704" y="1319"/>
                        <a:pt x="1704" y="868"/>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2">
                  <a:extLst>
                    <a:ext uri="{FF2B5EF4-FFF2-40B4-BE49-F238E27FC236}">
                      <a16:creationId xmlns:a16="http://schemas.microsoft.com/office/drawing/2014/main" id="{B8D0327B-0E35-0F13-495C-E7BEF003CF24}"/>
                    </a:ext>
                  </a:extLst>
                </p:cNvPr>
                <p:cNvSpPr/>
                <p:nvPr/>
              </p:nvSpPr>
              <p:spPr>
                <a:xfrm>
                  <a:off x="11950250" y="5549100"/>
                  <a:ext cx="42625" cy="41825"/>
                </a:xfrm>
                <a:custGeom>
                  <a:avLst/>
                  <a:gdLst/>
                  <a:ahLst/>
                  <a:cxnLst/>
                  <a:rect l="l" t="t" r="r" b="b"/>
                  <a:pathLst>
                    <a:path w="1705" h="1673" extrusionOk="0">
                      <a:moveTo>
                        <a:pt x="869" y="1"/>
                      </a:moveTo>
                      <a:cubicBezTo>
                        <a:pt x="387" y="1"/>
                        <a:pt x="1" y="354"/>
                        <a:pt x="1" y="836"/>
                      </a:cubicBezTo>
                      <a:cubicBezTo>
                        <a:pt x="1" y="1286"/>
                        <a:pt x="387" y="1672"/>
                        <a:pt x="869" y="1672"/>
                      </a:cubicBezTo>
                      <a:cubicBezTo>
                        <a:pt x="1319" y="1672"/>
                        <a:pt x="1705" y="1286"/>
                        <a:pt x="1705" y="836"/>
                      </a:cubicBezTo>
                      <a:cubicBezTo>
                        <a:pt x="1705" y="354"/>
                        <a:pt x="1319" y="1"/>
                        <a:pt x="86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2">
                  <a:extLst>
                    <a:ext uri="{FF2B5EF4-FFF2-40B4-BE49-F238E27FC236}">
                      <a16:creationId xmlns:a16="http://schemas.microsoft.com/office/drawing/2014/main" id="{EF7597D6-2571-690F-6EDF-CC73EB14D4EC}"/>
                    </a:ext>
                  </a:extLst>
                </p:cNvPr>
                <p:cNvSpPr/>
                <p:nvPr/>
              </p:nvSpPr>
              <p:spPr>
                <a:xfrm>
                  <a:off x="11609525" y="5647950"/>
                  <a:ext cx="42625" cy="42625"/>
                </a:xfrm>
                <a:custGeom>
                  <a:avLst/>
                  <a:gdLst/>
                  <a:ahLst/>
                  <a:cxnLst/>
                  <a:rect l="l" t="t" r="r" b="b"/>
                  <a:pathLst>
                    <a:path w="1705" h="1705" extrusionOk="0">
                      <a:moveTo>
                        <a:pt x="869" y="0"/>
                      </a:moveTo>
                      <a:cubicBezTo>
                        <a:pt x="386" y="0"/>
                        <a:pt x="1" y="386"/>
                        <a:pt x="1" y="868"/>
                      </a:cubicBezTo>
                      <a:cubicBezTo>
                        <a:pt x="1" y="1318"/>
                        <a:pt x="386" y="1704"/>
                        <a:pt x="869" y="1704"/>
                      </a:cubicBezTo>
                      <a:cubicBezTo>
                        <a:pt x="1319" y="1704"/>
                        <a:pt x="1704" y="1318"/>
                        <a:pt x="1704" y="868"/>
                      </a:cubicBezTo>
                      <a:cubicBezTo>
                        <a:pt x="1704" y="386"/>
                        <a:pt x="1319" y="0"/>
                        <a:pt x="86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2">
                  <a:extLst>
                    <a:ext uri="{FF2B5EF4-FFF2-40B4-BE49-F238E27FC236}">
                      <a16:creationId xmlns:a16="http://schemas.microsoft.com/office/drawing/2014/main" id="{E6416DFD-32F2-EE79-1F95-3D246D4CA197}"/>
                    </a:ext>
                  </a:extLst>
                </p:cNvPr>
                <p:cNvSpPr/>
                <p:nvPr/>
              </p:nvSpPr>
              <p:spPr>
                <a:xfrm>
                  <a:off x="11266375" y="4940775"/>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2">
                  <a:extLst>
                    <a:ext uri="{FF2B5EF4-FFF2-40B4-BE49-F238E27FC236}">
                      <a16:creationId xmlns:a16="http://schemas.microsoft.com/office/drawing/2014/main" id="{724B7C63-CA1A-4142-3B38-9EA558924C82}"/>
                    </a:ext>
                  </a:extLst>
                </p:cNvPr>
                <p:cNvSpPr/>
                <p:nvPr/>
              </p:nvSpPr>
              <p:spPr>
                <a:xfrm>
                  <a:off x="13496400" y="863250"/>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2">
                  <a:extLst>
                    <a:ext uri="{FF2B5EF4-FFF2-40B4-BE49-F238E27FC236}">
                      <a16:creationId xmlns:a16="http://schemas.microsoft.com/office/drawing/2014/main" id="{734B3336-E8D9-37B5-79EF-F59EDB5A2CA6}"/>
                    </a:ext>
                  </a:extLst>
                </p:cNvPr>
                <p:cNvSpPr/>
                <p:nvPr/>
              </p:nvSpPr>
              <p:spPr>
                <a:xfrm>
                  <a:off x="12099725" y="1387200"/>
                  <a:ext cx="42625" cy="42600"/>
                </a:xfrm>
                <a:custGeom>
                  <a:avLst/>
                  <a:gdLst/>
                  <a:ahLst/>
                  <a:cxnLst/>
                  <a:rect l="l" t="t" r="r" b="b"/>
                  <a:pathLst>
                    <a:path w="1705" h="1704" extrusionOk="0">
                      <a:moveTo>
                        <a:pt x="837" y="0"/>
                      </a:moveTo>
                      <a:cubicBezTo>
                        <a:pt x="387" y="0"/>
                        <a:pt x="1" y="386"/>
                        <a:pt x="1" y="868"/>
                      </a:cubicBezTo>
                      <a:cubicBezTo>
                        <a:pt x="1" y="1318"/>
                        <a:pt x="387" y="1704"/>
                        <a:pt x="837" y="1704"/>
                      </a:cubicBezTo>
                      <a:cubicBezTo>
                        <a:pt x="1319" y="1704"/>
                        <a:pt x="1704" y="1318"/>
                        <a:pt x="1704" y="868"/>
                      </a:cubicBezTo>
                      <a:cubicBezTo>
                        <a:pt x="1704"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2">
                  <a:extLst>
                    <a:ext uri="{FF2B5EF4-FFF2-40B4-BE49-F238E27FC236}">
                      <a16:creationId xmlns:a16="http://schemas.microsoft.com/office/drawing/2014/main" id="{70C76E88-E4C8-A448-6F0B-6A1BBBCA01CD}"/>
                    </a:ext>
                  </a:extLst>
                </p:cNvPr>
                <p:cNvSpPr/>
                <p:nvPr/>
              </p:nvSpPr>
              <p:spPr>
                <a:xfrm>
                  <a:off x="12372150" y="1127625"/>
                  <a:ext cx="42625" cy="42625"/>
                </a:xfrm>
                <a:custGeom>
                  <a:avLst/>
                  <a:gdLst/>
                  <a:ahLst/>
                  <a:cxnLst/>
                  <a:rect l="l" t="t" r="r" b="b"/>
                  <a:pathLst>
                    <a:path w="1705" h="1705" extrusionOk="0">
                      <a:moveTo>
                        <a:pt x="837" y="1"/>
                      </a:moveTo>
                      <a:cubicBezTo>
                        <a:pt x="386" y="1"/>
                        <a:pt x="1" y="386"/>
                        <a:pt x="1" y="868"/>
                      </a:cubicBezTo>
                      <a:cubicBezTo>
                        <a:pt x="1" y="1318"/>
                        <a:pt x="386" y="1704"/>
                        <a:pt x="837" y="1704"/>
                      </a:cubicBezTo>
                      <a:cubicBezTo>
                        <a:pt x="1319" y="1704"/>
                        <a:pt x="1704" y="1318"/>
                        <a:pt x="1704" y="868"/>
                      </a:cubicBezTo>
                      <a:cubicBezTo>
                        <a:pt x="1704" y="386"/>
                        <a:pt x="1319" y="1"/>
                        <a:pt x="83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2">
                  <a:extLst>
                    <a:ext uri="{FF2B5EF4-FFF2-40B4-BE49-F238E27FC236}">
                      <a16:creationId xmlns:a16="http://schemas.microsoft.com/office/drawing/2014/main" id="{EE7B417D-F1E6-02B2-87C3-2570977FCD22}"/>
                    </a:ext>
                  </a:extLst>
                </p:cNvPr>
                <p:cNvSpPr/>
                <p:nvPr/>
              </p:nvSpPr>
              <p:spPr>
                <a:xfrm>
                  <a:off x="13247300" y="1361475"/>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2">
                  <a:extLst>
                    <a:ext uri="{FF2B5EF4-FFF2-40B4-BE49-F238E27FC236}">
                      <a16:creationId xmlns:a16="http://schemas.microsoft.com/office/drawing/2014/main" id="{1D6BB7C6-84B7-2EC0-82F4-12EA554B3FE3}"/>
                    </a:ext>
                  </a:extLst>
                </p:cNvPr>
                <p:cNvSpPr/>
                <p:nvPr/>
              </p:nvSpPr>
              <p:spPr>
                <a:xfrm>
                  <a:off x="10904750" y="2926100"/>
                  <a:ext cx="69150" cy="69150"/>
                </a:xfrm>
                <a:custGeom>
                  <a:avLst/>
                  <a:gdLst/>
                  <a:ahLst/>
                  <a:cxnLst/>
                  <a:rect l="l" t="t" r="r" b="b"/>
                  <a:pathLst>
                    <a:path w="2766" h="2766" extrusionOk="0">
                      <a:moveTo>
                        <a:pt x="1383" y="1"/>
                      </a:moveTo>
                      <a:cubicBezTo>
                        <a:pt x="644" y="1"/>
                        <a:pt x="1" y="644"/>
                        <a:pt x="1" y="1383"/>
                      </a:cubicBezTo>
                      <a:cubicBezTo>
                        <a:pt x="1" y="2155"/>
                        <a:pt x="644" y="2765"/>
                        <a:pt x="1383" y="2765"/>
                      </a:cubicBezTo>
                      <a:cubicBezTo>
                        <a:pt x="2155" y="2765"/>
                        <a:pt x="2765" y="2155"/>
                        <a:pt x="2765" y="1383"/>
                      </a:cubicBezTo>
                      <a:cubicBezTo>
                        <a:pt x="2765" y="644"/>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2">
                  <a:extLst>
                    <a:ext uri="{FF2B5EF4-FFF2-40B4-BE49-F238E27FC236}">
                      <a16:creationId xmlns:a16="http://schemas.microsoft.com/office/drawing/2014/main" id="{D96E0920-5147-10AD-6E08-449723F7FAB3}"/>
                    </a:ext>
                  </a:extLst>
                </p:cNvPr>
                <p:cNvSpPr/>
                <p:nvPr/>
              </p:nvSpPr>
              <p:spPr>
                <a:xfrm>
                  <a:off x="11940625" y="2983975"/>
                  <a:ext cx="68325" cy="69125"/>
                </a:xfrm>
                <a:custGeom>
                  <a:avLst/>
                  <a:gdLst/>
                  <a:ahLst/>
                  <a:cxnLst/>
                  <a:rect l="l" t="t" r="r" b="b"/>
                  <a:pathLst>
                    <a:path w="2733" h="2765" extrusionOk="0">
                      <a:moveTo>
                        <a:pt x="1350" y="0"/>
                      </a:moveTo>
                      <a:cubicBezTo>
                        <a:pt x="611" y="0"/>
                        <a:pt x="0" y="611"/>
                        <a:pt x="0" y="1383"/>
                      </a:cubicBezTo>
                      <a:cubicBezTo>
                        <a:pt x="0" y="2122"/>
                        <a:pt x="611" y="2765"/>
                        <a:pt x="1350" y="2765"/>
                      </a:cubicBezTo>
                      <a:cubicBezTo>
                        <a:pt x="2122" y="2765"/>
                        <a:pt x="2732" y="2122"/>
                        <a:pt x="2732" y="1383"/>
                      </a:cubicBezTo>
                      <a:cubicBezTo>
                        <a:pt x="2732" y="611"/>
                        <a:pt x="2122" y="0"/>
                        <a:pt x="135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2">
                  <a:extLst>
                    <a:ext uri="{FF2B5EF4-FFF2-40B4-BE49-F238E27FC236}">
                      <a16:creationId xmlns:a16="http://schemas.microsoft.com/office/drawing/2014/main" id="{A7811634-6C0C-A7D1-3350-512D47394361}"/>
                    </a:ext>
                  </a:extLst>
                </p:cNvPr>
                <p:cNvSpPr/>
                <p:nvPr/>
              </p:nvSpPr>
              <p:spPr>
                <a:xfrm>
                  <a:off x="12540100" y="1317275"/>
                  <a:ext cx="69150" cy="69150"/>
                </a:xfrm>
                <a:custGeom>
                  <a:avLst/>
                  <a:gdLst/>
                  <a:ahLst/>
                  <a:cxnLst/>
                  <a:rect l="l" t="t" r="r" b="b"/>
                  <a:pathLst>
                    <a:path w="2766" h="2766" extrusionOk="0">
                      <a:moveTo>
                        <a:pt x="1383" y="1"/>
                      </a:moveTo>
                      <a:cubicBezTo>
                        <a:pt x="644" y="1"/>
                        <a:pt x="1" y="611"/>
                        <a:pt x="1" y="1383"/>
                      </a:cubicBezTo>
                      <a:cubicBezTo>
                        <a:pt x="1" y="2154"/>
                        <a:pt x="644" y="2765"/>
                        <a:pt x="1383" y="2765"/>
                      </a:cubicBezTo>
                      <a:cubicBezTo>
                        <a:pt x="2155" y="2765"/>
                        <a:pt x="2765" y="2154"/>
                        <a:pt x="2765" y="1383"/>
                      </a:cubicBezTo>
                      <a:cubicBezTo>
                        <a:pt x="2765" y="611"/>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2">
                  <a:extLst>
                    <a:ext uri="{FF2B5EF4-FFF2-40B4-BE49-F238E27FC236}">
                      <a16:creationId xmlns:a16="http://schemas.microsoft.com/office/drawing/2014/main" id="{672456AC-391C-EDC1-0429-C4444E5F339D}"/>
                    </a:ext>
                  </a:extLst>
                </p:cNvPr>
                <p:cNvSpPr/>
                <p:nvPr/>
              </p:nvSpPr>
              <p:spPr>
                <a:xfrm>
                  <a:off x="13074525" y="3947500"/>
                  <a:ext cx="69125" cy="68325"/>
                </a:xfrm>
                <a:custGeom>
                  <a:avLst/>
                  <a:gdLst/>
                  <a:ahLst/>
                  <a:cxnLst/>
                  <a:rect l="l" t="t" r="r" b="b"/>
                  <a:pathLst>
                    <a:path w="2765" h="2733" extrusionOk="0">
                      <a:moveTo>
                        <a:pt x="1382" y="1"/>
                      </a:moveTo>
                      <a:cubicBezTo>
                        <a:pt x="611" y="1"/>
                        <a:pt x="0" y="611"/>
                        <a:pt x="0" y="1383"/>
                      </a:cubicBezTo>
                      <a:cubicBezTo>
                        <a:pt x="0" y="2122"/>
                        <a:pt x="611" y="2733"/>
                        <a:pt x="1382" y="2733"/>
                      </a:cubicBezTo>
                      <a:cubicBezTo>
                        <a:pt x="2122" y="2733"/>
                        <a:pt x="2764" y="2122"/>
                        <a:pt x="2764" y="1383"/>
                      </a:cubicBezTo>
                      <a:cubicBezTo>
                        <a:pt x="2764" y="611"/>
                        <a:pt x="2122" y="1"/>
                        <a:pt x="138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2">
                  <a:extLst>
                    <a:ext uri="{FF2B5EF4-FFF2-40B4-BE49-F238E27FC236}">
                      <a16:creationId xmlns:a16="http://schemas.microsoft.com/office/drawing/2014/main" id="{C9847190-AF38-B3DA-8D5B-A5F684AE81DC}"/>
                    </a:ext>
                  </a:extLst>
                </p:cNvPr>
                <p:cNvSpPr/>
                <p:nvPr/>
              </p:nvSpPr>
              <p:spPr>
                <a:xfrm>
                  <a:off x="13839550" y="4119475"/>
                  <a:ext cx="69150" cy="68325"/>
                </a:xfrm>
                <a:custGeom>
                  <a:avLst/>
                  <a:gdLst/>
                  <a:ahLst/>
                  <a:cxnLst/>
                  <a:rect l="l" t="t" r="r" b="b"/>
                  <a:pathLst>
                    <a:path w="2766" h="2733" extrusionOk="0">
                      <a:moveTo>
                        <a:pt x="1383" y="1"/>
                      </a:moveTo>
                      <a:cubicBezTo>
                        <a:pt x="611" y="1"/>
                        <a:pt x="1" y="611"/>
                        <a:pt x="1" y="1351"/>
                      </a:cubicBezTo>
                      <a:cubicBezTo>
                        <a:pt x="1" y="2122"/>
                        <a:pt x="611" y="2733"/>
                        <a:pt x="1383" y="2733"/>
                      </a:cubicBezTo>
                      <a:cubicBezTo>
                        <a:pt x="2122" y="2733"/>
                        <a:pt x="2765" y="2122"/>
                        <a:pt x="2765" y="1351"/>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2">
                  <a:extLst>
                    <a:ext uri="{FF2B5EF4-FFF2-40B4-BE49-F238E27FC236}">
                      <a16:creationId xmlns:a16="http://schemas.microsoft.com/office/drawing/2014/main" id="{ECB87BDE-44B7-31AA-8CB3-5FFEF8E1D988}"/>
                    </a:ext>
                  </a:extLst>
                </p:cNvPr>
                <p:cNvSpPr/>
                <p:nvPr/>
              </p:nvSpPr>
              <p:spPr>
                <a:xfrm>
                  <a:off x="10574475" y="5248550"/>
                  <a:ext cx="69125" cy="68325"/>
                </a:xfrm>
                <a:custGeom>
                  <a:avLst/>
                  <a:gdLst/>
                  <a:ahLst/>
                  <a:cxnLst/>
                  <a:rect l="l" t="t" r="r" b="b"/>
                  <a:pathLst>
                    <a:path w="2765" h="2733" extrusionOk="0">
                      <a:moveTo>
                        <a:pt x="1383" y="1"/>
                      </a:moveTo>
                      <a:cubicBezTo>
                        <a:pt x="611" y="1"/>
                        <a:pt x="1" y="611"/>
                        <a:pt x="1" y="1383"/>
                      </a:cubicBezTo>
                      <a:cubicBezTo>
                        <a:pt x="1" y="2122"/>
                        <a:pt x="611" y="2733"/>
                        <a:pt x="1383" y="2733"/>
                      </a:cubicBezTo>
                      <a:cubicBezTo>
                        <a:pt x="2122" y="2733"/>
                        <a:pt x="2765" y="2122"/>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2">
                  <a:extLst>
                    <a:ext uri="{FF2B5EF4-FFF2-40B4-BE49-F238E27FC236}">
                      <a16:creationId xmlns:a16="http://schemas.microsoft.com/office/drawing/2014/main" id="{E2D50575-3E37-95B3-2923-F343028DD7F4}"/>
                    </a:ext>
                  </a:extLst>
                </p:cNvPr>
                <p:cNvSpPr/>
                <p:nvPr/>
              </p:nvSpPr>
              <p:spPr>
                <a:xfrm>
                  <a:off x="11748550" y="5134450"/>
                  <a:ext cx="69150" cy="69125"/>
                </a:xfrm>
                <a:custGeom>
                  <a:avLst/>
                  <a:gdLst/>
                  <a:ahLst/>
                  <a:cxnLst/>
                  <a:rect l="l" t="t" r="r" b="b"/>
                  <a:pathLst>
                    <a:path w="2766" h="2765" extrusionOk="0">
                      <a:moveTo>
                        <a:pt x="1383" y="0"/>
                      </a:moveTo>
                      <a:cubicBezTo>
                        <a:pt x="611" y="0"/>
                        <a:pt x="1" y="611"/>
                        <a:pt x="1" y="1382"/>
                      </a:cubicBezTo>
                      <a:cubicBezTo>
                        <a:pt x="1" y="2154"/>
                        <a:pt x="611" y="2764"/>
                        <a:pt x="1383" y="2764"/>
                      </a:cubicBezTo>
                      <a:cubicBezTo>
                        <a:pt x="2122" y="2764"/>
                        <a:pt x="2765" y="2154"/>
                        <a:pt x="2765" y="1382"/>
                      </a:cubicBezTo>
                      <a:cubicBezTo>
                        <a:pt x="2765"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2">
                  <a:extLst>
                    <a:ext uri="{FF2B5EF4-FFF2-40B4-BE49-F238E27FC236}">
                      <a16:creationId xmlns:a16="http://schemas.microsoft.com/office/drawing/2014/main" id="{A9974894-7FC1-2EDD-10AE-E46D5B94C28A}"/>
                    </a:ext>
                  </a:extLst>
                </p:cNvPr>
                <p:cNvSpPr/>
                <p:nvPr/>
              </p:nvSpPr>
              <p:spPr>
                <a:xfrm>
                  <a:off x="13168525" y="5425350"/>
                  <a:ext cx="69150" cy="68325"/>
                </a:xfrm>
                <a:custGeom>
                  <a:avLst/>
                  <a:gdLst/>
                  <a:ahLst/>
                  <a:cxnLst/>
                  <a:rect l="l" t="t" r="r" b="b"/>
                  <a:pathLst>
                    <a:path w="2766" h="2733" extrusionOk="0">
                      <a:moveTo>
                        <a:pt x="1383" y="0"/>
                      </a:moveTo>
                      <a:cubicBezTo>
                        <a:pt x="644" y="0"/>
                        <a:pt x="1" y="611"/>
                        <a:pt x="1" y="1383"/>
                      </a:cubicBezTo>
                      <a:cubicBezTo>
                        <a:pt x="1" y="2122"/>
                        <a:pt x="644" y="2733"/>
                        <a:pt x="1383" y="2733"/>
                      </a:cubicBezTo>
                      <a:cubicBezTo>
                        <a:pt x="2155" y="2733"/>
                        <a:pt x="2765" y="2122"/>
                        <a:pt x="2765" y="1383"/>
                      </a:cubicBezTo>
                      <a:cubicBezTo>
                        <a:pt x="2765" y="611"/>
                        <a:pt x="2155"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2">
                  <a:extLst>
                    <a:ext uri="{FF2B5EF4-FFF2-40B4-BE49-F238E27FC236}">
                      <a16:creationId xmlns:a16="http://schemas.microsoft.com/office/drawing/2014/main" id="{E378686B-CD2D-179B-99E1-EA9CCF547901}"/>
                    </a:ext>
                  </a:extLst>
                </p:cNvPr>
                <p:cNvSpPr/>
                <p:nvPr/>
              </p:nvSpPr>
              <p:spPr>
                <a:xfrm>
                  <a:off x="14190725" y="4186975"/>
                  <a:ext cx="69150" cy="69150"/>
                </a:xfrm>
                <a:custGeom>
                  <a:avLst/>
                  <a:gdLst/>
                  <a:ahLst/>
                  <a:cxnLst/>
                  <a:rect l="l" t="t" r="r" b="b"/>
                  <a:pathLst>
                    <a:path w="2766" h="2766" extrusionOk="0">
                      <a:moveTo>
                        <a:pt x="1383" y="1"/>
                      </a:moveTo>
                      <a:cubicBezTo>
                        <a:pt x="612" y="1"/>
                        <a:pt x="1" y="611"/>
                        <a:pt x="1" y="1383"/>
                      </a:cubicBezTo>
                      <a:cubicBezTo>
                        <a:pt x="1" y="2154"/>
                        <a:pt x="612" y="2765"/>
                        <a:pt x="1383" y="2765"/>
                      </a:cubicBezTo>
                      <a:cubicBezTo>
                        <a:pt x="2122" y="2765"/>
                        <a:pt x="2765" y="2154"/>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2">
                  <a:extLst>
                    <a:ext uri="{FF2B5EF4-FFF2-40B4-BE49-F238E27FC236}">
                      <a16:creationId xmlns:a16="http://schemas.microsoft.com/office/drawing/2014/main" id="{843829F5-EA80-52BB-67C6-D8454C42FCD0}"/>
                    </a:ext>
                  </a:extLst>
                </p:cNvPr>
                <p:cNvSpPr/>
                <p:nvPr/>
              </p:nvSpPr>
              <p:spPr>
                <a:xfrm>
                  <a:off x="11029325" y="3883225"/>
                  <a:ext cx="68325" cy="68325"/>
                </a:xfrm>
                <a:custGeom>
                  <a:avLst/>
                  <a:gdLst/>
                  <a:ahLst/>
                  <a:cxnLst/>
                  <a:rect l="l" t="t" r="r" b="b"/>
                  <a:pathLst>
                    <a:path w="2733" h="2733" extrusionOk="0">
                      <a:moveTo>
                        <a:pt x="1383" y="0"/>
                      </a:moveTo>
                      <a:cubicBezTo>
                        <a:pt x="611" y="0"/>
                        <a:pt x="0" y="611"/>
                        <a:pt x="0" y="1382"/>
                      </a:cubicBezTo>
                      <a:cubicBezTo>
                        <a:pt x="0" y="2122"/>
                        <a:pt x="611" y="2732"/>
                        <a:pt x="1383" y="2732"/>
                      </a:cubicBezTo>
                      <a:cubicBezTo>
                        <a:pt x="2122" y="2732"/>
                        <a:pt x="2733" y="2122"/>
                        <a:pt x="2733" y="1382"/>
                      </a:cubicBezTo>
                      <a:cubicBezTo>
                        <a:pt x="2733"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2">
                  <a:extLst>
                    <a:ext uri="{FF2B5EF4-FFF2-40B4-BE49-F238E27FC236}">
                      <a16:creationId xmlns:a16="http://schemas.microsoft.com/office/drawing/2014/main" id="{B5D11D63-2DAA-E3B1-0973-E75A3FE1A036}"/>
                    </a:ext>
                  </a:extLst>
                </p:cNvPr>
                <p:cNvSpPr/>
                <p:nvPr/>
              </p:nvSpPr>
              <p:spPr>
                <a:xfrm>
                  <a:off x="13628200" y="2202850"/>
                  <a:ext cx="68325" cy="69150"/>
                </a:xfrm>
                <a:custGeom>
                  <a:avLst/>
                  <a:gdLst/>
                  <a:ahLst/>
                  <a:cxnLst/>
                  <a:rect l="l" t="t" r="r" b="b"/>
                  <a:pathLst>
                    <a:path w="2733" h="2766" extrusionOk="0">
                      <a:moveTo>
                        <a:pt x="1351" y="1"/>
                      </a:moveTo>
                      <a:cubicBezTo>
                        <a:pt x="611" y="1"/>
                        <a:pt x="1" y="644"/>
                        <a:pt x="1" y="1383"/>
                      </a:cubicBezTo>
                      <a:cubicBezTo>
                        <a:pt x="1" y="2155"/>
                        <a:pt x="611" y="2765"/>
                        <a:pt x="1351" y="2765"/>
                      </a:cubicBezTo>
                      <a:cubicBezTo>
                        <a:pt x="2122" y="2765"/>
                        <a:pt x="2733" y="2155"/>
                        <a:pt x="2733" y="1383"/>
                      </a:cubicBezTo>
                      <a:cubicBezTo>
                        <a:pt x="2733" y="644"/>
                        <a:pt x="2122" y="1"/>
                        <a:pt x="135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2">
                  <a:extLst>
                    <a:ext uri="{FF2B5EF4-FFF2-40B4-BE49-F238E27FC236}">
                      <a16:creationId xmlns:a16="http://schemas.microsoft.com/office/drawing/2014/main" id="{ADFAC6CA-3BA6-1CA5-100E-FA7B25C42DB5}"/>
                    </a:ext>
                  </a:extLst>
                </p:cNvPr>
                <p:cNvSpPr/>
                <p:nvPr/>
              </p:nvSpPr>
              <p:spPr>
                <a:xfrm>
                  <a:off x="12573875" y="2441525"/>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2">
                  <a:extLst>
                    <a:ext uri="{FF2B5EF4-FFF2-40B4-BE49-F238E27FC236}">
                      <a16:creationId xmlns:a16="http://schemas.microsoft.com/office/drawing/2014/main" id="{CD5E187F-3C5B-9286-48EE-1F19D082F371}"/>
                    </a:ext>
                  </a:extLst>
                </p:cNvPr>
                <p:cNvSpPr/>
                <p:nvPr/>
              </p:nvSpPr>
              <p:spPr>
                <a:xfrm>
                  <a:off x="13996250" y="3286925"/>
                  <a:ext cx="90850" cy="90025"/>
                </a:xfrm>
                <a:custGeom>
                  <a:avLst/>
                  <a:gdLst/>
                  <a:ahLst/>
                  <a:cxnLst/>
                  <a:rect l="l" t="t" r="r" b="b"/>
                  <a:pathLst>
                    <a:path w="3634" h="3601" extrusionOk="0">
                      <a:moveTo>
                        <a:pt x="1801" y="1"/>
                      </a:moveTo>
                      <a:cubicBezTo>
                        <a:pt x="804" y="1"/>
                        <a:pt x="1" y="804"/>
                        <a:pt x="1" y="1801"/>
                      </a:cubicBezTo>
                      <a:cubicBezTo>
                        <a:pt x="1" y="2797"/>
                        <a:pt x="804" y="3601"/>
                        <a:pt x="1801" y="3601"/>
                      </a:cubicBezTo>
                      <a:cubicBezTo>
                        <a:pt x="2830" y="3601"/>
                        <a:pt x="3633" y="2797"/>
                        <a:pt x="3633" y="1801"/>
                      </a:cubicBezTo>
                      <a:cubicBezTo>
                        <a:pt x="3633" y="804"/>
                        <a:pt x="2830" y="1"/>
                        <a:pt x="18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2">
                  <a:extLst>
                    <a:ext uri="{FF2B5EF4-FFF2-40B4-BE49-F238E27FC236}">
                      <a16:creationId xmlns:a16="http://schemas.microsoft.com/office/drawing/2014/main" id="{E84BA258-A48F-AABB-387C-688FD487B9CA}"/>
                    </a:ext>
                  </a:extLst>
                </p:cNvPr>
                <p:cNvSpPr/>
                <p:nvPr/>
              </p:nvSpPr>
              <p:spPr>
                <a:xfrm>
                  <a:off x="12759500" y="4819425"/>
                  <a:ext cx="90825" cy="90825"/>
                </a:xfrm>
                <a:custGeom>
                  <a:avLst/>
                  <a:gdLst/>
                  <a:ahLst/>
                  <a:cxnLst/>
                  <a:rect l="l" t="t" r="r" b="b"/>
                  <a:pathLst>
                    <a:path w="3633" h="3633" extrusionOk="0">
                      <a:moveTo>
                        <a:pt x="1801" y="0"/>
                      </a:moveTo>
                      <a:cubicBezTo>
                        <a:pt x="804" y="0"/>
                        <a:pt x="0" y="804"/>
                        <a:pt x="0" y="1800"/>
                      </a:cubicBezTo>
                      <a:cubicBezTo>
                        <a:pt x="0" y="2829"/>
                        <a:pt x="804" y="3633"/>
                        <a:pt x="1801" y="3633"/>
                      </a:cubicBezTo>
                      <a:cubicBezTo>
                        <a:pt x="2797" y="3633"/>
                        <a:pt x="3633" y="2829"/>
                        <a:pt x="3633" y="1800"/>
                      </a:cubicBezTo>
                      <a:cubicBezTo>
                        <a:pt x="3633"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2">
                  <a:extLst>
                    <a:ext uri="{FF2B5EF4-FFF2-40B4-BE49-F238E27FC236}">
                      <a16:creationId xmlns:a16="http://schemas.microsoft.com/office/drawing/2014/main" id="{F249112D-20EA-27AD-F38D-1079800C10F8}"/>
                    </a:ext>
                  </a:extLst>
                </p:cNvPr>
                <p:cNvSpPr/>
                <p:nvPr/>
              </p:nvSpPr>
              <p:spPr>
                <a:xfrm>
                  <a:off x="13403200" y="4481900"/>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2">
                  <a:extLst>
                    <a:ext uri="{FF2B5EF4-FFF2-40B4-BE49-F238E27FC236}">
                      <a16:creationId xmlns:a16="http://schemas.microsoft.com/office/drawing/2014/main" id="{1A13F35F-C15C-24D8-A845-A7ACCFF64903}"/>
                    </a:ext>
                  </a:extLst>
                </p:cNvPr>
                <p:cNvSpPr/>
                <p:nvPr/>
              </p:nvSpPr>
              <p:spPr>
                <a:xfrm>
                  <a:off x="12187325" y="4534950"/>
                  <a:ext cx="90025" cy="90025"/>
                </a:xfrm>
                <a:custGeom>
                  <a:avLst/>
                  <a:gdLst/>
                  <a:ahLst/>
                  <a:cxnLst/>
                  <a:rect l="l" t="t" r="r" b="b"/>
                  <a:pathLst>
                    <a:path w="3601" h="3601" extrusionOk="0">
                      <a:moveTo>
                        <a:pt x="1801" y="0"/>
                      </a:moveTo>
                      <a:cubicBezTo>
                        <a:pt x="804" y="0"/>
                        <a:pt x="1" y="804"/>
                        <a:pt x="1" y="1800"/>
                      </a:cubicBezTo>
                      <a:cubicBezTo>
                        <a:pt x="1" y="2797"/>
                        <a:pt x="804"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2">
                  <a:extLst>
                    <a:ext uri="{FF2B5EF4-FFF2-40B4-BE49-F238E27FC236}">
                      <a16:creationId xmlns:a16="http://schemas.microsoft.com/office/drawing/2014/main" id="{4944C7EF-9DAA-9735-D1AC-D86EBE8E79CE}"/>
                    </a:ext>
                  </a:extLst>
                </p:cNvPr>
                <p:cNvSpPr/>
                <p:nvPr/>
              </p:nvSpPr>
              <p:spPr>
                <a:xfrm>
                  <a:off x="10377600" y="45920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2" y="2797"/>
                        <a:pt x="3632" y="1801"/>
                      </a:cubicBezTo>
                      <a:cubicBezTo>
                        <a:pt x="3632"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2">
                  <a:extLst>
                    <a:ext uri="{FF2B5EF4-FFF2-40B4-BE49-F238E27FC236}">
                      <a16:creationId xmlns:a16="http://schemas.microsoft.com/office/drawing/2014/main" id="{6ECFD752-7672-DB5E-3526-455119A9D23D}"/>
                    </a:ext>
                  </a:extLst>
                </p:cNvPr>
                <p:cNvSpPr/>
                <p:nvPr/>
              </p:nvSpPr>
              <p:spPr>
                <a:xfrm>
                  <a:off x="11313000" y="55708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3" y="2797"/>
                        <a:pt x="3633" y="1801"/>
                      </a:cubicBezTo>
                      <a:cubicBezTo>
                        <a:pt x="3633"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2">
                  <a:extLst>
                    <a:ext uri="{FF2B5EF4-FFF2-40B4-BE49-F238E27FC236}">
                      <a16:creationId xmlns:a16="http://schemas.microsoft.com/office/drawing/2014/main" id="{CA5EE0F6-14B1-AA64-3523-F1A48B4CF987}"/>
                    </a:ext>
                  </a:extLst>
                </p:cNvPr>
                <p:cNvSpPr/>
                <p:nvPr/>
              </p:nvSpPr>
              <p:spPr>
                <a:xfrm>
                  <a:off x="12329575" y="5426150"/>
                  <a:ext cx="90825" cy="90825"/>
                </a:xfrm>
                <a:custGeom>
                  <a:avLst/>
                  <a:gdLst/>
                  <a:ahLst/>
                  <a:cxnLst/>
                  <a:rect l="l" t="t" r="r" b="b"/>
                  <a:pathLst>
                    <a:path w="3633" h="3633" extrusionOk="0">
                      <a:moveTo>
                        <a:pt x="1832" y="0"/>
                      </a:moveTo>
                      <a:cubicBezTo>
                        <a:pt x="836" y="0"/>
                        <a:pt x="0" y="804"/>
                        <a:pt x="0" y="1833"/>
                      </a:cubicBezTo>
                      <a:cubicBezTo>
                        <a:pt x="0" y="2829"/>
                        <a:pt x="836" y="3633"/>
                        <a:pt x="1832" y="3633"/>
                      </a:cubicBezTo>
                      <a:cubicBezTo>
                        <a:pt x="2829" y="3633"/>
                        <a:pt x="3632" y="2829"/>
                        <a:pt x="3632" y="1833"/>
                      </a:cubicBezTo>
                      <a:cubicBezTo>
                        <a:pt x="3632" y="804"/>
                        <a:pt x="2829" y="0"/>
                        <a:pt x="183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2">
                  <a:extLst>
                    <a:ext uri="{FF2B5EF4-FFF2-40B4-BE49-F238E27FC236}">
                      <a16:creationId xmlns:a16="http://schemas.microsoft.com/office/drawing/2014/main" id="{72ADF138-6EA3-B4EF-B5E7-9B1F6B810102}"/>
                    </a:ext>
                  </a:extLst>
                </p:cNvPr>
                <p:cNvSpPr/>
                <p:nvPr/>
              </p:nvSpPr>
              <p:spPr>
                <a:xfrm>
                  <a:off x="11811225" y="3906525"/>
                  <a:ext cx="90050" cy="90025"/>
                </a:xfrm>
                <a:custGeom>
                  <a:avLst/>
                  <a:gdLst/>
                  <a:ahLst/>
                  <a:cxnLst/>
                  <a:rect l="l" t="t" r="r" b="b"/>
                  <a:pathLst>
                    <a:path w="3602" h="3601" extrusionOk="0">
                      <a:moveTo>
                        <a:pt x="1801" y="0"/>
                      </a:moveTo>
                      <a:cubicBezTo>
                        <a:pt x="805" y="0"/>
                        <a:pt x="1" y="804"/>
                        <a:pt x="1" y="1800"/>
                      </a:cubicBezTo>
                      <a:cubicBezTo>
                        <a:pt x="1" y="2797"/>
                        <a:pt x="805"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2">
                  <a:extLst>
                    <a:ext uri="{FF2B5EF4-FFF2-40B4-BE49-F238E27FC236}">
                      <a16:creationId xmlns:a16="http://schemas.microsoft.com/office/drawing/2014/main" id="{2760AC4F-1BF7-6978-A99E-1A615F031820}"/>
                    </a:ext>
                  </a:extLst>
                </p:cNvPr>
                <p:cNvSpPr/>
                <p:nvPr/>
              </p:nvSpPr>
              <p:spPr>
                <a:xfrm>
                  <a:off x="11407825" y="2153025"/>
                  <a:ext cx="90025" cy="90850"/>
                </a:xfrm>
                <a:custGeom>
                  <a:avLst/>
                  <a:gdLst/>
                  <a:ahLst/>
                  <a:cxnLst/>
                  <a:rect l="l" t="t" r="r" b="b"/>
                  <a:pathLst>
                    <a:path w="3601" h="3634" extrusionOk="0">
                      <a:moveTo>
                        <a:pt x="1800" y="1"/>
                      </a:moveTo>
                      <a:cubicBezTo>
                        <a:pt x="804" y="1"/>
                        <a:pt x="0" y="837"/>
                        <a:pt x="0" y="1833"/>
                      </a:cubicBezTo>
                      <a:cubicBezTo>
                        <a:pt x="0" y="2830"/>
                        <a:pt x="804" y="3633"/>
                        <a:pt x="1800" y="3633"/>
                      </a:cubicBezTo>
                      <a:cubicBezTo>
                        <a:pt x="2797" y="3633"/>
                        <a:pt x="3601" y="2830"/>
                        <a:pt x="3601" y="1833"/>
                      </a:cubicBezTo>
                      <a:cubicBezTo>
                        <a:pt x="3601" y="837"/>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cxnSp>
        <p:nvCxnSpPr>
          <p:cNvPr id="1835" name="Google Shape;1835;p42">
            <a:extLst>
              <a:ext uri="{FF2B5EF4-FFF2-40B4-BE49-F238E27FC236}">
                <a16:creationId xmlns:a16="http://schemas.microsoft.com/office/drawing/2014/main" id="{5CB563B9-1587-AEBF-82B1-0C356ED3CC7D}"/>
              </a:ext>
            </a:extLst>
          </p:cNvPr>
          <p:cNvCxnSpPr/>
          <p:nvPr/>
        </p:nvCxnSpPr>
        <p:spPr>
          <a:xfrm>
            <a:off x="8863625" y="1371200"/>
            <a:ext cx="557400" cy="628500"/>
          </a:xfrm>
          <a:prstGeom prst="straightConnector1">
            <a:avLst/>
          </a:prstGeom>
          <a:noFill/>
          <a:ln w="9525" cap="flat" cmpd="sng">
            <a:solidFill>
              <a:schemeClr val="accent2"/>
            </a:solidFill>
            <a:prstDash val="solid"/>
            <a:round/>
            <a:headEnd type="none" w="med" len="med"/>
            <a:tailEnd type="none" w="med" len="med"/>
          </a:ln>
        </p:spPr>
      </p:cxnSp>
      <p:cxnSp>
        <p:nvCxnSpPr>
          <p:cNvPr id="1836" name="Google Shape;1836;p42">
            <a:extLst>
              <a:ext uri="{FF2B5EF4-FFF2-40B4-BE49-F238E27FC236}">
                <a16:creationId xmlns:a16="http://schemas.microsoft.com/office/drawing/2014/main" id="{0C0B0B14-E47A-3F32-168C-7426B3537287}"/>
              </a:ext>
            </a:extLst>
          </p:cNvPr>
          <p:cNvCxnSpPr/>
          <p:nvPr/>
        </p:nvCxnSpPr>
        <p:spPr>
          <a:xfrm flipH="1">
            <a:off x="8351200" y="1994500"/>
            <a:ext cx="1079400" cy="364800"/>
          </a:xfrm>
          <a:prstGeom prst="straightConnector1">
            <a:avLst/>
          </a:prstGeom>
          <a:noFill/>
          <a:ln w="9525" cap="flat" cmpd="sng">
            <a:solidFill>
              <a:schemeClr val="accent2"/>
            </a:solidFill>
            <a:prstDash val="solid"/>
            <a:round/>
            <a:headEnd type="none" w="med" len="med"/>
            <a:tailEnd type="none" w="med" len="med"/>
          </a:ln>
        </p:spPr>
      </p:cxnSp>
      <p:sp>
        <p:nvSpPr>
          <p:cNvPr id="3" name="TextBox 2">
            <a:extLst>
              <a:ext uri="{FF2B5EF4-FFF2-40B4-BE49-F238E27FC236}">
                <a16:creationId xmlns:a16="http://schemas.microsoft.com/office/drawing/2014/main" id="{4D61CA07-0C37-D0FF-9747-9BEE48AAF202}"/>
              </a:ext>
            </a:extLst>
          </p:cNvPr>
          <p:cNvSpPr txBox="1"/>
          <p:nvPr/>
        </p:nvSpPr>
        <p:spPr>
          <a:xfrm>
            <a:off x="618110" y="435721"/>
            <a:ext cx="2816797" cy="4401205"/>
          </a:xfrm>
          <a:prstGeom prst="rect">
            <a:avLst/>
          </a:prstGeom>
          <a:noFill/>
        </p:spPr>
        <p:txBody>
          <a:bodyPr wrap="none" rtlCol="0">
            <a:spAutoFit/>
          </a:bodyPr>
          <a:lstStyle/>
          <a:p>
            <a:r>
              <a:rPr lang="en-US" b="1" dirty="0">
                <a:solidFill>
                  <a:schemeClr val="accent6"/>
                </a:solidFill>
                <a:latin typeface="Poppins" panose="00000500000000000000" pitchFamily="2" charset="0"/>
                <a:cs typeface="Poppins" panose="00000500000000000000" pitchFamily="2" charset="0"/>
              </a:rPr>
              <a:t># Telnet Configuration:</a:t>
            </a:r>
          </a:p>
          <a:p>
            <a:r>
              <a:rPr lang="en-US" i="1" dirty="0">
                <a:solidFill>
                  <a:schemeClr val="accent6"/>
                </a:solidFill>
                <a:latin typeface="Poppins" panose="00000500000000000000" pitchFamily="2" charset="0"/>
                <a:cs typeface="Poppins" panose="00000500000000000000" pitchFamily="2" charset="0"/>
              </a:rPr>
              <a:t>For Physical Access;</a:t>
            </a:r>
            <a:endParaRPr lang="en-US" dirty="0">
              <a:solidFill>
                <a:schemeClr val="accent6"/>
              </a:solidFill>
              <a:latin typeface="Poppins" panose="00000500000000000000" pitchFamily="2" charset="0"/>
              <a:cs typeface="Poppins" panose="00000500000000000000" pitchFamily="2" charset="0"/>
            </a:endParaRPr>
          </a:p>
          <a:p>
            <a:r>
              <a:rPr lang="en-US" dirty="0">
                <a:solidFill>
                  <a:schemeClr val="accent6"/>
                </a:solidFill>
                <a:latin typeface="Poppins" panose="00000500000000000000" pitchFamily="2" charset="0"/>
                <a:cs typeface="Poppins" panose="00000500000000000000" pitchFamily="2" charset="0"/>
              </a:rPr>
              <a:t>line console 0</a:t>
            </a:r>
          </a:p>
          <a:p>
            <a:r>
              <a:rPr lang="en-US" dirty="0">
                <a:solidFill>
                  <a:schemeClr val="accent6"/>
                </a:solidFill>
                <a:latin typeface="Poppins" panose="00000500000000000000" pitchFamily="2" charset="0"/>
                <a:cs typeface="Poppins" panose="00000500000000000000" pitchFamily="2" charset="0"/>
              </a:rPr>
              <a:t>password 1234</a:t>
            </a:r>
          </a:p>
          <a:p>
            <a:r>
              <a:rPr lang="en-US" dirty="0">
                <a:solidFill>
                  <a:schemeClr val="accent6"/>
                </a:solidFill>
                <a:latin typeface="Poppins" panose="00000500000000000000" pitchFamily="2" charset="0"/>
                <a:cs typeface="Poppins" panose="00000500000000000000" pitchFamily="2" charset="0"/>
              </a:rPr>
              <a:t>login</a:t>
            </a:r>
          </a:p>
          <a:p>
            <a:r>
              <a:rPr lang="en-US" dirty="0">
                <a:solidFill>
                  <a:schemeClr val="accent6"/>
                </a:solidFill>
                <a:latin typeface="Poppins" panose="00000500000000000000" pitchFamily="2" charset="0"/>
                <a:cs typeface="Poppins" panose="00000500000000000000" pitchFamily="2" charset="0"/>
              </a:rPr>
              <a:t>exit</a:t>
            </a:r>
          </a:p>
          <a:p>
            <a:endParaRPr lang="en-US" dirty="0">
              <a:solidFill>
                <a:schemeClr val="accent6"/>
              </a:solidFill>
              <a:latin typeface="Poppins" panose="00000500000000000000" pitchFamily="2" charset="0"/>
              <a:cs typeface="Poppins" panose="00000500000000000000" pitchFamily="2" charset="0"/>
            </a:endParaRPr>
          </a:p>
          <a:p>
            <a:r>
              <a:rPr lang="en-US" i="1" dirty="0">
                <a:solidFill>
                  <a:schemeClr val="accent6"/>
                </a:solidFill>
                <a:latin typeface="Poppins" panose="00000500000000000000" pitchFamily="2" charset="0"/>
                <a:cs typeface="Poppins" panose="00000500000000000000" pitchFamily="2" charset="0"/>
              </a:rPr>
              <a:t>For Remote Access;</a:t>
            </a:r>
            <a:endParaRPr lang="en-US" dirty="0">
              <a:solidFill>
                <a:schemeClr val="accent6"/>
              </a:solidFill>
              <a:latin typeface="Poppins" panose="00000500000000000000" pitchFamily="2" charset="0"/>
              <a:cs typeface="Poppins" panose="00000500000000000000" pitchFamily="2" charset="0"/>
            </a:endParaRPr>
          </a:p>
          <a:p>
            <a:r>
              <a:rPr lang="en-US" dirty="0">
                <a:solidFill>
                  <a:schemeClr val="accent6"/>
                </a:solidFill>
                <a:latin typeface="Poppins" panose="00000500000000000000" pitchFamily="2" charset="0"/>
                <a:cs typeface="Poppins" panose="00000500000000000000" pitchFamily="2" charset="0"/>
              </a:rPr>
              <a:t>line </a:t>
            </a:r>
            <a:r>
              <a:rPr lang="en-US" dirty="0" err="1">
                <a:solidFill>
                  <a:schemeClr val="accent6"/>
                </a:solidFill>
                <a:latin typeface="Poppins" panose="00000500000000000000" pitchFamily="2" charset="0"/>
                <a:cs typeface="Poppins" panose="00000500000000000000" pitchFamily="2" charset="0"/>
              </a:rPr>
              <a:t>vty</a:t>
            </a:r>
            <a:r>
              <a:rPr lang="en-US" dirty="0">
                <a:solidFill>
                  <a:schemeClr val="accent6"/>
                </a:solidFill>
                <a:latin typeface="Poppins" panose="00000500000000000000" pitchFamily="2" charset="0"/>
                <a:cs typeface="Poppins" panose="00000500000000000000" pitchFamily="2" charset="0"/>
              </a:rPr>
              <a:t> 0</a:t>
            </a:r>
          </a:p>
          <a:p>
            <a:r>
              <a:rPr lang="en-US" dirty="0">
                <a:solidFill>
                  <a:schemeClr val="accent6"/>
                </a:solidFill>
                <a:latin typeface="Poppins" panose="00000500000000000000" pitchFamily="2" charset="0"/>
                <a:cs typeface="Poppins" panose="00000500000000000000" pitchFamily="2" charset="0"/>
              </a:rPr>
              <a:t>password 1234</a:t>
            </a:r>
          </a:p>
          <a:p>
            <a:r>
              <a:rPr lang="en-US" dirty="0">
                <a:solidFill>
                  <a:schemeClr val="accent6"/>
                </a:solidFill>
                <a:latin typeface="Poppins" panose="00000500000000000000" pitchFamily="2" charset="0"/>
                <a:cs typeface="Poppins" panose="00000500000000000000" pitchFamily="2" charset="0"/>
              </a:rPr>
              <a:t>login</a:t>
            </a:r>
          </a:p>
          <a:p>
            <a:r>
              <a:rPr lang="en-US" dirty="0">
                <a:solidFill>
                  <a:schemeClr val="accent6"/>
                </a:solidFill>
                <a:latin typeface="Poppins" panose="00000500000000000000" pitchFamily="2" charset="0"/>
                <a:cs typeface="Poppins" panose="00000500000000000000" pitchFamily="2" charset="0"/>
              </a:rPr>
              <a:t>exit</a:t>
            </a:r>
          </a:p>
          <a:p>
            <a:endParaRPr lang="en-US" dirty="0">
              <a:solidFill>
                <a:schemeClr val="accent6"/>
              </a:solidFill>
              <a:latin typeface="Poppins" panose="00000500000000000000" pitchFamily="2" charset="0"/>
              <a:cs typeface="Poppins" panose="00000500000000000000" pitchFamily="2" charset="0"/>
            </a:endParaRPr>
          </a:p>
          <a:p>
            <a:r>
              <a:rPr lang="en-US" i="1" dirty="0">
                <a:solidFill>
                  <a:schemeClr val="accent6"/>
                </a:solidFill>
                <a:latin typeface="Poppins" panose="00000500000000000000" pitchFamily="2" charset="0"/>
                <a:cs typeface="Poppins" panose="00000500000000000000" pitchFamily="2" charset="0"/>
              </a:rPr>
              <a:t>Enable Password;</a:t>
            </a:r>
          </a:p>
          <a:p>
            <a:r>
              <a:rPr lang="en-US" dirty="0">
                <a:solidFill>
                  <a:schemeClr val="accent6"/>
                </a:solidFill>
                <a:latin typeface="Poppins" panose="00000500000000000000" pitchFamily="2" charset="0"/>
                <a:cs typeface="Poppins" panose="00000500000000000000" pitchFamily="2" charset="0"/>
              </a:rPr>
              <a:t>enable secret 1234</a:t>
            </a:r>
          </a:p>
          <a:p>
            <a:endParaRPr lang="en-US" dirty="0">
              <a:solidFill>
                <a:schemeClr val="accent6"/>
              </a:solidFill>
              <a:latin typeface="Poppins" panose="00000500000000000000" pitchFamily="2" charset="0"/>
              <a:cs typeface="Poppins" panose="00000500000000000000" pitchFamily="2" charset="0"/>
            </a:endParaRPr>
          </a:p>
          <a:p>
            <a:r>
              <a:rPr lang="en-US" i="1" dirty="0">
                <a:solidFill>
                  <a:schemeClr val="accent6"/>
                </a:solidFill>
                <a:latin typeface="Poppins" panose="00000500000000000000" pitchFamily="2" charset="0"/>
                <a:cs typeface="Poppins" panose="00000500000000000000" pitchFamily="2" charset="0"/>
              </a:rPr>
              <a:t>Encrypt Password;</a:t>
            </a:r>
          </a:p>
          <a:p>
            <a:r>
              <a:rPr lang="en-US" dirty="0">
                <a:solidFill>
                  <a:schemeClr val="accent6"/>
                </a:solidFill>
                <a:latin typeface="Poppins" panose="00000500000000000000" pitchFamily="2" charset="0"/>
                <a:cs typeface="Poppins" panose="00000500000000000000" pitchFamily="2" charset="0"/>
              </a:rPr>
              <a:t>service password-encryption</a:t>
            </a:r>
            <a:endParaRPr lang="LID4096" dirty="0">
              <a:solidFill>
                <a:schemeClr val="accent6"/>
              </a:solidFill>
              <a:latin typeface="Poppins" panose="00000500000000000000" pitchFamily="2" charset="0"/>
              <a:cs typeface="Poppins" panose="00000500000000000000" pitchFamily="2" charset="0"/>
            </a:endParaRPr>
          </a:p>
          <a:p>
            <a:endParaRPr lang="en-US" dirty="0">
              <a:solidFill>
                <a:schemeClr val="accent6"/>
              </a:solidFill>
              <a:latin typeface="Poppins" panose="00000500000000000000" pitchFamily="2" charset="0"/>
              <a:cs typeface="Poppins" panose="00000500000000000000" pitchFamily="2" charset="0"/>
              <a:sym typeface="Wingdings" panose="05000000000000000000" pitchFamily="2" charset="2"/>
            </a:endParaRPr>
          </a:p>
          <a:p>
            <a:endParaRPr lang="en-US" dirty="0">
              <a:solidFill>
                <a:schemeClr val="accent6"/>
              </a:solidFill>
              <a:latin typeface="Poppins" panose="00000500000000000000" pitchFamily="2" charset="0"/>
              <a:cs typeface="Poppins" panose="00000500000000000000" pitchFamily="2" charset="0"/>
            </a:endParaRPr>
          </a:p>
        </p:txBody>
      </p:sp>
      <p:pic>
        <p:nvPicPr>
          <p:cNvPr id="5" name="Picture 4">
            <a:extLst>
              <a:ext uri="{FF2B5EF4-FFF2-40B4-BE49-F238E27FC236}">
                <a16:creationId xmlns:a16="http://schemas.microsoft.com/office/drawing/2014/main" id="{62DEB9EC-33FD-7C24-3162-34AFE5B238D1}"/>
              </a:ext>
            </a:extLst>
          </p:cNvPr>
          <p:cNvPicPr>
            <a:picLocks noChangeAspect="1"/>
          </p:cNvPicPr>
          <p:nvPr/>
        </p:nvPicPr>
        <p:blipFill>
          <a:blip r:embed="rId3"/>
          <a:stretch>
            <a:fillRect/>
          </a:stretch>
        </p:blipFill>
        <p:spPr>
          <a:xfrm>
            <a:off x="4025584" y="321718"/>
            <a:ext cx="4463691" cy="4543712"/>
          </a:xfrm>
          <a:prstGeom prst="rect">
            <a:avLst/>
          </a:prstGeom>
        </p:spPr>
      </p:pic>
    </p:spTree>
    <p:extLst>
      <p:ext uri="{BB962C8B-B14F-4D97-AF65-F5344CB8AC3E}">
        <p14:creationId xmlns:p14="http://schemas.microsoft.com/office/powerpoint/2010/main" val="3592169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4"/>
        <p:cNvGrpSpPr/>
        <p:nvPr/>
      </p:nvGrpSpPr>
      <p:grpSpPr>
        <a:xfrm>
          <a:off x="0" y="0"/>
          <a:ext cx="0" cy="0"/>
          <a:chOff x="0" y="0"/>
          <a:chExt cx="0" cy="0"/>
        </a:xfrm>
      </p:grpSpPr>
      <p:sp>
        <p:nvSpPr>
          <p:cNvPr id="1535" name="Google Shape;1535;p3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CONTENTS</a:t>
            </a:r>
            <a:endParaRPr dirty="0">
              <a:solidFill>
                <a:schemeClr val="accent1"/>
              </a:solidFill>
            </a:endParaRPr>
          </a:p>
        </p:txBody>
      </p:sp>
      <p:graphicFrame>
        <p:nvGraphicFramePr>
          <p:cNvPr id="1536" name="Google Shape;1536;p39"/>
          <p:cNvGraphicFramePr/>
          <p:nvPr>
            <p:extLst>
              <p:ext uri="{D42A27DB-BD31-4B8C-83A1-F6EECF244321}">
                <p14:modId xmlns:p14="http://schemas.microsoft.com/office/powerpoint/2010/main" val="4124351820"/>
              </p:ext>
            </p:extLst>
          </p:nvPr>
        </p:nvGraphicFramePr>
        <p:xfrm>
          <a:off x="720000" y="1363513"/>
          <a:ext cx="7481025" cy="2169150"/>
        </p:xfrm>
        <a:graphic>
          <a:graphicData uri="http://schemas.openxmlformats.org/drawingml/2006/table">
            <a:tbl>
              <a:tblPr>
                <a:noFill/>
                <a:tableStyleId>{324BA159-6AEF-4EE9-9473-DF393BEA2E6C}</a:tableStyleId>
              </a:tblPr>
              <a:tblGrid>
                <a:gridCol w="2544050">
                  <a:extLst>
                    <a:ext uri="{9D8B030D-6E8A-4147-A177-3AD203B41FA5}">
                      <a16:colId xmlns:a16="http://schemas.microsoft.com/office/drawing/2014/main" val="20000"/>
                    </a:ext>
                  </a:extLst>
                </a:gridCol>
                <a:gridCol w="4936975">
                  <a:extLst>
                    <a:ext uri="{9D8B030D-6E8A-4147-A177-3AD203B41FA5}">
                      <a16:colId xmlns:a16="http://schemas.microsoft.com/office/drawing/2014/main" val="20001"/>
                    </a:ext>
                  </a:extLst>
                </a:gridCol>
              </a:tblGrid>
              <a:tr h="361525">
                <a:tc>
                  <a:txBody>
                    <a:bodyPr/>
                    <a:lstStyle/>
                    <a:p>
                      <a:pPr marL="0" lvl="0" indent="0" algn="l" rtl="0">
                        <a:spcBef>
                          <a:spcPts val="0"/>
                        </a:spcBef>
                        <a:spcAft>
                          <a:spcPts val="0"/>
                        </a:spcAft>
                        <a:buNone/>
                      </a:pPr>
                      <a:r>
                        <a:rPr lang="en" sz="1100" b="1" u="none" dirty="0">
                          <a:solidFill>
                            <a:schemeClr val="hlink"/>
                          </a:solidFill>
                          <a:latin typeface="Dosis"/>
                          <a:ea typeface="Dosis"/>
                          <a:cs typeface="Dosis"/>
                          <a:sym typeface="Dosis"/>
                        </a:rPr>
                        <a:t>1. Network Topology</a:t>
                      </a:r>
                      <a:endParaRPr sz="1100" b="1" u="none" dirty="0">
                        <a:solidFill>
                          <a:schemeClr val="dk1"/>
                        </a:solidFill>
                        <a:latin typeface="Dosis"/>
                        <a:ea typeface="Dosis"/>
                        <a:cs typeface="Dosis"/>
                        <a:sym typeface="Dosi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1000" dirty="0">
                          <a:solidFill>
                            <a:schemeClr val="dk1"/>
                          </a:solidFill>
                          <a:latin typeface="Dosis"/>
                          <a:ea typeface="Dosis"/>
                          <a:cs typeface="Dosis"/>
                          <a:sym typeface="Dosis"/>
                        </a:rPr>
                        <a:t>What topology used and the base diagram of how the network looks like.</a:t>
                      </a:r>
                      <a:endParaRPr sz="1000" dirty="0">
                        <a:solidFill>
                          <a:schemeClr val="dk1"/>
                        </a:solidFill>
                        <a:latin typeface="Dosis"/>
                        <a:ea typeface="Dosis"/>
                        <a:cs typeface="Dosis"/>
                        <a:sym typeface="Dosi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61525">
                <a:tc>
                  <a:txBody>
                    <a:bodyPr/>
                    <a:lstStyle/>
                    <a:p>
                      <a:pPr marL="0" lvl="0" indent="0" algn="l" rtl="0">
                        <a:spcBef>
                          <a:spcPts val="0"/>
                        </a:spcBef>
                        <a:spcAft>
                          <a:spcPts val="0"/>
                        </a:spcAft>
                        <a:buNone/>
                      </a:pPr>
                      <a:r>
                        <a:rPr lang="en" sz="1100" b="1" u="none" dirty="0">
                          <a:solidFill>
                            <a:schemeClr val="hlink"/>
                          </a:solidFill>
                          <a:latin typeface="Dosis"/>
                          <a:ea typeface="Dosis"/>
                          <a:cs typeface="Dosis"/>
                          <a:sym typeface="Dosis"/>
                        </a:rPr>
                        <a:t>2. Configurations</a:t>
                      </a:r>
                      <a:endParaRPr sz="1100" b="1" u="none" dirty="0">
                        <a:solidFill>
                          <a:schemeClr val="dk1"/>
                        </a:solidFill>
                        <a:latin typeface="Dosis"/>
                        <a:ea typeface="Dosis"/>
                        <a:cs typeface="Dosis"/>
                        <a:sym typeface="Dosi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GB" sz="1000" dirty="0">
                          <a:solidFill>
                            <a:schemeClr val="dk1"/>
                          </a:solidFill>
                          <a:latin typeface="Dosis"/>
                          <a:ea typeface="Dosis"/>
                          <a:cs typeface="Dosis"/>
                          <a:sym typeface="Dosis"/>
                        </a:rPr>
                        <a:t>Router, Switch, Server, Device etc configuration along with commands.</a:t>
                      </a:r>
                      <a:endParaRPr sz="1000" dirty="0">
                        <a:solidFill>
                          <a:schemeClr val="dk1"/>
                        </a:solidFill>
                        <a:latin typeface="Dosis"/>
                        <a:ea typeface="Dosis"/>
                        <a:cs typeface="Dosis"/>
                        <a:sym typeface="Dosi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1525">
                <a:tc>
                  <a:txBody>
                    <a:bodyPr/>
                    <a:lstStyle/>
                    <a:p>
                      <a:pPr marL="0" lvl="0" indent="0" algn="l" rtl="0">
                        <a:spcBef>
                          <a:spcPts val="0"/>
                        </a:spcBef>
                        <a:spcAft>
                          <a:spcPts val="0"/>
                        </a:spcAft>
                        <a:buNone/>
                      </a:pPr>
                      <a:r>
                        <a:rPr lang="en" sz="1100" b="1" u="none" dirty="0">
                          <a:solidFill>
                            <a:schemeClr val="hlink"/>
                          </a:solidFill>
                          <a:latin typeface="Dosis"/>
                          <a:ea typeface="Dosis"/>
                          <a:cs typeface="Dosis"/>
                          <a:sym typeface="Dosis"/>
                        </a:rPr>
                        <a:t>3. Security protocol</a:t>
                      </a:r>
                      <a:endParaRPr sz="1100" b="1" u="none" dirty="0">
                        <a:solidFill>
                          <a:schemeClr val="dk1"/>
                        </a:solidFill>
                        <a:latin typeface="Dosis"/>
                        <a:ea typeface="Dosis"/>
                        <a:cs typeface="Dosis"/>
                        <a:sym typeface="Dosi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GB" sz="1000" dirty="0">
                          <a:solidFill>
                            <a:schemeClr val="dk1"/>
                          </a:solidFill>
                          <a:latin typeface="Dosis"/>
                          <a:ea typeface="Dosis"/>
                          <a:cs typeface="Dosis"/>
                          <a:sym typeface="Dosis"/>
                        </a:rPr>
                        <a:t>SSH and other security protocols.</a:t>
                      </a:r>
                      <a:endParaRPr sz="1000" dirty="0">
                        <a:solidFill>
                          <a:schemeClr val="dk1"/>
                        </a:solidFill>
                        <a:latin typeface="Dosis"/>
                        <a:ea typeface="Dosis"/>
                        <a:cs typeface="Dosis"/>
                        <a:sym typeface="Dosi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1525">
                <a:tc>
                  <a:txBody>
                    <a:bodyPr/>
                    <a:lstStyle/>
                    <a:p>
                      <a:pPr marL="0" lvl="0" indent="0" algn="l" rtl="0">
                        <a:spcBef>
                          <a:spcPts val="0"/>
                        </a:spcBef>
                        <a:spcAft>
                          <a:spcPts val="0"/>
                        </a:spcAft>
                        <a:buNone/>
                      </a:pPr>
                      <a:r>
                        <a:rPr lang="en-GB" sz="1100" b="1" u="none" dirty="0">
                          <a:solidFill>
                            <a:schemeClr val="dk1"/>
                          </a:solidFill>
                          <a:latin typeface="Dosis"/>
                          <a:ea typeface="Dosis"/>
                          <a:cs typeface="Dosis"/>
                          <a:sym typeface="Dosis"/>
                        </a:rPr>
                        <a:t>4. Testing</a:t>
                      </a:r>
                      <a:endParaRPr sz="1100" b="1" u="none" dirty="0">
                        <a:solidFill>
                          <a:schemeClr val="dk1"/>
                        </a:solidFill>
                        <a:latin typeface="Dosis"/>
                        <a:ea typeface="Dosis"/>
                        <a:cs typeface="Dosis"/>
                        <a:sym typeface="Dosi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GB" sz="1000" dirty="0">
                          <a:solidFill>
                            <a:schemeClr val="dk1"/>
                          </a:solidFill>
                          <a:latin typeface="Dosis"/>
                          <a:ea typeface="Dosis"/>
                          <a:cs typeface="Dosis"/>
                          <a:sym typeface="Dosis"/>
                        </a:rPr>
                        <a:t>All routes testing by ping testing.</a:t>
                      </a:r>
                      <a:endParaRPr sz="1000" dirty="0">
                        <a:solidFill>
                          <a:schemeClr val="dk1"/>
                        </a:solidFill>
                        <a:latin typeface="Dosis"/>
                        <a:ea typeface="Dosis"/>
                        <a:cs typeface="Dosis"/>
                        <a:sym typeface="Dosi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1525">
                <a:tc>
                  <a:txBody>
                    <a:bodyPr/>
                    <a:lstStyle/>
                    <a:p>
                      <a:pPr marL="0" lvl="0" indent="0" algn="l" rtl="0">
                        <a:spcBef>
                          <a:spcPts val="0"/>
                        </a:spcBef>
                        <a:spcAft>
                          <a:spcPts val="0"/>
                        </a:spcAft>
                        <a:buNone/>
                      </a:pPr>
                      <a:r>
                        <a:rPr lang="en-US" sz="1100" b="1" dirty="0">
                          <a:solidFill>
                            <a:schemeClr val="dk1"/>
                          </a:solidFill>
                          <a:latin typeface="Dosis"/>
                          <a:ea typeface="Dosis"/>
                          <a:cs typeface="Dosis"/>
                          <a:sym typeface="Dosis"/>
                        </a:rPr>
                        <a:t>5. Conclusion</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000" dirty="0">
                          <a:solidFill>
                            <a:schemeClr val="dk1"/>
                          </a:solidFill>
                          <a:latin typeface="Dosis"/>
                          <a:ea typeface="Dosis"/>
                          <a:cs typeface="Dosis"/>
                          <a:sym typeface="Dosis"/>
                        </a:rPr>
                        <a:t>Concluding the presentation on good note.</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1525">
                <a:tc>
                  <a:txBody>
                    <a:bodyPr/>
                    <a:lstStyle/>
                    <a:p>
                      <a:pPr marL="0" lvl="0" indent="0" algn="l" rtl="0">
                        <a:spcBef>
                          <a:spcPts val="0"/>
                        </a:spcBef>
                        <a:spcAft>
                          <a:spcPts val="0"/>
                        </a:spcAft>
                        <a:buNone/>
                      </a:pPr>
                      <a:r>
                        <a:rPr lang="en-US" sz="1100" b="1" dirty="0">
                          <a:solidFill>
                            <a:schemeClr val="dk1"/>
                          </a:solidFill>
                          <a:latin typeface="Dosis"/>
                          <a:ea typeface="Dosis"/>
                          <a:cs typeface="Dosis"/>
                          <a:sym typeface="Dosis"/>
                        </a:rPr>
                        <a:t>6. Q&amp;A</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r>
                        <a:rPr lang="en-GB" sz="1000" dirty="0">
                          <a:solidFill>
                            <a:schemeClr val="dk1"/>
                          </a:solidFill>
                          <a:latin typeface="Dosis"/>
                          <a:ea typeface="Dosis"/>
                          <a:cs typeface="Dosis"/>
                          <a:sym typeface="Dosis"/>
                        </a:rPr>
                        <a:t>Taking questions from audience.</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537" name="Google Shape;1537;p39"/>
          <p:cNvSpPr txBox="1"/>
          <p:nvPr/>
        </p:nvSpPr>
        <p:spPr>
          <a:xfrm>
            <a:off x="720000" y="1178563"/>
            <a:ext cx="7704000" cy="369900"/>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endParaRPr sz="1200" b="1" dirty="0">
              <a:solidFill>
                <a:schemeClr val="dk1"/>
              </a:solidFill>
              <a:latin typeface="Dosis"/>
              <a:ea typeface="Dosis"/>
              <a:cs typeface="Dosis"/>
              <a:sym typeface="Dosi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27"/>
        <p:cNvGrpSpPr/>
        <p:nvPr/>
      </p:nvGrpSpPr>
      <p:grpSpPr>
        <a:xfrm>
          <a:off x="0" y="0"/>
          <a:ext cx="0" cy="0"/>
          <a:chOff x="0" y="0"/>
          <a:chExt cx="0" cy="0"/>
        </a:xfrm>
      </p:grpSpPr>
      <p:sp>
        <p:nvSpPr>
          <p:cNvPr id="8" name="TextBox 7">
            <a:extLst>
              <a:ext uri="{FF2B5EF4-FFF2-40B4-BE49-F238E27FC236}">
                <a16:creationId xmlns:a16="http://schemas.microsoft.com/office/drawing/2014/main" id="{FABC4353-8433-8446-F3CE-5656F0B5C88E}"/>
              </a:ext>
            </a:extLst>
          </p:cNvPr>
          <p:cNvSpPr txBox="1"/>
          <p:nvPr/>
        </p:nvSpPr>
        <p:spPr>
          <a:xfrm>
            <a:off x="964018" y="938095"/>
            <a:ext cx="2779928" cy="3108543"/>
          </a:xfrm>
          <a:prstGeom prst="rect">
            <a:avLst/>
          </a:prstGeom>
          <a:noFill/>
        </p:spPr>
        <p:txBody>
          <a:bodyPr wrap="none" rtlCol="0">
            <a:spAutoFit/>
          </a:bodyPr>
          <a:lstStyle/>
          <a:p>
            <a:r>
              <a:rPr lang="en-US" b="1" dirty="0">
                <a:solidFill>
                  <a:schemeClr val="accent6"/>
                </a:solidFill>
              </a:rPr>
              <a:t># SSH-configure:</a:t>
            </a:r>
          </a:p>
          <a:p>
            <a:r>
              <a:rPr lang="en-US" i="1" dirty="0">
                <a:solidFill>
                  <a:schemeClr val="accent6"/>
                </a:solidFill>
              </a:rPr>
              <a:t>Creating a hostname;</a:t>
            </a:r>
          </a:p>
          <a:p>
            <a:r>
              <a:rPr lang="en-US" dirty="0">
                <a:solidFill>
                  <a:schemeClr val="accent6"/>
                </a:solidFill>
              </a:rPr>
              <a:t>hostname </a:t>
            </a:r>
            <a:r>
              <a:rPr lang="en-US" dirty="0" err="1">
                <a:solidFill>
                  <a:schemeClr val="accent6"/>
                </a:solidFill>
              </a:rPr>
              <a:t>creativeIt</a:t>
            </a:r>
            <a:endParaRPr lang="en-US" dirty="0">
              <a:solidFill>
                <a:schemeClr val="accent6"/>
              </a:solidFill>
            </a:endParaRPr>
          </a:p>
          <a:p>
            <a:r>
              <a:rPr lang="en-US" dirty="0" err="1">
                <a:solidFill>
                  <a:schemeClr val="accent6"/>
                </a:solidFill>
              </a:rPr>
              <a:t>ip</a:t>
            </a:r>
            <a:r>
              <a:rPr lang="en-US" dirty="0">
                <a:solidFill>
                  <a:schemeClr val="accent6"/>
                </a:solidFill>
              </a:rPr>
              <a:t> domain-name cit.com</a:t>
            </a:r>
          </a:p>
          <a:p>
            <a:endParaRPr lang="en-US" dirty="0">
              <a:solidFill>
                <a:schemeClr val="accent6"/>
              </a:solidFill>
            </a:endParaRPr>
          </a:p>
          <a:p>
            <a:r>
              <a:rPr lang="en-US" dirty="0">
                <a:solidFill>
                  <a:schemeClr val="accent6"/>
                </a:solidFill>
              </a:rPr>
              <a:t>line </a:t>
            </a:r>
            <a:r>
              <a:rPr lang="en-US" dirty="0" err="1">
                <a:solidFill>
                  <a:schemeClr val="accent6"/>
                </a:solidFill>
              </a:rPr>
              <a:t>vty</a:t>
            </a:r>
            <a:r>
              <a:rPr lang="en-US" dirty="0">
                <a:solidFill>
                  <a:schemeClr val="accent6"/>
                </a:solidFill>
              </a:rPr>
              <a:t> 0</a:t>
            </a:r>
          </a:p>
          <a:p>
            <a:r>
              <a:rPr lang="en-US" dirty="0">
                <a:solidFill>
                  <a:schemeClr val="accent6"/>
                </a:solidFill>
              </a:rPr>
              <a:t>login local</a:t>
            </a:r>
          </a:p>
          <a:p>
            <a:r>
              <a:rPr lang="en-US" dirty="0">
                <a:solidFill>
                  <a:schemeClr val="accent6"/>
                </a:solidFill>
              </a:rPr>
              <a:t>transport input ssh</a:t>
            </a:r>
          </a:p>
          <a:p>
            <a:r>
              <a:rPr lang="en-US" dirty="0">
                <a:solidFill>
                  <a:schemeClr val="accent6"/>
                </a:solidFill>
              </a:rPr>
              <a:t>exit</a:t>
            </a:r>
          </a:p>
          <a:p>
            <a:endParaRPr lang="en-US" dirty="0">
              <a:solidFill>
                <a:schemeClr val="accent6"/>
              </a:solidFill>
            </a:endParaRPr>
          </a:p>
          <a:p>
            <a:r>
              <a:rPr lang="en-US" dirty="0">
                <a:solidFill>
                  <a:schemeClr val="accent6"/>
                </a:solidFill>
              </a:rPr>
              <a:t>username admin password 1234</a:t>
            </a:r>
          </a:p>
          <a:p>
            <a:r>
              <a:rPr lang="en-US" dirty="0">
                <a:solidFill>
                  <a:schemeClr val="accent6"/>
                </a:solidFill>
              </a:rPr>
              <a:t>crypto key generate </a:t>
            </a:r>
            <a:r>
              <a:rPr lang="en-US" dirty="0" err="1">
                <a:solidFill>
                  <a:schemeClr val="accent6"/>
                </a:solidFill>
              </a:rPr>
              <a:t>rsa</a:t>
            </a:r>
            <a:endParaRPr lang="en-US" dirty="0">
              <a:solidFill>
                <a:schemeClr val="accent6"/>
              </a:solidFill>
            </a:endParaRPr>
          </a:p>
          <a:p>
            <a:r>
              <a:rPr lang="en-US" dirty="0">
                <a:solidFill>
                  <a:schemeClr val="accent6"/>
                </a:solidFill>
              </a:rPr>
              <a:t>1024</a:t>
            </a:r>
          </a:p>
          <a:p>
            <a:endParaRPr lang="LID4096" dirty="0">
              <a:solidFill>
                <a:schemeClr val="accent6"/>
              </a:solidFill>
            </a:endParaRPr>
          </a:p>
        </p:txBody>
      </p:sp>
      <p:pic>
        <p:nvPicPr>
          <p:cNvPr id="10" name="Picture 9">
            <a:extLst>
              <a:ext uri="{FF2B5EF4-FFF2-40B4-BE49-F238E27FC236}">
                <a16:creationId xmlns:a16="http://schemas.microsoft.com/office/drawing/2014/main" id="{45A7D60C-37F4-AC44-93D4-CD3F0E35B9B2}"/>
              </a:ext>
            </a:extLst>
          </p:cNvPr>
          <p:cNvPicPr>
            <a:picLocks noChangeAspect="1"/>
          </p:cNvPicPr>
          <p:nvPr/>
        </p:nvPicPr>
        <p:blipFill>
          <a:blip r:embed="rId3"/>
          <a:stretch>
            <a:fillRect/>
          </a:stretch>
        </p:blipFill>
        <p:spPr>
          <a:xfrm>
            <a:off x="4288903" y="361950"/>
            <a:ext cx="4328625" cy="44196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52">
          <a:extLst>
            <a:ext uri="{FF2B5EF4-FFF2-40B4-BE49-F238E27FC236}">
              <a16:creationId xmlns:a16="http://schemas.microsoft.com/office/drawing/2014/main" id="{A43AA178-4356-FECA-69EB-8D232EEE341F}"/>
            </a:ext>
          </a:extLst>
        </p:cNvPr>
        <p:cNvGrpSpPr/>
        <p:nvPr/>
      </p:nvGrpSpPr>
      <p:grpSpPr>
        <a:xfrm>
          <a:off x="0" y="0"/>
          <a:ext cx="0" cy="0"/>
          <a:chOff x="0" y="0"/>
          <a:chExt cx="0" cy="0"/>
        </a:xfrm>
      </p:grpSpPr>
      <p:sp>
        <p:nvSpPr>
          <p:cNvPr id="1753" name="Google Shape;1753;p42">
            <a:extLst>
              <a:ext uri="{FF2B5EF4-FFF2-40B4-BE49-F238E27FC236}">
                <a16:creationId xmlns:a16="http://schemas.microsoft.com/office/drawing/2014/main" id="{0D41E076-02FF-C2BB-C595-80D8A320D967}"/>
              </a:ext>
            </a:extLst>
          </p:cNvPr>
          <p:cNvSpPr txBox="1">
            <a:spLocks noGrp="1"/>
          </p:cNvSpPr>
          <p:nvPr>
            <p:ph type="title"/>
          </p:nvPr>
        </p:nvSpPr>
        <p:spPr>
          <a:xfrm>
            <a:off x="719999" y="2028652"/>
            <a:ext cx="5258695" cy="815203"/>
          </a:xfrm>
          <a:prstGeom prst="rect">
            <a:avLst/>
          </a:prstGeom>
        </p:spPr>
        <p:txBody>
          <a:bodyPr spcFirstLastPara="1" wrap="square" lIns="91425" tIns="91425" rIns="91425" bIns="91425" anchor="b" anchorCtr="0">
            <a:noAutofit/>
          </a:bodyPr>
          <a:lstStyle/>
          <a:p>
            <a:pPr lvl="0"/>
            <a:r>
              <a:rPr lang="en-GB" sz="4000" dirty="0">
                <a:latin typeface="Dosis"/>
                <a:ea typeface="Dosis"/>
                <a:cs typeface="Dosis"/>
                <a:sym typeface="Dosis"/>
              </a:rPr>
              <a:t>Testing</a:t>
            </a:r>
            <a:endParaRPr sz="4000" dirty="0">
              <a:latin typeface="Poppins" panose="00000500000000000000" pitchFamily="2" charset="0"/>
              <a:cs typeface="Poppins" panose="00000500000000000000" pitchFamily="2" charset="0"/>
            </a:endParaRPr>
          </a:p>
        </p:txBody>
      </p:sp>
      <p:sp>
        <p:nvSpPr>
          <p:cNvPr id="1754" name="Google Shape;1754;p42">
            <a:extLst>
              <a:ext uri="{FF2B5EF4-FFF2-40B4-BE49-F238E27FC236}">
                <a16:creationId xmlns:a16="http://schemas.microsoft.com/office/drawing/2014/main" id="{4AD56079-8606-6F36-80F7-6401B003F7C8}"/>
              </a:ext>
            </a:extLst>
          </p:cNvPr>
          <p:cNvSpPr txBox="1">
            <a:spLocks noGrp="1"/>
          </p:cNvSpPr>
          <p:nvPr>
            <p:ph type="title" idx="2"/>
          </p:nvPr>
        </p:nvSpPr>
        <p:spPr>
          <a:xfrm>
            <a:off x="842800" y="891150"/>
            <a:ext cx="957300" cy="96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4</a:t>
            </a:r>
            <a:endParaRPr dirty="0"/>
          </a:p>
        </p:txBody>
      </p:sp>
      <p:grpSp>
        <p:nvGrpSpPr>
          <p:cNvPr id="1756" name="Google Shape;1756;p42">
            <a:extLst>
              <a:ext uri="{FF2B5EF4-FFF2-40B4-BE49-F238E27FC236}">
                <a16:creationId xmlns:a16="http://schemas.microsoft.com/office/drawing/2014/main" id="{74A41ACE-3D19-8EB6-320A-E499891E5EBD}"/>
              </a:ext>
            </a:extLst>
          </p:cNvPr>
          <p:cNvGrpSpPr/>
          <p:nvPr/>
        </p:nvGrpSpPr>
        <p:grpSpPr>
          <a:xfrm>
            <a:off x="6446892" y="1257537"/>
            <a:ext cx="5505638" cy="5597234"/>
            <a:chOff x="6499242" y="1053762"/>
            <a:chExt cx="5505638" cy="5597234"/>
          </a:xfrm>
        </p:grpSpPr>
        <p:grpSp>
          <p:nvGrpSpPr>
            <p:cNvPr id="1757" name="Google Shape;1757;p42">
              <a:extLst>
                <a:ext uri="{FF2B5EF4-FFF2-40B4-BE49-F238E27FC236}">
                  <a16:creationId xmlns:a16="http://schemas.microsoft.com/office/drawing/2014/main" id="{424327A1-C77F-436E-BB62-CBB871966327}"/>
                </a:ext>
              </a:extLst>
            </p:cNvPr>
            <p:cNvGrpSpPr/>
            <p:nvPr/>
          </p:nvGrpSpPr>
          <p:grpSpPr>
            <a:xfrm>
              <a:off x="7989100" y="2783725"/>
              <a:ext cx="584850" cy="594450"/>
              <a:chOff x="2214950" y="5878400"/>
              <a:chExt cx="584850" cy="594450"/>
            </a:xfrm>
          </p:grpSpPr>
          <p:sp>
            <p:nvSpPr>
              <p:cNvPr id="1758" name="Google Shape;1758;p42">
                <a:extLst>
                  <a:ext uri="{FF2B5EF4-FFF2-40B4-BE49-F238E27FC236}">
                    <a16:creationId xmlns:a16="http://schemas.microsoft.com/office/drawing/2014/main" id="{9B4C27FC-555C-5190-1A78-C9DB375062DF}"/>
                  </a:ext>
                </a:extLst>
              </p:cNvPr>
              <p:cNvSpPr/>
              <p:nvPr/>
            </p:nvSpPr>
            <p:spPr>
              <a:xfrm>
                <a:off x="2228500" y="5891175"/>
                <a:ext cx="546575" cy="562525"/>
              </a:xfrm>
              <a:custGeom>
                <a:avLst/>
                <a:gdLst/>
                <a:ahLst/>
                <a:cxnLst/>
                <a:rect l="l" t="t" r="r" b="b"/>
                <a:pathLst>
                  <a:path w="21863" h="22501" fill="none" extrusionOk="0">
                    <a:moveTo>
                      <a:pt x="14969" y="1"/>
                    </a:moveTo>
                    <a:lnTo>
                      <a:pt x="1" y="17202"/>
                    </a:lnTo>
                    <a:lnTo>
                      <a:pt x="21862" y="22500"/>
                    </a:lnTo>
                    <a:lnTo>
                      <a:pt x="16213" y="12192"/>
                    </a:lnTo>
                    <a:lnTo>
                      <a:pt x="1" y="17202"/>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2">
                <a:extLst>
                  <a:ext uri="{FF2B5EF4-FFF2-40B4-BE49-F238E27FC236}">
                    <a16:creationId xmlns:a16="http://schemas.microsoft.com/office/drawing/2014/main" id="{B685EAA5-6E4C-821B-767D-331E0449534D}"/>
                  </a:ext>
                </a:extLst>
              </p:cNvPr>
              <p:cNvSpPr/>
              <p:nvPr/>
            </p:nvSpPr>
            <p:spPr>
              <a:xfrm>
                <a:off x="2589950" y="5878400"/>
                <a:ext cx="25550" cy="25575"/>
              </a:xfrm>
              <a:custGeom>
                <a:avLst/>
                <a:gdLst/>
                <a:ahLst/>
                <a:cxnLst/>
                <a:rect l="l" t="t" r="r" b="b"/>
                <a:pathLst>
                  <a:path w="1022" h="1023" extrusionOk="0">
                    <a:moveTo>
                      <a:pt x="1021" y="512"/>
                    </a:moveTo>
                    <a:cubicBezTo>
                      <a:pt x="1021" y="799"/>
                      <a:pt x="798" y="1022"/>
                      <a:pt x="511" y="1022"/>
                    </a:cubicBezTo>
                    <a:cubicBezTo>
                      <a:pt x="224" y="1022"/>
                      <a:pt x="0" y="799"/>
                      <a:pt x="0" y="512"/>
                    </a:cubicBezTo>
                    <a:cubicBezTo>
                      <a:pt x="0" y="256"/>
                      <a:pt x="224" y="1"/>
                      <a:pt x="511" y="1"/>
                    </a:cubicBezTo>
                    <a:cubicBezTo>
                      <a:pt x="798" y="1"/>
                      <a:pt x="1021" y="256"/>
                      <a:pt x="1021" y="51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2">
                <a:extLst>
                  <a:ext uri="{FF2B5EF4-FFF2-40B4-BE49-F238E27FC236}">
                    <a16:creationId xmlns:a16="http://schemas.microsoft.com/office/drawing/2014/main" id="{9CE9C040-5A79-EB8D-AB56-4B308833F668}"/>
                  </a:ext>
                </a:extLst>
              </p:cNvPr>
              <p:cNvSpPr/>
              <p:nvPr/>
            </p:nvSpPr>
            <p:spPr>
              <a:xfrm>
                <a:off x="2621050" y="6183200"/>
                <a:ext cx="25575" cy="25550"/>
              </a:xfrm>
              <a:custGeom>
                <a:avLst/>
                <a:gdLst/>
                <a:ahLst/>
                <a:cxnLst/>
                <a:rect l="l" t="t" r="r" b="b"/>
                <a:pathLst>
                  <a:path w="1023" h="1022" extrusionOk="0">
                    <a:moveTo>
                      <a:pt x="1022" y="511"/>
                    </a:moveTo>
                    <a:cubicBezTo>
                      <a:pt x="1022" y="798"/>
                      <a:pt x="799" y="1021"/>
                      <a:pt x="511" y="1021"/>
                    </a:cubicBezTo>
                    <a:cubicBezTo>
                      <a:pt x="224" y="1021"/>
                      <a:pt x="1" y="798"/>
                      <a:pt x="1" y="511"/>
                    </a:cubicBezTo>
                    <a:cubicBezTo>
                      <a:pt x="1" y="224"/>
                      <a:pt x="224" y="0"/>
                      <a:pt x="511" y="0"/>
                    </a:cubicBezTo>
                    <a:cubicBezTo>
                      <a:pt x="799"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2">
                <a:extLst>
                  <a:ext uri="{FF2B5EF4-FFF2-40B4-BE49-F238E27FC236}">
                    <a16:creationId xmlns:a16="http://schemas.microsoft.com/office/drawing/2014/main" id="{A1F3AD90-EC50-2287-BE43-C2B46F3DC37F}"/>
                  </a:ext>
                </a:extLst>
              </p:cNvPr>
              <p:cNvSpPr/>
              <p:nvPr/>
            </p:nvSpPr>
            <p:spPr>
              <a:xfrm>
                <a:off x="2214950" y="6294100"/>
                <a:ext cx="42300" cy="42300"/>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2">
                <a:extLst>
                  <a:ext uri="{FF2B5EF4-FFF2-40B4-BE49-F238E27FC236}">
                    <a16:creationId xmlns:a16="http://schemas.microsoft.com/office/drawing/2014/main" id="{3BFCEB0D-FD64-E085-F8CC-B335944662B1}"/>
                  </a:ext>
                </a:extLst>
              </p:cNvPr>
              <p:cNvSpPr/>
              <p:nvPr/>
            </p:nvSpPr>
            <p:spPr>
              <a:xfrm>
                <a:off x="2757500" y="6430525"/>
                <a:ext cx="42300" cy="42325"/>
              </a:xfrm>
              <a:custGeom>
                <a:avLst/>
                <a:gdLst/>
                <a:ahLst/>
                <a:cxnLst/>
                <a:rect l="l" t="t" r="r" b="b"/>
                <a:pathLst>
                  <a:path w="1692" h="1693" extrusionOk="0">
                    <a:moveTo>
                      <a:pt x="1692" y="830"/>
                    </a:moveTo>
                    <a:cubicBezTo>
                      <a:pt x="1692" y="1309"/>
                      <a:pt x="1309" y="1692"/>
                      <a:pt x="830" y="1692"/>
                    </a:cubicBezTo>
                    <a:cubicBezTo>
                      <a:pt x="383" y="1692"/>
                      <a:pt x="0" y="1309"/>
                      <a:pt x="0" y="830"/>
                    </a:cubicBezTo>
                    <a:cubicBezTo>
                      <a:pt x="0" y="384"/>
                      <a:pt x="383" y="1"/>
                      <a:pt x="830"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3" name="Google Shape;1763;p42">
              <a:extLst>
                <a:ext uri="{FF2B5EF4-FFF2-40B4-BE49-F238E27FC236}">
                  <a16:creationId xmlns:a16="http://schemas.microsoft.com/office/drawing/2014/main" id="{D2B12BF9-79D4-FE0F-A14B-ADD1CC3A3DF0}"/>
                </a:ext>
              </a:extLst>
            </p:cNvPr>
            <p:cNvGrpSpPr/>
            <p:nvPr/>
          </p:nvGrpSpPr>
          <p:grpSpPr>
            <a:xfrm rot="-153375">
              <a:off x="6839463" y="4436056"/>
              <a:ext cx="927920" cy="503473"/>
              <a:chOff x="3176988" y="6051975"/>
              <a:chExt cx="927925" cy="503475"/>
            </a:xfrm>
          </p:grpSpPr>
          <p:sp>
            <p:nvSpPr>
              <p:cNvPr id="1764" name="Google Shape;1764;p42">
                <a:extLst>
                  <a:ext uri="{FF2B5EF4-FFF2-40B4-BE49-F238E27FC236}">
                    <a16:creationId xmlns:a16="http://schemas.microsoft.com/office/drawing/2014/main" id="{ADA15934-F5C3-E534-598F-F7C7E5F1654E}"/>
                  </a:ext>
                </a:extLst>
              </p:cNvPr>
              <p:cNvSpPr/>
              <p:nvPr/>
            </p:nvSpPr>
            <p:spPr>
              <a:xfrm>
                <a:off x="3198538" y="6072725"/>
                <a:ext cx="893625" cy="472350"/>
              </a:xfrm>
              <a:custGeom>
                <a:avLst/>
                <a:gdLst/>
                <a:ahLst/>
                <a:cxnLst/>
                <a:rect l="l" t="t" r="r" b="b"/>
                <a:pathLst>
                  <a:path w="35745" h="18894" fill="none" extrusionOk="0">
                    <a:moveTo>
                      <a:pt x="0" y="1"/>
                    </a:moveTo>
                    <a:lnTo>
                      <a:pt x="6862" y="17809"/>
                    </a:lnTo>
                    <a:lnTo>
                      <a:pt x="35744" y="18894"/>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2">
                <a:extLst>
                  <a:ext uri="{FF2B5EF4-FFF2-40B4-BE49-F238E27FC236}">
                    <a16:creationId xmlns:a16="http://schemas.microsoft.com/office/drawing/2014/main" id="{FA355B8B-0D99-D324-8FBB-D7EE418A292E}"/>
                  </a:ext>
                </a:extLst>
              </p:cNvPr>
              <p:cNvSpPr/>
              <p:nvPr/>
            </p:nvSpPr>
            <p:spPr>
              <a:xfrm>
                <a:off x="4079363" y="6529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1"/>
                      <a:pt x="511" y="1"/>
                    </a:cubicBezTo>
                    <a:cubicBezTo>
                      <a:pt x="798" y="1"/>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2">
                <a:extLst>
                  <a:ext uri="{FF2B5EF4-FFF2-40B4-BE49-F238E27FC236}">
                    <a16:creationId xmlns:a16="http://schemas.microsoft.com/office/drawing/2014/main" id="{5E3EDF2C-C84B-0FB0-3AAC-DBAE322ACAB3}"/>
                  </a:ext>
                </a:extLst>
              </p:cNvPr>
              <p:cNvSpPr/>
              <p:nvPr/>
            </p:nvSpPr>
            <p:spPr>
              <a:xfrm>
                <a:off x="3176988" y="60519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2">
                <a:extLst>
                  <a:ext uri="{FF2B5EF4-FFF2-40B4-BE49-F238E27FC236}">
                    <a16:creationId xmlns:a16="http://schemas.microsoft.com/office/drawing/2014/main" id="{4DE5D5B7-D58E-AA2D-145C-85BFC096751E}"/>
                  </a:ext>
                </a:extLst>
              </p:cNvPr>
              <p:cNvSpPr/>
              <p:nvPr/>
            </p:nvSpPr>
            <p:spPr>
              <a:xfrm>
                <a:off x="3354113" y="6491600"/>
                <a:ext cx="42300" cy="42325"/>
              </a:xfrm>
              <a:custGeom>
                <a:avLst/>
                <a:gdLst/>
                <a:ahLst/>
                <a:cxnLst/>
                <a:rect l="l" t="t" r="r" b="b"/>
                <a:pathLst>
                  <a:path w="1692" h="1693" extrusionOk="0">
                    <a:moveTo>
                      <a:pt x="1692" y="830"/>
                    </a:moveTo>
                    <a:cubicBezTo>
                      <a:pt x="1692" y="1309"/>
                      <a:pt x="1309" y="1692"/>
                      <a:pt x="862" y="1692"/>
                    </a:cubicBezTo>
                    <a:cubicBezTo>
                      <a:pt x="383" y="1692"/>
                      <a:pt x="0" y="1309"/>
                      <a:pt x="0" y="830"/>
                    </a:cubicBezTo>
                    <a:cubicBezTo>
                      <a:pt x="0" y="384"/>
                      <a:pt x="383" y="1"/>
                      <a:pt x="862"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8" name="Google Shape;1768;p42">
              <a:extLst>
                <a:ext uri="{FF2B5EF4-FFF2-40B4-BE49-F238E27FC236}">
                  <a16:creationId xmlns:a16="http://schemas.microsoft.com/office/drawing/2014/main" id="{70500827-52F1-A55F-735D-060BB13F119B}"/>
                </a:ext>
              </a:extLst>
            </p:cNvPr>
            <p:cNvSpPr/>
            <p:nvPr/>
          </p:nvSpPr>
          <p:spPr>
            <a:xfrm rot="-6838413">
              <a:off x="7600446" y="3711175"/>
              <a:ext cx="42298" cy="42298"/>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9" name="Google Shape;1769;p42">
              <a:extLst>
                <a:ext uri="{FF2B5EF4-FFF2-40B4-BE49-F238E27FC236}">
                  <a16:creationId xmlns:a16="http://schemas.microsoft.com/office/drawing/2014/main" id="{0D9F3075-3B70-DFAF-A3EA-96ACAC7A6031}"/>
                </a:ext>
              </a:extLst>
            </p:cNvPr>
            <p:cNvGrpSpPr/>
            <p:nvPr/>
          </p:nvGrpSpPr>
          <p:grpSpPr>
            <a:xfrm rot="1261702" flipH="1">
              <a:off x="7143914" y="1664524"/>
              <a:ext cx="4216295" cy="4375710"/>
              <a:chOff x="9348175" y="863250"/>
              <a:chExt cx="5209825" cy="5406805"/>
            </a:xfrm>
          </p:grpSpPr>
          <p:grpSp>
            <p:nvGrpSpPr>
              <p:cNvPr id="1770" name="Google Shape;1770;p42">
                <a:extLst>
                  <a:ext uri="{FF2B5EF4-FFF2-40B4-BE49-F238E27FC236}">
                    <a16:creationId xmlns:a16="http://schemas.microsoft.com/office/drawing/2014/main" id="{DE7D951C-50CD-B0A0-4737-64A586B86DE2}"/>
                  </a:ext>
                </a:extLst>
              </p:cNvPr>
              <p:cNvGrpSpPr/>
              <p:nvPr/>
            </p:nvGrpSpPr>
            <p:grpSpPr>
              <a:xfrm>
                <a:off x="9369050" y="884125"/>
                <a:ext cx="5160025" cy="5385930"/>
                <a:chOff x="9369050" y="884125"/>
                <a:chExt cx="5160025" cy="5385930"/>
              </a:xfrm>
            </p:grpSpPr>
            <p:sp>
              <p:nvSpPr>
                <p:cNvPr id="1771" name="Google Shape;1771;p42">
                  <a:extLst>
                    <a:ext uri="{FF2B5EF4-FFF2-40B4-BE49-F238E27FC236}">
                      <a16:creationId xmlns:a16="http://schemas.microsoft.com/office/drawing/2014/main" id="{68F05474-8795-F77D-FCCC-1EA65A15A4B5}"/>
                    </a:ext>
                  </a:extLst>
                </p:cNvPr>
                <p:cNvSpPr/>
                <p:nvPr/>
              </p:nvSpPr>
              <p:spPr>
                <a:xfrm>
                  <a:off x="10744850" y="2199650"/>
                  <a:ext cx="3357500" cy="3867800"/>
                </a:xfrm>
                <a:custGeom>
                  <a:avLst/>
                  <a:gdLst/>
                  <a:ahLst/>
                  <a:cxnLst/>
                  <a:rect l="l" t="t" r="r" b="b"/>
                  <a:pathLst>
                    <a:path w="134300" h="154712" fill="none" extrusionOk="0">
                      <a:moveTo>
                        <a:pt x="134300" y="154712"/>
                      </a:moveTo>
                      <a:lnTo>
                        <a:pt x="123917" y="115431"/>
                      </a:lnTo>
                      <a:lnTo>
                        <a:pt x="82387" y="106624"/>
                      </a:lnTo>
                      <a:lnTo>
                        <a:pt x="60078" y="95277"/>
                      </a:lnTo>
                      <a:lnTo>
                        <a:pt x="41209" y="119192"/>
                      </a:lnTo>
                      <a:lnTo>
                        <a:pt x="44360" y="70140"/>
                      </a:lnTo>
                      <a:lnTo>
                        <a:pt x="12922" y="69175"/>
                      </a:lnTo>
                      <a:lnTo>
                        <a:pt x="38702" y="31470"/>
                      </a:lnTo>
                      <a:lnTo>
                        <a:pt x="28319" y="0"/>
                      </a:lnTo>
                      <a:lnTo>
                        <a:pt x="0" y="524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2">
                  <a:extLst>
                    <a:ext uri="{FF2B5EF4-FFF2-40B4-BE49-F238E27FC236}">
                      <a16:creationId xmlns:a16="http://schemas.microsoft.com/office/drawing/2014/main" id="{BFD86D5C-D753-83AA-9E00-CEBF68EFFFB8}"/>
                    </a:ext>
                  </a:extLst>
                </p:cNvPr>
                <p:cNvSpPr/>
                <p:nvPr/>
              </p:nvSpPr>
              <p:spPr>
                <a:xfrm>
                  <a:off x="10940125" y="2959875"/>
                  <a:ext cx="776300" cy="26525"/>
                </a:xfrm>
                <a:custGeom>
                  <a:avLst/>
                  <a:gdLst/>
                  <a:ahLst/>
                  <a:cxnLst/>
                  <a:rect l="l" t="t" r="r" b="b"/>
                  <a:pathLst>
                    <a:path w="31052" h="1061" fill="none" extrusionOk="0">
                      <a:moveTo>
                        <a:pt x="0" y="0"/>
                      </a:moveTo>
                      <a:lnTo>
                        <a:pt x="31052" y="106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2">
                  <a:extLst>
                    <a:ext uri="{FF2B5EF4-FFF2-40B4-BE49-F238E27FC236}">
                      <a16:creationId xmlns:a16="http://schemas.microsoft.com/office/drawing/2014/main" id="{33C00EF1-153F-FCF4-88D0-6E6CBFF01176}"/>
                    </a:ext>
                  </a:extLst>
                </p:cNvPr>
                <p:cNvSpPr/>
                <p:nvPr/>
              </p:nvSpPr>
              <p:spPr>
                <a:xfrm>
                  <a:off x="14057322" y="4223153"/>
                  <a:ext cx="167975" cy="2046902"/>
                </a:xfrm>
                <a:custGeom>
                  <a:avLst/>
                  <a:gdLst/>
                  <a:ahLst/>
                  <a:cxnLst/>
                  <a:rect l="l" t="t" r="r" b="b"/>
                  <a:pathLst>
                    <a:path w="6719" h="74190" fill="none" extrusionOk="0">
                      <a:moveTo>
                        <a:pt x="6719" y="0"/>
                      </a:moveTo>
                      <a:lnTo>
                        <a:pt x="1" y="7419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2">
                  <a:extLst>
                    <a:ext uri="{FF2B5EF4-FFF2-40B4-BE49-F238E27FC236}">
                      <a16:creationId xmlns:a16="http://schemas.microsoft.com/office/drawing/2014/main" id="{AA0C3DC8-41EE-5351-6D83-98DC69CFAFFB}"/>
                    </a:ext>
                  </a:extLst>
                </p:cNvPr>
                <p:cNvSpPr/>
                <p:nvPr/>
              </p:nvSpPr>
              <p:spPr>
                <a:xfrm>
                  <a:off x="12804500" y="4223150"/>
                  <a:ext cx="1724575" cy="1236775"/>
                </a:xfrm>
                <a:custGeom>
                  <a:avLst/>
                  <a:gdLst/>
                  <a:ahLst/>
                  <a:cxnLst/>
                  <a:rect l="l" t="t" r="r" b="b"/>
                  <a:pathLst>
                    <a:path w="68983" h="49471" fill="none" extrusionOk="0">
                      <a:moveTo>
                        <a:pt x="41531" y="34491"/>
                      </a:moveTo>
                      <a:lnTo>
                        <a:pt x="15944" y="49471"/>
                      </a:lnTo>
                      <a:lnTo>
                        <a:pt x="1" y="25684"/>
                      </a:lnTo>
                      <a:lnTo>
                        <a:pt x="25395" y="12569"/>
                      </a:lnTo>
                      <a:lnTo>
                        <a:pt x="41531" y="34491"/>
                      </a:lnTo>
                      <a:lnTo>
                        <a:pt x="56832" y="0"/>
                      </a:lnTo>
                      <a:lnTo>
                        <a:pt x="68983" y="2115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2">
                  <a:extLst>
                    <a:ext uri="{FF2B5EF4-FFF2-40B4-BE49-F238E27FC236}">
                      <a16:creationId xmlns:a16="http://schemas.microsoft.com/office/drawing/2014/main" id="{3E10D1E4-E31B-5F42-0436-6E8549925DF3}"/>
                    </a:ext>
                  </a:extLst>
                </p:cNvPr>
                <p:cNvSpPr/>
                <p:nvPr/>
              </p:nvSpPr>
              <p:spPr>
                <a:xfrm>
                  <a:off x="12390650" y="884125"/>
                  <a:ext cx="1651450" cy="5037075"/>
                </a:xfrm>
                <a:custGeom>
                  <a:avLst/>
                  <a:gdLst/>
                  <a:ahLst/>
                  <a:cxnLst/>
                  <a:rect l="l" t="t" r="r" b="b"/>
                  <a:pathLst>
                    <a:path w="66058" h="201483" fill="none" extrusionOk="0">
                      <a:moveTo>
                        <a:pt x="51785" y="196436"/>
                      </a:moveTo>
                      <a:lnTo>
                        <a:pt x="34813" y="194989"/>
                      </a:lnTo>
                      <a:lnTo>
                        <a:pt x="32498" y="183032"/>
                      </a:lnTo>
                      <a:lnTo>
                        <a:pt x="0" y="201482"/>
                      </a:lnTo>
                      <a:lnTo>
                        <a:pt x="16555" y="159245"/>
                      </a:lnTo>
                      <a:lnTo>
                        <a:pt x="28737" y="123918"/>
                      </a:lnTo>
                      <a:lnTo>
                        <a:pt x="41949" y="146130"/>
                      </a:lnTo>
                      <a:lnTo>
                        <a:pt x="66057" y="97913"/>
                      </a:lnTo>
                      <a:lnTo>
                        <a:pt x="23273" y="97077"/>
                      </a:lnTo>
                      <a:lnTo>
                        <a:pt x="50949" y="54293"/>
                      </a:lnTo>
                      <a:lnTo>
                        <a:pt x="54935" y="30634"/>
                      </a:lnTo>
                      <a:lnTo>
                        <a:pt x="34813" y="19930"/>
                      </a:lnTo>
                      <a:lnTo>
                        <a:pt x="45067"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2">
                  <a:extLst>
                    <a:ext uri="{FF2B5EF4-FFF2-40B4-BE49-F238E27FC236}">
                      <a16:creationId xmlns:a16="http://schemas.microsoft.com/office/drawing/2014/main" id="{0C866EA5-E756-1BA9-7840-14F4770891BD}"/>
                    </a:ext>
                  </a:extLst>
                </p:cNvPr>
                <p:cNvSpPr/>
                <p:nvPr/>
              </p:nvSpPr>
              <p:spPr>
                <a:xfrm>
                  <a:off x="11452825" y="2199650"/>
                  <a:ext cx="1519650" cy="1111425"/>
                </a:xfrm>
                <a:custGeom>
                  <a:avLst/>
                  <a:gdLst/>
                  <a:ahLst/>
                  <a:cxnLst/>
                  <a:rect l="l" t="t" r="r" b="b"/>
                  <a:pathLst>
                    <a:path w="60786" h="44457" fill="none" extrusionOk="0">
                      <a:moveTo>
                        <a:pt x="0" y="0"/>
                      </a:moveTo>
                      <a:lnTo>
                        <a:pt x="20959" y="32916"/>
                      </a:lnTo>
                      <a:lnTo>
                        <a:pt x="60786" y="44456"/>
                      </a:lnTo>
                      <a:lnTo>
                        <a:pt x="46546" y="11540"/>
                      </a:lnTo>
                      <a:lnTo>
                        <a:pt x="20959" y="32916"/>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2">
                  <a:extLst>
                    <a:ext uri="{FF2B5EF4-FFF2-40B4-BE49-F238E27FC236}">
                      <a16:creationId xmlns:a16="http://schemas.microsoft.com/office/drawing/2014/main" id="{60B435E1-1573-13FD-EB1A-96BF8A964210}"/>
                    </a:ext>
                  </a:extLst>
                </p:cNvPr>
                <p:cNvSpPr/>
                <p:nvPr/>
              </p:nvSpPr>
              <p:spPr>
                <a:xfrm>
                  <a:off x="11712400" y="1382375"/>
                  <a:ext cx="1952000" cy="2570775"/>
                </a:xfrm>
                <a:custGeom>
                  <a:avLst/>
                  <a:gdLst/>
                  <a:ahLst/>
                  <a:cxnLst/>
                  <a:rect l="l" t="t" r="r" b="b"/>
                  <a:pathLst>
                    <a:path w="78080" h="102831" fill="none" extrusionOk="0">
                      <a:moveTo>
                        <a:pt x="61943" y="0"/>
                      </a:moveTo>
                      <a:lnTo>
                        <a:pt x="78079" y="34363"/>
                      </a:lnTo>
                      <a:lnTo>
                        <a:pt x="36163" y="44231"/>
                      </a:lnTo>
                      <a:lnTo>
                        <a:pt x="16651" y="24848"/>
                      </a:lnTo>
                      <a:lnTo>
                        <a:pt x="10576" y="65607"/>
                      </a:lnTo>
                      <a:lnTo>
                        <a:pt x="0" y="64161"/>
                      </a:lnTo>
                      <a:lnTo>
                        <a:pt x="5658" y="102831"/>
                      </a:lnTo>
                      <a:lnTo>
                        <a:pt x="12408" y="86469"/>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2">
                  <a:extLst>
                    <a:ext uri="{FF2B5EF4-FFF2-40B4-BE49-F238E27FC236}">
                      <a16:creationId xmlns:a16="http://schemas.microsoft.com/office/drawing/2014/main" id="{90CB6F76-93EB-2B19-2718-8D2E05F4C8BF}"/>
                    </a:ext>
                  </a:extLst>
                </p:cNvPr>
                <p:cNvSpPr/>
                <p:nvPr/>
              </p:nvSpPr>
              <p:spPr>
                <a:xfrm>
                  <a:off x="13439350" y="4157250"/>
                  <a:ext cx="785950" cy="380125"/>
                </a:xfrm>
                <a:custGeom>
                  <a:avLst/>
                  <a:gdLst/>
                  <a:ahLst/>
                  <a:cxnLst/>
                  <a:rect l="l" t="t" r="r" b="b"/>
                  <a:pathLst>
                    <a:path w="31438" h="15205" fill="none" extrusionOk="0">
                      <a:moveTo>
                        <a:pt x="1" y="15205"/>
                      </a:moveTo>
                      <a:lnTo>
                        <a:pt x="31438" y="2636"/>
                      </a:lnTo>
                      <a:lnTo>
                        <a:pt x="16909" y="0"/>
                      </a:lnTo>
                      <a:close/>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2">
                  <a:extLst>
                    <a:ext uri="{FF2B5EF4-FFF2-40B4-BE49-F238E27FC236}">
                      <a16:creationId xmlns:a16="http://schemas.microsoft.com/office/drawing/2014/main" id="{399E632F-47C7-C7C9-DA2E-8D05D7C5B519}"/>
                    </a:ext>
                  </a:extLst>
                </p:cNvPr>
                <p:cNvSpPr/>
                <p:nvPr/>
              </p:nvSpPr>
              <p:spPr>
                <a:xfrm>
                  <a:off x="10137300" y="5289525"/>
                  <a:ext cx="474175" cy="348800"/>
                </a:xfrm>
                <a:custGeom>
                  <a:avLst/>
                  <a:gdLst/>
                  <a:ahLst/>
                  <a:cxnLst/>
                  <a:rect l="l" t="t" r="r" b="b"/>
                  <a:pathLst>
                    <a:path w="18967" h="13952" fill="none" extrusionOk="0">
                      <a:moveTo>
                        <a:pt x="18966" y="1"/>
                      </a:moveTo>
                      <a:lnTo>
                        <a:pt x="1" y="1395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2">
                  <a:extLst>
                    <a:ext uri="{FF2B5EF4-FFF2-40B4-BE49-F238E27FC236}">
                      <a16:creationId xmlns:a16="http://schemas.microsoft.com/office/drawing/2014/main" id="{F4CAA149-EDAE-B9E5-C97C-29B4045E68E5}"/>
                    </a:ext>
                  </a:extLst>
                </p:cNvPr>
                <p:cNvSpPr/>
                <p:nvPr/>
              </p:nvSpPr>
              <p:spPr>
                <a:xfrm>
                  <a:off x="10646000" y="3651775"/>
                  <a:ext cx="421925" cy="277275"/>
                </a:xfrm>
                <a:custGeom>
                  <a:avLst/>
                  <a:gdLst/>
                  <a:ahLst/>
                  <a:cxnLst/>
                  <a:rect l="l" t="t" r="r" b="b"/>
                  <a:pathLst>
                    <a:path w="16877" h="11091" fill="none" extrusionOk="0">
                      <a:moveTo>
                        <a:pt x="16876" y="11090"/>
                      </a:moveTo>
                      <a:lnTo>
                        <a:pt x="0" y="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2">
                  <a:extLst>
                    <a:ext uri="{FF2B5EF4-FFF2-40B4-BE49-F238E27FC236}">
                      <a16:creationId xmlns:a16="http://schemas.microsoft.com/office/drawing/2014/main" id="{56F6ADA1-2AFA-2603-33D7-ED06248D5326}"/>
                    </a:ext>
                  </a:extLst>
                </p:cNvPr>
                <p:cNvSpPr/>
                <p:nvPr/>
              </p:nvSpPr>
              <p:spPr>
                <a:xfrm>
                  <a:off x="12695200" y="4485125"/>
                  <a:ext cx="109325" cy="379325"/>
                </a:xfrm>
                <a:custGeom>
                  <a:avLst/>
                  <a:gdLst/>
                  <a:ahLst/>
                  <a:cxnLst/>
                  <a:rect l="l" t="t" r="r" b="b"/>
                  <a:pathLst>
                    <a:path w="4373" h="15173" fill="none" extrusionOk="0">
                      <a:moveTo>
                        <a:pt x="1" y="0"/>
                      </a:moveTo>
                      <a:lnTo>
                        <a:pt x="4373" y="1517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2">
                  <a:extLst>
                    <a:ext uri="{FF2B5EF4-FFF2-40B4-BE49-F238E27FC236}">
                      <a16:creationId xmlns:a16="http://schemas.microsoft.com/office/drawing/2014/main" id="{D1BDF89D-A715-8B41-F404-EA1E4A0DE63B}"/>
                    </a:ext>
                  </a:extLst>
                </p:cNvPr>
                <p:cNvSpPr/>
                <p:nvPr/>
              </p:nvSpPr>
              <p:spPr>
                <a:xfrm>
                  <a:off x="9369050" y="4637000"/>
                  <a:ext cx="2406050" cy="998125"/>
                </a:xfrm>
                <a:custGeom>
                  <a:avLst/>
                  <a:gdLst/>
                  <a:ahLst/>
                  <a:cxnLst/>
                  <a:rect l="l" t="t" r="r" b="b"/>
                  <a:pathLst>
                    <a:path w="96242" h="39925" fill="none" extrusionOk="0">
                      <a:moveTo>
                        <a:pt x="76633" y="12987"/>
                      </a:moveTo>
                      <a:lnTo>
                        <a:pt x="42142" y="1"/>
                      </a:lnTo>
                      <a:lnTo>
                        <a:pt x="79880" y="39924"/>
                      </a:lnTo>
                      <a:lnTo>
                        <a:pt x="76633" y="12987"/>
                      </a:lnTo>
                      <a:lnTo>
                        <a:pt x="96241" y="21698"/>
                      </a:lnTo>
                      <a:lnTo>
                        <a:pt x="79880" y="39924"/>
                      </a:lnTo>
                      <a:lnTo>
                        <a:pt x="49696" y="26102"/>
                      </a:lnTo>
                      <a:lnTo>
                        <a:pt x="42142" y="1"/>
                      </a:lnTo>
                      <a:lnTo>
                        <a:pt x="1" y="22630"/>
                      </a:lnTo>
                      <a:lnTo>
                        <a:pt x="49696" y="2610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2">
                  <a:extLst>
                    <a:ext uri="{FF2B5EF4-FFF2-40B4-BE49-F238E27FC236}">
                      <a16:creationId xmlns:a16="http://schemas.microsoft.com/office/drawing/2014/main" id="{A417C874-D2F2-0F06-778E-9B2315185ED0}"/>
                    </a:ext>
                  </a:extLst>
                </p:cNvPr>
                <p:cNvSpPr/>
                <p:nvPr/>
              </p:nvSpPr>
              <p:spPr>
                <a:xfrm>
                  <a:off x="11853825" y="3610800"/>
                  <a:ext cx="1328400" cy="970775"/>
                </a:xfrm>
                <a:custGeom>
                  <a:avLst/>
                  <a:gdLst/>
                  <a:ahLst/>
                  <a:cxnLst/>
                  <a:rect l="l" t="t" r="r" b="b"/>
                  <a:pathLst>
                    <a:path w="53136" h="38831" fill="none" extrusionOk="0">
                      <a:moveTo>
                        <a:pt x="15719" y="38831"/>
                      </a:moveTo>
                      <a:lnTo>
                        <a:pt x="33656" y="34973"/>
                      </a:lnTo>
                      <a:lnTo>
                        <a:pt x="50210" y="14851"/>
                      </a:lnTo>
                      <a:lnTo>
                        <a:pt x="1" y="13694"/>
                      </a:lnTo>
                      <a:lnTo>
                        <a:pt x="15719" y="38831"/>
                      </a:lnTo>
                      <a:lnTo>
                        <a:pt x="50210" y="14851"/>
                      </a:lnTo>
                      <a:lnTo>
                        <a:pt x="53135" y="0"/>
                      </a:lnTo>
                      <a:lnTo>
                        <a:pt x="1" y="13694"/>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2">
                  <a:extLst>
                    <a:ext uri="{FF2B5EF4-FFF2-40B4-BE49-F238E27FC236}">
                      <a16:creationId xmlns:a16="http://schemas.microsoft.com/office/drawing/2014/main" id="{6998C733-EB73-2D82-B815-B51AF935B727}"/>
                    </a:ext>
                  </a:extLst>
                </p:cNvPr>
                <p:cNvSpPr/>
                <p:nvPr/>
              </p:nvSpPr>
              <p:spPr>
                <a:xfrm>
                  <a:off x="10941725" y="1359075"/>
                  <a:ext cx="1862800" cy="4221400"/>
                </a:xfrm>
                <a:custGeom>
                  <a:avLst/>
                  <a:gdLst/>
                  <a:ahLst/>
                  <a:cxnLst/>
                  <a:rect l="l" t="t" r="r" b="b"/>
                  <a:pathLst>
                    <a:path w="74512" h="168856" fill="none" extrusionOk="0">
                      <a:moveTo>
                        <a:pt x="55353" y="157958"/>
                      </a:moveTo>
                      <a:lnTo>
                        <a:pt x="41210" y="168855"/>
                      </a:lnTo>
                      <a:lnTo>
                        <a:pt x="33334" y="152815"/>
                      </a:lnTo>
                      <a:lnTo>
                        <a:pt x="55353" y="157958"/>
                      </a:lnTo>
                      <a:lnTo>
                        <a:pt x="74512" y="140247"/>
                      </a:lnTo>
                      <a:lnTo>
                        <a:pt x="33334" y="152815"/>
                      </a:lnTo>
                      <a:lnTo>
                        <a:pt x="5047" y="102798"/>
                      </a:lnTo>
                      <a:lnTo>
                        <a:pt x="1" y="64128"/>
                      </a:lnTo>
                      <a:lnTo>
                        <a:pt x="20444" y="33623"/>
                      </a:lnTo>
                      <a:lnTo>
                        <a:pt x="47478" y="25780"/>
                      </a:lnTo>
                      <a:lnTo>
                        <a:pt x="47157" y="1865"/>
                      </a:lnTo>
                      <a:lnTo>
                        <a:pt x="65415" y="0"/>
                      </a:lnTo>
                      <a:lnTo>
                        <a:pt x="47478" y="2578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2">
                  <a:extLst>
                    <a:ext uri="{FF2B5EF4-FFF2-40B4-BE49-F238E27FC236}">
                      <a16:creationId xmlns:a16="http://schemas.microsoft.com/office/drawing/2014/main" id="{33926E45-4AD3-B6C1-2F1F-66FC8DDF8ED9}"/>
                    </a:ext>
                  </a:extLst>
                </p:cNvPr>
                <p:cNvSpPr/>
                <p:nvPr/>
              </p:nvSpPr>
              <p:spPr>
                <a:xfrm>
                  <a:off x="11631225" y="5472750"/>
                  <a:ext cx="744175" cy="196925"/>
                </a:xfrm>
                <a:custGeom>
                  <a:avLst/>
                  <a:gdLst/>
                  <a:ahLst/>
                  <a:cxnLst/>
                  <a:rect l="l" t="t" r="r" b="b"/>
                  <a:pathLst>
                    <a:path w="29767" h="7877" fill="none" extrusionOk="0">
                      <a:moveTo>
                        <a:pt x="1" y="7876"/>
                      </a:moveTo>
                      <a:lnTo>
                        <a:pt x="13630" y="4308"/>
                      </a:lnTo>
                      <a:lnTo>
                        <a:pt x="29766"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2">
                  <a:extLst>
                    <a:ext uri="{FF2B5EF4-FFF2-40B4-BE49-F238E27FC236}">
                      <a16:creationId xmlns:a16="http://schemas.microsoft.com/office/drawing/2014/main" id="{94DB121B-6F7D-1C52-AFCF-8CCAA93C5197}"/>
                    </a:ext>
                  </a:extLst>
                </p:cNvPr>
                <p:cNvSpPr/>
                <p:nvPr/>
              </p:nvSpPr>
              <p:spPr>
                <a:xfrm>
                  <a:off x="10422600" y="4566275"/>
                  <a:ext cx="712025" cy="70750"/>
                </a:xfrm>
                <a:custGeom>
                  <a:avLst/>
                  <a:gdLst/>
                  <a:ahLst/>
                  <a:cxnLst/>
                  <a:rect l="l" t="t" r="r" b="b"/>
                  <a:pathLst>
                    <a:path w="28481" h="2830" fill="none" extrusionOk="0">
                      <a:moveTo>
                        <a:pt x="0" y="2830"/>
                      </a:moveTo>
                      <a:lnTo>
                        <a:pt x="28480"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2">
                  <a:extLst>
                    <a:ext uri="{FF2B5EF4-FFF2-40B4-BE49-F238E27FC236}">
                      <a16:creationId xmlns:a16="http://schemas.microsoft.com/office/drawing/2014/main" id="{F1152314-71F5-C945-5F6F-E46C4D047F9C}"/>
                    </a:ext>
                  </a:extLst>
                </p:cNvPr>
                <p:cNvSpPr/>
                <p:nvPr/>
              </p:nvSpPr>
              <p:spPr>
                <a:xfrm>
                  <a:off x="13862050" y="3331925"/>
                  <a:ext cx="179225" cy="825350"/>
                </a:xfrm>
                <a:custGeom>
                  <a:avLst/>
                  <a:gdLst/>
                  <a:ahLst/>
                  <a:cxnLst/>
                  <a:rect l="l" t="t" r="r" b="b"/>
                  <a:pathLst>
                    <a:path w="7169" h="33014" fill="none" extrusionOk="0">
                      <a:moveTo>
                        <a:pt x="1" y="33013"/>
                      </a:moveTo>
                      <a:lnTo>
                        <a:pt x="7169"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2">
                  <a:extLst>
                    <a:ext uri="{FF2B5EF4-FFF2-40B4-BE49-F238E27FC236}">
                      <a16:creationId xmlns:a16="http://schemas.microsoft.com/office/drawing/2014/main" id="{76448FCE-32A7-8687-F451-90225AB60CB4}"/>
                    </a:ext>
                  </a:extLst>
                </p:cNvPr>
                <p:cNvSpPr/>
                <p:nvPr/>
              </p:nvSpPr>
              <p:spPr>
                <a:xfrm>
                  <a:off x="12398675" y="1151725"/>
                  <a:ext cx="178425" cy="206575"/>
                </a:xfrm>
                <a:custGeom>
                  <a:avLst/>
                  <a:gdLst/>
                  <a:ahLst/>
                  <a:cxnLst/>
                  <a:rect l="l" t="t" r="r" b="b"/>
                  <a:pathLst>
                    <a:path w="7137" h="8263" fill="none" extrusionOk="0">
                      <a:moveTo>
                        <a:pt x="7137" y="8262"/>
                      </a:moveTo>
                      <a:lnTo>
                        <a:pt x="1"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42">
                <a:extLst>
                  <a:ext uri="{FF2B5EF4-FFF2-40B4-BE49-F238E27FC236}">
                    <a16:creationId xmlns:a16="http://schemas.microsoft.com/office/drawing/2014/main" id="{336613A7-2F5F-2899-C2AF-45A412DCE6E2}"/>
                  </a:ext>
                </a:extLst>
              </p:cNvPr>
              <p:cNvGrpSpPr/>
              <p:nvPr/>
            </p:nvGrpSpPr>
            <p:grpSpPr>
              <a:xfrm>
                <a:off x="9348175" y="863250"/>
                <a:ext cx="5209825" cy="5078850"/>
                <a:chOff x="9348175" y="863250"/>
                <a:chExt cx="5209825" cy="5078850"/>
              </a:xfrm>
            </p:grpSpPr>
            <p:sp>
              <p:nvSpPr>
                <p:cNvPr id="1790" name="Google Shape;1790;p42">
                  <a:extLst>
                    <a:ext uri="{FF2B5EF4-FFF2-40B4-BE49-F238E27FC236}">
                      <a16:creationId xmlns:a16="http://schemas.microsoft.com/office/drawing/2014/main" id="{D6978B3D-C383-1782-C122-5A220578CA3F}"/>
                    </a:ext>
                  </a:extLst>
                </p:cNvPr>
                <p:cNvSpPr/>
                <p:nvPr/>
              </p:nvSpPr>
              <p:spPr>
                <a:xfrm>
                  <a:off x="10724750" y="2312150"/>
                  <a:ext cx="41825" cy="41825"/>
                </a:xfrm>
                <a:custGeom>
                  <a:avLst/>
                  <a:gdLst/>
                  <a:ahLst/>
                  <a:cxnLst/>
                  <a:rect l="l" t="t" r="r" b="b"/>
                  <a:pathLst>
                    <a:path w="1673" h="1673" extrusionOk="0">
                      <a:moveTo>
                        <a:pt x="836" y="1"/>
                      </a:moveTo>
                      <a:cubicBezTo>
                        <a:pt x="386" y="1"/>
                        <a:pt x="1" y="386"/>
                        <a:pt x="1" y="836"/>
                      </a:cubicBezTo>
                      <a:cubicBezTo>
                        <a:pt x="1" y="1286"/>
                        <a:pt x="386" y="1672"/>
                        <a:pt x="836" y="1672"/>
                      </a:cubicBezTo>
                      <a:cubicBezTo>
                        <a:pt x="1318" y="1672"/>
                        <a:pt x="1672" y="1286"/>
                        <a:pt x="1672" y="836"/>
                      </a:cubicBezTo>
                      <a:cubicBezTo>
                        <a:pt x="1672"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2">
                  <a:extLst>
                    <a:ext uri="{FF2B5EF4-FFF2-40B4-BE49-F238E27FC236}">
                      <a16:creationId xmlns:a16="http://schemas.microsoft.com/office/drawing/2014/main" id="{70E753DD-5EB4-F2A8-B0B4-5837182AFCF4}"/>
                    </a:ext>
                  </a:extLst>
                </p:cNvPr>
                <p:cNvSpPr/>
                <p:nvPr/>
              </p:nvSpPr>
              <p:spPr>
                <a:xfrm>
                  <a:off x="12107775" y="1979450"/>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2">
                  <a:extLst>
                    <a:ext uri="{FF2B5EF4-FFF2-40B4-BE49-F238E27FC236}">
                      <a16:creationId xmlns:a16="http://schemas.microsoft.com/office/drawing/2014/main" id="{F4BB2A1C-EEAF-1315-49B5-C44A0576E2EC}"/>
                    </a:ext>
                  </a:extLst>
                </p:cNvPr>
                <p:cNvSpPr/>
                <p:nvPr/>
              </p:nvSpPr>
              <p:spPr>
                <a:xfrm>
                  <a:off x="12959600" y="328210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2">
                  <a:extLst>
                    <a:ext uri="{FF2B5EF4-FFF2-40B4-BE49-F238E27FC236}">
                      <a16:creationId xmlns:a16="http://schemas.microsoft.com/office/drawing/2014/main" id="{595F0502-D26F-8C15-DCDD-B96E08F62BAC}"/>
                    </a:ext>
                  </a:extLst>
                </p:cNvPr>
                <p:cNvSpPr/>
                <p:nvPr/>
              </p:nvSpPr>
              <p:spPr>
                <a:xfrm>
                  <a:off x="13743125" y="1628275"/>
                  <a:ext cx="41800" cy="42625"/>
                </a:xfrm>
                <a:custGeom>
                  <a:avLst/>
                  <a:gdLst/>
                  <a:ahLst/>
                  <a:cxnLst/>
                  <a:rect l="l" t="t" r="r" b="b"/>
                  <a:pathLst>
                    <a:path w="1672" h="1705" extrusionOk="0">
                      <a:moveTo>
                        <a:pt x="836" y="1"/>
                      </a:moveTo>
                      <a:cubicBezTo>
                        <a:pt x="354" y="1"/>
                        <a:pt x="0" y="386"/>
                        <a:pt x="0" y="868"/>
                      </a:cubicBezTo>
                      <a:cubicBezTo>
                        <a:pt x="0" y="1318"/>
                        <a:pt x="354" y="1704"/>
                        <a:pt x="836" y="1704"/>
                      </a:cubicBezTo>
                      <a:cubicBezTo>
                        <a:pt x="1286" y="1704"/>
                        <a:pt x="1672" y="1318"/>
                        <a:pt x="1672" y="868"/>
                      </a:cubicBezTo>
                      <a:cubicBezTo>
                        <a:pt x="1672" y="386"/>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2">
                  <a:extLst>
                    <a:ext uri="{FF2B5EF4-FFF2-40B4-BE49-F238E27FC236}">
                      <a16:creationId xmlns:a16="http://schemas.microsoft.com/office/drawing/2014/main" id="{9534006D-AC00-1253-134D-15B7C97EBFED}"/>
                    </a:ext>
                  </a:extLst>
                </p:cNvPr>
                <p:cNvSpPr/>
                <p:nvPr/>
              </p:nvSpPr>
              <p:spPr>
                <a:xfrm>
                  <a:off x="11690700" y="2964675"/>
                  <a:ext cx="42600" cy="42625"/>
                </a:xfrm>
                <a:custGeom>
                  <a:avLst/>
                  <a:gdLst/>
                  <a:ahLst/>
                  <a:cxnLst/>
                  <a:rect l="l" t="t" r="r" b="b"/>
                  <a:pathLst>
                    <a:path w="1704" h="1705" extrusionOk="0">
                      <a:moveTo>
                        <a:pt x="868" y="1"/>
                      </a:moveTo>
                      <a:cubicBezTo>
                        <a:pt x="386" y="1"/>
                        <a:pt x="0" y="387"/>
                        <a:pt x="0" y="869"/>
                      </a:cubicBezTo>
                      <a:cubicBezTo>
                        <a:pt x="0" y="1319"/>
                        <a:pt x="386" y="1705"/>
                        <a:pt x="868" y="1705"/>
                      </a:cubicBezTo>
                      <a:cubicBezTo>
                        <a:pt x="1318" y="1705"/>
                        <a:pt x="1704" y="1319"/>
                        <a:pt x="1704" y="869"/>
                      </a:cubicBezTo>
                      <a:cubicBezTo>
                        <a:pt x="1704" y="387"/>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2">
                  <a:extLst>
                    <a:ext uri="{FF2B5EF4-FFF2-40B4-BE49-F238E27FC236}">
                      <a16:creationId xmlns:a16="http://schemas.microsoft.com/office/drawing/2014/main" id="{836179AA-82D0-EE86-5A62-A42072DEE17C}"/>
                    </a:ext>
                  </a:extLst>
                </p:cNvPr>
                <p:cNvSpPr/>
                <p:nvPr/>
              </p:nvSpPr>
              <p:spPr>
                <a:xfrm>
                  <a:off x="12671100" y="4466625"/>
                  <a:ext cx="42625" cy="41825"/>
                </a:xfrm>
                <a:custGeom>
                  <a:avLst/>
                  <a:gdLst/>
                  <a:ahLst/>
                  <a:cxnLst/>
                  <a:rect l="l" t="t" r="r" b="b"/>
                  <a:pathLst>
                    <a:path w="1705" h="1673" extrusionOk="0">
                      <a:moveTo>
                        <a:pt x="836" y="1"/>
                      </a:moveTo>
                      <a:cubicBezTo>
                        <a:pt x="386" y="1"/>
                        <a:pt x="1" y="387"/>
                        <a:pt x="1" y="837"/>
                      </a:cubicBezTo>
                      <a:cubicBezTo>
                        <a:pt x="1" y="1319"/>
                        <a:pt x="386" y="1672"/>
                        <a:pt x="836" y="1672"/>
                      </a:cubicBezTo>
                      <a:cubicBezTo>
                        <a:pt x="1318" y="1672"/>
                        <a:pt x="1704" y="1319"/>
                        <a:pt x="1704" y="837"/>
                      </a:cubicBezTo>
                      <a:cubicBezTo>
                        <a:pt x="1704" y="387"/>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2">
                  <a:extLst>
                    <a:ext uri="{FF2B5EF4-FFF2-40B4-BE49-F238E27FC236}">
                      <a16:creationId xmlns:a16="http://schemas.microsoft.com/office/drawing/2014/main" id="{0894B34D-A30E-B591-9A1A-AF4004E873AB}"/>
                    </a:ext>
                  </a:extLst>
                </p:cNvPr>
                <p:cNvSpPr/>
                <p:nvPr/>
              </p:nvSpPr>
              <p:spPr>
                <a:xfrm>
                  <a:off x="9348175" y="5181850"/>
                  <a:ext cx="42600" cy="42625"/>
                </a:xfrm>
                <a:custGeom>
                  <a:avLst/>
                  <a:gdLst/>
                  <a:ahLst/>
                  <a:cxnLst/>
                  <a:rect l="l" t="t" r="r" b="b"/>
                  <a:pathLst>
                    <a:path w="1704" h="1705" extrusionOk="0">
                      <a:moveTo>
                        <a:pt x="836" y="1"/>
                      </a:moveTo>
                      <a:cubicBezTo>
                        <a:pt x="386" y="1"/>
                        <a:pt x="0" y="386"/>
                        <a:pt x="0" y="836"/>
                      </a:cubicBezTo>
                      <a:cubicBezTo>
                        <a:pt x="0" y="1318"/>
                        <a:pt x="386" y="1704"/>
                        <a:pt x="836" y="1704"/>
                      </a:cubicBezTo>
                      <a:cubicBezTo>
                        <a:pt x="1318" y="1704"/>
                        <a:pt x="1704" y="1318"/>
                        <a:pt x="1704" y="836"/>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2">
                  <a:extLst>
                    <a:ext uri="{FF2B5EF4-FFF2-40B4-BE49-F238E27FC236}">
                      <a16:creationId xmlns:a16="http://schemas.microsoft.com/office/drawing/2014/main" id="{27C4D56A-A3B9-6A61-2B79-8241BEAF5316}"/>
                    </a:ext>
                  </a:extLst>
                </p:cNvPr>
                <p:cNvSpPr/>
                <p:nvPr/>
              </p:nvSpPr>
              <p:spPr>
                <a:xfrm>
                  <a:off x="11122550" y="4545400"/>
                  <a:ext cx="41800" cy="41800"/>
                </a:xfrm>
                <a:custGeom>
                  <a:avLst/>
                  <a:gdLst/>
                  <a:ahLst/>
                  <a:cxnLst/>
                  <a:rect l="l" t="t" r="r" b="b"/>
                  <a:pathLst>
                    <a:path w="1672" h="1672" extrusionOk="0">
                      <a:moveTo>
                        <a:pt x="836" y="0"/>
                      </a:moveTo>
                      <a:cubicBezTo>
                        <a:pt x="386" y="0"/>
                        <a:pt x="0" y="354"/>
                        <a:pt x="0" y="836"/>
                      </a:cubicBezTo>
                      <a:cubicBezTo>
                        <a:pt x="0" y="1286"/>
                        <a:pt x="386" y="1672"/>
                        <a:pt x="836" y="1672"/>
                      </a:cubicBezTo>
                      <a:cubicBezTo>
                        <a:pt x="1318" y="1672"/>
                        <a:pt x="1672" y="1286"/>
                        <a:pt x="1672" y="836"/>
                      </a:cubicBezTo>
                      <a:cubicBezTo>
                        <a:pt x="1672" y="354"/>
                        <a:pt x="1318"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2">
                  <a:extLst>
                    <a:ext uri="{FF2B5EF4-FFF2-40B4-BE49-F238E27FC236}">
                      <a16:creationId xmlns:a16="http://schemas.microsoft.com/office/drawing/2014/main" id="{2F21D77C-D4A6-504E-98AB-0F17EF8C7FC9}"/>
                    </a:ext>
                  </a:extLst>
                </p:cNvPr>
                <p:cNvSpPr/>
                <p:nvPr/>
              </p:nvSpPr>
              <p:spPr>
                <a:xfrm>
                  <a:off x="10115625" y="5616600"/>
                  <a:ext cx="42600" cy="42625"/>
                </a:xfrm>
                <a:custGeom>
                  <a:avLst/>
                  <a:gdLst/>
                  <a:ahLst/>
                  <a:cxnLst/>
                  <a:rect l="l" t="t" r="r" b="b"/>
                  <a:pathLst>
                    <a:path w="1704" h="1705" extrusionOk="0">
                      <a:moveTo>
                        <a:pt x="868" y="1"/>
                      </a:moveTo>
                      <a:cubicBezTo>
                        <a:pt x="386" y="1"/>
                        <a:pt x="0" y="386"/>
                        <a:pt x="0" y="869"/>
                      </a:cubicBezTo>
                      <a:cubicBezTo>
                        <a:pt x="0" y="1319"/>
                        <a:pt x="386" y="1704"/>
                        <a:pt x="868" y="1704"/>
                      </a:cubicBezTo>
                      <a:cubicBezTo>
                        <a:pt x="1318" y="1704"/>
                        <a:pt x="1704" y="1319"/>
                        <a:pt x="1704" y="869"/>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2">
                  <a:extLst>
                    <a:ext uri="{FF2B5EF4-FFF2-40B4-BE49-F238E27FC236}">
                      <a16:creationId xmlns:a16="http://schemas.microsoft.com/office/drawing/2014/main" id="{7D15CC56-C724-2E2D-13CD-700781BA8D91}"/>
                    </a:ext>
                  </a:extLst>
                </p:cNvPr>
                <p:cNvSpPr/>
                <p:nvPr/>
              </p:nvSpPr>
              <p:spPr>
                <a:xfrm>
                  <a:off x="12002500" y="3531225"/>
                  <a:ext cx="42600" cy="41825"/>
                </a:xfrm>
                <a:custGeom>
                  <a:avLst/>
                  <a:gdLst/>
                  <a:ahLst/>
                  <a:cxnLst/>
                  <a:rect l="l" t="t" r="r" b="b"/>
                  <a:pathLst>
                    <a:path w="1704" h="1673" extrusionOk="0">
                      <a:moveTo>
                        <a:pt x="836" y="1"/>
                      </a:moveTo>
                      <a:cubicBezTo>
                        <a:pt x="386" y="1"/>
                        <a:pt x="0" y="354"/>
                        <a:pt x="0" y="837"/>
                      </a:cubicBezTo>
                      <a:cubicBezTo>
                        <a:pt x="0" y="1287"/>
                        <a:pt x="386" y="1672"/>
                        <a:pt x="836" y="1672"/>
                      </a:cubicBezTo>
                      <a:cubicBezTo>
                        <a:pt x="1318" y="1672"/>
                        <a:pt x="1704" y="1287"/>
                        <a:pt x="1704" y="837"/>
                      </a:cubicBezTo>
                      <a:cubicBezTo>
                        <a:pt x="1704" y="354"/>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2">
                  <a:extLst>
                    <a:ext uri="{FF2B5EF4-FFF2-40B4-BE49-F238E27FC236}">
                      <a16:creationId xmlns:a16="http://schemas.microsoft.com/office/drawing/2014/main" id="{64611521-5823-3B24-4EE8-1FFDE89199A6}"/>
                    </a:ext>
                  </a:extLst>
                </p:cNvPr>
                <p:cNvSpPr/>
                <p:nvPr/>
              </p:nvSpPr>
              <p:spPr>
                <a:xfrm>
                  <a:off x="10624300" y="3630075"/>
                  <a:ext cx="42625" cy="42625"/>
                </a:xfrm>
                <a:custGeom>
                  <a:avLst/>
                  <a:gdLst/>
                  <a:ahLst/>
                  <a:cxnLst/>
                  <a:rect l="l" t="t" r="r" b="b"/>
                  <a:pathLst>
                    <a:path w="1705" h="1705" extrusionOk="0">
                      <a:moveTo>
                        <a:pt x="868" y="1"/>
                      </a:moveTo>
                      <a:cubicBezTo>
                        <a:pt x="386" y="1"/>
                        <a:pt x="0" y="386"/>
                        <a:pt x="0" y="868"/>
                      </a:cubicBezTo>
                      <a:cubicBezTo>
                        <a:pt x="0" y="1318"/>
                        <a:pt x="386" y="1704"/>
                        <a:pt x="868" y="1704"/>
                      </a:cubicBezTo>
                      <a:cubicBezTo>
                        <a:pt x="1318" y="1704"/>
                        <a:pt x="1704" y="1318"/>
                        <a:pt x="1704" y="868"/>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2">
                  <a:extLst>
                    <a:ext uri="{FF2B5EF4-FFF2-40B4-BE49-F238E27FC236}">
                      <a16:creationId xmlns:a16="http://schemas.microsoft.com/office/drawing/2014/main" id="{514EB5BE-4192-207C-1BAB-D283BEBBE119}"/>
                    </a:ext>
                  </a:extLst>
                </p:cNvPr>
                <p:cNvSpPr/>
                <p:nvPr/>
              </p:nvSpPr>
              <p:spPr>
                <a:xfrm>
                  <a:off x="13161300" y="3589900"/>
                  <a:ext cx="41825" cy="42600"/>
                </a:xfrm>
                <a:custGeom>
                  <a:avLst/>
                  <a:gdLst/>
                  <a:ahLst/>
                  <a:cxnLst/>
                  <a:rect l="l" t="t" r="r" b="b"/>
                  <a:pathLst>
                    <a:path w="1673" h="1704" extrusionOk="0">
                      <a:moveTo>
                        <a:pt x="836" y="0"/>
                      </a:moveTo>
                      <a:cubicBezTo>
                        <a:pt x="354" y="0"/>
                        <a:pt x="1" y="386"/>
                        <a:pt x="1" y="836"/>
                      </a:cubicBezTo>
                      <a:cubicBezTo>
                        <a:pt x="1" y="1318"/>
                        <a:pt x="354" y="1704"/>
                        <a:pt x="836" y="1704"/>
                      </a:cubicBezTo>
                      <a:cubicBezTo>
                        <a:pt x="1319" y="1704"/>
                        <a:pt x="1672" y="1318"/>
                        <a:pt x="1672" y="836"/>
                      </a:cubicBezTo>
                      <a:cubicBezTo>
                        <a:pt x="1672" y="386"/>
                        <a:pt x="1319"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2">
                  <a:extLst>
                    <a:ext uri="{FF2B5EF4-FFF2-40B4-BE49-F238E27FC236}">
                      <a16:creationId xmlns:a16="http://schemas.microsoft.com/office/drawing/2014/main" id="{4DCA4187-1EA2-93A2-43D0-663DFD70EC7B}"/>
                    </a:ext>
                  </a:extLst>
                </p:cNvPr>
                <p:cNvSpPr/>
                <p:nvPr/>
              </p:nvSpPr>
              <p:spPr>
                <a:xfrm>
                  <a:off x="14516200" y="473905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2">
                  <a:extLst>
                    <a:ext uri="{FF2B5EF4-FFF2-40B4-BE49-F238E27FC236}">
                      <a16:creationId xmlns:a16="http://schemas.microsoft.com/office/drawing/2014/main" id="{4190B62D-F049-D295-B76A-50D50B6AF85B}"/>
                    </a:ext>
                  </a:extLst>
                </p:cNvPr>
                <p:cNvSpPr/>
                <p:nvPr/>
              </p:nvSpPr>
              <p:spPr>
                <a:xfrm>
                  <a:off x="13821075" y="5063725"/>
                  <a:ext cx="42600" cy="42600"/>
                </a:xfrm>
                <a:custGeom>
                  <a:avLst/>
                  <a:gdLst/>
                  <a:ahLst/>
                  <a:cxnLst/>
                  <a:rect l="l" t="t" r="r" b="b"/>
                  <a:pathLst>
                    <a:path w="1704" h="1704" extrusionOk="0">
                      <a:moveTo>
                        <a:pt x="868" y="0"/>
                      </a:moveTo>
                      <a:cubicBezTo>
                        <a:pt x="386" y="0"/>
                        <a:pt x="0" y="386"/>
                        <a:pt x="0" y="868"/>
                      </a:cubicBezTo>
                      <a:cubicBezTo>
                        <a:pt x="0" y="1318"/>
                        <a:pt x="386" y="1704"/>
                        <a:pt x="868" y="1704"/>
                      </a:cubicBezTo>
                      <a:cubicBezTo>
                        <a:pt x="1318" y="1704"/>
                        <a:pt x="1704" y="1318"/>
                        <a:pt x="1704" y="868"/>
                      </a:cubicBezTo>
                      <a:cubicBezTo>
                        <a:pt x="1704" y="386"/>
                        <a:pt x="1318" y="0"/>
                        <a:pt x="86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2">
                  <a:extLst>
                    <a:ext uri="{FF2B5EF4-FFF2-40B4-BE49-F238E27FC236}">
                      <a16:creationId xmlns:a16="http://schemas.microsoft.com/office/drawing/2014/main" id="{98C5C465-8369-9C0F-A551-0F02CA634BF2}"/>
                    </a:ext>
                  </a:extLst>
                </p:cNvPr>
                <p:cNvSpPr/>
                <p:nvPr/>
              </p:nvSpPr>
              <p:spPr>
                <a:xfrm>
                  <a:off x="13674800" y="5776525"/>
                  <a:ext cx="41825" cy="42625"/>
                </a:xfrm>
                <a:custGeom>
                  <a:avLst/>
                  <a:gdLst/>
                  <a:ahLst/>
                  <a:cxnLst/>
                  <a:rect l="l" t="t" r="r" b="b"/>
                  <a:pathLst>
                    <a:path w="1673" h="1705" extrusionOk="0">
                      <a:moveTo>
                        <a:pt x="837" y="0"/>
                      </a:moveTo>
                      <a:cubicBezTo>
                        <a:pt x="387" y="0"/>
                        <a:pt x="1" y="386"/>
                        <a:pt x="1" y="836"/>
                      </a:cubicBezTo>
                      <a:cubicBezTo>
                        <a:pt x="1" y="1318"/>
                        <a:pt x="387" y="1704"/>
                        <a:pt x="837" y="1704"/>
                      </a:cubicBezTo>
                      <a:cubicBezTo>
                        <a:pt x="1319" y="1704"/>
                        <a:pt x="1673" y="1318"/>
                        <a:pt x="1673" y="836"/>
                      </a:cubicBezTo>
                      <a:cubicBezTo>
                        <a:pt x="1673"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2">
                  <a:extLst>
                    <a:ext uri="{FF2B5EF4-FFF2-40B4-BE49-F238E27FC236}">
                      <a16:creationId xmlns:a16="http://schemas.microsoft.com/office/drawing/2014/main" id="{F58EB538-8EAB-53D9-A1CC-0D3E02A2402B}"/>
                    </a:ext>
                  </a:extLst>
                </p:cNvPr>
                <p:cNvSpPr/>
                <p:nvPr/>
              </p:nvSpPr>
              <p:spPr>
                <a:xfrm>
                  <a:off x="13244075" y="5739550"/>
                  <a:ext cx="42625" cy="41825"/>
                </a:xfrm>
                <a:custGeom>
                  <a:avLst/>
                  <a:gdLst/>
                  <a:ahLst/>
                  <a:cxnLst/>
                  <a:rect l="l" t="t" r="r" b="b"/>
                  <a:pathLst>
                    <a:path w="1705" h="1673" extrusionOk="0">
                      <a:moveTo>
                        <a:pt x="868" y="1"/>
                      </a:moveTo>
                      <a:cubicBezTo>
                        <a:pt x="386" y="1"/>
                        <a:pt x="1" y="354"/>
                        <a:pt x="1" y="837"/>
                      </a:cubicBezTo>
                      <a:cubicBezTo>
                        <a:pt x="1" y="1319"/>
                        <a:pt x="386" y="1672"/>
                        <a:pt x="868" y="1672"/>
                      </a:cubicBezTo>
                      <a:cubicBezTo>
                        <a:pt x="1318" y="1672"/>
                        <a:pt x="1704" y="1319"/>
                        <a:pt x="1704" y="837"/>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2">
                  <a:extLst>
                    <a:ext uri="{FF2B5EF4-FFF2-40B4-BE49-F238E27FC236}">
                      <a16:creationId xmlns:a16="http://schemas.microsoft.com/office/drawing/2014/main" id="{AA48E516-2DAF-4537-F93D-066CA7E87342}"/>
                    </a:ext>
                  </a:extLst>
                </p:cNvPr>
                <p:cNvSpPr/>
                <p:nvPr/>
              </p:nvSpPr>
              <p:spPr>
                <a:xfrm>
                  <a:off x="12369750" y="5899475"/>
                  <a:ext cx="42600" cy="42625"/>
                </a:xfrm>
                <a:custGeom>
                  <a:avLst/>
                  <a:gdLst/>
                  <a:ahLst/>
                  <a:cxnLst/>
                  <a:rect l="l" t="t" r="r" b="b"/>
                  <a:pathLst>
                    <a:path w="1704" h="1705" extrusionOk="0">
                      <a:moveTo>
                        <a:pt x="836" y="1"/>
                      </a:moveTo>
                      <a:cubicBezTo>
                        <a:pt x="386" y="1"/>
                        <a:pt x="0" y="386"/>
                        <a:pt x="0" y="868"/>
                      </a:cubicBezTo>
                      <a:cubicBezTo>
                        <a:pt x="0" y="1319"/>
                        <a:pt x="386" y="1704"/>
                        <a:pt x="836" y="1704"/>
                      </a:cubicBezTo>
                      <a:cubicBezTo>
                        <a:pt x="1318" y="1704"/>
                        <a:pt x="1704" y="1319"/>
                        <a:pt x="1704" y="868"/>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2">
                  <a:extLst>
                    <a:ext uri="{FF2B5EF4-FFF2-40B4-BE49-F238E27FC236}">
                      <a16:creationId xmlns:a16="http://schemas.microsoft.com/office/drawing/2014/main" id="{342004EE-CD14-81A3-65A9-0A86878965EB}"/>
                    </a:ext>
                  </a:extLst>
                </p:cNvPr>
                <p:cNvSpPr/>
                <p:nvPr/>
              </p:nvSpPr>
              <p:spPr>
                <a:xfrm>
                  <a:off x="11950250" y="5549100"/>
                  <a:ext cx="42625" cy="41825"/>
                </a:xfrm>
                <a:custGeom>
                  <a:avLst/>
                  <a:gdLst/>
                  <a:ahLst/>
                  <a:cxnLst/>
                  <a:rect l="l" t="t" r="r" b="b"/>
                  <a:pathLst>
                    <a:path w="1705" h="1673" extrusionOk="0">
                      <a:moveTo>
                        <a:pt x="869" y="1"/>
                      </a:moveTo>
                      <a:cubicBezTo>
                        <a:pt x="387" y="1"/>
                        <a:pt x="1" y="354"/>
                        <a:pt x="1" y="836"/>
                      </a:cubicBezTo>
                      <a:cubicBezTo>
                        <a:pt x="1" y="1286"/>
                        <a:pt x="387" y="1672"/>
                        <a:pt x="869" y="1672"/>
                      </a:cubicBezTo>
                      <a:cubicBezTo>
                        <a:pt x="1319" y="1672"/>
                        <a:pt x="1705" y="1286"/>
                        <a:pt x="1705" y="836"/>
                      </a:cubicBezTo>
                      <a:cubicBezTo>
                        <a:pt x="1705" y="354"/>
                        <a:pt x="1319" y="1"/>
                        <a:pt x="86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2">
                  <a:extLst>
                    <a:ext uri="{FF2B5EF4-FFF2-40B4-BE49-F238E27FC236}">
                      <a16:creationId xmlns:a16="http://schemas.microsoft.com/office/drawing/2014/main" id="{C627FFCD-8548-9146-C5F4-CD0A2624AA07}"/>
                    </a:ext>
                  </a:extLst>
                </p:cNvPr>
                <p:cNvSpPr/>
                <p:nvPr/>
              </p:nvSpPr>
              <p:spPr>
                <a:xfrm>
                  <a:off x="11609525" y="5647950"/>
                  <a:ext cx="42625" cy="42625"/>
                </a:xfrm>
                <a:custGeom>
                  <a:avLst/>
                  <a:gdLst/>
                  <a:ahLst/>
                  <a:cxnLst/>
                  <a:rect l="l" t="t" r="r" b="b"/>
                  <a:pathLst>
                    <a:path w="1705" h="1705" extrusionOk="0">
                      <a:moveTo>
                        <a:pt x="869" y="0"/>
                      </a:moveTo>
                      <a:cubicBezTo>
                        <a:pt x="386" y="0"/>
                        <a:pt x="1" y="386"/>
                        <a:pt x="1" y="868"/>
                      </a:cubicBezTo>
                      <a:cubicBezTo>
                        <a:pt x="1" y="1318"/>
                        <a:pt x="386" y="1704"/>
                        <a:pt x="869" y="1704"/>
                      </a:cubicBezTo>
                      <a:cubicBezTo>
                        <a:pt x="1319" y="1704"/>
                        <a:pt x="1704" y="1318"/>
                        <a:pt x="1704" y="868"/>
                      </a:cubicBezTo>
                      <a:cubicBezTo>
                        <a:pt x="1704" y="386"/>
                        <a:pt x="1319" y="0"/>
                        <a:pt x="86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2">
                  <a:extLst>
                    <a:ext uri="{FF2B5EF4-FFF2-40B4-BE49-F238E27FC236}">
                      <a16:creationId xmlns:a16="http://schemas.microsoft.com/office/drawing/2014/main" id="{CEAB48DF-5DF1-3083-3E24-05AEB1E5515C}"/>
                    </a:ext>
                  </a:extLst>
                </p:cNvPr>
                <p:cNvSpPr/>
                <p:nvPr/>
              </p:nvSpPr>
              <p:spPr>
                <a:xfrm>
                  <a:off x="11266375" y="4940775"/>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2">
                  <a:extLst>
                    <a:ext uri="{FF2B5EF4-FFF2-40B4-BE49-F238E27FC236}">
                      <a16:creationId xmlns:a16="http://schemas.microsoft.com/office/drawing/2014/main" id="{5FEE6B94-EF39-0786-16F6-394F8A0945A9}"/>
                    </a:ext>
                  </a:extLst>
                </p:cNvPr>
                <p:cNvSpPr/>
                <p:nvPr/>
              </p:nvSpPr>
              <p:spPr>
                <a:xfrm>
                  <a:off x="13496400" y="863250"/>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2">
                  <a:extLst>
                    <a:ext uri="{FF2B5EF4-FFF2-40B4-BE49-F238E27FC236}">
                      <a16:creationId xmlns:a16="http://schemas.microsoft.com/office/drawing/2014/main" id="{51774B09-1255-196A-CD48-47638CC5500B}"/>
                    </a:ext>
                  </a:extLst>
                </p:cNvPr>
                <p:cNvSpPr/>
                <p:nvPr/>
              </p:nvSpPr>
              <p:spPr>
                <a:xfrm>
                  <a:off x="12099725" y="1387200"/>
                  <a:ext cx="42625" cy="42600"/>
                </a:xfrm>
                <a:custGeom>
                  <a:avLst/>
                  <a:gdLst/>
                  <a:ahLst/>
                  <a:cxnLst/>
                  <a:rect l="l" t="t" r="r" b="b"/>
                  <a:pathLst>
                    <a:path w="1705" h="1704" extrusionOk="0">
                      <a:moveTo>
                        <a:pt x="837" y="0"/>
                      </a:moveTo>
                      <a:cubicBezTo>
                        <a:pt x="387" y="0"/>
                        <a:pt x="1" y="386"/>
                        <a:pt x="1" y="868"/>
                      </a:cubicBezTo>
                      <a:cubicBezTo>
                        <a:pt x="1" y="1318"/>
                        <a:pt x="387" y="1704"/>
                        <a:pt x="837" y="1704"/>
                      </a:cubicBezTo>
                      <a:cubicBezTo>
                        <a:pt x="1319" y="1704"/>
                        <a:pt x="1704" y="1318"/>
                        <a:pt x="1704" y="868"/>
                      </a:cubicBezTo>
                      <a:cubicBezTo>
                        <a:pt x="1704"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2">
                  <a:extLst>
                    <a:ext uri="{FF2B5EF4-FFF2-40B4-BE49-F238E27FC236}">
                      <a16:creationId xmlns:a16="http://schemas.microsoft.com/office/drawing/2014/main" id="{41E6C7E9-5F7D-B3AE-148E-D09447EE2E8F}"/>
                    </a:ext>
                  </a:extLst>
                </p:cNvPr>
                <p:cNvSpPr/>
                <p:nvPr/>
              </p:nvSpPr>
              <p:spPr>
                <a:xfrm>
                  <a:off x="12372150" y="1127625"/>
                  <a:ext cx="42625" cy="42625"/>
                </a:xfrm>
                <a:custGeom>
                  <a:avLst/>
                  <a:gdLst/>
                  <a:ahLst/>
                  <a:cxnLst/>
                  <a:rect l="l" t="t" r="r" b="b"/>
                  <a:pathLst>
                    <a:path w="1705" h="1705" extrusionOk="0">
                      <a:moveTo>
                        <a:pt x="837" y="1"/>
                      </a:moveTo>
                      <a:cubicBezTo>
                        <a:pt x="386" y="1"/>
                        <a:pt x="1" y="386"/>
                        <a:pt x="1" y="868"/>
                      </a:cubicBezTo>
                      <a:cubicBezTo>
                        <a:pt x="1" y="1318"/>
                        <a:pt x="386" y="1704"/>
                        <a:pt x="837" y="1704"/>
                      </a:cubicBezTo>
                      <a:cubicBezTo>
                        <a:pt x="1319" y="1704"/>
                        <a:pt x="1704" y="1318"/>
                        <a:pt x="1704" y="868"/>
                      </a:cubicBezTo>
                      <a:cubicBezTo>
                        <a:pt x="1704" y="386"/>
                        <a:pt x="1319" y="1"/>
                        <a:pt x="83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2">
                  <a:extLst>
                    <a:ext uri="{FF2B5EF4-FFF2-40B4-BE49-F238E27FC236}">
                      <a16:creationId xmlns:a16="http://schemas.microsoft.com/office/drawing/2014/main" id="{6EB079D2-20A2-C555-AAC6-1C8AA8E50BC2}"/>
                    </a:ext>
                  </a:extLst>
                </p:cNvPr>
                <p:cNvSpPr/>
                <p:nvPr/>
              </p:nvSpPr>
              <p:spPr>
                <a:xfrm>
                  <a:off x="13247300" y="1361475"/>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2">
                  <a:extLst>
                    <a:ext uri="{FF2B5EF4-FFF2-40B4-BE49-F238E27FC236}">
                      <a16:creationId xmlns:a16="http://schemas.microsoft.com/office/drawing/2014/main" id="{60963677-C323-0692-7F62-3B3C76C717B4}"/>
                    </a:ext>
                  </a:extLst>
                </p:cNvPr>
                <p:cNvSpPr/>
                <p:nvPr/>
              </p:nvSpPr>
              <p:spPr>
                <a:xfrm>
                  <a:off x="10904750" y="2926100"/>
                  <a:ext cx="69150" cy="69150"/>
                </a:xfrm>
                <a:custGeom>
                  <a:avLst/>
                  <a:gdLst/>
                  <a:ahLst/>
                  <a:cxnLst/>
                  <a:rect l="l" t="t" r="r" b="b"/>
                  <a:pathLst>
                    <a:path w="2766" h="2766" extrusionOk="0">
                      <a:moveTo>
                        <a:pt x="1383" y="1"/>
                      </a:moveTo>
                      <a:cubicBezTo>
                        <a:pt x="644" y="1"/>
                        <a:pt x="1" y="644"/>
                        <a:pt x="1" y="1383"/>
                      </a:cubicBezTo>
                      <a:cubicBezTo>
                        <a:pt x="1" y="2155"/>
                        <a:pt x="644" y="2765"/>
                        <a:pt x="1383" y="2765"/>
                      </a:cubicBezTo>
                      <a:cubicBezTo>
                        <a:pt x="2155" y="2765"/>
                        <a:pt x="2765" y="2155"/>
                        <a:pt x="2765" y="1383"/>
                      </a:cubicBezTo>
                      <a:cubicBezTo>
                        <a:pt x="2765" y="644"/>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2">
                  <a:extLst>
                    <a:ext uri="{FF2B5EF4-FFF2-40B4-BE49-F238E27FC236}">
                      <a16:creationId xmlns:a16="http://schemas.microsoft.com/office/drawing/2014/main" id="{148D31D5-3008-8C44-54D5-4004BD020741}"/>
                    </a:ext>
                  </a:extLst>
                </p:cNvPr>
                <p:cNvSpPr/>
                <p:nvPr/>
              </p:nvSpPr>
              <p:spPr>
                <a:xfrm>
                  <a:off x="11940625" y="2983975"/>
                  <a:ext cx="68325" cy="69125"/>
                </a:xfrm>
                <a:custGeom>
                  <a:avLst/>
                  <a:gdLst/>
                  <a:ahLst/>
                  <a:cxnLst/>
                  <a:rect l="l" t="t" r="r" b="b"/>
                  <a:pathLst>
                    <a:path w="2733" h="2765" extrusionOk="0">
                      <a:moveTo>
                        <a:pt x="1350" y="0"/>
                      </a:moveTo>
                      <a:cubicBezTo>
                        <a:pt x="611" y="0"/>
                        <a:pt x="0" y="611"/>
                        <a:pt x="0" y="1383"/>
                      </a:cubicBezTo>
                      <a:cubicBezTo>
                        <a:pt x="0" y="2122"/>
                        <a:pt x="611" y="2765"/>
                        <a:pt x="1350" y="2765"/>
                      </a:cubicBezTo>
                      <a:cubicBezTo>
                        <a:pt x="2122" y="2765"/>
                        <a:pt x="2732" y="2122"/>
                        <a:pt x="2732" y="1383"/>
                      </a:cubicBezTo>
                      <a:cubicBezTo>
                        <a:pt x="2732" y="611"/>
                        <a:pt x="2122" y="0"/>
                        <a:pt x="135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2">
                  <a:extLst>
                    <a:ext uri="{FF2B5EF4-FFF2-40B4-BE49-F238E27FC236}">
                      <a16:creationId xmlns:a16="http://schemas.microsoft.com/office/drawing/2014/main" id="{BC025018-78E2-5F88-5AB4-61B43B1F35CC}"/>
                    </a:ext>
                  </a:extLst>
                </p:cNvPr>
                <p:cNvSpPr/>
                <p:nvPr/>
              </p:nvSpPr>
              <p:spPr>
                <a:xfrm>
                  <a:off x="12540100" y="1317275"/>
                  <a:ext cx="69150" cy="69150"/>
                </a:xfrm>
                <a:custGeom>
                  <a:avLst/>
                  <a:gdLst/>
                  <a:ahLst/>
                  <a:cxnLst/>
                  <a:rect l="l" t="t" r="r" b="b"/>
                  <a:pathLst>
                    <a:path w="2766" h="2766" extrusionOk="0">
                      <a:moveTo>
                        <a:pt x="1383" y="1"/>
                      </a:moveTo>
                      <a:cubicBezTo>
                        <a:pt x="644" y="1"/>
                        <a:pt x="1" y="611"/>
                        <a:pt x="1" y="1383"/>
                      </a:cubicBezTo>
                      <a:cubicBezTo>
                        <a:pt x="1" y="2154"/>
                        <a:pt x="644" y="2765"/>
                        <a:pt x="1383" y="2765"/>
                      </a:cubicBezTo>
                      <a:cubicBezTo>
                        <a:pt x="2155" y="2765"/>
                        <a:pt x="2765" y="2154"/>
                        <a:pt x="2765" y="1383"/>
                      </a:cubicBezTo>
                      <a:cubicBezTo>
                        <a:pt x="2765" y="611"/>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2">
                  <a:extLst>
                    <a:ext uri="{FF2B5EF4-FFF2-40B4-BE49-F238E27FC236}">
                      <a16:creationId xmlns:a16="http://schemas.microsoft.com/office/drawing/2014/main" id="{8F9174B5-05C2-4711-C64B-6BAD542F44B8}"/>
                    </a:ext>
                  </a:extLst>
                </p:cNvPr>
                <p:cNvSpPr/>
                <p:nvPr/>
              </p:nvSpPr>
              <p:spPr>
                <a:xfrm>
                  <a:off x="13074525" y="3947500"/>
                  <a:ext cx="69125" cy="68325"/>
                </a:xfrm>
                <a:custGeom>
                  <a:avLst/>
                  <a:gdLst/>
                  <a:ahLst/>
                  <a:cxnLst/>
                  <a:rect l="l" t="t" r="r" b="b"/>
                  <a:pathLst>
                    <a:path w="2765" h="2733" extrusionOk="0">
                      <a:moveTo>
                        <a:pt x="1382" y="1"/>
                      </a:moveTo>
                      <a:cubicBezTo>
                        <a:pt x="611" y="1"/>
                        <a:pt x="0" y="611"/>
                        <a:pt x="0" y="1383"/>
                      </a:cubicBezTo>
                      <a:cubicBezTo>
                        <a:pt x="0" y="2122"/>
                        <a:pt x="611" y="2733"/>
                        <a:pt x="1382" y="2733"/>
                      </a:cubicBezTo>
                      <a:cubicBezTo>
                        <a:pt x="2122" y="2733"/>
                        <a:pt x="2764" y="2122"/>
                        <a:pt x="2764" y="1383"/>
                      </a:cubicBezTo>
                      <a:cubicBezTo>
                        <a:pt x="2764" y="611"/>
                        <a:pt x="2122" y="1"/>
                        <a:pt x="138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2">
                  <a:extLst>
                    <a:ext uri="{FF2B5EF4-FFF2-40B4-BE49-F238E27FC236}">
                      <a16:creationId xmlns:a16="http://schemas.microsoft.com/office/drawing/2014/main" id="{649DB2E8-D00D-2895-61E5-777D70A9B36C}"/>
                    </a:ext>
                  </a:extLst>
                </p:cNvPr>
                <p:cNvSpPr/>
                <p:nvPr/>
              </p:nvSpPr>
              <p:spPr>
                <a:xfrm>
                  <a:off x="13839550" y="4119475"/>
                  <a:ext cx="69150" cy="68325"/>
                </a:xfrm>
                <a:custGeom>
                  <a:avLst/>
                  <a:gdLst/>
                  <a:ahLst/>
                  <a:cxnLst/>
                  <a:rect l="l" t="t" r="r" b="b"/>
                  <a:pathLst>
                    <a:path w="2766" h="2733" extrusionOk="0">
                      <a:moveTo>
                        <a:pt x="1383" y="1"/>
                      </a:moveTo>
                      <a:cubicBezTo>
                        <a:pt x="611" y="1"/>
                        <a:pt x="1" y="611"/>
                        <a:pt x="1" y="1351"/>
                      </a:cubicBezTo>
                      <a:cubicBezTo>
                        <a:pt x="1" y="2122"/>
                        <a:pt x="611" y="2733"/>
                        <a:pt x="1383" y="2733"/>
                      </a:cubicBezTo>
                      <a:cubicBezTo>
                        <a:pt x="2122" y="2733"/>
                        <a:pt x="2765" y="2122"/>
                        <a:pt x="2765" y="1351"/>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2">
                  <a:extLst>
                    <a:ext uri="{FF2B5EF4-FFF2-40B4-BE49-F238E27FC236}">
                      <a16:creationId xmlns:a16="http://schemas.microsoft.com/office/drawing/2014/main" id="{8B6A532F-EE32-E3E6-43C0-5321597DF52D}"/>
                    </a:ext>
                  </a:extLst>
                </p:cNvPr>
                <p:cNvSpPr/>
                <p:nvPr/>
              </p:nvSpPr>
              <p:spPr>
                <a:xfrm>
                  <a:off x="10574475" y="5248550"/>
                  <a:ext cx="69125" cy="68325"/>
                </a:xfrm>
                <a:custGeom>
                  <a:avLst/>
                  <a:gdLst/>
                  <a:ahLst/>
                  <a:cxnLst/>
                  <a:rect l="l" t="t" r="r" b="b"/>
                  <a:pathLst>
                    <a:path w="2765" h="2733" extrusionOk="0">
                      <a:moveTo>
                        <a:pt x="1383" y="1"/>
                      </a:moveTo>
                      <a:cubicBezTo>
                        <a:pt x="611" y="1"/>
                        <a:pt x="1" y="611"/>
                        <a:pt x="1" y="1383"/>
                      </a:cubicBezTo>
                      <a:cubicBezTo>
                        <a:pt x="1" y="2122"/>
                        <a:pt x="611" y="2733"/>
                        <a:pt x="1383" y="2733"/>
                      </a:cubicBezTo>
                      <a:cubicBezTo>
                        <a:pt x="2122" y="2733"/>
                        <a:pt x="2765" y="2122"/>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2">
                  <a:extLst>
                    <a:ext uri="{FF2B5EF4-FFF2-40B4-BE49-F238E27FC236}">
                      <a16:creationId xmlns:a16="http://schemas.microsoft.com/office/drawing/2014/main" id="{F4FA48CC-B6D4-E35D-112F-5BD23746EC36}"/>
                    </a:ext>
                  </a:extLst>
                </p:cNvPr>
                <p:cNvSpPr/>
                <p:nvPr/>
              </p:nvSpPr>
              <p:spPr>
                <a:xfrm>
                  <a:off x="11748550" y="5134450"/>
                  <a:ext cx="69150" cy="69125"/>
                </a:xfrm>
                <a:custGeom>
                  <a:avLst/>
                  <a:gdLst/>
                  <a:ahLst/>
                  <a:cxnLst/>
                  <a:rect l="l" t="t" r="r" b="b"/>
                  <a:pathLst>
                    <a:path w="2766" h="2765" extrusionOk="0">
                      <a:moveTo>
                        <a:pt x="1383" y="0"/>
                      </a:moveTo>
                      <a:cubicBezTo>
                        <a:pt x="611" y="0"/>
                        <a:pt x="1" y="611"/>
                        <a:pt x="1" y="1382"/>
                      </a:cubicBezTo>
                      <a:cubicBezTo>
                        <a:pt x="1" y="2154"/>
                        <a:pt x="611" y="2764"/>
                        <a:pt x="1383" y="2764"/>
                      </a:cubicBezTo>
                      <a:cubicBezTo>
                        <a:pt x="2122" y="2764"/>
                        <a:pt x="2765" y="2154"/>
                        <a:pt x="2765" y="1382"/>
                      </a:cubicBezTo>
                      <a:cubicBezTo>
                        <a:pt x="2765"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2">
                  <a:extLst>
                    <a:ext uri="{FF2B5EF4-FFF2-40B4-BE49-F238E27FC236}">
                      <a16:creationId xmlns:a16="http://schemas.microsoft.com/office/drawing/2014/main" id="{69E9D5A6-08F3-2E36-0686-27DDA26B8006}"/>
                    </a:ext>
                  </a:extLst>
                </p:cNvPr>
                <p:cNvSpPr/>
                <p:nvPr/>
              </p:nvSpPr>
              <p:spPr>
                <a:xfrm>
                  <a:off x="13168525" y="5425350"/>
                  <a:ext cx="69150" cy="68325"/>
                </a:xfrm>
                <a:custGeom>
                  <a:avLst/>
                  <a:gdLst/>
                  <a:ahLst/>
                  <a:cxnLst/>
                  <a:rect l="l" t="t" r="r" b="b"/>
                  <a:pathLst>
                    <a:path w="2766" h="2733" extrusionOk="0">
                      <a:moveTo>
                        <a:pt x="1383" y="0"/>
                      </a:moveTo>
                      <a:cubicBezTo>
                        <a:pt x="644" y="0"/>
                        <a:pt x="1" y="611"/>
                        <a:pt x="1" y="1383"/>
                      </a:cubicBezTo>
                      <a:cubicBezTo>
                        <a:pt x="1" y="2122"/>
                        <a:pt x="644" y="2733"/>
                        <a:pt x="1383" y="2733"/>
                      </a:cubicBezTo>
                      <a:cubicBezTo>
                        <a:pt x="2155" y="2733"/>
                        <a:pt x="2765" y="2122"/>
                        <a:pt x="2765" y="1383"/>
                      </a:cubicBezTo>
                      <a:cubicBezTo>
                        <a:pt x="2765" y="611"/>
                        <a:pt x="2155"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2">
                  <a:extLst>
                    <a:ext uri="{FF2B5EF4-FFF2-40B4-BE49-F238E27FC236}">
                      <a16:creationId xmlns:a16="http://schemas.microsoft.com/office/drawing/2014/main" id="{B5955573-F585-9934-5D84-FB75DF17016C}"/>
                    </a:ext>
                  </a:extLst>
                </p:cNvPr>
                <p:cNvSpPr/>
                <p:nvPr/>
              </p:nvSpPr>
              <p:spPr>
                <a:xfrm>
                  <a:off x="14190725" y="4186975"/>
                  <a:ext cx="69150" cy="69150"/>
                </a:xfrm>
                <a:custGeom>
                  <a:avLst/>
                  <a:gdLst/>
                  <a:ahLst/>
                  <a:cxnLst/>
                  <a:rect l="l" t="t" r="r" b="b"/>
                  <a:pathLst>
                    <a:path w="2766" h="2766" extrusionOk="0">
                      <a:moveTo>
                        <a:pt x="1383" y="1"/>
                      </a:moveTo>
                      <a:cubicBezTo>
                        <a:pt x="612" y="1"/>
                        <a:pt x="1" y="611"/>
                        <a:pt x="1" y="1383"/>
                      </a:cubicBezTo>
                      <a:cubicBezTo>
                        <a:pt x="1" y="2154"/>
                        <a:pt x="612" y="2765"/>
                        <a:pt x="1383" y="2765"/>
                      </a:cubicBezTo>
                      <a:cubicBezTo>
                        <a:pt x="2122" y="2765"/>
                        <a:pt x="2765" y="2154"/>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2">
                  <a:extLst>
                    <a:ext uri="{FF2B5EF4-FFF2-40B4-BE49-F238E27FC236}">
                      <a16:creationId xmlns:a16="http://schemas.microsoft.com/office/drawing/2014/main" id="{9DFE816A-1D52-7E8B-FDFA-61DCFB694262}"/>
                    </a:ext>
                  </a:extLst>
                </p:cNvPr>
                <p:cNvSpPr/>
                <p:nvPr/>
              </p:nvSpPr>
              <p:spPr>
                <a:xfrm>
                  <a:off x="11029325" y="3883225"/>
                  <a:ext cx="68325" cy="68325"/>
                </a:xfrm>
                <a:custGeom>
                  <a:avLst/>
                  <a:gdLst/>
                  <a:ahLst/>
                  <a:cxnLst/>
                  <a:rect l="l" t="t" r="r" b="b"/>
                  <a:pathLst>
                    <a:path w="2733" h="2733" extrusionOk="0">
                      <a:moveTo>
                        <a:pt x="1383" y="0"/>
                      </a:moveTo>
                      <a:cubicBezTo>
                        <a:pt x="611" y="0"/>
                        <a:pt x="0" y="611"/>
                        <a:pt x="0" y="1382"/>
                      </a:cubicBezTo>
                      <a:cubicBezTo>
                        <a:pt x="0" y="2122"/>
                        <a:pt x="611" y="2732"/>
                        <a:pt x="1383" y="2732"/>
                      </a:cubicBezTo>
                      <a:cubicBezTo>
                        <a:pt x="2122" y="2732"/>
                        <a:pt x="2733" y="2122"/>
                        <a:pt x="2733" y="1382"/>
                      </a:cubicBezTo>
                      <a:cubicBezTo>
                        <a:pt x="2733"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2">
                  <a:extLst>
                    <a:ext uri="{FF2B5EF4-FFF2-40B4-BE49-F238E27FC236}">
                      <a16:creationId xmlns:a16="http://schemas.microsoft.com/office/drawing/2014/main" id="{9B8DB7CF-02ED-ECCB-FF55-C61CC516776D}"/>
                    </a:ext>
                  </a:extLst>
                </p:cNvPr>
                <p:cNvSpPr/>
                <p:nvPr/>
              </p:nvSpPr>
              <p:spPr>
                <a:xfrm>
                  <a:off x="13628200" y="2202850"/>
                  <a:ext cx="68325" cy="69150"/>
                </a:xfrm>
                <a:custGeom>
                  <a:avLst/>
                  <a:gdLst/>
                  <a:ahLst/>
                  <a:cxnLst/>
                  <a:rect l="l" t="t" r="r" b="b"/>
                  <a:pathLst>
                    <a:path w="2733" h="2766" extrusionOk="0">
                      <a:moveTo>
                        <a:pt x="1351" y="1"/>
                      </a:moveTo>
                      <a:cubicBezTo>
                        <a:pt x="611" y="1"/>
                        <a:pt x="1" y="644"/>
                        <a:pt x="1" y="1383"/>
                      </a:cubicBezTo>
                      <a:cubicBezTo>
                        <a:pt x="1" y="2155"/>
                        <a:pt x="611" y="2765"/>
                        <a:pt x="1351" y="2765"/>
                      </a:cubicBezTo>
                      <a:cubicBezTo>
                        <a:pt x="2122" y="2765"/>
                        <a:pt x="2733" y="2155"/>
                        <a:pt x="2733" y="1383"/>
                      </a:cubicBezTo>
                      <a:cubicBezTo>
                        <a:pt x="2733" y="644"/>
                        <a:pt x="2122" y="1"/>
                        <a:pt x="135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2">
                  <a:extLst>
                    <a:ext uri="{FF2B5EF4-FFF2-40B4-BE49-F238E27FC236}">
                      <a16:creationId xmlns:a16="http://schemas.microsoft.com/office/drawing/2014/main" id="{E598C154-CF2F-959E-D324-BCD5C92CCA1F}"/>
                    </a:ext>
                  </a:extLst>
                </p:cNvPr>
                <p:cNvSpPr/>
                <p:nvPr/>
              </p:nvSpPr>
              <p:spPr>
                <a:xfrm>
                  <a:off x="12573875" y="2441525"/>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2">
                  <a:extLst>
                    <a:ext uri="{FF2B5EF4-FFF2-40B4-BE49-F238E27FC236}">
                      <a16:creationId xmlns:a16="http://schemas.microsoft.com/office/drawing/2014/main" id="{15347EF4-53CD-75CD-A8E1-1E63E897CDAD}"/>
                    </a:ext>
                  </a:extLst>
                </p:cNvPr>
                <p:cNvSpPr/>
                <p:nvPr/>
              </p:nvSpPr>
              <p:spPr>
                <a:xfrm>
                  <a:off x="13996250" y="3286925"/>
                  <a:ext cx="90850" cy="90025"/>
                </a:xfrm>
                <a:custGeom>
                  <a:avLst/>
                  <a:gdLst/>
                  <a:ahLst/>
                  <a:cxnLst/>
                  <a:rect l="l" t="t" r="r" b="b"/>
                  <a:pathLst>
                    <a:path w="3634" h="3601" extrusionOk="0">
                      <a:moveTo>
                        <a:pt x="1801" y="1"/>
                      </a:moveTo>
                      <a:cubicBezTo>
                        <a:pt x="804" y="1"/>
                        <a:pt x="1" y="804"/>
                        <a:pt x="1" y="1801"/>
                      </a:cubicBezTo>
                      <a:cubicBezTo>
                        <a:pt x="1" y="2797"/>
                        <a:pt x="804" y="3601"/>
                        <a:pt x="1801" y="3601"/>
                      </a:cubicBezTo>
                      <a:cubicBezTo>
                        <a:pt x="2830" y="3601"/>
                        <a:pt x="3633" y="2797"/>
                        <a:pt x="3633" y="1801"/>
                      </a:cubicBezTo>
                      <a:cubicBezTo>
                        <a:pt x="3633" y="804"/>
                        <a:pt x="2830" y="1"/>
                        <a:pt x="18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2">
                  <a:extLst>
                    <a:ext uri="{FF2B5EF4-FFF2-40B4-BE49-F238E27FC236}">
                      <a16:creationId xmlns:a16="http://schemas.microsoft.com/office/drawing/2014/main" id="{7164DB45-2997-EDC6-ED4D-85E2615970B0}"/>
                    </a:ext>
                  </a:extLst>
                </p:cNvPr>
                <p:cNvSpPr/>
                <p:nvPr/>
              </p:nvSpPr>
              <p:spPr>
                <a:xfrm>
                  <a:off x="12759500" y="4819425"/>
                  <a:ext cx="90825" cy="90825"/>
                </a:xfrm>
                <a:custGeom>
                  <a:avLst/>
                  <a:gdLst/>
                  <a:ahLst/>
                  <a:cxnLst/>
                  <a:rect l="l" t="t" r="r" b="b"/>
                  <a:pathLst>
                    <a:path w="3633" h="3633" extrusionOk="0">
                      <a:moveTo>
                        <a:pt x="1801" y="0"/>
                      </a:moveTo>
                      <a:cubicBezTo>
                        <a:pt x="804" y="0"/>
                        <a:pt x="0" y="804"/>
                        <a:pt x="0" y="1800"/>
                      </a:cubicBezTo>
                      <a:cubicBezTo>
                        <a:pt x="0" y="2829"/>
                        <a:pt x="804" y="3633"/>
                        <a:pt x="1801" y="3633"/>
                      </a:cubicBezTo>
                      <a:cubicBezTo>
                        <a:pt x="2797" y="3633"/>
                        <a:pt x="3633" y="2829"/>
                        <a:pt x="3633" y="1800"/>
                      </a:cubicBezTo>
                      <a:cubicBezTo>
                        <a:pt x="3633"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2">
                  <a:extLst>
                    <a:ext uri="{FF2B5EF4-FFF2-40B4-BE49-F238E27FC236}">
                      <a16:creationId xmlns:a16="http://schemas.microsoft.com/office/drawing/2014/main" id="{03C06DE3-83E6-4521-0D61-D9EA8C352AEC}"/>
                    </a:ext>
                  </a:extLst>
                </p:cNvPr>
                <p:cNvSpPr/>
                <p:nvPr/>
              </p:nvSpPr>
              <p:spPr>
                <a:xfrm>
                  <a:off x="13403200" y="4481900"/>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2">
                  <a:extLst>
                    <a:ext uri="{FF2B5EF4-FFF2-40B4-BE49-F238E27FC236}">
                      <a16:creationId xmlns:a16="http://schemas.microsoft.com/office/drawing/2014/main" id="{DD349813-9E71-C5F7-CF1A-B9D75E2D667D}"/>
                    </a:ext>
                  </a:extLst>
                </p:cNvPr>
                <p:cNvSpPr/>
                <p:nvPr/>
              </p:nvSpPr>
              <p:spPr>
                <a:xfrm>
                  <a:off x="12187325" y="4534950"/>
                  <a:ext cx="90025" cy="90025"/>
                </a:xfrm>
                <a:custGeom>
                  <a:avLst/>
                  <a:gdLst/>
                  <a:ahLst/>
                  <a:cxnLst/>
                  <a:rect l="l" t="t" r="r" b="b"/>
                  <a:pathLst>
                    <a:path w="3601" h="3601" extrusionOk="0">
                      <a:moveTo>
                        <a:pt x="1801" y="0"/>
                      </a:moveTo>
                      <a:cubicBezTo>
                        <a:pt x="804" y="0"/>
                        <a:pt x="1" y="804"/>
                        <a:pt x="1" y="1800"/>
                      </a:cubicBezTo>
                      <a:cubicBezTo>
                        <a:pt x="1" y="2797"/>
                        <a:pt x="804"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2">
                  <a:extLst>
                    <a:ext uri="{FF2B5EF4-FFF2-40B4-BE49-F238E27FC236}">
                      <a16:creationId xmlns:a16="http://schemas.microsoft.com/office/drawing/2014/main" id="{3B4E3FDF-12F7-0124-DDAF-338003061542}"/>
                    </a:ext>
                  </a:extLst>
                </p:cNvPr>
                <p:cNvSpPr/>
                <p:nvPr/>
              </p:nvSpPr>
              <p:spPr>
                <a:xfrm>
                  <a:off x="10377600" y="45920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2" y="2797"/>
                        <a:pt x="3632" y="1801"/>
                      </a:cubicBezTo>
                      <a:cubicBezTo>
                        <a:pt x="3632"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2">
                  <a:extLst>
                    <a:ext uri="{FF2B5EF4-FFF2-40B4-BE49-F238E27FC236}">
                      <a16:creationId xmlns:a16="http://schemas.microsoft.com/office/drawing/2014/main" id="{374EDC9F-787B-89E1-B04C-C3A23EB5660B}"/>
                    </a:ext>
                  </a:extLst>
                </p:cNvPr>
                <p:cNvSpPr/>
                <p:nvPr/>
              </p:nvSpPr>
              <p:spPr>
                <a:xfrm>
                  <a:off x="11313000" y="55708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3" y="2797"/>
                        <a:pt x="3633" y="1801"/>
                      </a:cubicBezTo>
                      <a:cubicBezTo>
                        <a:pt x="3633"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2">
                  <a:extLst>
                    <a:ext uri="{FF2B5EF4-FFF2-40B4-BE49-F238E27FC236}">
                      <a16:creationId xmlns:a16="http://schemas.microsoft.com/office/drawing/2014/main" id="{642071E8-EA6A-A260-1FA7-827F6A8B969E}"/>
                    </a:ext>
                  </a:extLst>
                </p:cNvPr>
                <p:cNvSpPr/>
                <p:nvPr/>
              </p:nvSpPr>
              <p:spPr>
                <a:xfrm>
                  <a:off x="12329575" y="5426150"/>
                  <a:ext cx="90825" cy="90825"/>
                </a:xfrm>
                <a:custGeom>
                  <a:avLst/>
                  <a:gdLst/>
                  <a:ahLst/>
                  <a:cxnLst/>
                  <a:rect l="l" t="t" r="r" b="b"/>
                  <a:pathLst>
                    <a:path w="3633" h="3633" extrusionOk="0">
                      <a:moveTo>
                        <a:pt x="1832" y="0"/>
                      </a:moveTo>
                      <a:cubicBezTo>
                        <a:pt x="836" y="0"/>
                        <a:pt x="0" y="804"/>
                        <a:pt x="0" y="1833"/>
                      </a:cubicBezTo>
                      <a:cubicBezTo>
                        <a:pt x="0" y="2829"/>
                        <a:pt x="836" y="3633"/>
                        <a:pt x="1832" y="3633"/>
                      </a:cubicBezTo>
                      <a:cubicBezTo>
                        <a:pt x="2829" y="3633"/>
                        <a:pt x="3632" y="2829"/>
                        <a:pt x="3632" y="1833"/>
                      </a:cubicBezTo>
                      <a:cubicBezTo>
                        <a:pt x="3632" y="804"/>
                        <a:pt x="2829" y="0"/>
                        <a:pt x="183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2">
                  <a:extLst>
                    <a:ext uri="{FF2B5EF4-FFF2-40B4-BE49-F238E27FC236}">
                      <a16:creationId xmlns:a16="http://schemas.microsoft.com/office/drawing/2014/main" id="{6E08BFAE-A89E-E5CB-D1C0-A1AE732C656C}"/>
                    </a:ext>
                  </a:extLst>
                </p:cNvPr>
                <p:cNvSpPr/>
                <p:nvPr/>
              </p:nvSpPr>
              <p:spPr>
                <a:xfrm>
                  <a:off x="11811225" y="3906525"/>
                  <a:ext cx="90050" cy="90025"/>
                </a:xfrm>
                <a:custGeom>
                  <a:avLst/>
                  <a:gdLst/>
                  <a:ahLst/>
                  <a:cxnLst/>
                  <a:rect l="l" t="t" r="r" b="b"/>
                  <a:pathLst>
                    <a:path w="3602" h="3601" extrusionOk="0">
                      <a:moveTo>
                        <a:pt x="1801" y="0"/>
                      </a:moveTo>
                      <a:cubicBezTo>
                        <a:pt x="805" y="0"/>
                        <a:pt x="1" y="804"/>
                        <a:pt x="1" y="1800"/>
                      </a:cubicBezTo>
                      <a:cubicBezTo>
                        <a:pt x="1" y="2797"/>
                        <a:pt x="805"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2">
                  <a:extLst>
                    <a:ext uri="{FF2B5EF4-FFF2-40B4-BE49-F238E27FC236}">
                      <a16:creationId xmlns:a16="http://schemas.microsoft.com/office/drawing/2014/main" id="{9C9D70AC-DEF2-8127-6B26-783F2C8F9838}"/>
                    </a:ext>
                  </a:extLst>
                </p:cNvPr>
                <p:cNvSpPr/>
                <p:nvPr/>
              </p:nvSpPr>
              <p:spPr>
                <a:xfrm>
                  <a:off x="11407825" y="2153025"/>
                  <a:ext cx="90025" cy="90850"/>
                </a:xfrm>
                <a:custGeom>
                  <a:avLst/>
                  <a:gdLst/>
                  <a:ahLst/>
                  <a:cxnLst/>
                  <a:rect l="l" t="t" r="r" b="b"/>
                  <a:pathLst>
                    <a:path w="3601" h="3634" extrusionOk="0">
                      <a:moveTo>
                        <a:pt x="1800" y="1"/>
                      </a:moveTo>
                      <a:cubicBezTo>
                        <a:pt x="804" y="1"/>
                        <a:pt x="0" y="837"/>
                        <a:pt x="0" y="1833"/>
                      </a:cubicBezTo>
                      <a:cubicBezTo>
                        <a:pt x="0" y="2830"/>
                        <a:pt x="804" y="3633"/>
                        <a:pt x="1800" y="3633"/>
                      </a:cubicBezTo>
                      <a:cubicBezTo>
                        <a:pt x="2797" y="3633"/>
                        <a:pt x="3601" y="2830"/>
                        <a:pt x="3601" y="1833"/>
                      </a:cubicBezTo>
                      <a:cubicBezTo>
                        <a:pt x="3601" y="837"/>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cxnSp>
        <p:nvCxnSpPr>
          <p:cNvPr id="1835" name="Google Shape;1835;p42">
            <a:extLst>
              <a:ext uri="{FF2B5EF4-FFF2-40B4-BE49-F238E27FC236}">
                <a16:creationId xmlns:a16="http://schemas.microsoft.com/office/drawing/2014/main" id="{77B54394-B33F-BA93-DA4F-FC46C3F69928}"/>
              </a:ext>
            </a:extLst>
          </p:cNvPr>
          <p:cNvCxnSpPr/>
          <p:nvPr/>
        </p:nvCxnSpPr>
        <p:spPr>
          <a:xfrm>
            <a:off x="8863625" y="1371200"/>
            <a:ext cx="557400" cy="628500"/>
          </a:xfrm>
          <a:prstGeom prst="straightConnector1">
            <a:avLst/>
          </a:prstGeom>
          <a:noFill/>
          <a:ln w="9525" cap="flat" cmpd="sng">
            <a:solidFill>
              <a:schemeClr val="accent2"/>
            </a:solidFill>
            <a:prstDash val="solid"/>
            <a:round/>
            <a:headEnd type="none" w="med" len="med"/>
            <a:tailEnd type="none" w="med" len="med"/>
          </a:ln>
        </p:spPr>
      </p:cxnSp>
      <p:cxnSp>
        <p:nvCxnSpPr>
          <p:cNvPr id="1836" name="Google Shape;1836;p42">
            <a:extLst>
              <a:ext uri="{FF2B5EF4-FFF2-40B4-BE49-F238E27FC236}">
                <a16:creationId xmlns:a16="http://schemas.microsoft.com/office/drawing/2014/main" id="{6D73713D-EA18-AF3E-C849-FB7ABF56F136}"/>
              </a:ext>
            </a:extLst>
          </p:cNvPr>
          <p:cNvCxnSpPr/>
          <p:nvPr/>
        </p:nvCxnSpPr>
        <p:spPr>
          <a:xfrm flipH="1">
            <a:off x="8351200" y="1994500"/>
            <a:ext cx="1079400" cy="364800"/>
          </a:xfrm>
          <a:prstGeom prst="straightConnector1">
            <a:avLst/>
          </a:prstGeom>
          <a:noFill/>
          <a:ln w="952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975523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1"/>
        <p:cNvGrpSpPr/>
        <p:nvPr/>
      </p:nvGrpSpPr>
      <p:grpSpPr>
        <a:xfrm>
          <a:off x="0" y="0"/>
          <a:ext cx="0" cy="0"/>
          <a:chOff x="0" y="0"/>
          <a:chExt cx="0" cy="0"/>
        </a:xfrm>
      </p:grpSpPr>
      <p:grpSp>
        <p:nvGrpSpPr>
          <p:cNvPr id="2464" name="Google Shape;2464;p56"/>
          <p:cNvGrpSpPr/>
          <p:nvPr/>
        </p:nvGrpSpPr>
        <p:grpSpPr>
          <a:xfrm rot="5895056">
            <a:off x="476385" y="5448242"/>
            <a:ext cx="1095761" cy="705843"/>
            <a:chOff x="7714450" y="2073044"/>
            <a:chExt cx="1119226" cy="720958"/>
          </a:xfrm>
        </p:grpSpPr>
        <p:sp>
          <p:nvSpPr>
            <p:cNvPr id="2465" name="Google Shape;2465;p56"/>
            <p:cNvSpPr/>
            <p:nvPr/>
          </p:nvSpPr>
          <p:spPr>
            <a:xfrm>
              <a:off x="7740398" y="2102385"/>
              <a:ext cx="1083165" cy="662294"/>
            </a:xfrm>
            <a:custGeom>
              <a:avLst/>
              <a:gdLst/>
              <a:ahLst/>
              <a:cxnLst/>
              <a:rect l="l" t="t" r="r" b="b"/>
              <a:pathLst>
                <a:path w="30639" h="18734" fill="none" extrusionOk="0">
                  <a:moveTo>
                    <a:pt x="1" y="2266"/>
                  </a:moveTo>
                  <a:lnTo>
                    <a:pt x="12320" y="0"/>
                  </a:lnTo>
                  <a:lnTo>
                    <a:pt x="18703" y="957"/>
                  </a:lnTo>
                  <a:lnTo>
                    <a:pt x="18703" y="5394"/>
                  </a:lnTo>
                  <a:cubicBezTo>
                    <a:pt x="18703" y="5394"/>
                    <a:pt x="30639" y="7947"/>
                    <a:pt x="30479" y="8330"/>
                  </a:cubicBezTo>
                  <a:cubicBezTo>
                    <a:pt x="30319" y="8713"/>
                    <a:pt x="25022" y="18319"/>
                    <a:pt x="25022" y="18319"/>
                  </a:cubicBezTo>
                  <a:lnTo>
                    <a:pt x="12607" y="18734"/>
                  </a:lnTo>
                  <a:lnTo>
                    <a:pt x="18703" y="5394"/>
                  </a:lnTo>
                  <a:lnTo>
                    <a:pt x="25022" y="18319"/>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sp>
          <p:nvSpPr>
            <p:cNvPr id="2466" name="Google Shape;2466;p56"/>
            <p:cNvSpPr/>
            <p:nvPr/>
          </p:nvSpPr>
          <p:spPr>
            <a:xfrm>
              <a:off x="8175892" y="2102385"/>
              <a:ext cx="225690" cy="190691"/>
            </a:xfrm>
            <a:custGeom>
              <a:avLst/>
              <a:gdLst/>
              <a:ahLst/>
              <a:cxnLst/>
              <a:rect l="l" t="t" r="r" b="b"/>
              <a:pathLst>
                <a:path w="6384" h="5394" fill="none" extrusionOk="0">
                  <a:moveTo>
                    <a:pt x="1" y="0"/>
                  </a:moveTo>
                  <a:lnTo>
                    <a:pt x="6384" y="5394"/>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grpSp>
          <p:nvGrpSpPr>
            <p:cNvPr id="2467" name="Google Shape;2467;p56"/>
            <p:cNvGrpSpPr/>
            <p:nvPr/>
          </p:nvGrpSpPr>
          <p:grpSpPr>
            <a:xfrm>
              <a:off x="7714450" y="2073044"/>
              <a:ext cx="1119226" cy="720958"/>
              <a:chOff x="7714450" y="2073044"/>
              <a:chExt cx="1119226" cy="720958"/>
            </a:xfrm>
          </p:grpSpPr>
          <p:sp>
            <p:nvSpPr>
              <p:cNvPr id="2468" name="Google Shape;2468;p56"/>
              <p:cNvSpPr/>
              <p:nvPr/>
            </p:nvSpPr>
            <p:spPr>
              <a:xfrm>
                <a:off x="8603502" y="2726267"/>
                <a:ext cx="41787" cy="41787"/>
              </a:xfrm>
              <a:custGeom>
                <a:avLst/>
                <a:gdLst/>
                <a:ahLst/>
                <a:cxnLst/>
                <a:rect l="l" t="t" r="r" b="b"/>
                <a:pathLst>
                  <a:path w="1182" h="1182" extrusionOk="0">
                    <a:moveTo>
                      <a:pt x="351" y="160"/>
                    </a:moveTo>
                    <a:cubicBezTo>
                      <a:pt x="607" y="1"/>
                      <a:pt x="894" y="96"/>
                      <a:pt x="1053" y="352"/>
                    </a:cubicBezTo>
                    <a:cubicBezTo>
                      <a:pt x="1181" y="575"/>
                      <a:pt x="1085" y="894"/>
                      <a:pt x="862" y="1022"/>
                    </a:cubicBezTo>
                    <a:cubicBezTo>
                      <a:pt x="607" y="1182"/>
                      <a:pt x="287" y="1086"/>
                      <a:pt x="160" y="830"/>
                    </a:cubicBezTo>
                    <a:cubicBezTo>
                      <a:pt x="0" y="607"/>
                      <a:pt x="96" y="288"/>
                      <a:pt x="351"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sp>
            <p:nvSpPr>
              <p:cNvPr id="2469" name="Google Shape;2469;p56"/>
              <p:cNvSpPr/>
              <p:nvPr/>
            </p:nvSpPr>
            <p:spPr>
              <a:xfrm>
                <a:off x="8793021" y="2376535"/>
                <a:ext cx="40655" cy="41787"/>
              </a:xfrm>
              <a:custGeom>
                <a:avLst/>
                <a:gdLst/>
                <a:ahLst/>
                <a:cxnLst/>
                <a:rect l="l" t="t" r="r" b="b"/>
                <a:pathLst>
                  <a:path w="1150" h="1182" extrusionOk="0">
                    <a:moveTo>
                      <a:pt x="320" y="160"/>
                    </a:moveTo>
                    <a:cubicBezTo>
                      <a:pt x="575" y="0"/>
                      <a:pt x="894" y="96"/>
                      <a:pt x="1022" y="351"/>
                    </a:cubicBezTo>
                    <a:cubicBezTo>
                      <a:pt x="1150" y="575"/>
                      <a:pt x="1086" y="894"/>
                      <a:pt x="831" y="1021"/>
                    </a:cubicBezTo>
                    <a:cubicBezTo>
                      <a:pt x="575" y="1181"/>
                      <a:pt x="288" y="1085"/>
                      <a:pt x="128" y="830"/>
                    </a:cubicBezTo>
                    <a:cubicBezTo>
                      <a:pt x="1" y="607"/>
                      <a:pt x="97" y="287"/>
                      <a:pt x="320" y="16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sp>
            <p:nvSpPr>
              <p:cNvPr id="2470" name="Google Shape;2470;p56"/>
              <p:cNvSpPr/>
              <p:nvPr/>
            </p:nvSpPr>
            <p:spPr>
              <a:xfrm>
                <a:off x="8380117" y="2271613"/>
                <a:ext cx="40655" cy="41787"/>
              </a:xfrm>
              <a:custGeom>
                <a:avLst/>
                <a:gdLst/>
                <a:ahLst/>
                <a:cxnLst/>
                <a:rect l="l" t="t" r="r" b="b"/>
                <a:pathLst>
                  <a:path w="1150" h="1182" extrusionOk="0">
                    <a:moveTo>
                      <a:pt x="319" y="128"/>
                    </a:moveTo>
                    <a:cubicBezTo>
                      <a:pt x="575" y="0"/>
                      <a:pt x="894" y="96"/>
                      <a:pt x="1021" y="319"/>
                    </a:cubicBezTo>
                    <a:cubicBezTo>
                      <a:pt x="1149" y="575"/>
                      <a:pt x="1053" y="894"/>
                      <a:pt x="830" y="1021"/>
                    </a:cubicBezTo>
                    <a:cubicBezTo>
                      <a:pt x="575" y="1181"/>
                      <a:pt x="255" y="1085"/>
                      <a:pt x="128" y="830"/>
                    </a:cubicBezTo>
                    <a:cubicBezTo>
                      <a:pt x="0" y="575"/>
                      <a:pt x="64" y="287"/>
                      <a:pt x="319"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sp>
            <p:nvSpPr>
              <p:cNvPr id="2471" name="Google Shape;2471;p56"/>
              <p:cNvSpPr/>
              <p:nvPr/>
            </p:nvSpPr>
            <p:spPr>
              <a:xfrm>
                <a:off x="7714450" y="2159902"/>
                <a:ext cx="40655" cy="41787"/>
              </a:xfrm>
              <a:custGeom>
                <a:avLst/>
                <a:gdLst/>
                <a:ahLst/>
                <a:cxnLst/>
                <a:rect l="l" t="t" r="r" b="b"/>
                <a:pathLst>
                  <a:path w="1150" h="1182" extrusionOk="0">
                    <a:moveTo>
                      <a:pt x="320" y="160"/>
                    </a:moveTo>
                    <a:cubicBezTo>
                      <a:pt x="575" y="1"/>
                      <a:pt x="894" y="96"/>
                      <a:pt x="1022" y="352"/>
                    </a:cubicBezTo>
                    <a:cubicBezTo>
                      <a:pt x="1150" y="607"/>
                      <a:pt x="1054" y="894"/>
                      <a:pt x="831" y="1054"/>
                    </a:cubicBezTo>
                    <a:cubicBezTo>
                      <a:pt x="575" y="1182"/>
                      <a:pt x="256" y="1086"/>
                      <a:pt x="128" y="862"/>
                    </a:cubicBezTo>
                    <a:cubicBezTo>
                      <a:pt x="1" y="607"/>
                      <a:pt x="65" y="288"/>
                      <a:pt x="320" y="16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sp>
            <p:nvSpPr>
              <p:cNvPr id="2472" name="Google Shape;2472;p56"/>
              <p:cNvSpPr/>
              <p:nvPr/>
            </p:nvSpPr>
            <p:spPr>
              <a:xfrm>
                <a:off x="8381248" y="2115925"/>
                <a:ext cx="40655" cy="40620"/>
              </a:xfrm>
              <a:custGeom>
                <a:avLst/>
                <a:gdLst/>
                <a:ahLst/>
                <a:cxnLst/>
                <a:rect l="l" t="t" r="r" b="b"/>
                <a:pathLst>
                  <a:path w="1150" h="1149" extrusionOk="0">
                    <a:moveTo>
                      <a:pt x="319" y="128"/>
                    </a:moveTo>
                    <a:cubicBezTo>
                      <a:pt x="575" y="0"/>
                      <a:pt x="894" y="96"/>
                      <a:pt x="1021" y="319"/>
                    </a:cubicBezTo>
                    <a:cubicBezTo>
                      <a:pt x="1149" y="574"/>
                      <a:pt x="1085" y="894"/>
                      <a:pt x="830" y="1021"/>
                    </a:cubicBezTo>
                    <a:cubicBezTo>
                      <a:pt x="575" y="1149"/>
                      <a:pt x="287" y="1085"/>
                      <a:pt x="128" y="830"/>
                    </a:cubicBezTo>
                    <a:cubicBezTo>
                      <a:pt x="0" y="574"/>
                      <a:pt x="96" y="255"/>
                      <a:pt x="319"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sp>
            <p:nvSpPr>
              <p:cNvPr id="2473" name="Google Shape;2473;p56"/>
              <p:cNvSpPr/>
              <p:nvPr/>
            </p:nvSpPr>
            <p:spPr>
              <a:xfrm>
                <a:off x="8155600" y="2725135"/>
                <a:ext cx="67735" cy="68867"/>
              </a:xfrm>
              <a:custGeom>
                <a:avLst/>
                <a:gdLst/>
                <a:ahLst/>
                <a:cxnLst/>
                <a:rect l="l" t="t" r="r" b="b"/>
                <a:pathLst>
                  <a:path w="1916" h="1948" extrusionOk="0">
                    <a:moveTo>
                      <a:pt x="543" y="224"/>
                    </a:moveTo>
                    <a:cubicBezTo>
                      <a:pt x="958" y="1"/>
                      <a:pt x="1468" y="160"/>
                      <a:pt x="1692" y="543"/>
                    </a:cubicBezTo>
                    <a:cubicBezTo>
                      <a:pt x="1915" y="958"/>
                      <a:pt x="1787" y="1469"/>
                      <a:pt x="1373" y="1724"/>
                    </a:cubicBezTo>
                    <a:cubicBezTo>
                      <a:pt x="958" y="1948"/>
                      <a:pt x="447" y="1788"/>
                      <a:pt x="224" y="1405"/>
                    </a:cubicBezTo>
                    <a:cubicBezTo>
                      <a:pt x="0" y="990"/>
                      <a:pt x="128" y="480"/>
                      <a:pt x="543" y="224"/>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sp>
            <p:nvSpPr>
              <p:cNvPr id="2474" name="Google Shape;2474;p56"/>
              <p:cNvSpPr/>
              <p:nvPr/>
            </p:nvSpPr>
            <p:spPr>
              <a:xfrm>
                <a:off x="8133010" y="2073044"/>
                <a:ext cx="68867" cy="68867"/>
              </a:xfrm>
              <a:custGeom>
                <a:avLst/>
                <a:gdLst/>
                <a:ahLst/>
                <a:cxnLst/>
                <a:rect l="l" t="t" r="r" b="b"/>
                <a:pathLst>
                  <a:path w="1948" h="1948" extrusionOk="0">
                    <a:moveTo>
                      <a:pt x="575" y="256"/>
                    </a:moveTo>
                    <a:cubicBezTo>
                      <a:pt x="958" y="0"/>
                      <a:pt x="1501" y="160"/>
                      <a:pt x="1724" y="575"/>
                    </a:cubicBezTo>
                    <a:cubicBezTo>
                      <a:pt x="1948" y="958"/>
                      <a:pt x="1820" y="1500"/>
                      <a:pt x="1405" y="1724"/>
                    </a:cubicBezTo>
                    <a:cubicBezTo>
                      <a:pt x="990" y="1947"/>
                      <a:pt x="480" y="1819"/>
                      <a:pt x="256" y="1404"/>
                    </a:cubicBezTo>
                    <a:cubicBezTo>
                      <a:pt x="1" y="990"/>
                      <a:pt x="161" y="479"/>
                      <a:pt x="575" y="256"/>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grpSp>
      </p:grpSp>
      <p:sp>
        <p:nvSpPr>
          <p:cNvPr id="6" name="TextBox 5">
            <a:extLst>
              <a:ext uri="{FF2B5EF4-FFF2-40B4-BE49-F238E27FC236}">
                <a16:creationId xmlns:a16="http://schemas.microsoft.com/office/drawing/2014/main" id="{CA5F7C96-FFF2-DC3D-C016-82AE2D2B3408}"/>
              </a:ext>
            </a:extLst>
          </p:cNvPr>
          <p:cNvSpPr txBox="1"/>
          <p:nvPr/>
        </p:nvSpPr>
        <p:spPr>
          <a:xfrm>
            <a:off x="824677" y="1935125"/>
            <a:ext cx="7939297" cy="954107"/>
          </a:xfrm>
          <a:prstGeom prst="rect">
            <a:avLst/>
          </a:prstGeom>
          <a:noFill/>
        </p:spPr>
        <p:txBody>
          <a:bodyPr wrap="square" rtlCol="0">
            <a:spAutoFit/>
          </a:bodyPr>
          <a:lstStyle/>
          <a:p>
            <a:r>
              <a:rPr lang="en-GB" dirty="0">
                <a:solidFill>
                  <a:schemeClr val="accent6"/>
                </a:solidFill>
                <a:latin typeface="Poppins" panose="00000500000000000000" pitchFamily="2" charset="0"/>
                <a:cs typeface="Poppins" panose="00000500000000000000" pitchFamily="2" charset="0"/>
              </a:rPr>
              <a:t>By pinging all the IP addresses from each department we have checked all our connection. We have also tested the ACL configuration and NTP Server connection. All the tests have successfully returned the expected output. Some of the results are shown in the following slides.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61">
          <a:extLst>
            <a:ext uri="{FF2B5EF4-FFF2-40B4-BE49-F238E27FC236}">
              <a16:creationId xmlns:a16="http://schemas.microsoft.com/office/drawing/2014/main" id="{8397D9CF-602F-E970-2AB4-7DDB52D2F406}"/>
            </a:ext>
          </a:extLst>
        </p:cNvPr>
        <p:cNvGrpSpPr/>
        <p:nvPr/>
      </p:nvGrpSpPr>
      <p:grpSpPr>
        <a:xfrm>
          <a:off x="0" y="0"/>
          <a:ext cx="0" cy="0"/>
          <a:chOff x="0" y="0"/>
          <a:chExt cx="0" cy="0"/>
        </a:xfrm>
      </p:grpSpPr>
      <p:grpSp>
        <p:nvGrpSpPr>
          <p:cNvPr id="2464" name="Google Shape;2464;p56">
            <a:extLst>
              <a:ext uri="{FF2B5EF4-FFF2-40B4-BE49-F238E27FC236}">
                <a16:creationId xmlns:a16="http://schemas.microsoft.com/office/drawing/2014/main" id="{4BDDD371-AA7A-053E-2998-BC3B4CD6CDBC}"/>
              </a:ext>
            </a:extLst>
          </p:cNvPr>
          <p:cNvGrpSpPr/>
          <p:nvPr/>
        </p:nvGrpSpPr>
        <p:grpSpPr>
          <a:xfrm rot="5895056">
            <a:off x="476385" y="5448242"/>
            <a:ext cx="1095761" cy="705843"/>
            <a:chOff x="7714450" y="2073044"/>
            <a:chExt cx="1119226" cy="720958"/>
          </a:xfrm>
        </p:grpSpPr>
        <p:sp>
          <p:nvSpPr>
            <p:cNvPr id="2465" name="Google Shape;2465;p56">
              <a:extLst>
                <a:ext uri="{FF2B5EF4-FFF2-40B4-BE49-F238E27FC236}">
                  <a16:creationId xmlns:a16="http://schemas.microsoft.com/office/drawing/2014/main" id="{00A9B988-43CC-6FF9-C6A9-6C79C83A0E77}"/>
                </a:ext>
              </a:extLst>
            </p:cNvPr>
            <p:cNvSpPr/>
            <p:nvPr/>
          </p:nvSpPr>
          <p:spPr>
            <a:xfrm>
              <a:off x="7740398" y="2102385"/>
              <a:ext cx="1083165" cy="662294"/>
            </a:xfrm>
            <a:custGeom>
              <a:avLst/>
              <a:gdLst/>
              <a:ahLst/>
              <a:cxnLst/>
              <a:rect l="l" t="t" r="r" b="b"/>
              <a:pathLst>
                <a:path w="30639" h="18734" fill="none" extrusionOk="0">
                  <a:moveTo>
                    <a:pt x="1" y="2266"/>
                  </a:moveTo>
                  <a:lnTo>
                    <a:pt x="12320" y="0"/>
                  </a:lnTo>
                  <a:lnTo>
                    <a:pt x="18703" y="957"/>
                  </a:lnTo>
                  <a:lnTo>
                    <a:pt x="18703" y="5394"/>
                  </a:lnTo>
                  <a:cubicBezTo>
                    <a:pt x="18703" y="5394"/>
                    <a:pt x="30639" y="7947"/>
                    <a:pt x="30479" y="8330"/>
                  </a:cubicBezTo>
                  <a:cubicBezTo>
                    <a:pt x="30319" y="8713"/>
                    <a:pt x="25022" y="18319"/>
                    <a:pt x="25022" y="18319"/>
                  </a:cubicBezTo>
                  <a:lnTo>
                    <a:pt x="12607" y="18734"/>
                  </a:lnTo>
                  <a:lnTo>
                    <a:pt x="18703" y="5394"/>
                  </a:lnTo>
                  <a:lnTo>
                    <a:pt x="25022" y="18319"/>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sp>
          <p:nvSpPr>
            <p:cNvPr id="2466" name="Google Shape;2466;p56">
              <a:extLst>
                <a:ext uri="{FF2B5EF4-FFF2-40B4-BE49-F238E27FC236}">
                  <a16:creationId xmlns:a16="http://schemas.microsoft.com/office/drawing/2014/main" id="{3DFEF0C4-0602-ECF1-67A4-EAE765357DFE}"/>
                </a:ext>
              </a:extLst>
            </p:cNvPr>
            <p:cNvSpPr/>
            <p:nvPr/>
          </p:nvSpPr>
          <p:spPr>
            <a:xfrm>
              <a:off x="8175892" y="2102385"/>
              <a:ext cx="225690" cy="190691"/>
            </a:xfrm>
            <a:custGeom>
              <a:avLst/>
              <a:gdLst/>
              <a:ahLst/>
              <a:cxnLst/>
              <a:rect l="l" t="t" r="r" b="b"/>
              <a:pathLst>
                <a:path w="6384" h="5394" fill="none" extrusionOk="0">
                  <a:moveTo>
                    <a:pt x="1" y="0"/>
                  </a:moveTo>
                  <a:lnTo>
                    <a:pt x="6384" y="5394"/>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grpSp>
          <p:nvGrpSpPr>
            <p:cNvPr id="2467" name="Google Shape;2467;p56">
              <a:extLst>
                <a:ext uri="{FF2B5EF4-FFF2-40B4-BE49-F238E27FC236}">
                  <a16:creationId xmlns:a16="http://schemas.microsoft.com/office/drawing/2014/main" id="{2FBF2F80-9CA9-9331-F715-821168363E3C}"/>
                </a:ext>
              </a:extLst>
            </p:cNvPr>
            <p:cNvGrpSpPr/>
            <p:nvPr/>
          </p:nvGrpSpPr>
          <p:grpSpPr>
            <a:xfrm>
              <a:off x="7714450" y="2073044"/>
              <a:ext cx="1119226" cy="720958"/>
              <a:chOff x="7714450" y="2073044"/>
              <a:chExt cx="1119226" cy="720958"/>
            </a:xfrm>
          </p:grpSpPr>
          <p:sp>
            <p:nvSpPr>
              <p:cNvPr id="2468" name="Google Shape;2468;p56">
                <a:extLst>
                  <a:ext uri="{FF2B5EF4-FFF2-40B4-BE49-F238E27FC236}">
                    <a16:creationId xmlns:a16="http://schemas.microsoft.com/office/drawing/2014/main" id="{D099CABA-297F-714E-54D3-C9F229B4FCF6}"/>
                  </a:ext>
                </a:extLst>
              </p:cNvPr>
              <p:cNvSpPr/>
              <p:nvPr/>
            </p:nvSpPr>
            <p:spPr>
              <a:xfrm>
                <a:off x="8603502" y="2726267"/>
                <a:ext cx="41787" cy="41787"/>
              </a:xfrm>
              <a:custGeom>
                <a:avLst/>
                <a:gdLst/>
                <a:ahLst/>
                <a:cxnLst/>
                <a:rect l="l" t="t" r="r" b="b"/>
                <a:pathLst>
                  <a:path w="1182" h="1182" extrusionOk="0">
                    <a:moveTo>
                      <a:pt x="351" y="160"/>
                    </a:moveTo>
                    <a:cubicBezTo>
                      <a:pt x="607" y="1"/>
                      <a:pt x="894" y="96"/>
                      <a:pt x="1053" y="352"/>
                    </a:cubicBezTo>
                    <a:cubicBezTo>
                      <a:pt x="1181" y="575"/>
                      <a:pt x="1085" y="894"/>
                      <a:pt x="862" y="1022"/>
                    </a:cubicBezTo>
                    <a:cubicBezTo>
                      <a:pt x="607" y="1182"/>
                      <a:pt x="287" y="1086"/>
                      <a:pt x="160" y="830"/>
                    </a:cubicBezTo>
                    <a:cubicBezTo>
                      <a:pt x="0" y="607"/>
                      <a:pt x="96" y="288"/>
                      <a:pt x="351"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sp>
            <p:nvSpPr>
              <p:cNvPr id="2469" name="Google Shape;2469;p56">
                <a:extLst>
                  <a:ext uri="{FF2B5EF4-FFF2-40B4-BE49-F238E27FC236}">
                    <a16:creationId xmlns:a16="http://schemas.microsoft.com/office/drawing/2014/main" id="{2892B9B4-C17D-1D3F-83AF-DB02F1CC2A97}"/>
                  </a:ext>
                </a:extLst>
              </p:cNvPr>
              <p:cNvSpPr/>
              <p:nvPr/>
            </p:nvSpPr>
            <p:spPr>
              <a:xfrm>
                <a:off x="8793021" y="2376535"/>
                <a:ext cx="40655" cy="41787"/>
              </a:xfrm>
              <a:custGeom>
                <a:avLst/>
                <a:gdLst/>
                <a:ahLst/>
                <a:cxnLst/>
                <a:rect l="l" t="t" r="r" b="b"/>
                <a:pathLst>
                  <a:path w="1150" h="1182" extrusionOk="0">
                    <a:moveTo>
                      <a:pt x="320" y="160"/>
                    </a:moveTo>
                    <a:cubicBezTo>
                      <a:pt x="575" y="0"/>
                      <a:pt x="894" y="96"/>
                      <a:pt x="1022" y="351"/>
                    </a:cubicBezTo>
                    <a:cubicBezTo>
                      <a:pt x="1150" y="575"/>
                      <a:pt x="1086" y="894"/>
                      <a:pt x="831" y="1021"/>
                    </a:cubicBezTo>
                    <a:cubicBezTo>
                      <a:pt x="575" y="1181"/>
                      <a:pt x="288" y="1085"/>
                      <a:pt x="128" y="830"/>
                    </a:cubicBezTo>
                    <a:cubicBezTo>
                      <a:pt x="1" y="607"/>
                      <a:pt x="97" y="287"/>
                      <a:pt x="320" y="16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sp>
            <p:nvSpPr>
              <p:cNvPr id="2470" name="Google Shape;2470;p56">
                <a:extLst>
                  <a:ext uri="{FF2B5EF4-FFF2-40B4-BE49-F238E27FC236}">
                    <a16:creationId xmlns:a16="http://schemas.microsoft.com/office/drawing/2014/main" id="{3850BC00-846B-DB4B-AD8E-2C5D62AC4419}"/>
                  </a:ext>
                </a:extLst>
              </p:cNvPr>
              <p:cNvSpPr/>
              <p:nvPr/>
            </p:nvSpPr>
            <p:spPr>
              <a:xfrm>
                <a:off x="8380117" y="2271613"/>
                <a:ext cx="40655" cy="41787"/>
              </a:xfrm>
              <a:custGeom>
                <a:avLst/>
                <a:gdLst/>
                <a:ahLst/>
                <a:cxnLst/>
                <a:rect l="l" t="t" r="r" b="b"/>
                <a:pathLst>
                  <a:path w="1150" h="1182" extrusionOk="0">
                    <a:moveTo>
                      <a:pt x="319" y="128"/>
                    </a:moveTo>
                    <a:cubicBezTo>
                      <a:pt x="575" y="0"/>
                      <a:pt x="894" y="96"/>
                      <a:pt x="1021" y="319"/>
                    </a:cubicBezTo>
                    <a:cubicBezTo>
                      <a:pt x="1149" y="575"/>
                      <a:pt x="1053" y="894"/>
                      <a:pt x="830" y="1021"/>
                    </a:cubicBezTo>
                    <a:cubicBezTo>
                      <a:pt x="575" y="1181"/>
                      <a:pt x="255" y="1085"/>
                      <a:pt x="128" y="830"/>
                    </a:cubicBezTo>
                    <a:cubicBezTo>
                      <a:pt x="0" y="575"/>
                      <a:pt x="64" y="287"/>
                      <a:pt x="319"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sp>
            <p:nvSpPr>
              <p:cNvPr id="2471" name="Google Shape;2471;p56">
                <a:extLst>
                  <a:ext uri="{FF2B5EF4-FFF2-40B4-BE49-F238E27FC236}">
                    <a16:creationId xmlns:a16="http://schemas.microsoft.com/office/drawing/2014/main" id="{C57912DE-5A44-67FA-F2B9-E7040D7F72A8}"/>
                  </a:ext>
                </a:extLst>
              </p:cNvPr>
              <p:cNvSpPr/>
              <p:nvPr/>
            </p:nvSpPr>
            <p:spPr>
              <a:xfrm>
                <a:off x="7714450" y="2159902"/>
                <a:ext cx="40655" cy="41787"/>
              </a:xfrm>
              <a:custGeom>
                <a:avLst/>
                <a:gdLst/>
                <a:ahLst/>
                <a:cxnLst/>
                <a:rect l="l" t="t" r="r" b="b"/>
                <a:pathLst>
                  <a:path w="1150" h="1182" extrusionOk="0">
                    <a:moveTo>
                      <a:pt x="320" y="160"/>
                    </a:moveTo>
                    <a:cubicBezTo>
                      <a:pt x="575" y="1"/>
                      <a:pt x="894" y="96"/>
                      <a:pt x="1022" y="352"/>
                    </a:cubicBezTo>
                    <a:cubicBezTo>
                      <a:pt x="1150" y="607"/>
                      <a:pt x="1054" y="894"/>
                      <a:pt x="831" y="1054"/>
                    </a:cubicBezTo>
                    <a:cubicBezTo>
                      <a:pt x="575" y="1182"/>
                      <a:pt x="256" y="1086"/>
                      <a:pt x="128" y="862"/>
                    </a:cubicBezTo>
                    <a:cubicBezTo>
                      <a:pt x="1" y="607"/>
                      <a:pt x="65" y="288"/>
                      <a:pt x="320" y="16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sp>
            <p:nvSpPr>
              <p:cNvPr id="2472" name="Google Shape;2472;p56">
                <a:extLst>
                  <a:ext uri="{FF2B5EF4-FFF2-40B4-BE49-F238E27FC236}">
                    <a16:creationId xmlns:a16="http://schemas.microsoft.com/office/drawing/2014/main" id="{CBE36DBF-182F-C957-D6C5-9066FCDAC163}"/>
                  </a:ext>
                </a:extLst>
              </p:cNvPr>
              <p:cNvSpPr/>
              <p:nvPr/>
            </p:nvSpPr>
            <p:spPr>
              <a:xfrm>
                <a:off x="8381248" y="2115925"/>
                <a:ext cx="40655" cy="40620"/>
              </a:xfrm>
              <a:custGeom>
                <a:avLst/>
                <a:gdLst/>
                <a:ahLst/>
                <a:cxnLst/>
                <a:rect l="l" t="t" r="r" b="b"/>
                <a:pathLst>
                  <a:path w="1150" h="1149" extrusionOk="0">
                    <a:moveTo>
                      <a:pt x="319" y="128"/>
                    </a:moveTo>
                    <a:cubicBezTo>
                      <a:pt x="575" y="0"/>
                      <a:pt x="894" y="96"/>
                      <a:pt x="1021" y="319"/>
                    </a:cubicBezTo>
                    <a:cubicBezTo>
                      <a:pt x="1149" y="574"/>
                      <a:pt x="1085" y="894"/>
                      <a:pt x="830" y="1021"/>
                    </a:cubicBezTo>
                    <a:cubicBezTo>
                      <a:pt x="575" y="1149"/>
                      <a:pt x="287" y="1085"/>
                      <a:pt x="128" y="830"/>
                    </a:cubicBezTo>
                    <a:cubicBezTo>
                      <a:pt x="0" y="574"/>
                      <a:pt x="96" y="255"/>
                      <a:pt x="319"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sp>
            <p:nvSpPr>
              <p:cNvPr id="2473" name="Google Shape;2473;p56">
                <a:extLst>
                  <a:ext uri="{FF2B5EF4-FFF2-40B4-BE49-F238E27FC236}">
                    <a16:creationId xmlns:a16="http://schemas.microsoft.com/office/drawing/2014/main" id="{E24E412B-26A3-198E-FE04-4733A6D7B593}"/>
                  </a:ext>
                </a:extLst>
              </p:cNvPr>
              <p:cNvSpPr/>
              <p:nvPr/>
            </p:nvSpPr>
            <p:spPr>
              <a:xfrm>
                <a:off x="8155600" y="2725135"/>
                <a:ext cx="67735" cy="68867"/>
              </a:xfrm>
              <a:custGeom>
                <a:avLst/>
                <a:gdLst/>
                <a:ahLst/>
                <a:cxnLst/>
                <a:rect l="l" t="t" r="r" b="b"/>
                <a:pathLst>
                  <a:path w="1916" h="1948" extrusionOk="0">
                    <a:moveTo>
                      <a:pt x="543" y="224"/>
                    </a:moveTo>
                    <a:cubicBezTo>
                      <a:pt x="958" y="1"/>
                      <a:pt x="1468" y="160"/>
                      <a:pt x="1692" y="543"/>
                    </a:cubicBezTo>
                    <a:cubicBezTo>
                      <a:pt x="1915" y="958"/>
                      <a:pt x="1787" y="1469"/>
                      <a:pt x="1373" y="1724"/>
                    </a:cubicBezTo>
                    <a:cubicBezTo>
                      <a:pt x="958" y="1948"/>
                      <a:pt x="447" y="1788"/>
                      <a:pt x="224" y="1405"/>
                    </a:cubicBezTo>
                    <a:cubicBezTo>
                      <a:pt x="0" y="990"/>
                      <a:pt x="128" y="480"/>
                      <a:pt x="543" y="224"/>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sp>
            <p:nvSpPr>
              <p:cNvPr id="2474" name="Google Shape;2474;p56">
                <a:extLst>
                  <a:ext uri="{FF2B5EF4-FFF2-40B4-BE49-F238E27FC236}">
                    <a16:creationId xmlns:a16="http://schemas.microsoft.com/office/drawing/2014/main" id="{22644A5A-C79F-5AD8-CAE3-C7D2997C8134}"/>
                  </a:ext>
                </a:extLst>
              </p:cNvPr>
              <p:cNvSpPr/>
              <p:nvPr/>
            </p:nvSpPr>
            <p:spPr>
              <a:xfrm>
                <a:off x="8133010" y="2073044"/>
                <a:ext cx="68867" cy="68867"/>
              </a:xfrm>
              <a:custGeom>
                <a:avLst/>
                <a:gdLst/>
                <a:ahLst/>
                <a:cxnLst/>
                <a:rect l="l" t="t" r="r" b="b"/>
                <a:pathLst>
                  <a:path w="1948" h="1948" extrusionOk="0">
                    <a:moveTo>
                      <a:pt x="575" y="256"/>
                    </a:moveTo>
                    <a:cubicBezTo>
                      <a:pt x="958" y="0"/>
                      <a:pt x="1501" y="160"/>
                      <a:pt x="1724" y="575"/>
                    </a:cubicBezTo>
                    <a:cubicBezTo>
                      <a:pt x="1948" y="958"/>
                      <a:pt x="1820" y="1500"/>
                      <a:pt x="1405" y="1724"/>
                    </a:cubicBezTo>
                    <a:cubicBezTo>
                      <a:pt x="990" y="1947"/>
                      <a:pt x="480" y="1819"/>
                      <a:pt x="256" y="1404"/>
                    </a:cubicBezTo>
                    <a:cubicBezTo>
                      <a:pt x="1" y="990"/>
                      <a:pt x="161" y="479"/>
                      <a:pt x="575" y="256"/>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grpSp>
      </p:grpSp>
      <p:pic>
        <p:nvPicPr>
          <p:cNvPr id="3" name="Picture 2">
            <a:extLst>
              <a:ext uri="{FF2B5EF4-FFF2-40B4-BE49-F238E27FC236}">
                <a16:creationId xmlns:a16="http://schemas.microsoft.com/office/drawing/2014/main" id="{B05B8EFC-124D-50D2-0588-F407F03F1704}"/>
              </a:ext>
            </a:extLst>
          </p:cNvPr>
          <p:cNvPicPr>
            <a:picLocks noChangeAspect="1"/>
          </p:cNvPicPr>
          <p:nvPr/>
        </p:nvPicPr>
        <p:blipFill>
          <a:blip r:embed="rId3"/>
          <a:stretch>
            <a:fillRect/>
          </a:stretch>
        </p:blipFill>
        <p:spPr>
          <a:xfrm>
            <a:off x="292782" y="889895"/>
            <a:ext cx="3851101" cy="4141245"/>
          </a:xfrm>
          <a:prstGeom prst="rect">
            <a:avLst/>
          </a:prstGeom>
        </p:spPr>
      </p:pic>
      <p:pic>
        <p:nvPicPr>
          <p:cNvPr id="5" name="Picture 4">
            <a:extLst>
              <a:ext uri="{FF2B5EF4-FFF2-40B4-BE49-F238E27FC236}">
                <a16:creationId xmlns:a16="http://schemas.microsoft.com/office/drawing/2014/main" id="{28EDB8BD-8690-5B68-3273-9C4BC6F504D3}"/>
              </a:ext>
            </a:extLst>
          </p:cNvPr>
          <p:cNvPicPr>
            <a:picLocks noChangeAspect="1"/>
          </p:cNvPicPr>
          <p:nvPr/>
        </p:nvPicPr>
        <p:blipFill>
          <a:blip r:embed="rId4"/>
          <a:stretch>
            <a:fillRect/>
          </a:stretch>
        </p:blipFill>
        <p:spPr>
          <a:xfrm>
            <a:off x="5000118" y="896262"/>
            <a:ext cx="3851102" cy="4165330"/>
          </a:xfrm>
          <a:prstGeom prst="rect">
            <a:avLst/>
          </a:prstGeom>
        </p:spPr>
      </p:pic>
      <p:sp>
        <p:nvSpPr>
          <p:cNvPr id="7" name="TextBox 6">
            <a:extLst>
              <a:ext uri="{FF2B5EF4-FFF2-40B4-BE49-F238E27FC236}">
                <a16:creationId xmlns:a16="http://schemas.microsoft.com/office/drawing/2014/main" id="{F4636031-EF07-41F2-AB91-78EF4AB7E108}"/>
              </a:ext>
            </a:extLst>
          </p:cNvPr>
          <p:cNvSpPr txBox="1"/>
          <p:nvPr/>
        </p:nvSpPr>
        <p:spPr>
          <a:xfrm>
            <a:off x="758367" y="265972"/>
            <a:ext cx="2941674" cy="523220"/>
          </a:xfrm>
          <a:prstGeom prst="rect">
            <a:avLst/>
          </a:prstGeom>
          <a:noFill/>
        </p:spPr>
        <p:txBody>
          <a:bodyPr wrap="square" rtlCol="0">
            <a:spAutoFit/>
          </a:bodyPr>
          <a:lstStyle/>
          <a:p>
            <a:pPr algn="ctr"/>
            <a:r>
              <a:rPr lang="en-GB" b="1" dirty="0">
                <a:solidFill>
                  <a:schemeClr val="accent6"/>
                </a:solidFill>
                <a:latin typeface="Poppins" panose="00000500000000000000" pitchFamily="2" charset="0"/>
                <a:cs typeface="Poppins" panose="00000500000000000000" pitchFamily="2" charset="0"/>
              </a:rPr>
              <a:t>From HR department to all other departments</a:t>
            </a:r>
            <a:endParaRPr lang="LID4096" b="1" dirty="0">
              <a:solidFill>
                <a:schemeClr val="accent6"/>
              </a:solidFill>
              <a:latin typeface="Poppins" panose="00000500000000000000" pitchFamily="2" charset="0"/>
              <a:cs typeface="Poppins" panose="00000500000000000000" pitchFamily="2" charset="0"/>
            </a:endParaRPr>
          </a:p>
        </p:txBody>
      </p:sp>
      <p:sp>
        <p:nvSpPr>
          <p:cNvPr id="8" name="TextBox 7">
            <a:extLst>
              <a:ext uri="{FF2B5EF4-FFF2-40B4-BE49-F238E27FC236}">
                <a16:creationId xmlns:a16="http://schemas.microsoft.com/office/drawing/2014/main" id="{F2D9C6B0-D728-44D6-0EAB-0BCCF0993873}"/>
              </a:ext>
            </a:extLst>
          </p:cNvPr>
          <p:cNvSpPr txBox="1"/>
          <p:nvPr/>
        </p:nvSpPr>
        <p:spPr>
          <a:xfrm>
            <a:off x="5443959" y="265972"/>
            <a:ext cx="2941674" cy="523220"/>
          </a:xfrm>
          <a:prstGeom prst="rect">
            <a:avLst/>
          </a:prstGeom>
          <a:noFill/>
        </p:spPr>
        <p:txBody>
          <a:bodyPr wrap="square" rtlCol="0">
            <a:spAutoFit/>
          </a:bodyPr>
          <a:lstStyle/>
          <a:p>
            <a:pPr algn="ctr"/>
            <a:r>
              <a:rPr lang="en-GB" b="1" dirty="0">
                <a:solidFill>
                  <a:schemeClr val="accent6"/>
                </a:solidFill>
                <a:latin typeface="Poppins" panose="00000500000000000000" pitchFamily="2" charset="0"/>
                <a:cs typeface="Poppins" panose="00000500000000000000" pitchFamily="2" charset="0"/>
              </a:rPr>
              <a:t>From IT department to all other departments</a:t>
            </a:r>
            <a:endParaRPr lang="LID4096" b="1" dirty="0">
              <a:solidFill>
                <a:schemeClr val="accent6"/>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674363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61">
          <a:extLst>
            <a:ext uri="{FF2B5EF4-FFF2-40B4-BE49-F238E27FC236}">
              <a16:creationId xmlns:a16="http://schemas.microsoft.com/office/drawing/2014/main" id="{2BD20292-C8A6-FAB6-85C4-78E1BE664B7F}"/>
            </a:ext>
          </a:extLst>
        </p:cNvPr>
        <p:cNvGrpSpPr/>
        <p:nvPr/>
      </p:nvGrpSpPr>
      <p:grpSpPr>
        <a:xfrm>
          <a:off x="0" y="0"/>
          <a:ext cx="0" cy="0"/>
          <a:chOff x="0" y="0"/>
          <a:chExt cx="0" cy="0"/>
        </a:xfrm>
      </p:grpSpPr>
      <p:grpSp>
        <p:nvGrpSpPr>
          <p:cNvPr id="2464" name="Google Shape;2464;p56">
            <a:extLst>
              <a:ext uri="{FF2B5EF4-FFF2-40B4-BE49-F238E27FC236}">
                <a16:creationId xmlns:a16="http://schemas.microsoft.com/office/drawing/2014/main" id="{4C7AAF33-373C-4601-3D76-CA3CD1A1FC15}"/>
              </a:ext>
            </a:extLst>
          </p:cNvPr>
          <p:cNvGrpSpPr/>
          <p:nvPr/>
        </p:nvGrpSpPr>
        <p:grpSpPr>
          <a:xfrm rot="5895056">
            <a:off x="476385" y="5448242"/>
            <a:ext cx="1095761" cy="705843"/>
            <a:chOff x="7714450" y="2073044"/>
            <a:chExt cx="1119226" cy="720958"/>
          </a:xfrm>
        </p:grpSpPr>
        <p:sp>
          <p:nvSpPr>
            <p:cNvPr id="2465" name="Google Shape;2465;p56">
              <a:extLst>
                <a:ext uri="{FF2B5EF4-FFF2-40B4-BE49-F238E27FC236}">
                  <a16:creationId xmlns:a16="http://schemas.microsoft.com/office/drawing/2014/main" id="{576ACCA3-19A6-8D80-16A6-A12594CD69B7}"/>
                </a:ext>
              </a:extLst>
            </p:cNvPr>
            <p:cNvSpPr/>
            <p:nvPr/>
          </p:nvSpPr>
          <p:spPr>
            <a:xfrm>
              <a:off x="7740398" y="2102385"/>
              <a:ext cx="1083165" cy="662294"/>
            </a:xfrm>
            <a:custGeom>
              <a:avLst/>
              <a:gdLst/>
              <a:ahLst/>
              <a:cxnLst/>
              <a:rect l="l" t="t" r="r" b="b"/>
              <a:pathLst>
                <a:path w="30639" h="18734" fill="none" extrusionOk="0">
                  <a:moveTo>
                    <a:pt x="1" y="2266"/>
                  </a:moveTo>
                  <a:lnTo>
                    <a:pt x="12320" y="0"/>
                  </a:lnTo>
                  <a:lnTo>
                    <a:pt x="18703" y="957"/>
                  </a:lnTo>
                  <a:lnTo>
                    <a:pt x="18703" y="5394"/>
                  </a:lnTo>
                  <a:cubicBezTo>
                    <a:pt x="18703" y="5394"/>
                    <a:pt x="30639" y="7947"/>
                    <a:pt x="30479" y="8330"/>
                  </a:cubicBezTo>
                  <a:cubicBezTo>
                    <a:pt x="30319" y="8713"/>
                    <a:pt x="25022" y="18319"/>
                    <a:pt x="25022" y="18319"/>
                  </a:cubicBezTo>
                  <a:lnTo>
                    <a:pt x="12607" y="18734"/>
                  </a:lnTo>
                  <a:lnTo>
                    <a:pt x="18703" y="5394"/>
                  </a:lnTo>
                  <a:lnTo>
                    <a:pt x="25022" y="18319"/>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sp>
          <p:nvSpPr>
            <p:cNvPr id="2466" name="Google Shape;2466;p56">
              <a:extLst>
                <a:ext uri="{FF2B5EF4-FFF2-40B4-BE49-F238E27FC236}">
                  <a16:creationId xmlns:a16="http://schemas.microsoft.com/office/drawing/2014/main" id="{563A9F80-0AA5-4AEF-63C0-35A8DD2EFDA8}"/>
                </a:ext>
              </a:extLst>
            </p:cNvPr>
            <p:cNvSpPr/>
            <p:nvPr/>
          </p:nvSpPr>
          <p:spPr>
            <a:xfrm>
              <a:off x="8175892" y="2102385"/>
              <a:ext cx="225690" cy="190691"/>
            </a:xfrm>
            <a:custGeom>
              <a:avLst/>
              <a:gdLst/>
              <a:ahLst/>
              <a:cxnLst/>
              <a:rect l="l" t="t" r="r" b="b"/>
              <a:pathLst>
                <a:path w="6384" h="5394" fill="none" extrusionOk="0">
                  <a:moveTo>
                    <a:pt x="1" y="0"/>
                  </a:moveTo>
                  <a:lnTo>
                    <a:pt x="6384" y="5394"/>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grpSp>
          <p:nvGrpSpPr>
            <p:cNvPr id="2467" name="Google Shape;2467;p56">
              <a:extLst>
                <a:ext uri="{FF2B5EF4-FFF2-40B4-BE49-F238E27FC236}">
                  <a16:creationId xmlns:a16="http://schemas.microsoft.com/office/drawing/2014/main" id="{A305C2CF-DBCC-F655-E5B5-5B50DCF178C2}"/>
                </a:ext>
              </a:extLst>
            </p:cNvPr>
            <p:cNvGrpSpPr/>
            <p:nvPr/>
          </p:nvGrpSpPr>
          <p:grpSpPr>
            <a:xfrm>
              <a:off x="7714450" y="2073044"/>
              <a:ext cx="1119226" cy="720958"/>
              <a:chOff x="7714450" y="2073044"/>
              <a:chExt cx="1119226" cy="720958"/>
            </a:xfrm>
          </p:grpSpPr>
          <p:sp>
            <p:nvSpPr>
              <p:cNvPr id="2468" name="Google Shape;2468;p56">
                <a:extLst>
                  <a:ext uri="{FF2B5EF4-FFF2-40B4-BE49-F238E27FC236}">
                    <a16:creationId xmlns:a16="http://schemas.microsoft.com/office/drawing/2014/main" id="{72BF7CC1-8DAA-AA76-14E8-CF3C43CEE599}"/>
                  </a:ext>
                </a:extLst>
              </p:cNvPr>
              <p:cNvSpPr/>
              <p:nvPr/>
            </p:nvSpPr>
            <p:spPr>
              <a:xfrm>
                <a:off x="8603502" y="2726267"/>
                <a:ext cx="41787" cy="41787"/>
              </a:xfrm>
              <a:custGeom>
                <a:avLst/>
                <a:gdLst/>
                <a:ahLst/>
                <a:cxnLst/>
                <a:rect l="l" t="t" r="r" b="b"/>
                <a:pathLst>
                  <a:path w="1182" h="1182" extrusionOk="0">
                    <a:moveTo>
                      <a:pt x="351" y="160"/>
                    </a:moveTo>
                    <a:cubicBezTo>
                      <a:pt x="607" y="1"/>
                      <a:pt x="894" y="96"/>
                      <a:pt x="1053" y="352"/>
                    </a:cubicBezTo>
                    <a:cubicBezTo>
                      <a:pt x="1181" y="575"/>
                      <a:pt x="1085" y="894"/>
                      <a:pt x="862" y="1022"/>
                    </a:cubicBezTo>
                    <a:cubicBezTo>
                      <a:pt x="607" y="1182"/>
                      <a:pt x="287" y="1086"/>
                      <a:pt x="160" y="830"/>
                    </a:cubicBezTo>
                    <a:cubicBezTo>
                      <a:pt x="0" y="607"/>
                      <a:pt x="96" y="288"/>
                      <a:pt x="351"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sp>
            <p:nvSpPr>
              <p:cNvPr id="2469" name="Google Shape;2469;p56">
                <a:extLst>
                  <a:ext uri="{FF2B5EF4-FFF2-40B4-BE49-F238E27FC236}">
                    <a16:creationId xmlns:a16="http://schemas.microsoft.com/office/drawing/2014/main" id="{31523249-9202-F663-4F50-7130EC9E4ADB}"/>
                  </a:ext>
                </a:extLst>
              </p:cNvPr>
              <p:cNvSpPr/>
              <p:nvPr/>
            </p:nvSpPr>
            <p:spPr>
              <a:xfrm>
                <a:off x="8793021" y="2376535"/>
                <a:ext cx="40655" cy="41787"/>
              </a:xfrm>
              <a:custGeom>
                <a:avLst/>
                <a:gdLst/>
                <a:ahLst/>
                <a:cxnLst/>
                <a:rect l="l" t="t" r="r" b="b"/>
                <a:pathLst>
                  <a:path w="1150" h="1182" extrusionOk="0">
                    <a:moveTo>
                      <a:pt x="320" y="160"/>
                    </a:moveTo>
                    <a:cubicBezTo>
                      <a:pt x="575" y="0"/>
                      <a:pt x="894" y="96"/>
                      <a:pt x="1022" y="351"/>
                    </a:cubicBezTo>
                    <a:cubicBezTo>
                      <a:pt x="1150" y="575"/>
                      <a:pt x="1086" y="894"/>
                      <a:pt x="831" y="1021"/>
                    </a:cubicBezTo>
                    <a:cubicBezTo>
                      <a:pt x="575" y="1181"/>
                      <a:pt x="288" y="1085"/>
                      <a:pt x="128" y="830"/>
                    </a:cubicBezTo>
                    <a:cubicBezTo>
                      <a:pt x="1" y="607"/>
                      <a:pt x="97" y="287"/>
                      <a:pt x="320" y="16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sp>
            <p:nvSpPr>
              <p:cNvPr id="2470" name="Google Shape;2470;p56">
                <a:extLst>
                  <a:ext uri="{FF2B5EF4-FFF2-40B4-BE49-F238E27FC236}">
                    <a16:creationId xmlns:a16="http://schemas.microsoft.com/office/drawing/2014/main" id="{B4F103FD-8915-C522-F257-ACEE8A12BFAF}"/>
                  </a:ext>
                </a:extLst>
              </p:cNvPr>
              <p:cNvSpPr/>
              <p:nvPr/>
            </p:nvSpPr>
            <p:spPr>
              <a:xfrm>
                <a:off x="8380117" y="2271613"/>
                <a:ext cx="40655" cy="41787"/>
              </a:xfrm>
              <a:custGeom>
                <a:avLst/>
                <a:gdLst/>
                <a:ahLst/>
                <a:cxnLst/>
                <a:rect l="l" t="t" r="r" b="b"/>
                <a:pathLst>
                  <a:path w="1150" h="1182" extrusionOk="0">
                    <a:moveTo>
                      <a:pt x="319" y="128"/>
                    </a:moveTo>
                    <a:cubicBezTo>
                      <a:pt x="575" y="0"/>
                      <a:pt x="894" y="96"/>
                      <a:pt x="1021" y="319"/>
                    </a:cubicBezTo>
                    <a:cubicBezTo>
                      <a:pt x="1149" y="575"/>
                      <a:pt x="1053" y="894"/>
                      <a:pt x="830" y="1021"/>
                    </a:cubicBezTo>
                    <a:cubicBezTo>
                      <a:pt x="575" y="1181"/>
                      <a:pt x="255" y="1085"/>
                      <a:pt x="128" y="830"/>
                    </a:cubicBezTo>
                    <a:cubicBezTo>
                      <a:pt x="0" y="575"/>
                      <a:pt x="64" y="287"/>
                      <a:pt x="319"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sp>
            <p:nvSpPr>
              <p:cNvPr id="2471" name="Google Shape;2471;p56">
                <a:extLst>
                  <a:ext uri="{FF2B5EF4-FFF2-40B4-BE49-F238E27FC236}">
                    <a16:creationId xmlns:a16="http://schemas.microsoft.com/office/drawing/2014/main" id="{6BDF65D1-F2E7-5AED-9A3D-937D74738A69}"/>
                  </a:ext>
                </a:extLst>
              </p:cNvPr>
              <p:cNvSpPr/>
              <p:nvPr/>
            </p:nvSpPr>
            <p:spPr>
              <a:xfrm>
                <a:off x="7714450" y="2159902"/>
                <a:ext cx="40655" cy="41787"/>
              </a:xfrm>
              <a:custGeom>
                <a:avLst/>
                <a:gdLst/>
                <a:ahLst/>
                <a:cxnLst/>
                <a:rect l="l" t="t" r="r" b="b"/>
                <a:pathLst>
                  <a:path w="1150" h="1182" extrusionOk="0">
                    <a:moveTo>
                      <a:pt x="320" y="160"/>
                    </a:moveTo>
                    <a:cubicBezTo>
                      <a:pt x="575" y="1"/>
                      <a:pt x="894" y="96"/>
                      <a:pt x="1022" y="352"/>
                    </a:cubicBezTo>
                    <a:cubicBezTo>
                      <a:pt x="1150" y="607"/>
                      <a:pt x="1054" y="894"/>
                      <a:pt x="831" y="1054"/>
                    </a:cubicBezTo>
                    <a:cubicBezTo>
                      <a:pt x="575" y="1182"/>
                      <a:pt x="256" y="1086"/>
                      <a:pt x="128" y="862"/>
                    </a:cubicBezTo>
                    <a:cubicBezTo>
                      <a:pt x="1" y="607"/>
                      <a:pt x="65" y="288"/>
                      <a:pt x="320" y="16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sp>
            <p:nvSpPr>
              <p:cNvPr id="2472" name="Google Shape;2472;p56">
                <a:extLst>
                  <a:ext uri="{FF2B5EF4-FFF2-40B4-BE49-F238E27FC236}">
                    <a16:creationId xmlns:a16="http://schemas.microsoft.com/office/drawing/2014/main" id="{5416F7DB-68B6-3C72-5361-7F96E30C4CA0}"/>
                  </a:ext>
                </a:extLst>
              </p:cNvPr>
              <p:cNvSpPr/>
              <p:nvPr/>
            </p:nvSpPr>
            <p:spPr>
              <a:xfrm>
                <a:off x="8381248" y="2115925"/>
                <a:ext cx="40655" cy="40620"/>
              </a:xfrm>
              <a:custGeom>
                <a:avLst/>
                <a:gdLst/>
                <a:ahLst/>
                <a:cxnLst/>
                <a:rect l="l" t="t" r="r" b="b"/>
                <a:pathLst>
                  <a:path w="1150" h="1149" extrusionOk="0">
                    <a:moveTo>
                      <a:pt x="319" y="128"/>
                    </a:moveTo>
                    <a:cubicBezTo>
                      <a:pt x="575" y="0"/>
                      <a:pt x="894" y="96"/>
                      <a:pt x="1021" y="319"/>
                    </a:cubicBezTo>
                    <a:cubicBezTo>
                      <a:pt x="1149" y="574"/>
                      <a:pt x="1085" y="894"/>
                      <a:pt x="830" y="1021"/>
                    </a:cubicBezTo>
                    <a:cubicBezTo>
                      <a:pt x="575" y="1149"/>
                      <a:pt x="287" y="1085"/>
                      <a:pt x="128" y="830"/>
                    </a:cubicBezTo>
                    <a:cubicBezTo>
                      <a:pt x="0" y="574"/>
                      <a:pt x="96" y="255"/>
                      <a:pt x="319"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sp>
            <p:nvSpPr>
              <p:cNvPr id="2473" name="Google Shape;2473;p56">
                <a:extLst>
                  <a:ext uri="{FF2B5EF4-FFF2-40B4-BE49-F238E27FC236}">
                    <a16:creationId xmlns:a16="http://schemas.microsoft.com/office/drawing/2014/main" id="{979F2390-52AA-E937-A156-54095D0C2E9B}"/>
                  </a:ext>
                </a:extLst>
              </p:cNvPr>
              <p:cNvSpPr/>
              <p:nvPr/>
            </p:nvSpPr>
            <p:spPr>
              <a:xfrm>
                <a:off x="8155600" y="2725135"/>
                <a:ext cx="67735" cy="68867"/>
              </a:xfrm>
              <a:custGeom>
                <a:avLst/>
                <a:gdLst/>
                <a:ahLst/>
                <a:cxnLst/>
                <a:rect l="l" t="t" r="r" b="b"/>
                <a:pathLst>
                  <a:path w="1916" h="1948" extrusionOk="0">
                    <a:moveTo>
                      <a:pt x="543" y="224"/>
                    </a:moveTo>
                    <a:cubicBezTo>
                      <a:pt x="958" y="1"/>
                      <a:pt x="1468" y="160"/>
                      <a:pt x="1692" y="543"/>
                    </a:cubicBezTo>
                    <a:cubicBezTo>
                      <a:pt x="1915" y="958"/>
                      <a:pt x="1787" y="1469"/>
                      <a:pt x="1373" y="1724"/>
                    </a:cubicBezTo>
                    <a:cubicBezTo>
                      <a:pt x="958" y="1948"/>
                      <a:pt x="447" y="1788"/>
                      <a:pt x="224" y="1405"/>
                    </a:cubicBezTo>
                    <a:cubicBezTo>
                      <a:pt x="0" y="990"/>
                      <a:pt x="128" y="480"/>
                      <a:pt x="543" y="224"/>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sp>
            <p:nvSpPr>
              <p:cNvPr id="2474" name="Google Shape;2474;p56">
                <a:extLst>
                  <a:ext uri="{FF2B5EF4-FFF2-40B4-BE49-F238E27FC236}">
                    <a16:creationId xmlns:a16="http://schemas.microsoft.com/office/drawing/2014/main" id="{06236685-3E69-013B-907F-8C3FE14DE07E}"/>
                  </a:ext>
                </a:extLst>
              </p:cNvPr>
              <p:cNvSpPr/>
              <p:nvPr/>
            </p:nvSpPr>
            <p:spPr>
              <a:xfrm>
                <a:off x="8133010" y="2073044"/>
                <a:ext cx="68867" cy="68867"/>
              </a:xfrm>
              <a:custGeom>
                <a:avLst/>
                <a:gdLst/>
                <a:ahLst/>
                <a:cxnLst/>
                <a:rect l="l" t="t" r="r" b="b"/>
                <a:pathLst>
                  <a:path w="1948" h="1948" extrusionOk="0">
                    <a:moveTo>
                      <a:pt x="575" y="256"/>
                    </a:moveTo>
                    <a:cubicBezTo>
                      <a:pt x="958" y="0"/>
                      <a:pt x="1501" y="160"/>
                      <a:pt x="1724" y="575"/>
                    </a:cubicBezTo>
                    <a:cubicBezTo>
                      <a:pt x="1948" y="958"/>
                      <a:pt x="1820" y="1500"/>
                      <a:pt x="1405" y="1724"/>
                    </a:cubicBezTo>
                    <a:cubicBezTo>
                      <a:pt x="990" y="1947"/>
                      <a:pt x="480" y="1819"/>
                      <a:pt x="256" y="1404"/>
                    </a:cubicBezTo>
                    <a:cubicBezTo>
                      <a:pt x="1" y="990"/>
                      <a:pt x="161" y="479"/>
                      <a:pt x="575" y="256"/>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grpSp>
      </p:grpSp>
      <p:pic>
        <p:nvPicPr>
          <p:cNvPr id="3" name="Picture 2">
            <a:extLst>
              <a:ext uri="{FF2B5EF4-FFF2-40B4-BE49-F238E27FC236}">
                <a16:creationId xmlns:a16="http://schemas.microsoft.com/office/drawing/2014/main" id="{89F0167C-8CBB-1A2F-EFAB-71C20BF3739F}"/>
              </a:ext>
            </a:extLst>
          </p:cNvPr>
          <p:cNvPicPr>
            <a:picLocks noChangeAspect="1"/>
          </p:cNvPicPr>
          <p:nvPr/>
        </p:nvPicPr>
        <p:blipFill>
          <a:blip r:embed="rId3"/>
          <a:stretch>
            <a:fillRect/>
          </a:stretch>
        </p:blipFill>
        <p:spPr>
          <a:xfrm>
            <a:off x="2529822" y="907311"/>
            <a:ext cx="4084355" cy="4108598"/>
          </a:xfrm>
          <a:prstGeom prst="rect">
            <a:avLst/>
          </a:prstGeom>
        </p:spPr>
      </p:pic>
      <p:sp>
        <p:nvSpPr>
          <p:cNvPr id="4" name="TextBox 3">
            <a:extLst>
              <a:ext uri="{FF2B5EF4-FFF2-40B4-BE49-F238E27FC236}">
                <a16:creationId xmlns:a16="http://schemas.microsoft.com/office/drawing/2014/main" id="{2F16FC3C-8D8D-BF39-4173-174DACF30A60}"/>
              </a:ext>
            </a:extLst>
          </p:cNvPr>
          <p:cNvSpPr txBox="1"/>
          <p:nvPr/>
        </p:nvSpPr>
        <p:spPr>
          <a:xfrm>
            <a:off x="3101162" y="216353"/>
            <a:ext cx="2941674" cy="523220"/>
          </a:xfrm>
          <a:prstGeom prst="rect">
            <a:avLst/>
          </a:prstGeom>
          <a:noFill/>
        </p:spPr>
        <p:txBody>
          <a:bodyPr wrap="square" rtlCol="0">
            <a:spAutoFit/>
          </a:bodyPr>
          <a:lstStyle/>
          <a:p>
            <a:pPr algn="ctr"/>
            <a:r>
              <a:rPr lang="en-GB" b="1" dirty="0">
                <a:solidFill>
                  <a:schemeClr val="accent6"/>
                </a:solidFill>
                <a:latin typeface="Poppins" panose="00000500000000000000" pitchFamily="2" charset="0"/>
                <a:cs typeface="Poppins" panose="00000500000000000000" pitchFamily="2" charset="0"/>
              </a:rPr>
              <a:t>From Finance department to all other departments</a:t>
            </a:r>
            <a:endParaRPr lang="LID4096" b="1" dirty="0">
              <a:solidFill>
                <a:schemeClr val="accent6"/>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607033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61">
          <a:extLst>
            <a:ext uri="{FF2B5EF4-FFF2-40B4-BE49-F238E27FC236}">
              <a16:creationId xmlns:a16="http://schemas.microsoft.com/office/drawing/2014/main" id="{9037A63D-D2D1-C822-436B-AC65BC91DEA6}"/>
            </a:ext>
          </a:extLst>
        </p:cNvPr>
        <p:cNvGrpSpPr/>
        <p:nvPr/>
      </p:nvGrpSpPr>
      <p:grpSpPr>
        <a:xfrm>
          <a:off x="0" y="0"/>
          <a:ext cx="0" cy="0"/>
          <a:chOff x="0" y="0"/>
          <a:chExt cx="0" cy="0"/>
        </a:xfrm>
      </p:grpSpPr>
      <p:grpSp>
        <p:nvGrpSpPr>
          <p:cNvPr id="2464" name="Google Shape;2464;p56">
            <a:extLst>
              <a:ext uri="{FF2B5EF4-FFF2-40B4-BE49-F238E27FC236}">
                <a16:creationId xmlns:a16="http://schemas.microsoft.com/office/drawing/2014/main" id="{F05E3F13-8978-1B93-C209-C5E66D042CF2}"/>
              </a:ext>
            </a:extLst>
          </p:cNvPr>
          <p:cNvGrpSpPr/>
          <p:nvPr/>
        </p:nvGrpSpPr>
        <p:grpSpPr>
          <a:xfrm rot="5895056">
            <a:off x="476385" y="5448242"/>
            <a:ext cx="1095761" cy="705843"/>
            <a:chOff x="7714450" y="2073044"/>
            <a:chExt cx="1119226" cy="720958"/>
          </a:xfrm>
        </p:grpSpPr>
        <p:sp>
          <p:nvSpPr>
            <p:cNvPr id="2465" name="Google Shape;2465;p56">
              <a:extLst>
                <a:ext uri="{FF2B5EF4-FFF2-40B4-BE49-F238E27FC236}">
                  <a16:creationId xmlns:a16="http://schemas.microsoft.com/office/drawing/2014/main" id="{FA05BB89-A7AB-B09E-612E-D32378505EE2}"/>
                </a:ext>
              </a:extLst>
            </p:cNvPr>
            <p:cNvSpPr/>
            <p:nvPr/>
          </p:nvSpPr>
          <p:spPr>
            <a:xfrm>
              <a:off x="7740398" y="2102385"/>
              <a:ext cx="1083165" cy="662294"/>
            </a:xfrm>
            <a:custGeom>
              <a:avLst/>
              <a:gdLst/>
              <a:ahLst/>
              <a:cxnLst/>
              <a:rect l="l" t="t" r="r" b="b"/>
              <a:pathLst>
                <a:path w="30639" h="18734" fill="none" extrusionOk="0">
                  <a:moveTo>
                    <a:pt x="1" y="2266"/>
                  </a:moveTo>
                  <a:lnTo>
                    <a:pt x="12320" y="0"/>
                  </a:lnTo>
                  <a:lnTo>
                    <a:pt x="18703" y="957"/>
                  </a:lnTo>
                  <a:lnTo>
                    <a:pt x="18703" y="5394"/>
                  </a:lnTo>
                  <a:cubicBezTo>
                    <a:pt x="18703" y="5394"/>
                    <a:pt x="30639" y="7947"/>
                    <a:pt x="30479" y="8330"/>
                  </a:cubicBezTo>
                  <a:cubicBezTo>
                    <a:pt x="30319" y="8713"/>
                    <a:pt x="25022" y="18319"/>
                    <a:pt x="25022" y="18319"/>
                  </a:cubicBezTo>
                  <a:lnTo>
                    <a:pt x="12607" y="18734"/>
                  </a:lnTo>
                  <a:lnTo>
                    <a:pt x="18703" y="5394"/>
                  </a:lnTo>
                  <a:lnTo>
                    <a:pt x="25022" y="18319"/>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sp>
          <p:nvSpPr>
            <p:cNvPr id="2466" name="Google Shape;2466;p56">
              <a:extLst>
                <a:ext uri="{FF2B5EF4-FFF2-40B4-BE49-F238E27FC236}">
                  <a16:creationId xmlns:a16="http://schemas.microsoft.com/office/drawing/2014/main" id="{4AF99989-90DD-982D-6450-C7A1172C0B61}"/>
                </a:ext>
              </a:extLst>
            </p:cNvPr>
            <p:cNvSpPr/>
            <p:nvPr/>
          </p:nvSpPr>
          <p:spPr>
            <a:xfrm>
              <a:off x="8175892" y="2102385"/>
              <a:ext cx="225690" cy="190691"/>
            </a:xfrm>
            <a:custGeom>
              <a:avLst/>
              <a:gdLst/>
              <a:ahLst/>
              <a:cxnLst/>
              <a:rect l="l" t="t" r="r" b="b"/>
              <a:pathLst>
                <a:path w="6384" h="5394" fill="none" extrusionOk="0">
                  <a:moveTo>
                    <a:pt x="1" y="0"/>
                  </a:moveTo>
                  <a:lnTo>
                    <a:pt x="6384" y="5394"/>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grpSp>
          <p:nvGrpSpPr>
            <p:cNvPr id="2467" name="Google Shape;2467;p56">
              <a:extLst>
                <a:ext uri="{FF2B5EF4-FFF2-40B4-BE49-F238E27FC236}">
                  <a16:creationId xmlns:a16="http://schemas.microsoft.com/office/drawing/2014/main" id="{91073A80-8CC9-D568-27E3-99C0BD2B0E12}"/>
                </a:ext>
              </a:extLst>
            </p:cNvPr>
            <p:cNvGrpSpPr/>
            <p:nvPr/>
          </p:nvGrpSpPr>
          <p:grpSpPr>
            <a:xfrm>
              <a:off x="7714450" y="2073044"/>
              <a:ext cx="1119226" cy="720958"/>
              <a:chOff x="7714450" y="2073044"/>
              <a:chExt cx="1119226" cy="720958"/>
            </a:xfrm>
          </p:grpSpPr>
          <p:sp>
            <p:nvSpPr>
              <p:cNvPr id="2468" name="Google Shape;2468;p56">
                <a:extLst>
                  <a:ext uri="{FF2B5EF4-FFF2-40B4-BE49-F238E27FC236}">
                    <a16:creationId xmlns:a16="http://schemas.microsoft.com/office/drawing/2014/main" id="{DB1CC622-95C3-5C35-891D-5B73DB2C5AA2}"/>
                  </a:ext>
                </a:extLst>
              </p:cNvPr>
              <p:cNvSpPr/>
              <p:nvPr/>
            </p:nvSpPr>
            <p:spPr>
              <a:xfrm>
                <a:off x="8603502" y="2726267"/>
                <a:ext cx="41787" cy="41787"/>
              </a:xfrm>
              <a:custGeom>
                <a:avLst/>
                <a:gdLst/>
                <a:ahLst/>
                <a:cxnLst/>
                <a:rect l="l" t="t" r="r" b="b"/>
                <a:pathLst>
                  <a:path w="1182" h="1182" extrusionOk="0">
                    <a:moveTo>
                      <a:pt x="351" y="160"/>
                    </a:moveTo>
                    <a:cubicBezTo>
                      <a:pt x="607" y="1"/>
                      <a:pt x="894" y="96"/>
                      <a:pt x="1053" y="352"/>
                    </a:cubicBezTo>
                    <a:cubicBezTo>
                      <a:pt x="1181" y="575"/>
                      <a:pt x="1085" y="894"/>
                      <a:pt x="862" y="1022"/>
                    </a:cubicBezTo>
                    <a:cubicBezTo>
                      <a:pt x="607" y="1182"/>
                      <a:pt x="287" y="1086"/>
                      <a:pt x="160" y="830"/>
                    </a:cubicBezTo>
                    <a:cubicBezTo>
                      <a:pt x="0" y="607"/>
                      <a:pt x="96" y="288"/>
                      <a:pt x="351"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sp>
            <p:nvSpPr>
              <p:cNvPr id="2469" name="Google Shape;2469;p56">
                <a:extLst>
                  <a:ext uri="{FF2B5EF4-FFF2-40B4-BE49-F238E27FC236}">
                    <a16:creationId xmlns:a16="http://schemas.microsoft.com/office/drawing/2014/main" id="{3F28C865-B37C-8A9B-FF63-5B05520E3224}"/>
                  </a:ext>
                </a:extLst>
              </p:cNvPr>
              <p:cNvSpPr/>
              <p:nvPr/>
            </p:nvSpPr>
            <p:spPr>
              <a:xfrm>
                <a:off x="8793021" y="2376535"/>
                <a:ext cx="40655" cy="41787"/>
              </a:xfrm>
              <a:custGeom>
                <a:avLst/>
                <a:gdLst/>
                <a:ahLst/>
                <a:cxnLst/>
                <a:rect l="l" t="t" r="r" b="b"/>
                <a:pathLst>
                  <a:path w="1150" h="1182" extrusionOk="0">
                    <a:moveTo>
                      <a:pt x="320" y="160"/>
                    </a:moveTo>
                    <a:cubicBezTo>
                      <a:pt x="575" y="0"/>
                      <a:pt x="894" y="96"/>
                      <a:pt x="1022" y="351"/>
                    </a:cubicBezTo>
                    <a:cubicBezTo>
                      <a:pt x="1150" y="575"/>
                      <a:pt x="1086" y="894"/>
                      <a:pt x="831" y="1021"/>
                    </a:cubicBezTo>
                    <a:cubicBezTo>
                      <a:pt x="575" y="1181"/>
                      <a:pt x="288" y="1085"/>
                      <a:pt x="128" y="830"/>
                    </a:cubicBezTo>
                    <a:cubicBezTo>
                      <a:pt x="1" y="607"/>
                      <a:pt x="97" y="287"/>
                      <a:pt x="320" y="16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sp>
            <p:nvSpPr>
              <p:cNvPr id="2470" name="Google Shape;2470;p56">
                <a:extLst>
                  <a:ext uri="{FF2B5EF4-FFF2-40B4-BE49-F238E27FC236}">
                    <a16:creationId xmlns:a16="http://schemas.microsoft.com/office/drawing/2014/main" id="{C898516E-F4DF-D672-EF72-67CAF81E4334}"/>
                  </a:ext>
                </a:extLst>
              </p:cNvPr>
              <p:cNvSpPr/>
              <p:nvPr/>
            </p:nvSpPr>
            <p:spPr>
              <a:xfrm>
                <a:off x="8380117" y="2271613"/>
                <a:ext cx="40655" cy="41787"/>
              </a:xfrm>
              <a:custGeom>
                <a:avLst/>
                <a:gdLst/>
                <a:ahLst/>
                <a:cxnLst/>
                <a:rect l="l" t="t" r="r" b="b"/>
                <a:pathLst>
                  <a:path w="1150" h="1182" extrusionOk="0">
                    <a:moveTo>
                      <a:pt x="319" y="128"/>
                    </a:moveTo>
                    <a:cubicBezTo>
                      <a:pt x="575" y="0"/>
                      <a:pt x="894" y="96"/>
                      <a:pt x="1021" y="319"/>
                    </a:cubicBezTo>
                    <a:cubicBezTo>
                      <a:pt x="1149" y="575"/>
                      <a:pt x="1053" y="894"/>
                      <a:pt x="830" y="1021"/>
                    </a:cubicBezTo>
                    <a:cubicBezTo>
                      <a:pt x="575" y="1181"/>
                      <a:pt x="255" y="1085"/>
                      <a:pt x="128" y="830"/>
                    </a:cubicBezTo>
                    <a:cubicBezTo>
                      <a:pt x="0" y="575"/>
                      <a:pt x="64" y="287"/>
                      <a:pt x="319"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sp>
            <p:nvSpPr>
              <p:cNvPr id="2471" name="Google Shape;2471;p56">
                <a:extLst>
                  <a:ext uri="{FF2B5EF4-FFF2-40B4-BE49-F238E27FC236}">
                    <a16:creationId xmlns:a16="http://schemas.microsoft.com/office/drawing/2014/main" id="{D70BCCD0-027F-2C82-0867-18B284EE8515}"/>
                  </a:ext>
                </a:extLst>
              </p:cNvPr>
              <p:cNvSpPr/>
              <p:nvPr/>
            </p:nvSpPr>
            <p:spPr>
              <a:xfrm>
                <a:off x="7714450" y="2159902"/>
                <a:ext cx="40655" cy="41787"/>
              </a:xfrm>
              <a:custGeom>
                <a:avLst/>
                <a:gdLst/>
                <a:ahLst/>
                <a:cxnLst/>
                <a:rect l="l" t="t" r="r" b="b"/>
                <a:pathLst>
                  <a:path w="1150" h="1182" extrusionOk="0">
                    <a:moveTo>
                      <a:pt x="320" y="160"/>
                    </a:moveTo>
                    <a:cubicBezTo>
                      <a:pt x="575" y="1"/>
                      <a:pt x="894" y="96"/>
                      <a:pt x="1022" y="352"/>
                    </a:cubicBezTo>
                    <a:cubicBezTo>
                      <a:pt x="1150" y="607"/>
                      <a:pt x="1054" y="894"/>
                      <a:pt x="831" y="1054"/>
                    </a:cubicBezTo>
                    <a:cubicBezTo>
                      <a:pt x="575" y="1182"/>
                      <a:pt x="256" y="1086"/>
                      <a:pt x="128" y="862"/>
                    </a:cubicBezTo>
                    <a:cubicBezTo>
                      <a:pt x="1" y="607"/>
                      <a:pt x="65" y="288"/>
                      <a:pt x="320" y="16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sp>
            <p:nvSpPr>
              <p:cNvPr id="2472" name="Google Shape;2472;p56">
                <a:extLst>
                  <a:ext uri="{FF2B5EF4-FFF2-40B4-BE49-F238E27FC236}">
                    <a16:creationId xmlns:a16="http://schemas.microsoft.com/office/drawing/2014/main" id="{5183A436-B3D4-9C8F-F60B-FDD47CB98CE8}"/>
                  </a:ext>
                </a:extLst>
              </p:cNvPr>
              <p:cNvSpPr/>
              <p:nvPr/>
            </p:nvSpPr>
            <p:spPr>
              <a:xfrm>
                <a:off x="8381248" y="2115925"/>
                <a:ext cx="40655" cy="40620"/>
              </a:xfrm>
              <a:custGeom>
                <a:avLst/>
                <a:gdLst/>
                <a:ahLst/>
                <a:cxnLst/>
                <a:rect l="l" t="t" r="r" b="b"/>
                <a:pathLst>
                  <a:path w="1150" h="1149" extrusionOk="0">
                    <a:moveTo>
                      <a:pt x="319" y="128"/>
                    </a:moveTo>
                    <a:cubicBezTo>
                      <a:pt x="575" y="0"/>
                      <a:pt x="894" y="96"/>
                      <a:pt x="1021" y="319"/>
                    </a:cubicBezTo>
                    <a:cubicBezTo>
                      <a:pt x="1149" y="574"/>
                      <a:pt x="1085" y="894"/>
                      <a:pt x="830" y="1021"/>
                    </a:cubicBezTo>
                    <a:cubicBezTo>
                      <a:pt x="575" y="1149"/>
                      <a:pt x="287" y="1085"/>
                      <a:pt x="128" y="830"/>
                    </a:cubicBezTo>
                    <a:cubicBezTo>
                      <a:pt x="0" y="574"/>
                      <a:pt x="96" y="255"/>
                      <a:pt x="319"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sp>
            <p:nvSpPr>
              <p:cNvPr id="2473" name="Google Shape;2473;p56">
                <a:extLst>
                  <a:ext uri="{FF2B5EF4-FFF2-40B4-BE49-F238E27FC236}">
                    <a16:creationId xmlns:a16="http://schemas.microsoft.com/office/drawing/2014/main" id="{B88B3BF6-0144-242D-18E8-A37D7430B166}"/>
                  </a:ext>
                </a:extLst>
              </p:cNvPr>
              <p:cNvSpPr/>
              <p:nvPr/>
            </p:nvSpPr>
            <p:spPr>
              <a:xfrm>
                <a:off x="8155600" y="2725135"/>
                <a:ext cx="67735" cy="68867"/>
              </a:xfrm>
              <a:custGeom>
                <a:avLst/>
                <a:gdLst/>
                <a:ahLst/>
                <a:cxnLst/>
                <a:rect l="l" t="t" r="r" b="b"/>
                <a:pathLst>
                  <a:path w="1916" h="1948" extrusionOk="0">
                    <a:moveTo>
                      <a:pt x="543" y="224"/>
                    </a:moveTo>
                    <a:cubicBezTo>
                      <a:pt x="958" y="1"/>
                      <a:pt x="1468" y="160"/>
                      <a:pt x="1692" y="543"/>
                    </a:cubicBezTo>
                    <a:cubicBezTo>
                      <a:pt x="1915" y="958"/>
                      <a:pt x="1787" y="1469"/>
                      <a:pt x="1373" y="1724"/>
                    </a:cubicBezTo>
                    <a:cubicBezTo>
                      <a:pt x="958" y="1948"/>
                      <a:pt x="447" y="1788"/>
                      <a:pt x="224" y="1405"/>
                    </a:cubicBezTo>
                    <a:cubicBezTo>
                      <a:pt x="0" y="990"/>
                      <a:pt x="128" y="480"/>
                      <a:pt x="543" y="224"/>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sp>
            <p:nvSpPr>
              <p:cNvPr id="2474" name="Google Shape;2474;p56">
                <a:extLst>
                  <a:ext uri="{FF2B5EF4-FFF2-40B4-BE49-F238E27FC236}">
                    <a16:creationId xmlns:a16="http://schemas.microsoft.com/office/drawing/2014/main" id="{763E9D50-49C8-72B9-5759-D34D3E6F03E2}"/>
                  </a:ext>
                </a:extLst>
              </p:cNvPr>
              <p:cNvSpPr/>
              <p:nvPr/>
            </p:nvSpPr>
            <p:spPr>
              <a:xfrm>
                <a:off x="8133010" y="2073044"/>
                <a:ext cx="68867" cy="68867"/>
              </a:xfrm>
              <a:custGeom>
                <a:avLst/>
                <a:gdLst/>
                <a:ahLst/>
                <a:cxnLst/>
                <a:rect l="l" t="t" r="r" b="b"/>
                <a:pathLst>
                  <a:path w="1948" h="1948" extrusionOk="0">
                    <a:moveTo>
                      <a:pt x="575" y="256"/>
                    </a:moveTo>
                    <a:cubicBezTo>
                      <a:pt x="958" y="0"/>
                      <a:pt x="1501" y="160"/>
                      <a:pt x="1724" y="575"/>
                    </a:cubicBezTo>
                    <a:cubicBezTo>
                      <a:pt x="1948" y="958"/>
                      <a:pt x="1820" y="1500"/>
                      <a:pt x="1405" y="1724"/>
                    </a:cubicBezTo>
                    <a:cubicBezTo>
                      <a:pt x="990" y="1947"/>
                      <a:pt x="480" y="1819"/>
                      <a:pt x="256" y="1404"/>
                    </a:cubicBezTo>
                    <a:cubicBezTo>
                      <a:pt x="1" y="990"/>
                      <a:pt x="161" y="479"/>
                      <a:pt x="575" y="256"/>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grpSp>
      </p:grpSp>
      <p:pic>
        <p:nvPicPr>
          <p:cNvPr id="3" name="Picture 2">
            <a:extLst>
              <a:ext uri="{FF2B5EF4-FFF2-40B4-BE49-F238E27FC236}">
                <a16:creationId xmlns:a16="http://schemas.microsoft.com/office/drawing/2014/main" id="{28D42BF5-E8A4-FC73-F92D-E21CC601C7F6}"/>
              </a:ext>
            </a:extLst>
          </p:cNvPr>
          <p:cNvPicPr>
            <a:picLocks noChangeAspect="1"/>
          </p:cNvPicPr>
          <p:nvPr/>
        </p:nvPicPr>
        <p:blipFill>
          <a:blip r:embed="rId3"/>
          <a:stretch>
            <a:fillRect/>
          </a:stretch>
        </p:blipFill>
        <p:spPr>
          <a:xfrm>
            <a:off x="897840" y="518404"/>
            <a:ext cx="2965324" cy="4238847"/>
          </a:xfrm>
          <a:prstGeom prst="rect">
            <a:avLst/>
          </a:prstGeom>
        </p:spPr>
      </p:pic>
      <p:sp>
        <p:nvSpPr>
          <p:cNvPr id="4" name="TextBox 3">
            <a:extLst>
              <a:ext uri="{FF2B5EF4-FFF2-40B4-BE49-F238E27FC236}">
                <a16:creationId xmlns:a16="http://schemas.microsoft.com/office/drawing/2014/main" id="{DB533D63-020A-812B-037A-1519033030AF}"/>
              </a:ext>
            </a:extLst>
          </p:cNvPr>
          <p:cNvSpPr txBox="1"/>
          <p:nvPr/>
        </p:nvSpPr>
        <p:spPr>
          <a:xfrm>
            <a:off x="4572000" y="1800446"/>
            <a:ext cx="3799367" cy="1169551"/>
          </a:xfrm>
          <a:prstGeom prst="rect">
            <a:avLst/>
          </a:prstGeom>
          <a:noFill/>
        </p:spPr>
        <p:txBody>
          <a:bodyPr wrap="square" rtlCol="0">
            <a:spAutoFit/>
          </a:bodyPr>
          <a:lstStyle/>
          <a:p>
            <a:r>
              <a:rPr lang="en-GB" b="1" dirty="0">
                <a:solidFill>
                  <a:schemeClr val="accent6"/>
                </a:solidFill>
                <a:latin typeface="Poppins" panose="00000500000000000000" pitchFamily="2" charset="0"/>
                <a:cs typeface="Poppins" panose="00000500000000000000" pitchFamily="2" charset="0"/>
              </a:rPr>
              <a:t>ACL testing from HR department. Here we can see that users can communicate with anyone but don’t have access to the IT and Finance department servers. </a:t>
            </a:r>
            <a:endParaRPr lang="LID4096" b="1" dirty="0">
              <a:solidFill>
                <a:schemeClr val="accent6"/>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642363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61">
          <a:extLst>
            <a:ext uri="{FF2B5EF4-FFF2-40B4-BE49-F238E27FC236}">
              <a16:creationId xmlns:a16="http://schemas.microsoft.com/office/drawing/2014/main" id="{94AD2E50-307A-F4CC-E7C7-CC5BF7BEFC45}"/>
            </a:ext>
          </a:extLst>
        </p:cNvPr>
        <p:cNvGrpSpPr/>
        <p:nvPr/>
      </p:nvGrpSpPr>
      <p:grpSpPr>
        <a:xfrm>
          <a:off x="0" y="0"/>
          <a:ext cx="0" cy="0"/>
          <a:chOff x="0" y="0"/>
          <a:chExt cx="0" cy="0"/>
        </a:xfrm>
      </p:grpSpPr>
      <p:grpSp>
        <p:nvGrpSpPr>
          <p:cNvPr id="2464" name="Google Shape;2464;p56">
            <a:extLst>
              <a:ext uri="{FF2B5EF4-FFF2-40B4-BE49-F238E27FC236}">
                <a16:creationId xmlns:a16="http://schemas.microsoft.com/office/drawing/2014/main" id="{A537F50B-2577-D14D-F68B-D8391C4A548E}"/>
              </a:ext>
            </a:extLst>
          </p:cNvPr>
          <p:cNvGrpSpPr/>
          <p:nvPr/>
        </p:nvGrpSpPr>
        <p:grpSpPr>
          <a:xfrm rot="5895056">
            <a:off x="476385" y="5448242"/>
            <a:ext cx="1095761" cy="705843"/>
            <a:chOff x="7714450" y="2073044"/>
            <a:chExt cx="1119226" cy="720958"/>
          </a:xfrm>
        </p:grpSpPr>
        <p:sp>
          <p:nvSpPr>
            <p:cNvPr id="2465" name="Google Shape;2465;p56">
              <a:extLst>
                <a:ext uri="{FF2B5EF4-FFF2-40B4-BE49-F238E27FC236}">
                  <a16:creationId xmlns:a16="http://schemas.microsoft.com/office/drawing/2014/main" id="{96FE42BE-6500-5676-33CD-20E9132C446A}"/>
                </a:ext>
              </a:extLst>
            </p:cNvPr>
            <p:cNvSpPr/>
            <p:nvPr/>
          </p:nvSpPr>
          <p:spPr>
            <a:xfrm>
              <a:off x="7740398" y="2102385"/>
              <a:ext cx="1083165" cy="662294"/>
            </a:xfrm>
            <a:custGeom>
              <a:avLst/>
              <a:gdLst/>
              <a:ahLst/>
              <a:cxnLst/>
              <a:rect l="l" t="t" r="r" b="b"/>
              <a:pathLst>
                <a:path w="30639" h="18734" fill="none" extrusionOk="0">
                  <a:moveTo>
                    <a:pt x="1" y="2266"/>
                  </a:moveTo>
                  <a:lnTo>
                    <a:pt x="12320" y="0"/>
                  </a:lnTo>
                  <a:lnTo>
                    <a:pt x="18703" y="957"/>
                  </a:lnTo>
                  <a:lnTo>
                    <a:pt x="18703" y="5394"/>
                  </a:lnTo>
                  <a:cubicBezTo>
                    <a:pt x="18703" y="5394"/>
                    <a:pt x="30639" y="7947"/>
                    <a:pt x="30479" y="8330"/>
                  </a:cubicBezTo>
                  <a:cubicBezTo>
                    <a:pt x="30319" y="8713"/>
                    <a:pt x="25022" y="18319"/>
                    <a:pt x="25022" y="18319"/>
                  </a:cubicBezTo>
                  <a:lnTo>
                    <a:pt x="12607" y="18734"/>
                  </a:lnTo>
                  <a:lnTo>
                    <a:pt x="18703" y="5394"/>
                  </a:lnTo>
                  <a:lnTo>
                    <a:pt x="25022" y="18319"/>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sp>
          <p:nvSpPr>
            <p:cNvPr id="2466" name="Google Shape;2466;p56">
              <a:extLst>
                <a:ext uri="{FF2B5EF4-FFF2-40B4-BE49-F238E27FC236}">
                  <a16:creationId xmlns:a16="http://schemas.microsoft.com/office/drawing/2014/main" id="{95062817-CEDF-9227-D82D-FB8337BD1A0F}"/>
                </a:ext>
              </a:extLst>
            </p:cNvPr>
            <p:cNvSpPr/>
            <p:nvPr/>
          </p:nvSpPr>
          <p:spPr>
            <a:xfrm>
              <a:off x="8175892" y="2102385"/>
              <a:ext cx="225690" cy="190691"/>
            </a:xfrm>
            <a:custGeom>
              <a:avLst/>
              <a:gdLst/>
              <a:ahLst/>
              <a:cxnLst/>
              <a:rect l="l" t="t" r="r" b="b"/>
              <a:pathLst>
                <a:path w="6384" h="5394" fill="none" extrusionOk="0">
                  <a:moveTo>
                    <a:pt x="1" y="0"/>
                  </a:moveTo>
                  <a:lnTo>
                    <a:pt x="6384" y="5394"/>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grpSp>
          <p:nvGrpSpPr>
            <p:cNvPr id="2467" name="Google Shape;2467;p56">
              <a:extLst>
                <a:ext uri="{FF2B5EF4-FFF2-40B4-BE49-F238E27FC236}">
                  <a16:creationId xmlns:a16="http://schemas.microsoft.com/office/drawing/2014/main" id="{55F02327-E304-FE24-B84B-DA5C0DB77C0B}"/>
                </a:ext>
              </a:extLst>
            </p:cNvPr>
            <p:cNvGrpSpPr/>
            <p:nvPr/>
          </p:nvGrpSpPr>
          <p:grpSpPr>
            <a:xfrm>
              <a:off x="7714450" y="2073044"/>
              <a:ext cx="1119226" cy="720958"/>
              <a:chOff x="7714450" y="2073044"/>
              <a:chExt cx="1119226" cy="720958"/>
            </a:xfrm>
          </p:grpSpPr>
          <p:sp>
            <p:nvSpPr>
              <p:cNvPr id="2468" name="Google Shape;2468;p56">
                <a:extLst>
                  <a:ext uri="{FF2B5EF4-FFF2-40B4-BE49-F238E27FC236}">
                    <a16:creationId xmlns:a16="http://schemas.microsoft.com/office/drawing/2014/main" id="{95271341-858A-AA13-5BF5-994D215CBF19}"/>
                  </a:ext>
                </a:extLst>
              </p:cNvPr>
              <p:cNvSpPr/>
              <p:nvPr/>
            </p:nvSpPr>
            <p:spPr>
              <a:xfrm>
                <a:off x="8603502" y="2726267"/>
                <a:ext cx="41787" cy="41787"/>
              </a:xfrm>
              <a:custGeom>
                <a:avLst/>
                <a:gdLst/>
                <a:ahLst/>
                <a:cxnLst/>
                <a:rect l="l" t="t" r="r" b="b"/>
                <a:pathLst>
                  <a:path w="1182" h="1182" extrusionOk="0">
                    <a:moveTo>
                      <a:pt x="351" y="160"/>
                    </a:moveTo>
                    <a:cubicBezTo>
                      <a:pt x="607" y="1"/>
                      <a:pt x="894" y="96"/>
                      <a:pt x="1053" y="352"/>
                    </a:cubicBezTo>
                    <a:cubicBezTo>
                      <a:pt x="1181" y="575"/>
                      <a:pt x="1085" y="894"/>
                      <a:pt x="862" y="1022"/>
                    </a:cubicBezTo>
                    <a:cubicBezTo>
                      <a:pt x="607" y="1182"/>
                      <a:pt x="287" y="1086"/>
                      <a:pt x="160" y="830"/>
                    </a:cubicBezTo>
                    <a:cubicBezTo>
                      <a:pt x="0" y="607"/>
                      <a:pt x="96" y="288"/>
                      <a:pt x="351"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sp>
            <p:nvSpPr>
              <p:cNvPr id="2469" name="Google Shape;2469;p56">
                <a:extLst>
                  <a:ext uri="{FF2B5EF4-FFF2-40B4-BE49-F238E27FC236}">
                    <a16:creationId xmlns:a16="http://schemas.microsoft.com/office/drawing/2014/main" id="{68A8E23B-DA8A-E46A-73B4-1A7B9D71D956}"/>
                  </a:ext>
                </a:extLst>
              </p:cNvPr>
              <p:cNvSpPr/>
              <p:nvPr/>
            </p:nvSpPr>
            <p:spPr>
              <a:xfrm>
                <a:off x="8793021" y="2376535"/>
                <a:ext cx="40655" cy="41787"/>
              </a:xfrm>
              <a:custGeom>
                <a:avLst/>
                <a:gdLst/>
                <a:ahLst/>
                <a:cxnLst/>
                <a:rect l="l" t="t" r="r" b="b"/>
                <a:pathLst>
                  <a:path w="1150" h="1182" extrusionOk="0">
                    <a:moveTo>
                      <a:pt x="320" y="160"/>
                    </a:moveTo>
                    <a:cubicBezTo>
                      <a:pt x="575" y="0"/>
                      <a:pt x="894" y="96"/>
                      <a:pt x="1022" y="351"/>
                    </a:cubicBezTo>
                    <a:cubicBezTo>
                      <a:pt x="1150" y="575"/>
                      <a:pt x="1086" y="894"/>
                      <a:pt x="831" y="1021"/>
                    </a:cubicBezTo>
                    <a:cubicBezTo>
                      <a:pt x="575" y="1181"/>
                      <a:pt x="288" y="1085"/>
                      <a:pt x="128" y="830"/>
                    </a:cubicBezTo>
                    <a:cubicBezTo>
                      <a:pt x="1" y="607"/>
                      <a:pt x="97" y="287"/>
                      <a:pt x="320" y="16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sp>
            <p:nvSpPr>
              <p:cNvPr id="2470" name="Google Shape;2470;p56">
                <a:extLst>
                  <a:ext uri="{FF2B5EF4-FFF2-40B4-BE49-F238E27FC236}">
                    <a16:creationId xmlns:a16="http://schemas.microsoft.com/office/drawing/2014/main" id="{43941B16-FA59-BE14-FE26-F9F5F5E64426}"/>
                  </a:ext>
                </a:extLst>
              </p:cNvPr>
              <p:cNvSpPr/>
              <p:nvPr/>
            </p:nvSpPr>
            <p:spPr>
              <a:xfrm>
                <a:off x="8380117" y="2271613"/>
                <a:ext cx="40655" cy="41787"/>
              </a:xfrm>
              <a:custGeom>
                <a:avLst/>
                <a:gdLst/>
                <a:ahLst/>
                <a:cxnLst/>
                <a:rect l="l" t="t" r="r" b="b"/>
                <a:pathLst>
                  <a:path w="1150" h="1182" extrusionOk="0">
                    <a:moveTo>
                      <a:pt x="319" y="128"/>
                    </a:moveTo>
                    <a:cubicBezTo>
                      <a:pt x="575" y="0"/>
                      <a:pt x="894" y="96"/>
                      <a:pt x="1021" y="319"/>
                    </a:cubicBezTo>
                    <a:cubicBezTo>
                      <a:pt x="1149" y="575"/>
                      <a:pt x="1053" y="894"/>
                      <a:pt x="830" y="1021"/>
                    </a:cubicBezTo>
                    <a:cubicBezTo>
                      <a:pt x="575" y="1181"/>
                      <a:pt x="255" y="1085"/>
                      <a:pt x="128" y="830"/>
                    </a:cubicBezTo>
                    <a:cubicBezTo>
                      <a:pt x="0" y="575"/>
                      <a:pt x="64" y="287"/>
                      <a:pt x="319"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sp>
            <p:nvSpPr>
              <p:cNvPr id="2471" name="Google Shape;2471;p56">
                <a:extLst>
                  <a:ext uri="{FF2B5EF4-FFF2-40B4-BE49-F238E27FC236}">
                    <a16:creationId xmlns:a16="http://schemas.microsoft.com/office/drawing/2014/main" id="{178AF103-93D9-87CB-F0D8-FCB13AFE4255}"/>
                  </a:ext>
                </a:extLst>
              </p:cNvPr>
              <p:cNvSpPr/>
              <p:nvPr/>
            </p:nvSpPr>
            <p:spPr>
              <a:xfrm>
                <a:off x="7714450" y="2159902"/>
                <a:ext cx="40655" cy="41787"/>
              </a:xfrm>
              <a:custGeom>
                <a:avLst/>
                <a:gdLst/>
                <a:ahLst/>
                <a:cxnLst/>
                <a:rect l="l" t="t" r="r" b="b"/>
                <a:pathLst>
                  <a:path w="1150" h="1182" extrusionOk="0">
                    <a:moveTo>
                      <a:pt x="320" y="160"/>
                    </a:moveTo>
                    <a:cubicBezTo>
                      <a:pt x="575" y="1"/>
                      <a:pt x="894" y="96"/>
                      <a:pt x="1022" y="352"/>
                    </a:cubicBezTo>
                    <a:cubicBezTo>
                      <a:pt x="1150" y="607"/>
                      <a:pt x="1054" y="894"/>
                      <a:pt x="831" y="1054"/>
                    </a:cubicBezTo>
                    <a:cubicBezTo>
                      <a:pt x="575" y="1182"/>
                      <a:pt x="256" y="1086"/>
                      <a:pt x="128" y="862"/>
                    </a:cubicBezTo>
                    <a:cubicBezTo>
                      <a:pt x="1" y="607"/>
                      <a:pt x="65" y="288"/>
                      <a:pt x="320" y="16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sp>
            <p:nvSpPr>
              <p:cNvPr id="2472" name="Google Shape;2472;p56">
                <a:extLst>
                  <a:ext uri="{FF2B5EF4-FFF2-40B4-BE49-F238E27FC236}">
                    <a16:creationId xmlns:a16="http://schemas.microsoft.com/office/drawing/2014/main" id="{698DAE4A-2A3D-8120-B2EA-B448C3DD3CEE}"/>
                  </a:ext>
                </a:extLst>
              </p:cNvPr>
              <p:cNvSpPr/>
              <p:nvPr/>
            </p:nvSpPr>
            <p:spPr>
              <a:xfrm>
                <a:off x="8381248" y="2115925"/>
                <a:ext cx="40655" cy="40620"/>
              </a:xfrm>
              <a:custGeom>
                <a:avLst/>
                <a:gdLst/>
                <a:ahLst/>
                <a:cxnLst/>
                <a:rect l="l" t="t" r="r" b="b"/>
                <a:pathLst>
                  <a:path w="1150" h="1149" extrusionOk="0">
                    <a:moveTo>
                      <a:pt x="319" y="128"/>
                    </a:moveTo>
                    <a:cubicBezTo>
                      <a:pt x="575" y="0"/>
                      <a:pt x="894" y="96"/>
                      <a:pt x="1021" y="319"/>
                    </a:cubicBezTo>
                    <a:cubicBezTo>
                      <a:pt x="1149" y="574"/>
                      <a:pt x="1085" y="894"/>
                      <a:pt x="830" y="1021"/>
                    </a:cubicBezTo>
                    <a:cubicBezTo>
                      <a:pt x="575" y="1149"/>
                      <a:pt x="287" y="1085"/>
                      <a:pt x="128" y="830"/>
                    </a:cubicBezTo>
                    <a:cubicBezTo>
                      <a:pt x="0" y="574"/>
                      <a:pt x="96" y="255"/>
                      <a:pt x="319"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sp>
            <p:nvSpPr>
              <p:cNvPr id="2473" name="Google Shape;2473;p56">
                <a:extLst>
                  <a:ext uri="{FF2B5EF4-FFF2-40B4-BE49-F238E27FC236}">
                    <a16:creationId xmlns:a16="http://schemas.microsoft.com/office/drawing/2014/main" id="{3ADFEFF8-99E3-0BCE-DF6F-D41E1519DE5D}"/>
                  </a:ext>
                </a:extLst>
              </p:cNvPr>
              <p:cNvSpPr/>
              <p:nvPr/>
            </p:nvSpPr>
            <p:spPr>
              <a:xfrm>
                <a:off x="8155600" y="2725135"/>
                <a:ext cx="67735" cy="68867"/>
              </a:xfrm>
              <a:custGeom>
                <a:avLst/>
                <a:gdLst/>
                <a:ahLst/>
                <a:cxnLst/>
                <a:rect l="l" t="t" r="r" b="b"/>
                <a:pathLst>
                  <a:path w="1916" h="1948" extrusionOk="0">
                    <a:moveTo>
                      <a:pt x="543" y="224"/>
                    </a:moveTo>
                    <a:cubicBezTo>
                      <a:pt x="958" y="1"/>
                      <a:pt x="1468" y="160"/>
                      <a:pt x="1692" y="543"/>
                    </a:cubicBezTo>
                    <a:cubicBezTo>
                      <a:pt x="1915" y="958"/>
                      <a:pt x="1787" y="1469"/>
                      <a:pt x="1373" y="1724"/>
                    </a:cubicBezTo>
                    <a:cubicBezTo>
                      <a:pt x="958" y="1948"/>
                      <a:pt x="447" y="1788"/>
                      <a:pt x="224" y="1405"/>
                    </a:cubicBezTo>
                    <a:cubicBezTo>
                      <a:pt x="0" y="990"/>
                      <a:pt x="128" y="480"/>
                      <a:pt x="543" y="224"/>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sp>
            <p:nvSpPr>
              <p:cNvPr id="2474" name="Google Shape;2474;p56">
                <a:extLst>
                  <a:ext uri="{FF2B5EF4-FFF2-40B4-BE49-F238E27FC236}">
                    <a16:creationId xmlns:a16="http://schemas.microsoft.com/office/drawing/2014/main" id="{A8062F70-F707-813D-8875-070530F2DEDD}"/>
                  </a:ext>
                </a:extLst>
              </p:cNvPr>
              <p:cNvSpPr/>
              <p:nvPr/>
            </p:nvSpPr>
            <p:spPr>
              <a:xfrm>
                <a:off x="8133010" y="2073044"/>
                <a:ext cx="68867" cy="68867"/>
              </a:xfrm>
              <a:custGeom>
                <a:avLst/>
                <a:gdLst/>
                <a:ahLst/>
                <a:cxnLst/>
                <a:rect l="l" t="t" r="r" b="b"/>
                <a:pathLst>
                  <a:path w="1948" h="1948" extrusionOk="0">
                    <a:moveTo>
                      <a:pt x="575" y="256"/>
                    </a:moveTo>
                    <a:cubicBezTo>
                      <a:pt x="958" y="0"/>
                      <a:pt x="1501" y="160"/>
                      <a:pt x="1724" y="575"/>
                    </a:cubicBezTo>
                    <a:cubicBezTo>
                      <a:pt x="1948" y="958"/>
                      <a:pt x="1820" y="1500"/>
                      <a:pt x="1405" y="1724"/>
                    </a:cubicBezTo>
                    <a:cubicBezTo>
                      <a:pt x="990" y="1947"/>
                      <a:pt x="480" y="1819"/>
                      <a:pt x="256" y="1404"/>
                    </a:cubicBezTo>
                    <a:cubicBezTo>
                      <a:pt x="1" y="990"/>
                      <a:pt x="161" y="479"/>
                      <a:pt x="575" y="256"/>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grpSp>
      </p:grpSp>
      <p:sp>
        <p:nvSpPr>
          <p:cNvPr id="2" name="TextBox 1">
            <a:extLst>
              <a:ext uri="{FF2B5EF4-FFF2-40B4-BE49-F238E27FC236}">
                <a16:creationId xmlns:a16="http://schemas.microsoft.com/office/drawing/2014/main" id="{FF309DE4-E9D8-A2E6-7800-EE7521E219AD}"/>
              </a:ext>
            </a:extLst>
          </p:cNvPr>
          <p:cNvSpPr txBox="1"/>
          <p:nvPr/>
        </p:nvSpPr>
        <p:spPr>
          <a:xfrm>
            <a:off x="4572000" y="1800446"/>
            <a:ext cx="3799367" cy="1169551"/>
          </a:xfrm>
          <a:prstGeom prst="rect">
            <a:avLst/>
          </a:prstGeom>
          <a:noFill/>
        </p:spPr>
        <p:txBody>
          <a:bodyPr wrap="square" rtlCol="0">
            <a:spAutoFit/>
          </a:bodyPr>
          <a:lstStyle/>
          <a:p>
            <a:r>
              <a:rPr lang="en-GB" b="1" dirty="0">
                <a:solidFill>
                  <a:schemeClr val="accent6"/>
                </a:solidFill>
                <a:latin typeface="Poppins" panose="00000500000000000000" pitchFamily="2" charset="0"/>
                <a:cs typeface="Poppins" panose="00000500000000000000" pitchFamily="2" charset="0"/>
              </a:rPr>
              <a:t>ACL testing from IT department. Here we can see that users can communicate with anyone but don’t have access to the IT and Finance department servers. </a:t>
            </a:r>
            <a:endParaRPr lang="LID4096" b="1" dirty="0">
              <a:solidFill>
                <a:schemeClr val="accent6"/>
              </a:solidFill>
              <a:latin typeface="Poppins" panose="00000500000000000000" pitchFamily="2" charset="0"/>
              <a:cs typeface="Poppins" panose="00000500000000000000" pitchFamily="2" charset="0"/>
            </a:endParaRPr>
          </a:p>
        </p:txBody>
      </p:sp>
      <p:pic>
        <p:nvPicPr>
          <p:cNvPr id="4" name="Picture 3">
            <a:extLst>
              <a:ext uri="{FF2B5EF4-FFF2-40B4-BE49-F238E27FC236}">
                <a16:creationId xmlns:a16="http://schemas.microsoft.com/office/drawing/2014/main" id="{891E14F1-1FD2-055C-CD0A-2263F4875758}"/>
              </a:ext>
            </a:extLst>
          </p:cNvPr>
          <p:cNvPicPr>
            <a:picLocks noChangeAspect="1"/>
          </p:cNvPicPr>
          <p:nvPr/>
        </p:nvPicPr>
        <p:blipFill>
          <a:blip r:embed="rId3"/>
          <a:stretch>
            <a:fillRect/>
          </a:stretch>
        </p:blipFill>
        <p:spPr>
          <a:xfrm>
            <a:off x="647981" y="392770"/>
            <a:ext cx="3587527" cy="4453726"/>
          </a:xfrm>
          <a:prstGeom prst="rect">
            <a:avLst/>
          </a:prstGeom>
        </p:spPr>
      </p:pic>
    </p:spTree>
    <p:extLst>
      <p:ext uri="{BB962C8B-B14F-4D97-AF65-F5344CB8AC3E}">
        <p14:creationId xmlns:p14="http://schemas.microsoft.com/office/powerpoint/2010/main" val="3199569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61">
          <a:extLst>
            <a:ext uri="{FF2B5EF4-FFF2-40B4-BE49-F238E27FC236}">
              <a16:creationId xmlns:a16="http://schemas.microsoft.com/office/drawing/2014/main" id="{56B568DD-BB7E-25E8-8BEC-B03D12B6849D}"/>
            </a:ext>
          </a:extLst>
        </p:cNvPr>
        <p:cNvGrpSpPr/>
        <p:nvPr/>
      </p:nvGrpSpPr>
      <p:grpSpPr>
        <a:xfrm>
          <a:off x="0" y="0"/>
          <a:ext cx="0" cy="0"/>
          <a:chOff x="0" y="0"/>
          <a:chExt cx="0" cy="0"/>
        </a:xfrm>
      </p:grpSpPr>
      <p:grpSp>
        <p:nvGrpSpPr>
          <p:cNvPr id="2464" name="Google Shape;2464;p56">
            <a:extLst>
              <a:ext uri="{FF2B5EF4-FFF2-40B4-BE49-F238E27FC236}">
                <a16:creationId xmlns:a16="http://schemas.microsoft.com/office/drawing/2014/main" id="{BABC95D0-75C9-3AB0-C974-3276E6C61CE8}"/>
              </a:ext>
            </a:extLst>
          </p:cNvPr>
          <p:cNvGrpSpPr/>
          <p:nvPr/>
        </p:nvGrpSpPr>
        <p:grpSpPr>
          <a:xfrm rot="5895056">
            <a:off x="476385" y="5448242"/>
            <a:ext cx="1095761" cy="705843"/>
            <a:chOff x="7714450" y="2073044"/>
            <a:chExt cx="1119226" cy="720958"/>
          </a:xfrm>
        </p:grpSpPr>
        <p:sp>
          <p:nvSpPr>
            <p:cNvPr id="2465" name="Google Shape;2465;p56">
              <a:extLst>
                <a:ext uri="{FF2B5EF4-FFF2-40B4-BE49-F238E27FC236}">
                  <a16:creationId xmlns:a16="http://schemas.microsoft.com/office/drawing/2014/main" id="{AAE0923D-3CDD-34DC-9B32-07748684B12D}"/>
                </a:ext>
              </a:extLst>
            </p:cNvPr>
            <p:cNvSpPr/>
            <p:nvPr/>
          </p:nvSpPr>
          <p:spPr>
            <a:xfrm>
              <a:off x="7740398" y="2102385"/>
              <a:ext cx="1083165" cy="662294"/>
            </a:xfrm>
            <a:custGeom>
              <a:avLst/>
              <a:gdLst/>
              <a:ahLst/>
              <a:cxnLst/>
              <a:rect l="l" t="t" r="r" b="b"/>
              <a:pathLst>
                <a:path w="30639" h="18734" fill="none" extrusionOk="0">
                  <a:moveTo>
                    <a:pt x="1" y="2266"/>
                  </a:moveTo>
                  <a:lnTo>
                    <a:pt x="12320" y="0"/>
                  </a:lnTo>
                  <a:lnTo>
                    <a:pt x="18703" y="957"/>
                  </a:lnTo>
                  <a:lnTo>
                    <a:pt x="18703" y="5394"/>
                  </a:lnTo>
                  <a:cubicBezTo>
                    <a:pt x="18703" y="5394"/>
                    <a:pt x="30639" y="7947"/>
                    <a:pt x="30479" y="8330"/>
                  </a:cubicBezTo>
                  <a:cubicBezTo>
                    <a:pt x="30319" y="8713"/>
                    <a:pt x="25022" y="18319"/>
                    <a:pt x="25022" y="18319"/>
                  </a:cubicBezTo>
                  <a:lnTo>
                    <a:pt x="12607" y="18734"/>
                  </a:lnTo>
                  <a:lnTo>
                    <a:pt x="18703" y="5394"/>
                  </a:lnTo>
                  <a:lnTo>
                    <a:pt x="25022" y="18319"/>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sp>
          <p:nvSpPr>
            <p:cNvPr id="2466" name="Google Shape;2466;p56">
              <a:extLst>
                <a:ext uri="{FF2B5EF4-FFF2-40B4-BE49-F238E27FC236}">
                  <a16:creationId xmlns:a16="http://schemas.microsoft.com/office/drawing/2014/main" id="{EAB7EFCB-B1CD-6E56-5072-37BC0C8323CF}"/>
                </a:ext>
              </a:extLst>
            </p:cNvPr>
            <p:cNvSpPr/>
            <p:nvPr/>
          </p:nvSpPr>
          <p:spPr>
            <a:xfrm>
              <a:off x="8175892" y="2102385"/>
              <a:ext cx="225690" cy="190691"/>
            </a:xfrm>
            <a:custGeom>
              <a:avLst/>
              <a:gdLst/>
              <a:ahLst/>
              <a:cxnLst/>
              <a:rect l="l" t="t" r="r" b="b"/>
              <a:pathLst>
                <a:path w="6384" h="5394" fill="none" extrusionOk="0">
                  <a:moveTo>
                    <a:pt x="1" y="0"/>
                  </a:moveTo>
                  <a:lnTo>
                    <a:pt x="6384" y="5394"/>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grpSp>
          <p:nvGrpSpPr>
            <p:cNvPr id="2467" name="Google Shape;2467;p56">
              <a:extLst>
                <a:ext uri="{FF2B5EF4-FFF2-40B4-BE49-F238E27FC236}">
                  <a16:creationId xmlns:a16="http://schemas.microsoft.com/office/drawing/2014/main" id="{558EC564-6AC9-A341-8CE4-95C93CDAA407}"/>
                </a:ext>
              </a:extLst>
            </p:cNvPr>
            <p:cNvGrpSpPr/>
            <p:nvPr/>
          </p:nvGrpSpPr>
          <p:grpSpPr>
            <a:xfrm>
              <a:off x="7714450" y="2073044"/>
              <a:ext cx="1119226" cy="720958"/>
              <a:chOff x="7714450" y="2073044"/>
              <a:chExt cx="1119226" cy="720958"/>
            </a:xfrm>
          </p:grpSpPr>
          <p:sp>
            <p:nvSpPr>
              <p:cNvPr id="2468" name="Google Shape;2468;p56">
                <a:extLst>
                  <a:ext uri="{FF2B5EF4-FFF2-40B4-BE49-F238E27FC236}">
                    <a16:creationId xmlns:a16="http://schemas.microsoft.com/office/drawing/2014/main" id="{46ABC935-34B0-315A-1A4D-85A0E8396D32}"/>
                  </a:ext>
                </a:extLst>
              </p:cNvPr>
              <p:cNvSpPr/>
              <p:nvPr/>
            </p:nvSpPr>
            <p:spPr>
              <a:xfrm>
                <a:off x="8603502" y="2726267"/>
                <a:ext cx="41787" cy="41787"/>
              </a:xfrm>
              <a:custGeom>
                <a:avLst/>
                <a:gdLst/>
                <a:ahLst/>
                <a:cxnLst/>
                <a:rect l="l" t="t" r="r" b="b"/>
                <a:pathLst>
                  <a:path w="1182" h="1182" extrusionOk="0">
                    <a:moveTo>
                      <a:pt x="351" y="160"/>
                    </a:moveTo>
                    <a:cubicBezTo>
                      <a:pt x="607" y="1"/>
                      <a:pt x="894" y="96"/>
                      <a:pt x="1053" y="352"/>
                    </a:cubicBezTo>
                    <a:cubicBezTo>
                      <a:pt x="1181" y="575"/>
                      <a:pt x="1085" y="894"/>
                      <a:pt x="862" y="1022"/>
                    </a:cubicBezTo>
                    <a:cubicBezTo>
                      <a:pt x="607" y="1182"/>
                      <a:pt x="287" y="1086"/>
                      <a:pt x="160" y="830"/>
                    </a:cubicBezTo>
                    <a:cubicBezTo>
                      <a:pt x="0" y="607"/>
                      <a:pt x="96" y="288"/>
                      <a:pt x="351"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sp>
            <p:nvSpPr>
              <p:cNvPr id="2469" name="Google Shape;2469;p56">
                <a:extLst>
                  <a:ext uri="{FF2B5EF4-FFF2-40B4-BE49-F238E27FC236}">
                    <a16:creationId xmlns:a16="http://schemas.microsoft.com/office/drawing/2014/main" id="{F96DA94D-FAE0-13EC-92E7-1F52D6CEFB08}"/>
                  </a:ext>
                </a:extLst>
              </p:cNvPr>
              <p:cNvSpPr/>
              <p:nvPr/>
            </p:nvSpPr>
            <p:spPr>
              <a:xfrm>
                <a:off x="8793021" y="2376535"/>
                <a:ext cx="40655" cy="41787"/>
              </a:xfrm>
              <a:custGeom>
                <a:avLst/>
                <a:gdLst/>
                <a:ahLst/>
                <a:cxnLst/>
                <a:rect l="l" t="t" r="r" b="b"/>
                <a:pathLst>
                  <a:path w="1150" h="1182" extrusionOk="0">
                    <a:moveTo>
                      <a:pt x="320" y="160"/>
                    </a:moveTo>
                    <a:cubicBezTo>
                      <a:pt x="575" y="0"/>
                      <a:pt x="894" y="96"/>
                      <a:pt x="1022" y="351"/>
                    </a:cubicBezTo>
                    <a:cubicBezTo>
                      <a:pt x="1150" y="575"/>
                      <a:pt x="1086" y="894"/>
                      <a:pt x="831" y="1021"/>
                    </a:cubicBezTo>
                    <a:cubicBezTo>
                      <a:pt x="575" y="1181"/>
                      <a:pt x="288" y="1085"/>
                      <a:pt x="128" y="830"/>
                    </a:cubicBezTo>
                    <a:cubicBezTo>
                      <a:pt x="1" y="607"/>
                      <a:pt x="97" y="287"/>
                      <a:pt x="320" y="16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sp>
            <p:nvSpPr>
              <p:cNvPr id="2470" name="Google Shape;2470;p56">
                <a:extLst>
                  <a:ext uri="{FF2B5EF4-FFF2-40B4-BE49-F238E27FC236}">
                    <a16:creationId xmlns:a16="http://schemas.microsoft.com/office/drawing/2014/main" id="{07DBE56C-2B4D-7F7F-4D52-5D32E2F54BCC}"/>
                  </a:ext>
                </a:extLst>
              </p:cNvPr>
              <p:cNvSpPr/>
              <p:nvPr/>
            </p:nvSpPr>
            <p:spPr>
              <a:xfrm>
                <a:off x="8380117" y="2271613"/>
                <a:ext cx="40655" cy="41787"/>
              </a:xfrm>
              <a:custGeom>
                <a:avLst/>
                <a:gdLst/>
                <a:ahLst/>
                <a:cxnLst/>
                <a:rect l="l" t="t" r="r" b="b"/>
                <a:pathLst>
                  <a:path w="1150" h="1182" extrusionOk="0">
                    <a:moveTo>
                      <a:pt x="319" y="128"/>
                    </a:moveTo>
                    <a:cubicBezTo>
                      <a:pt x="575" y="0"/>
                      <a:pt x="894" y="96"/>
                      <a:pt x="1021" y="319"/>
                    </a:cubicBezTo>
                    <a:cubicBezTo>
                      <a:pt x="1149" y="575"/>
                      <a:pt x="1053" y="894"/>
                      <a:pt x="830" y="1021"/>
                    </a:cubicBezTo>
                    <a:cubicBezTo>
                      <a:pt x="575" y="1181"/>
                      <a:pt x="255" y="1085"/>
                      <a:pt x="128" y="830"/>
                    </a:cubicBezTo>
                    <a:cubicBezTo>
                      <a:pt x="0" y="575"/>
                      <a:pt x="64" y="287"/>
                      <a:pt x="319"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sp>
            <p:nvSpPr>
              <p:cNvPr id="2471" name="Google Shape;2471;p56">
                <a:extLst>
                  <a:ext uri="{FF2B5EF4-FFF2-40B4-BE49-F238E27FC236}">
                    <a16:creationId xmlns:a16="http://schemas.microsoft.com/office/drawing/2014/main" id="{A32454B0-BA0F-6368-8380-693463F58A20}"/>
                  </a:ext>
                </a:extLst>
              </p:cNvPr>
              <p:cNvSpPr/>
              <p:nvPr/>
            </p:nvSpPr>
            <p:spPr>
              <a:xfrm>
                <a:off x="7714450" y="2159902"/>
                <a:ext cx="40655" cy="41787"/>
              </a:xfrm>
              <a:custGeom>
                <a:avLst/>
                <a:gdLst/>
                <a:ahLst/>
                <a:cxnLst/>
                <a:rect l="l" t="t" r="r" b="b"/>
                <a:pathLst>
                  <a:path w="1150" h="1182" extrusionOk="0">
                    <a:moveTo>
                      <a:pt x="320" y="160"/>
                    </a:moveTo>
                    <a:cubicBezTo>
                      <a:pt x="575" y="1"/>
                      <a:pt x="894" y="96"/>
                      <a:pt x="1022" y="352"/>
                    </a:cubicBezTo>
                    <a:cubicBezTo>
                      <a:pt x="1150" y="607"/>
                      <a:pt x="1054" y="894"/>
                      <a:pt x="831" y="1054"/>
                    </a:cubicBezTo>
                    <a:cubicBezTo>
                      <a:pt x="575" y="1182"/>
                      <a:pt x="256" y="1086"/>
                      <a:pt x="128" y="862"/>
                    </a:cubicBezTo>
                    <a:cubicBezTo>
                      <a:pt x="1" y="607"/>
                      <a:pt x="65" y="288"/>
                      <a:pt x="320" y="16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sp>
            <p:nvSpPr>
              <p:cNvPr id="2472" name="Google Shape;2472;p56">
                <a:extLst>
                  <a:ext uri="{FF2B5EF4-FFF2-40B4-BE49-F238E27FC236}">
                    <a16:creationId xmlns:a16="http://schemas.microsoft.com/office/drawing/2014/main" id="{DB208F2E-840F-A38A-67EC-656D2953D329}"/>
                  </a:ext>
                </a:extLst>
              </p:cNvPr>
              <p:cNvSpPr/>
              <p:nvPr/>
            </p:nvSpPr>
            <p:spPr>
              <a:xfrm>
                <a:off x="8381248" y="2115925"/>
                <a:ext cx="40655" cy="40620"/>
              </a:xfrm>
              <a:custGeom>
                <a:avLst/>
                <a:gdLst/>
                <a:ahLst/>
                <a:cxnLst/>
                <a:rect l="l" t="t" r="r" b="b"/>
                <a:pathLst>
                  <a:path w="1150" h="1149" extrusionOk="0">
                    <a:moveTo>
                      <a:pt x="319" y="128"/>
                    </a:moveTo>
                    <a:cubicBezTo>
                      <a:pt x="575" y="0"/>
                      <a:pt x="894" y="96"/>
                      <a:pt x="1021" y="319"/>
                    </a:cubicBezTo>
                    <a:cubicBezTo>
                      <a:pt x="1149" y="574"/>
                      <a:pt x="1085" y="894"/>
                      <a:pt x="830" y="1021"/>
                    </a:cubicBezTo>
                    <a:cubicBezTo>
                      <a:pt x="575" y="1149"/>
                      <a:pt x="287" y="1085"/>
                      <a:pt x="128" y="830"/>
                    </a:cubicBezTo>
                    <a:cubicBezTo>
                      <a:pt x="0" y="574"/>
                      <a:pt x="96" y="255"/>
                      <a:pt x="319"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sp>
            <p:nvSpPr>
              <p:cNvPr id="2473" name="Google Shape;2473;p56">
                <a:extLst>
                  <a:ext uri="{FF2B5EF4-FFF2-40B4-BE49-F238E27FC236}">
                    <a16:creationId xmlns:a16="http://schemas.microsoft.com/office/drawing/2014/main" id="{5D437EC8-BA94-43DB-78FE-3E543D60F082}"/>
                  </a:ext>
                </a:extLst>
              </p:cNvPr>
              <p:cNvSpPr/>
              <p:nvPr/>
            </p:nvSpPr>
            <p:spPr>
              <a:xfrm>
                <a:off x="8155600" y="2725135"/>
                <a:ext cx="67735" cy="68867"/>
              </a:xfrm>
              <a:custGeom>
                <a:avLst/>
                <a:gdLst/>
                <a:ahLst/>
                <a:cxnLst/>
                <a:rect l="l" t="t" r="r" b="b"/>
                <a:pathLst>
                  <a:path w="1916" h="1948" extrusionOk="0">
                    <a:moveTo>
                      <a:pt x="543" y="224"/>
                    </a:moveTo>
                    <a:cubicBezTo>
                      <a:pt x="958" y="1"/>
                      <a:pt x="1468" y="160"/>
                      <a:pt x="1692" y="543"/>
                    </a:cubicBezTo>
                    <a:cubicBezTo>
                      <a:pt x="1915" y="958"/>
                      <a:pt x="1787" y="1469"/>
                      <a:pt x="1373" y="1724"/>
                    </a:cubicBezTo>
                    <a:cubicBezTo>
                      <a:pt x="958" y="1948"/>
                      <a:pt x="447" y="1788"/>
                      <a:pt x="224" y="1405"/>
                    </a:cubicBezTo>
                    <a:cubicBezTo>
                      <a:pt x="0" y="990"/>
                      <a:pt x="128" y="480"/>
                      <a:pt x="543" y="224"/>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sp>
            <p:nvSpPr>
              <p:cNvPr id="2474" name="Google Shape;2474;p56">
                <a:extLst>
                  <a:ext uri="{FF2B5EF4-FFF2-40B4-BE49-F238E27FC236}">
                    <a16:creationId xmlns:a16="http://schemas.microsoft.com/office/drawing/2014/main" id="{ADA23E44-4633-F82D-2B57-C6BFFE03D872}"/>
                  </a:ext>
                </a:extLst>
              </p:cNvPr>
              <p:cNvSpPr/>
              <p:nvPr/>
            </p:nvSpPr>
            <p:spPr>
              <a:xfrm>
                <a:off x="8133010" y="2073044"/>
                <a:ext cx="68867" cy="68867"/>
              </a:xfrm>
              <a:custGeom>
                <a:avLst/>
                <a:gdLst/>
                <a:ahLst/>
                <a:cxnLst/>
                <a:rect l="l" t="t" r="r" b="b"/>
                <a:pathLst>
                  <a:path w="1948" h="1948" extrusionOk="0">
                    <a:moveTo>
                      <a:pt x="575" y="256"/>
                    </a:moveTo>
                    <a:cubicBezTo>
                      <a:pt x="958" y="0"/>
                      <a:pt x="1501" y="160"/>
                      <a:pt x="1724" y="575"/>
                    </a:cubicBezTo>
                    <a:cubicBezTo>
                      <a:pt x="1948" y="958"/>
                      <a:pt x="1820" y="1500"/>
                      <a:pt x="1405" y="1724"/>
                    </a:cubicBezTo>
                    <a:cubicBezTo>
                      <a:pt x="990" y="1947"/>
                      <a:pt x="480" y="1819"/>
                      <a:pt x="256" y="1404"/>
                    </a:cubicBezTo>
                    <a:cubicBezTo>
                      <a:pt x="1" y="990"/>
                      <a:pt x="161" y="479"/>
                      <a:pt x="575" y="256"/>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latin typeface="Poppins" panose="00000500000000000000" pitchFamily="2" charset="0"/>
                  <a:cs typeface="Poppins" panose="00000500000000000000" pitchFamily="2" charset="0"/>
                </a:endParaRPr>
              </a:p>
            </p:txBody>
          </p:sp>
        </p:grpSp>
      </p:grpSp>
      <p:sp>
        <p:nvSpPr>
          <p:cNvPr id="2" name="TextBox 1">
            <a:extLst>
              <a:ext uri="{FF2B5EF4-FFF2-40B4-BE49-F238E27FC236}">
                <a16:creationId xmlns:a16="http://schemas.microsoft.com/office/drawing/2014/main" id="{03856640-728E-DCB6-558F-E1EA1FA08E05}"/>
              </a:ext>
            </a:extLst>
          </p:cNvPr>
          <p:cNvSpPr txBox="1"/>
          <p:nvPr/>
        </p:nvSpPr>
        <p:spPr>
          <a:xfrm>
            <a:off x="4572000" y="1800446"/>
            <a:ext cx="3799367" cy="1169551"/>
          </a:xfrm>
          <a:prstGeom prst="rect">
            <a:avLst/>
          </a:prstGeom>
          <a:noFill/>
        </p:spPr>
        <p:txBody>
          <a:bodyPr wrap="square" rtlCol="0">
            <a:spAutoFit/>
          </a:bodyPr>
          <a:lstStyle/>
          <a:p>
            <a:r>
              <a:rPr lang="en-GB" b="1" dirty="0">
                <a:solidFill>
                  <a:schemeClr val="accent6"/>
                </a:solidFill>
                <a:latin typeface="Poppins" panose="00000500000000000000" pitchFamily="2" charset="0"/>
                <a:cs typeface="Poppins" panose="00000500000000000000" pitchFamily="2" charset="0"/>
              </a:rPr>
              <a:t>ACL testing from Finance department. Here we can see that users can communicate with anyone but don’t have access to the IT and Finance department servers. </a:t>
            </a:r>
            <a:endParaRPr lang="LID4096" b="1" dirty="0">
              <a:solidFill>
                <a:schemeClr val="accent6"/>
              </a:solidFill>
              <a:latin typeface="Poppins" panose="00000500000000000000" pitchFamily="2" charset="0"/>
              <a:cs typeface="Poppins" panose="00000500000000000000" pitchFamily="2" charset="0"/>
            </a:endParaRPr>
          </a:p>
        </p:txBody>
      </p:sp>
      <p:pic>
        <p:nvPicPr>
          <p:cNvPr id="4" name="Picture 3">
            <a:extLst>
              <a:ext uri="{FF2B5EF4-FFF2-40B4-BE49-F238E27FC236}">
                <a16:creationId xmlns:a16="http://schemas.microsoft.com/office/drawing/2014/main" id="{6963420D-8EBF-1F83-8328-D8BE02B09FD6}"/>
              </a:ext>
            </a:extLst>
          </p:cNvPr>
          <p:cNvPicPr>
            <a:picLocks noChangeAspect="1"/>
          </p:cNvPicPr>
          <p:nvPr/>
        </p:nvPicPr>
        <p:blipFill>
          <a:blip r:embed="rId3"/>
          <a:stretch>
            <a:fillRect/>
          </a:stretch>
        </p:blipFill>
        <p:spPr>
          <a:xfrm>
            <a:off x="647981" y="474096"/>
            <a:ext cx="3490970" cy="4394791"/>
          </a:xfrm>
          <a:prstGeom prst="rect">
            <a:avLst/>
          </a:prstGeom>
        </p:spPr>
      </p:pic>
    </p:spTree>
    <p:extLst>
      <p:ext uri="{BB962C8B-B14F-4D97-AF65-F5344CB8AC3E}">
        <p14:creationId xmlns:p14="http://schemas.microsoft.com/office/powerpoint/2010/main" val="2059215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52">
          <a:extLst>
            <a:ext uri="{FF2B5EF4-FFF2-40B4-BE49-F238E27FC236}">
              <a16:creationId xmlns:a16="http://schemas.microsoft.com/office/drawing/2014/main" id="{47E11A37-8641-4701-2616-C86BE69E16CD}"/>
            </a:ext>
          </a:extLst>
        </p:cNvPr>
        <p:cNvGrpSpPr/>
        <p:nvPr/>
      </p:nvGrpSpPr>
      <p:grpSpPr>
        <a:xfrm>
          <a:off x="0" y="0"/>
          <a:ext cx="0" cy="0"/>
          <a:chOff x="0" y="0"/>
          <a:chExt cx="0" cy="0"/>
        </a:xfrm>
      </p:grpSpPr>
      <p:sp>
        <p:nvSpPr>
          <p:cNvPr id="1753" name="Google Shape;1753;p42">
            <a:extLst>
              <a:ext uri="{FF2B5EF4-FFF2-40B4-BE49-F238E27FC236}">
                <a16:creationId xmlns:a16="http://schemas.microsoft.com/office/drawing/2014/main" id="{A3CF9357-AC8D-5212-316C-80AAA41DF50D}"/>
              </a:ext>
            </a:extLst>
          </p:cNvPr>
          <p:cNvSpPr txBox="1">
            <a:spLocks noGrp="1"/>
          </p:cNvSpPr>
          <p:nvPr>
            <p:ph type="title"/>
          </p:nvPr>
        </p:nvSpPr>
        <p:spPr>
          <a:xfrm>
            <a:off x="719999" y="2028652"/>
            <a:ext cx="5258695" cy="815203"/>
          </a:xfrm>
          <a:prstGeom prst="rect">
            <a:avLst/>
          </a:prstGeom>
        </p:spPr>
        <p:txBody>
          <a:bodyPr spcFirstLastPara="1" wrap="square" lIns="91425" tIns="91425" rIns="91425" bIns="91425" anchor="b" anchorCtr="0">
            <a:noAutofit/>
          </a:bodyPr>
          <a:lstStyle/>
          <a:p>
            <a:pPr lvl="0"/>
            <a:r>
              <a:rPr lang="en-GB" sz="4000" dirty="0">
                <a:latin typeface="Poppins" panose="00000500000000000000" pitchFamily="2" charset="0"/>
                <a:cs typeface="Poppins" panose="00000500000000000000" pitchFamily="2" charset="0"/>
              </a:rPr>
              <a:t>Conclusion</a:t>
            </a:r>
            <a:endParaRPr sz="4000" dirty="0">
              <a:latin typeface="Poppins" panose="00000500000000000000" pitchFamily="2" charset="0"/>
              <a:cs typeface="Poppins" panose="00000500000000000000" pitchFamily="2" charset="0"/>
            </a:endParaRPr>
          </a:p>
        </p:txBody>
      </p:sp>
      <p:sp>
        <p:nvSpPr>
          <p:cNvPr id="1754" name="Google Shape;1754;p42">
            <a:extLst>
              <a:ext uri="{FF2B5EF4-FFF2-40B4-BE49-F238E27FC236}">
                <a16:creationId xmlns:a16="http://schemas.microsoft.com/office/drawing/2014/main" id="{8BB666E6-ADB8-C820-F9F3-2117E4E961AA}"/>
              </a:ext>
            </a:extLst>
          </p:cNvPr>
          <p:cNvSpPr txBox="1">
            <a:spLocks noGrp="1"/>
          </p:cNvSpPr>
          <p:nvPr>
            <p:ph type="title" idx="2"/>
          </p:nvPr>
        </p:nvSpPr>
        <p:spPr>
          <a:xfrm>
            <a:off x="842800" y="891150"/>
            <a:ext cx="957300" cy="96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5</a:t>
            </a:r>
            <a:endParaRPr dirty="0"/>
          </a:p>
        </p:txBody>
      </p:sp>
      <p:grpSp>
        <p:nvGrpSpPr>
          <p:cNvPr id="1756" name="Google Shape;1756;p42">
            <a:extLst>
              <a:ext uri="{FF2B5EF4-FFF2-40B4-BE49-F238E27FC236}">
                <a16:creationId xmlns:a16="http://schemas.microsoft.com/office/drawing/2014/main" id="{9795863F-DFBE-28D5-0A97-261D8A6AD12C}"/>
              </a:ext>
            </a:extLst>
          </p:cNvPr>
          <p:cNvGrpSpPr/>
          <p:nvPr/>
        </p:nvGrpSpPr>
        <p:grpSpPr>
          <a:xfrm>
            <a:off x="6446892" y="1257537"/>
            <a:ext cx="5505638" cy="5597234"/>
            <a:chOff x="6499242" y="1053762"/>
            <a:chExt cx="5505638" cy="5597234"/>
          </a:xfrm>
        </p:grpSpPr>
        <p:grpSp>
          <p:nvGrpSpPr>
            <p:cNvPr id="1757" name="Google Shape;1757;p42">
              <a:extLst>
                <a:ext uri="{FF2B5EF4-FFF2-40B4-BE49-F238E27FC236}">
                  <a16:creationId xmlns:a16="http://schemas.microsoft.com/office/drawing/2014/main" id="{431D283A-DCF1-7734-456F-A778D571D30B}"/>
                </a:ext>
              </a:extLst>
            </p:cNvPr>
            <p:cNvGrpSpPr/>
            <p:nvPr/>
          </p:nvGrpSpPr>
          <p:grpSpPr>
            <a:xfrm>
              <a:off x="7989100" y="2783725"/>
              <a:ext cx="584850" cy="594450"/>
              <a:chOff x="2214950" y="5878400"/>
              <a:chExt cx="584850" cy="594450"/>
            </a:xfrm>
          </p:grpSpPr>
          <p:sp>
            <p:nvSpPr>
              <p:cNvPr id="1758" name="Google Shape;1758;p42">
                <a:extLst>
                  <a:ext uri="{FF2B5EF4-FFF2-40B4-BE49-F238E27FC236}">
                    <a16:creationId xmlns:a16="http://schemas.microsoft.com/office/drawing/2014/main" id="{F7806F10-A05F-017C-6CB5-13DA7008AB2F}"/>
                  </a:ext>
                </a:extLst>
              </p:cNvPr>
              <p:cNvSpPr/>
              <p:nvPr/>
            </p:nvSpPr>
            <p:spPr>
              <a:xfrm>
                <a:off x="2228500" y="5891175"/>
                <a:ext cx="546575" cy="562525"/>
              </a:xfrm>
              <a:custGeom>
                <a:avLst/>
                <a:gdLst/>
                <a:ahLst/>
                <a:cxnLst/>
                <a:rect l="l" t="t" r="r" b="b"/>
                <a:pathLst>
                  <a:path w="21863" h="22501" fill="none" extrusionOk="0">
                    <a:moveTo>
                      <a:pt x="14969" y="1"/>
                    </a:moveTo>
                    <a:lnTo>
                      <a:pt x="1" y="17202"/>
                    </a:lnTo>
                    <a:lnTo>
                      <a:pt x="21862" y="22500"/>
                    </a:lnTo>
                    <a:lnTo>
                      <a:pt x="16213" y="12192"/>
                    </a:lnTo>
                    <a:lnTo>
                      <a:pt x="1" y="17202"/>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2">
                <a:extLst>
                  <a:ext uri="{FF2B5EF4-FFF2-40B4-BE49-F238E27FC236}">
                    <a16:creationId xmlns:a16="http://schemas.microsoft.com/office/drawing/2014/main" id="{617486E2-52A7-D002-7C0D-11C3D38A8F94}"/>
                  </a:ext>
                </a:extLst>
              </p:cNvPr>
              <p:cNvSpPr/>
              <p:nvPr/>
            </p:nvSpPr>
            <p:spPr>
              <a:xfrm>
                <a:off x="2589950" y="5878400"/>
                <a:ext cx="25550" cy="25575"/>
              </a:xfrm>
              <a:custGeom>
                <a:avLst/>
                <a:gdLst/>
                <a:ahLst/>
                <a:cxnLst/>
                <a:rect l="l" t="t" r="r" b="b"/>
                <a:pathLst>
                  <a:path w="1022" h="1023" extrusionOk="0">
                    <a:moveTo>
                      <a:pt x="1021" y="512"/>
                    </a:moveTo>
                    <a:cubicBezTo>
                      <a:pt x="1021" y="799"/>
                      <a:pt x="798" y="1022"/>
                      <a:pt x="511" y="1022"/>
                    </a:cubicBezTo>
                    <a:cubicBezTo>
                      <a:pt x="224" y="1022"/>
                      <a:pt x="0" y="799"/>
                      <a:pt x="0" y="512"/>
                    </a:cubicBezTo>
                    <a:cubicBezTo>
                      <a:pt x="0" y="256"/>
                      <a:pt x="224" y="1"/>
                      <a:pt x="511" y="1"/>
                    </a:cubicBezTo>
                    <a:cubicBezTo>
                      <a:pt x="798" y="1"/>
                      <a:pt x="1021" y="256"/>
                      <a:pt x="1021" y="51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2">
                <a:extLst>
                  <a:ext uri="{FF2B5EF4-FFF2-40B4-BE49-F238E27FC236}">
                    <a16:creationId xmlns:a16="http://schemas.microsoft.com/office/drawing/2014/main" id="{74412215-7591-00B2-820A-5C2FF03C8A23}"/>
                  </a:ext>
                </a:extLst>
              </p:cNvPr>
              <p:cNvSpPr/>
              <p:nvPr/>
            </p:nvSpPr>
            <p:spPr>
              <a:xfrm>
                <a:off x="2621050" y="6183200"/>
                <a:ext cx="25575" cy="25550"/>
              </a:xfrm>
              <a:custGeom>
                <a:avLst/>
                <a:gdLst/>
                <a:ahLst/>
                <a:cxnLst/>
                <a:rect l="l" t="t" r="r" b="b"/>
                <a:pathLst>
                  <a:path w="1023" h="1022" extrusionOk="0">
                    <a:moveTo>
                      <a:pt x="1022" y="511"/>
                    </a:moveTo>
                    <a:cubicBezTo>
                      <a:pt x="1022" y="798"/>
                      <a:pt x="799" y="1021"/>
                      <a:pt x="511" y="1021"/>
                    </a:cubicBezTo>
                    <a:cubicBezTo>
                      <a:pt x="224" y="1021"/>
                      <a:pt x="1" y="798"/>
                      <a:pt x="1" y="511"/>
                    </a:cubicBezTo>
                    <a:cubicBezTo>
                      <a:pt x="1" y="224"/>
                      <a:pt x="224" y="0"/>
                      <a:pt x="511" y="0"/>
                    </a:cubicBezTo>
                    <a:cubicBezTo>
                      <a:pt x="799"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2">
                <a:extLst>
                  <a:ext uri="{FF2B5EF4-FFF2-40B4-BE49-F238E27FC236}">
                    <a16:creationId xmlns:a16="http://schemas.microsoft.com/office/drawing/2014/main" id="{21757BAC-2F5D-FB66-88C6-0AB6C93797BB}"/>
                  </a:ext>
                </a:extLst>
              </p:cNvPr>
              <p:cNvSpPr/>
              <p:nvPr/>
            </p:nvSpPr>
            <p:spPr>
              <a:xfrm>
                <a:off x="2214950" y="6294100"/>
                <a:ext cx="42300" cy="42300"/>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2">
                <a:extLst>
                  <a:ext uri="{FF2B5EF4-FFF2-40B4-BE49-F238E27FC236}">
                    <a16:creationId xmlns:a16="http://schemas.microsoft.com/office/drawing/2014/main" id="{EFB1A905-AE42-F01F-9040-ABEF3CAA4CE2}"/>
                  </a:ext>
                </a:extLst>
              </p:cNvPr>
              <p:cNvSpPr/>
              <p:nvPr/>
            </p:nvSpPr>
            <p:spPr>
              <a:xfrm>
                <a:off x="2757500" y="6430525"/>
                <a:ext cx="42300" cy="42325"/>
              </a:xfrm>
              <a:custGeom>
                <a:avLst/>
                <a:gdLst/>
                <a:ahLst/>
                <a:cxnLst/>
                <a:rect l="l" t="t" r="r" b="b"/>
                <a:pathLst>
                  <a:path w="1692" h="1693" extrusionOk="0">
                    <a:moveTo>
                      <a:pt x="1692" y="830"/>
                    </a:moveTo>
                    <a:cubicBezTo>
                      <a:pt x="1692" y="1309"/>
                      <a:pt x="1309" y="1692"/>
                      <a:pt x="830" y="1692"/>
                    </a:cubicBezTo>
                    <a:cubicBezTo>
                      <a:pt x="383" y="1692"/>
                      <a:pt x="0" y="1309"/>
                      <a:pt x="0" y="830"/>
                    </a:cubicBezTo>
                    <a:cubicBezTo>
                      <a:pt x="0" y="384"/>
                      <a:pt x="383" y="1"/>
                      <a:pt x="830"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3" name="Google Shape;1763;p42">
              <a:extLst>
                <a:ext uri="{FF2B5EF4-FFF2-40B4-BE49-F238E27FC236}">
                  <a16:creationId xmlns:a16="http://schemas.microsoft.com/office/drawing/2014/main" id="{617A76A1-68DA-4C87-02BD-1046FC7EDEE7}"/>
                </a:ext>
              </a:extLst>
            </p:cNvPr>
            <p:cNvGrpSpPr/>
            <p:nvPr/>
          </p:nvGrpSpPr>
          <p:grpSpPr>
            <a:xfrm rot="-153375">
              <a:off x="6839463" y="4436056"/>
              <a:ext cx="927920" cy="503473"/>
              <a:chOff x="3176988" y="6051975"/>
              <a:chExt cx="927925" cy="503475"/>
            </a:xfrm>
          </p:grpSpPr>
          <p:sp>
            <p:nvSpPr>
              <p:cNvPr id="1764" name="Google Shape;1764;p42">
                <a:extLst>
                  <a:ext uri="{FF2B5EF4-FFF2-40B4-BE49-F238E27FC236}">
                    <a16:creationId xmlns:a16="http://schemas.microsoft.com/office/drawing/2014/main" id="{3A929280-22BD-697C-2C19-F92962374C79}"/>
                  </a:ext>
                </a:extLst>
              </p:cNvPr>
              <p:cNvSpPr/>
              <p:nvPr/>
            </p:nvSpPr>
            <p:spPr>
              <a:xfrm>
                <a:off x="3198538" y="6072725"/>
                <a:ext cx="893625" cy="472350"/>
              </a:xfrm>
              <a:custGeom>
                <a:avLst/>
                <a:gdLst/>
                <a:ahLst/>
                <a:cxnLst/>
                <a:rect l="l" t="t" r="r" b="b"/>
                <a:pathLst>
                  <a:path w="35745" h="18894" fill="none" extrusionOk="0">
                    <a:moveTo>
                      <a:pt x="0" y="1"/>
                    </a:moveTo>
                    <a:lnTo>
                      <a:pt x="6862" y="17809"/>
                    </a:lnTo>
                    <a:lnTo>
                      <a:pt x="35744" y="18894"/>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2">
                <a:extLst>
                  <a:ext uri="{FF2B5EF4-FFF2-40B4-BE49-F238E27FC236}">
                    <a16:creationId xmlns:a16="http://schemas.microsoft.com/office/drawing/2014/main" id="{ECCD66C8-E816-B564-2551-3B699D085C52}"/>
                  </a:ext>
                </a:extLst>
              </p:cNvPr>
              <p:cNvSpPr/>
              <p:nvPr/>
            </p:nvSpPr>
            <p:spPr>
              <a:xfrm>
                <a:off x="4079363" y="6529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1"/>
                      <a:pt x="511" y="1"/>
                    </a:cubicBezTo>
                    <a:cubicBezTo>
                      <a:pt x="798" y="1"/>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2">
                <a:extLst>
                  <a:ext uri="{FF2B5EF4-FFF2-40B4-BE49-F238E27FC236}">
                    <a16:creationId xmlns:a16="http://schemas.microsoft.com/office/drawing/2014/main" id="{616F13C1-1272-AC45-00CB-72FCB4CC140C}"/>
                  </a:ext>
                </a:extLst>
              </p:cNvPr>
              <p:cNvSpPr/>
              <p:nvPr/>
            </p:nvSpPr>
            <p:spPr>
              <a:xfrm>
                <a:off x="3176988" y="60519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2">
                <a:extLst>
                  <a:ext uri="{FF2B5EF4-FFF2-40B4-BE49-F238E27FC236}">
                    <a16:creationId xmlns:a16="http://schemas.microsoft.com/office/drawing/2014/main" id="{E2DC94B6-2238-86B6-E6FB-3A2FA8C8A98B}"/>
                  </a:ext>
                </a:extLst>
              </p:cNvPr>
              <p:cNvSpPr/>
              <p:nvPr/>
            </p:nvSpPr>
            <p:spPr>
              <a:xfrm>
                <a:off x="3354113" y="6491600"/>
                <a:ext cx="42300" cy="42325"/>
              </a:xfrm>
              <a:custGeom>
                <a:avLst/>
                <a:gdLst/>
                <a:ahLst/>
                <a:cxnLst/>
                <a:rect l="l" t="t" r="r" b="b"/>
                <a:pathLst>
                  <a:path w="1692" h="1693" extrusionOk="0">
                    <a:moveTo>
                      <a:pt x="1692" y="830"/>
                    </a:moveTo>
                    <a:cubicBezTo>
                      <a:pt x="1692" y="1309"/>
                      <a:pt x="1309" y="1692"/>
                      <a:pt x="862" y="1692"/>
                    </a:cubicBezTo>
                    <a:cubicBezTo>
                      <a:pt x="383" y="1692"/>
                      <a:pt x="0" y="1309"/>
                      <a:pt x="0" y="830"/>
                    </a:cubicBezTo>
                    <a:cubicBezTo>
                      <a:pt x="0" y="384"/>
                      <a:pt x="383" y="1"/>
                      <a:pt x="862"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8" name="Google Shape;1768;p42">
              <a:extLst>
                <a:ext uri="{FF2B5EF4-FFF2-40B4-BE49-F238E27FC236}">
                  <a16:creationId xmlns:a16="http://schemas.microsoft.com/office/drawing/2014/main" id="{D2430B50-B736-2857-E18E-92AA2A3B0114}"/>
                </a:ext>
              </a:extLst>
            </p:cNvPr>
            <p:cNvSpPr/>
            <p:nvPr/>
          </p:nvSpPr>
          <p:spPr>
            <a:xfrm rot="-6838413">
              <a:off x="7600446" y="3711175"/>
              <a:ext cx="42298" cy="42298"/>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9" name="Google Shape;1769;p42">
              <a:extLst>
                <a:ext uri="{FF2B5EF4-FFF2-40B4-BE49-F238E27FC236}">
                  <a16:creationId xmlns:a16="http://schemas.microsoft.com/office/drawing/2014/main" id="{791AC50B-D80F-8A27-5D51-F686FC5C4D79}"/>
                </a:ext>
              </a:extLst>
            </p:cNvPr>
            <p:cNvGrpSpPr/>
            <p:nvPr/>
          </p:nvGrpSpPr>
          <p:grpSpPr>
            <a:xfrm rot="1261702" flipH="1">
              <a:off x="7143914" y="1664524"/>
              <a:ext cx="4216295" cy="4375710"/>
              <a:chOff x="9348175" y="863250"/>
              <a:chExt cx="5209825" cy="5406805"/>
            </a:xfrm>
          </p:grpSpPr>
          <p:grpSp>
            <p:nvGrpSpPr>
              <p:cNvPr id="1770" name="Google Shape;1770;p42">
                <a:extLst>
                  <a:ext uri="{FF2B5EF4-FFF2-40B4-BE49-F238E27FC236}">
                    <a16:creationId xmlns:a16="http://schemas.microsoft.com/office/drawing/2014/main" id="{B0AA7373-71CA-7A6D-92A8-ED7855D75203}"/>
                  </a:ext>
                </a:extLst>
              </p:cNvPr>
              <p:cNvGrpSpPr/>
              <p:nvPr/>
            </p:nvGrpSpPr>
            <p:grpSpPr>
              <a:xfrm>
                <a:off x="9369050" y="884125"/>
                <a:ext cx="5160025" cy="5385930"/>
                <a:chOff x="9369050" y="884125"/>
                <a:chExt cx="5160025" cy="5385930"/>
              </a:xfrm>
            </p:grpSpPr>
            <p:sp>
              <p:nvSpPr>
                <p:cNvPr id="1771" name="Google Shape;1771;p42">
                  <a:extLst>
                    <a:ext uri="{FF2B5EF4-FFF2-40B4-BE49-F238E27FC236}">
                      <a16:creationId xmlns:a16="http://schemas.microsoft.com/office/drawing/2014/main" id="{D1994091-BFD7-4410-36F4-DE6AAE36FAE8}"/>
                    </a:ext>
                  </a:extLst>
                </p:cNvPr>
                <p:cNvSpPr/>
                <p:nvPr/>
              </p:nvSpPr>
              <p:spPr>
                <a:xfrm>
                  <a:off x="10744850" y="2199650"/>
                  <a:ext cx="3357500" cy="3867800"/>
                </a:xfrm>
                <a:custGeom>
                  <a:avLst/>
                  <a:gdLst/>
                  <a:ahLst/>
                  <a:cxnLst/>
                  <a:rect l="l" t="t" r="r" b="b"/>
                  <a:pathLst>
                    <a:path w="134300" h="154712" fill="none" extrusionOk="0">
                      <a:moveTo>
                        <a:pt x="134300" y="154712"/>
                      </a:moveTo>
                      <a:lnTo>
                        <a:pt x="123917" y="115431"/>
                      </a:lnTo>
                      <a:lnTo>
                        <a:pt x="82387" y="106624"/>
                      </a:lnTo>
                      <a:lnTo>
                        <a:pt x="60078" y="95277"/>
                      </a:lnTo>
                      <a:lnTo>
                        <a:pt x="41209" y="119192"/>
                      </a:lnTo>
                      <a:lnTo>
                        <a:pt x="44360" y="70140"/>
                      </a:lnTo>
                      <a:lnTo>
                        <a:pt x="12922" y="69175"/>
                      </a:lnTo>
                      <a:lnTo>
                        <a:pt x="38702" y="31470"/>
                      </a:lnTo>
                      <a:lnTo>
                        <a:pt x="28319" y="0"/>
                      </a:lnTo>
                      <a:lnTo>
                        <a:pt x="0" y="524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2">
                  <a:extLst>
                    <a:ext uri="{FF2B5EF4-FFF2-40B4-BE49-F238E27FC236}">
                      <a16:creationId xmlns:a16="http://schemas.microsoft.com/office/drawing/2014/main" id="{4C7479BE-4563-6D10-D505-DCC226ABBFDF}"/>
                    </a:ext>
                  </a:extLst>
                </p:cNvPr>
                <p:cNvSpPr/>
                <p:nvPr/>
              </p:nvSpPr>
              <p:spPr>
                <a:xfrm>
                  <a:off x="10940125" y="2959875"/>
                  <a:ext cx="776300" cy="26525"/>
                </a:xfrm>
                <a:custGeom>
                  <a:avLst/>
                  <a:gdLst/>
                  <a:ahLst/>
                  <a:cxnLst/>
                  <a:rect l="l" t="t" r="r" b="b"/>
                  <a:pathLst>
                    <a:path w="31052" h="1061" fill="none" extrusionOk="0">
                      <a:moveTo>
                        <a:pt x="0" y="0"/>
                      </a:moveTo>
                      <a:lnTo>
                        <a:pt x="31052" y="106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2">
                  <a:extLst>
                    <a:ext uri="{FF2B5EF4-FFF2-40B4-BE49-F238E27FC236}">
                      <a16:creationId xmlns:a16="http://schemas.microsoft.com/office/drawing/2014/main" id="{0FA68F10-0312-45BB-B646-884B7732275F}"/>
                    </a:ext>
                  </a:extLst>
                </p:cNvPr>
                <p:cNvSpPr/>
                <p:nvPr/>
              </p:nvSpPr>
              <p:spPr>
                <a:xfrm>
                  <a:off x="14057322" y="4223153"/>
                  <a:ext cx="167975" cy="2046902"/>
                </a:xfrm>
                <a:custGeom>
                  <a:avLst/>
                  <a:gdLst/>
                  <a:ahLst/>
                  <a:cxnLst/>
                  <a:rect l="l" t="t" r="r" b="b"/>
                  <a:pathLst>
                    <a:path w="6719" h="74190" fill="none" extrusionOk="0">
                      <a:moveTo>
                        <a:pt x="6719" y="0"/>
                      </a:moveTo>
                      <a:lnTo>
                        <a:pt x="1" y="7419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2">
                  <a:extLst>
                    <a:ext uri="{FF2B5EF4-FFF2-40B4-BE49-F238E27FC236}">
                      <a16:creationId xmlns:a16="http://schemas.microsoft.com/office/drawing/2014/main" id="{B2D62613-2D93-471D-7F06-AC57A09BAA20}"/>
                    </a:ext>
                  </a:extLst>
                </p:cNvPr>
                <p:cNvSpPr/>
                <p:nvPr/>
              </p:nvSpPr>
              <p:spPr>
                <a:xfrm>
                  <a:off x="12804500" y="4223150"/>
                  <a:ext cx="1724575" cy="1236775"/>
                </a:xfrm>
                <a:custGeom>
                  <a:avLst/>
                  <a:gdLst/>
                  <a:ahLst/>
                  <a:cxnLst/>
                  <a:rect l="l" t="t" r="r" b="b"/>
                  <a:pathLst>
                    <a:path w="68983" h="49471" fill="none" extrusionOk="0">
                      <a:moveTo>
                        <a:pt x="41531" y="34491"/>
                      </a:moveTo>
                      <a:lnTo>
                        <a:pt x="15944" y="49471"/>
                      </a:lnTo>
                      <a:lnTo>
                        <a:pt x="1" y="25684"/>
                      </a:lnTo>
                      <a:lnTo>
                        <a:pt x="25395" y="12569"/>
                      </a:lnTo>
                      <a:lnTo>
                        <a:pt x="41531" y="34491"/>
                      </a:lnTo>
                      <a:lnTo>
                        <a:pt x="56832" y="0"/>
                      </a:lnTo>
                      <a:lnTo>
                        <a:pt x="68983" y="2115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2">
                  <a:extLst>
                    <a:ext uri="{FF2B5EF4-FFF2-40B4-BE49-F238E27FC236}">
                      <a16:creationId xmlns:a16="http://schemas.microsoft.com/office/drawing/2014/main" id="{E33CD994-1294-2088-A8B3-1FEC6CB073DF}"/>
                    </a:ext>
                  </a:extLst>
                </p:cNvPr>
                <p:cNvSpPr/>
                <p:nvPr/>
              </p:nvSpPr>
              <p:spPr>
                <a:xfrm>
                  <a:off x="12390650" y="884125"/>
                  <a:ext cx="1651450" cy="5037075"/>
                </a:xfrm>
                <a:custGeom>
                  <a:avLst/>
                  <a:gdLst/>
                  <a:ahLst/>
                  <a:cxnLst/>
                  <a:rect l="l" t="t" r="r" b="b"/>
                  <a:pathLst>
                    <a:path w="66058" h="201483" fill="none" extrusionOk="0">
                      <a:moveTo>
                        <a:pt x="51785" y="196436"/>
                      </a:moveTo>
                      <a:lnTo>
                        <a:pt x="34813" y="194989"/>
                      </a:lnTo>
                      <a:lnTo>
                        <a:pt x="32498" y="183032"/>
                      </a:lnTo>
                      <a:lnTo>
                        <a:pt x="0" y="201482"/>
                      </a:lnTo>
                      <a:lnTo>
                        <a:pt x="16555" y="159245"/>
                      </a:lnTo>
                      <a:lnTo>
                        <a:pt x="28737" y="123918"/>
                      </a:lnTo>
                      <a:lnTo>
                        <a:pt x="41949" y="146130"/>
                      </a:lnTo>
                      <a:lnTo>
                        <a:pt x="66057" y="97913"/>
                      </a:lnTo>
                      <a:lnTo>
                        <a:pt x="23273" y="97077"/>
                      </a:lnTo>
                      <a:lnTo>
                        <a:pt x="50949" y="54293"/>
                      </a:lnTo>
                      <a:lnTo>
                        <a:pt x="54935" y="30634"/>
                      </a:lnTo>
                      <a:lnTo>
                        <a:pt x="34813" y="19930"/>
                      </a:lnTo>
                      <a:lnTo>
                        <a:pt x="45067"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2">
                  <a:extLst>
                    <a:ext uri="{FF2B5EF4-FFF2-40B4-BE49-F238E27FC236}">
                      <a16:creationId xmlns:a16="http://schemas.microsoft.com/office/drawing/2014/main" id="{1B123783-DD95-09CD-D3AC-55A06F42EB55}"/>
                    </a:ext>
                  </a:extLst>
                </p:cNvPr>
                <p:cNvSpPr/>
                <p:nvPr/>
              </p:nvSpPr>
              <p:spPr>
                <a:xfrm>
                  <a:off x="11452825" y="2199650"/>
                  <a:ext cx="1519650" cy="1111425"/>
                </a:xfrm>
                <a:custGeom>
                  <a:avLst/>
                  <a:gdLst/>
                  <a:ahLst/>
                  <a:cxnLst/>
                  <a:rect l="l" t="t" r="r" b="b"/>
                  <a:pathLst>
                    <a:path w="60786" h="44457" fill="none" extrusionOk="0">
                      <a:moveTo>
                        <a:pt x="0" y="0"/>
                      </a:moveTo>
                      <a:lnTo>
                        <a:pt x="20959" y="32916"/>
                      </a:lnTo>
                      <a:lnTo>
                        <a:pt x="60786" y="44456"/>
                      </a:lnTo>
                      <a:lnTo>
                        <a:pt x="46546" y="11540"/>
                      </a:lnTo>
                      <a:lnTo>
                        <a:pt x="20959" y="32916"/>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2">
                  <a:extLst>
                    <a:ext uri="{FF2B5EF4-FFF2-40B4-BE49-F238E27FC236}">
                      <a16:creationId xmlns:a16="http://schemas.microsoft.com/office/drawing/2014/main" id="{7310AFFF-8AA6-231B-3374-2A4149374CA7}"/>
                    </a:ext>
                  </a:extLst>
                </p:cNvPr>
                <p:cNvSpPr/>
                <p:nvPr/>
              </p:nvSpPr>
              <p:spPr>
                <a:xfrm>
                  <a:off x="11712400" y="1382375"/>
                  <a:ext cx="1952000" cy="2570775"/>
                </a:xfrm>
                <a:custGeom>
                  <a:avLst/>
                  <a:gdLst/>
                  <a:ahLst/>
                  <a:cxnLst/>
                  <a:rect l="l" t="t" r="r" b="b"/>
                  <a:pathLst>
                    <a:path w="78080" h="102831" fill="none" extrusionOk="0">
                      <a:moveTo>
                        <a:pt x="61943" y="0"/>
                      </a:moveTo>
                      <a:lnTo>
                        <a:pt x="78079" y="34363"/>
                      </a:lnTo>
                      <a:lnTo>
                        <a:pt x="36163" y="44231"/>
                      </a:lnTo>
                      <a:lnTo>
                        <a:pt x="16651" y="24848"/>
                      </a:lnTo>
                      <a:lnTo>
                        <a:pt x="10576" y="65607"/>
                      </a:lnTo>
                      <a:lnTo>
                        <a:pt x="0" y="64161"/>
                      </a:lnTo>
                      <a:lnTo>
                        <a:pt x="5658" y="102831"/>
                      </a:lnTo>
                      <a:lnTo>
                        <a:pt x="12408" y="86469"/>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2">
                  <a:extLst>
                    <a:ext uri="{FF2B5EF4-FFF2-40B4-BE49-F238E27FC236}">
                      <a16:creationId xmlns:a16="http://schemas.microsoft.com/office/drawing/2014/main" id="{5206FDB4-7998-1748-5E1C-4B93191A373A}"/>
                    </a:ext>
                  </a:extLst>
                </p:cNvPr>
                <p:cNvSpPr/>
                <p:nvPr/>
              </p:nvSpPr>
              <p:spPr>
                <a:xfrm>
                  <a:off x="13439350" y="4157250"/>
                  <a:ext cx="785950" cy="380125"/>
                </a:xfrm>
                <a:custGeom>
                  <a:avLst/>
                  <a:gdLst/>
                  <a:ahLst/>
                  <a:cxnLst/>
                  <a:rect l="l" t="t" r="r" b="b"/>
                  <a:pathLst>
                    <a:path w="31438" h="15205" fill="none" extrusionOk="0">
                      <a:moveTo>
                        <a:pt x="1" y="15205"/>
                      </a:moveTo>
                      <a:lnTo>
                        <a:pt x="31438" y="2636"/>
                      </a:lnTo>
                      <a:lnTo>
                        <a:pt x="16909" y="0"/>
                      </a:lnTo>
                      <a:close/>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2">
                  <a:extLst>
                    <a:ext uri="{FF2B5EF4-FFF2-40B4-BE49-F238E27FC236}">
                      <a16:creationId xmlns:a16="http://schemas.microsoft.com/office/drawing/2014/main" id="{986B5E2B-F537-C768-FCD2-C6977350B94F}"/>
                    </a:ext>
                  </a:extLst>
                </p:cNvPr>
                <p:cNvSpPr/>
                <p:nvPr/>
              </p:nvSpPr>
              <p:spPr>
                <a:xfrm>
                  <a:off x="10137300" y="5289525"/>
                  <a:ext cx="474175" cy="348800"/>
                </a:xfrm>
                <a:custGeom>
                  <a:avLst/>
                  <a:gdLst/>
                  <a:ahLst/>
                  <a:cxnLst/>
                  <a:rect l="l" t="t" r="r" b="b"/>
                  <a:pathLst>
                    <a:path w="18967" h="13952" fill="none" extrusionOk="0">
                      <a:moveTo>
                        <a:pt x="18966" y="1"/>
                      </a:moveTo>
                      <a:lnTo>
                        <a:pt x="1" y="1395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2">
                  <a:extLst>
                    <a:ext uri="{FF2B5EF4-FFF2-40B4-BE49-F238E27FC236}">
                      <a16:creationId xmlns:a16="http://schemas.microsoft.com/office/drawing/2014/main" id="{F03ABF2B-3FDF-8438-AA95-65F58381B661}"/>
                    </a:ext>
                  </a:extLst>
                </p:cNvPr>
                <p:cNvSpPr/>
                <p:nvPr/>
              </p:nvSpPr>
              <p:spPr>
                <a:xfrm>
                  <a:off x="10646000" y="3651775"/>
                  <a:ext cx="421925" cy="277275"/>
                </a:xfrm>
                <a:custGeom>
                  <a:avLst/>
                  <a:gdLst/>
                  <a:ahLst/>
                  <a:cxnLst/>
                  <a:rect l="l" t="t" r="r" b="b"/>
                  <a:pathLst>
                    <a:path w="16877" h="11091" fill="none" extrusionOk="0">
                      <a:moveTo>
                        <a:pt x="16876" y="11090"/>
                      </a:moveTo>
                      <a:lnTo>
                        <a:pt x="0" y="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2">
                  <a:extLst>
                    <a:ext uri="{FF2B5EF4-FFF2-40B4-BE49-F238E27FC236}">
                      <a16:creationId xmlns:a16="http://schemas.microsoft.com/office/drawing/2014/main" id="{65588F4B-801C-E4DE-FBFC-0E6E32B0174D}"/>
                    </a:ext>
                  </a:extLst>
                </p:cNvPr>
                <p:cNvSpPr/>
                <p:nvPr/>
              </p:nvSpPr>
              <p:spPr>
                <a:xfrm>
                  <a:off x="12695200" y="4485125"/>
                  <a:ext cx="109325" cy="379325"/>
                </a:xfrm>
                <a:custGeom>
                  <a:avLst/>
                  <a:gdLst/>
                  <a:ahLst/>
                  <a:cxnLst/>
                  <a:rect l="l" t="t" r="r" b="b"/>
                  <a:pathLst>
                    <a:path w="4373" h="15173" fill="none" extrusionOk="0">
                      <a:moveTo>
                        <a:pt x="1" y="0"/>
                      </a:moveTo>
                      <a:lnTo>
                        <a:pt x="4373" y="1517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2">
                  <a:extLst>
                    <a:ext uri="{FF2B5EF4-FFF2-40B4-BE49-F238E27FC236}">
                      <a16:creationId xmlns:a16="http://schemas.microsoft.com/office/drawing/2014/main" id="{9806F690-A5CA-24DC-37FE-F47410D372C7}"/>
                    </a:ext>
                  </a:extLst>
                </p:cNvPr>
                <p:cNvSpPr/>
                <p:nvPr/>
              </p:nvSpPr>
              <p:spPr>
                <a:xfrm>
                  <a:off x="9369050" y="4637000"/>
                  <a:ext cx="2406050" cy="998125"/>
                </a:xfrm>
                <a:custGeom>
                  <a:avLst/>
                  <a:gdLst/>
                  <a:ahLst/>
                  <a:cxnLst/>
                  <a:rect l="l" t="t" r="r" b="b"/>
                  <a:pathLst>
                    <a:path w="96242" h="39925" fill="none" extrusionOk="0">
                      <a:moveTo>
                        <a:pt x="76633" y="12987"/>
                      </a:moveTo>
                      <a:lnTo>
                        <a:pt x="42142" y="1"/>
                      </a:lnTo>
                      <a:lnTo>
                        <a:pt x="79880" y="39924"/>
                      </a:lnTo>
                      <a:lnTo>
                        <a:pt x="76633" y="12987"/>
                      </a:lnTo>
                      <a:lnTo>
                        <a:pt x="96241" y="21698"/>
                      </a:lnTo>
                      <a:lnTo>
                        <a:pt x="79880" y="39924"/>
                      </a:lnTo>
                      <a:lnTo>
                        <a:pt x="49696" y="26102"/>
                      </a:lnTo>
                      <a:lnTo>
                        <a:pt x="42142" y="1"/>
                      </a:lnTo>
                      <a:lnTo>
                        <a:pt x="1" y="22630"/>
                      </a:lnTo>
                      <a:lnTo>
                        <a:pt x="49696" y="2610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2">
                  <a:extLst>
                    <a:ext uri="{FF2B5EF4-FFF2-40B4-BE49-F238E27FC236}">
                      <a16:creationId xmlns:a16="http://schemas.microsoft.com/office/drawing/2014/main" id="{1726BA7F-5409-FF19-2763-50CE1ED055D5}"/>
                    </a:ext>
                  </a:extLst>
                </p:cNvPr>
                <p:cNvSpPr/>
                <p:nvPr/>
              </p:nvSpPr>
              <p:spPr>
                <a:xfrm>
                  <a:off x="11853825" y="3610800"/>
                  <a:ext cx="1328400" cy="970775"/>
                </a:xfrm>
                <a:custGeom>
                  <a:avLst/>
                  <a:gdLst/>
                  <a:ahLst/>
                  <a:cxnLst/>
                  <a:rect l="l" t="t" r="r" b="b"/>
                  <a:pathLst>
                    <a:path w="53136" h="38831" fill="none" extrusionOk="0">
                      <a:moveTo>
                        <a:pt x="15719" y="38831"/>
                      </a:moveTo>
                      <a:lnTo>
                        <a:pt x="33656" y="34973"/>
                      </a:lnTo>
                      <a:lnTo>
                        <a:pt x="50210" y="14851"/>
                      </a:lnTo>
                      <a:lnTo>
                        <a:pt x="1" y="13694"/>
                      </a:lnTo>
                      <a:lnTo>
                        <a:pt x="15719" y="38831"/>
                      </a:lnTo>
                      <a:lnTo>
                        <a:pt x="50210" y="14851"/>
                      </a:lnTo>
                      <a:lnTo>
                        <a:pt x="53135" y="0"/>
                      </a:lnTo>
                      <a:lnTo>
                        <a:pt x="1" y="13694"/>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2">
                  <a:extLst>
                    <a:ext uri="{FF2B5EF4-FFF2-40B4-BE49-F238E27FC236}">
                      <a16:creationId xmlns:a16="http://schemas.microsoft.com/office/drawing/2014/main" id="{FC70E29A-6B5F-F58F-D7AA-E023B9057E6E}"/>
                    </a:ext>
                  </a:extLst>
                </p:cNvPr>
                <p:cNvSpPr/>
                <p:nvPr/>
              </p:nvSpPr>
              <p:spPr>
                <a:xfrm>
                  <a:off x="10941725" y="1359075"/>
                  <a:ext cx="1862800" cy="4221400"/>
                </a:xfrm>
                <a:custGeom>
                  <a:avLst/>
                  <a:gdLst/>
                  <a:ahLst/>
                  <a:cxnLst/>
                  <a:rect l="l" t="t" r="r" b="b"/>
                  <a:pathLst>
                    <a:path w="74512" h="168856" fill="none" extrusionOk="0">
                      <a:moveTo>
                        <a:pt x="55353" y="157958"/>
                      </a:moveTo>
                      <a:lnTo>
                        <a:pt x="41210" y="168855"/>
                      </a:lnTo>
                      <a:lnTo>
                        <a:pt x="33334" y="152815"/>
                      </a:lnTo>
                      <a:lnTo>
                        <a:pt x="55353" y="157958"/>
                      </a:lnTo>
                      <a:lnTo>
                        <a:pt x="74512" y="140247"/>
                      </a:lnTo>
                      <a:lnTo>
                        <a:pt x="33334" y="152815"/>
                      </a:lnTo>
                      <a:lnTo>
                        <a:pt x="5047" y="102798"/>
                      </a:lnTo>
                      <a:lnTo>
                        <a:pt x="1" y="64128"/>
                      </a:lnTo>
                      <a:lnTo>
                        <a:pt x="20444" y="33623"/>
                      </a:lnTo>
                      <a:lnTo>
                        <a:pt x="47478" y="25780"/>
                      </a:lnTo>
                      <a:lnTo>
                        <a:pt x="47157" y="1865"/>
                      </a:lnTo>
                      <a:lnTo>
                        <a:pt x="65415" y="0"/>
                      </a:lnTo>
                      <a:lnTo>
                        <a:pt x="47478" y="2578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2">
                  <a:extLst>
                    <a:ext uri="{FF2B5EF4-FFF2-40B4-BE49-F238E27FC236}">
                      <a16:creationId xmlns:a16="http://schemas.microsoft.com/office/drawing/2014/main" id="{42657A16-A7F0-5B4F-9EBA-6587FC0C5294}"/>
                    </a:ext>
                  </a:extLst>
                </p:cNvPr>
                <p:cNvSpPr/>
                <p:nvPr/>
              </p:nvSpPr>
              <p:spPr>
                <a:xfrm>
                  <a:off x="11631225" y="5472750"/>
                  <a:ext cx="744175" cy="196925"/>
                </a:xfrm>
                <a:custGeom>
                  <a:avLst/>
                  <a:gdLst/>
                  <a:ahLst/>
                  <a:cxnLst/>
                  <a:rect l="l" t="t" r="r" b="b"/>
                  <a:pathLst>
                    <a:path w="29767" h="7877" fill="none" extrusionOk="0">
                      <a:moveTo>
                        <a:pt x="1" y="7876"/>
                      </a:moveTo>
                      <a:lnTo>
                        <a:pt x="13630" y="4308"/>
                      </a:lnTo>
                      <a:lnTo>
                        <a:pt x="29766"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2">
                  <a:extLst>
                    <a:ext uri="{FF2B5EF4-FFF2-40B4-BE49-F238E27FC236}">
                      <a16:creationId xmlns:a16="http://schemas.microsoft.com/office/drawing/2014/main" id="{6A997950-B280-A785-2CFE-4D67C3ABC9F4}"/>
                    </a:ext>
                  </a:extLst>
                </p:cNvPr>
                <p:cNvSpPr/>
                <p:nvPr/>
              </p:nvSpPr>
              <p:spPr>
                <a:xfrm>
                  <a:off x="10422600" y="4566275"/>
                  <a:ext cx="712025" cy="70750"/>
                </a:xfrm>
                <a:custGeom>
                  <a:avLst/>
                  <a:gdLst/>
                  <a:ahLst/>
                  <a:cxnLst/>
                  <a:rect l="l" t="t" r="r" b="b"/>
                  <a:pathLst>
                    <a:path w="28481" h="2830" fill="none" extrusionOk="0">
                      <a:moveTo>
                        <a:pt x="0" y="2830"/>
                      </a:moveTo>
                      <a:lnTo>
                        <a:pt x="28480"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2">
                  <a:extLst>
                    <a:ext uri="{FF2B5EF4-FFF2-40B4-BE49-F238E27FC236}">
                      <a16:creationId xmlns:a16="http://schemas.microsoft.com/office/drawing/2014/main" id="{4BFC0B98-CEED-433A-9581-EA751A66F7F7}"/>
                    </a:ext>
                  </a:extLst>
                </p:cNvPr>
                <p:cNvSpPr/>
                <p:nvPr/>
              </p:nvSpPr>
              <p:spPr>
                <a:xfrm>
                  <a:off x="13862050" y="3331925"/>
                  <a:ext cx="179225" cy="825350"/>
                </a:xfrm>
                <a:custGeom>
                  <a:avLst/>
                  <a:gdLst/>
                  <a:ahLst/>
                  <a:cxnLst/>
                  <a:rect l="l" t="t" r="r" b="b"/>
                  <a:pathLst>
                    <a:path w="7169" h="33014" fill="none" extrusionOk="0">
                      <a:moveTo>
                        <a:pt x="1" y="33013"/>
                      </a:moveTo>
                      <a:lnTo>
                        <a:pt x="7169"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2">
                  <a:extLst>
                    <a:ext uri="{FF2B5EF4-FFF2-40B4-BE49-F238E27FC236}">
                      <a16:creationId xmlns:a16="http://schemas.microsoft.com/office/drawing/2014/main" id="{8EF04794-3923-5853-3350-0283F0BFAFC0}"/>
                    </a:ext>
                  </a:extLst>
                </p:cNvPr>
                <p:cNvSpPr/>
                <p:nvPr/>
              </p:nvSpPr>
              <p:spPr>
                <a:xfrm>
                  <a:off x="12398675" y="1151725"/>
                  <a:ext cx="178425" cy="206575"/>
                </a:xfrm>
                <a:custGeom>
                  <a:avLst/>
                  <a:gdLst/>
                  <a:ahLst/>
                  <a:cxnLst/>
                  <a:rect l="l" t="t" r="r" b="b"/>
                  <a:pathLst>
                    <a:path w="7137" h="8263" fill="none" extrusionOk="0">
                      <a:moveTo>
                        <a:pt x="7137" y="8262"/>
                      </a:moveTo>
                      <a:lnTo>
                        <a:pt x="1"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42">
                <a:extLst>
                  <a:ext uri="{FF2B5EF4-FFF2-40B4-BE49-F238E27FC236}">
                    <a16:creationId xmlns:a16="http://schemas.microsoft.com/office/drawing/2014/main" id="{39A760D3-DABF-94E0-8ABB-966B5847BA1A}"/>
                  </a:ext>
                </a:extLst>
              </p:cNvPr>
              <p:cNvGrpSpPr/>
              <p:nvPr/>
            </p:nvGrpSpPr>
            <p:grpSpPr>
              <a:xfrm>
                <a:off x="9348175" y="863250"/>
                <a:ext cx="5209825" cy="5078850"/>
                <a:chOff x="9348175" y="863250"/>
                <a:chExt cx="5209825" cy="5078850"/>
              </a:xfrm>
            </p:grpSpPr>
            <p:sp>
              <p:nvSpPr>
                <p:cNvPr id="1790" name="Google Shape;1790;p42">
                  <a:extLst>
                    <a:ext uri="{FF2B5EF4-FFF2-40B4-BE49-F238E27FC236}">
                      <a16:creationId xmlns:a16="http://schemas.microsoft.com/office/drawing/2014/main" id="{78B8F0E4-F375-3157-54C3-4B9070DFF1AD}"/>
                    </a:ext>
                  </a:extLst>
                </p:cNvPr>
                <p:cNvSpPr/>
                <p:nvPr/>
              </p:nvSpPr>
              <p:spPr>
                <a:xfrm>
                  <a:off x="10724750" y="2312150"/>
                  <a:ext cx="41825" cy="41825"/>
                </a:xfrm>
                <a:custGeom>
                  <a:avLst/>
                  <a:gdLst/>
                  <a:ahLst/>
                  <a:cxnLst/>
                  <a:rect l="l" t="t" r="r" b="b"/>
                  <a:pathLst>
                    <a:path w="1673" h="1673" extrusionOk="0">
                      <a:moveTo>
                        <a:pt x="836" y="1"/>
                      </a:moveTo>
                      <a:cubicBezTo>
                        <a:pt x="386" y="1"/>
                        <a:pt x="1" y="386"/>
                        <a:pt x="1" y="836"/>
                      </a:cubicBezTo>
                      <a:cubicBezTo>
                        <a:pt x="1" y="1286"/>
                        <a:pt x="386" y="1672"/>
                        <a:pt x="836" y="1672"/>
                      </a:cubicBezTo>
                      <a:cubicBezTo>
                        <a:pt x="1318" y="1672"/>
                        <a:pt x="1672" y="1286"/>
                        <a:pt x="1672" y="836"/>
                      </a:cubicBezTo>
                      <a:cubicBezTo>
                        <a:pt x="1672"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2">
                  <a:extLst>
                    <a:ext uri="{FF2B5EF4-FFF2-40B4-BE49-F238E27FC236}">
                      <a16:creationId xmlns:a16="http://schemas.microsoft.com/office/drawing/2014/main" id="{E5D2CD7B-590C-B52F-AD0A-1EA5A4C81F0A}"/>
                    </a:ext>
                  </a:extLst>
                </p:cNvPr>
                <p:cNvSpPr/>
                <p:nvPr/>
              </p:nvSpPr>
              <p:spPr>
                <a:xfrm>
                  <a:off x="12107775" y="1979450"/>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2">
                  <a:extLst>
                    <a:ext uri="{FF2B5EF4-FFF2-40B4-BE49-F238E27FC236}">
                      <a16:creationId xmlns:a16="http://schemas.microsoft.com/office/drawing/2014/main" id="{0F1A8B92-BE1A-4BAB-58A2-E8E4D73D1FEC}"/>
                    </a:ext>
                  </a:extLst>
                </p:cNvPr>
                <p:cNvSpPr/>
                <p:nvPr/>
              </p:nvSpPr>
              <p:spPr>
                <a:xfrm>
                  <a:off x="12959600" y="328210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2">
                  <a:extLst>
                    <a:ext uri="{FF2B5EF4-FFF2-40B4-BE49-F238E27FC236}">
                      <a16:creationId xmlns:a16="http://schemas.microsoft.com/office/drawing/2014/main" id="{AB6B4DAA-5565-6BF9-C199-A176CFA229FE}"/>
                    </a:ext>
                  </a:extLst>
                </p:cNvPr>
                <p:cNvSpPr/>
                <p:nvPr/>
              </p:nvSpPr>
              <p:spPr>
                <a:xfrm>
                  <a:off x="13743125" y="1628275"/>
                  <a:ext cx="41800" cy="42625"/>
                </a:xfrm>
                <a:custGeom>
                  <a:avLst/>
                  <a:gdLst/>
                  <a:ahLst/>
                  <a:cxnLst/>
                  <a:rect l="l" t="t" r="r" b="b"/>
                  <a:pathLst>
                    <a:path w="1672" h="1705" extrusionOk="0">
                      <a:moveTo>
                        <a:pt x="836" y="1"/>
                      </a:moveTo>
                      <a:cubicBezTo>
                        <a:pt x="354" y="1"/>
                        <a:pt x="0" y="386"/>
                        <a:pt x="0" y="868"/>
                      </a:cubicBezTo>
                      <a:cubicBezTo>
                        <a:pt x="0" y="1318"/>
                        <a:pt x="354" y="1704"/>
                        <a:pt x="836" y="1704"/>
                      </a:cubicBezTo>
                      <a:cubicBezTo>
                        <a:pt x="1286" y="1704"/>
                        <a:pt x="1672" y="1318"/>
                        <a:pt x="1672" y="868"/>
                      </a:cubicBezTo>
                      <a:cubicBezTo>
                        <a:pt x="1672" y="386"/>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2">
                  <a:extLst>
                    <a:ext uri="{FF2B5EF4-FFF2-40B4-BE49-F238E27FC236}">
                      <a16:creationId xmlns:a16="http://schemas.microsoft.com/office/drawing/2014/main" id="{C84B8DF9-AD7F-2EBE-C0FA-E5BF7C5477F6}"/>
                    </a:ext>
                  </a:extLst>
                </p:cNvPr>
                <p:cNvSpPr/>
                <p:nvPr/>
              </p:nvSpPr>
              <p:spPr>
                <a:xfrm>
                  <a:off x="11690700" y="2964675"/>
                  <a:ext cx="42600" cy="42625"/>
                </a:xfrm>
                <a:custGeom>
                  <a:avLst/>
                  <a:gdLst/>
                  <a:ahLst/>
                  <a:cxnLst/>
                  <a:rect l="l" t="t" r="r" b="b"/>
                  <a:pathLst>
                    <a:path w="1704" h="1705" extrusionOk="0">
                      <a:moveTo>
                        <a:pt x="868" y="1"/>
                      </a:moveTo>
                      <a:cubicBezTo>
                        <a:pt x="386" y="1"/>
                        <a:pt x="0" y="387"/>
                        <a:pt x="0" y="869"/>
                      </a:cubicBezTo>
                      <a:cubicBezTo>
                        <a:pt x="0" y="1319"/>
                        <a:pt x="386" y="1705"/>
                        <a:pt x="868" y="1705"/>
                      </a:cubicBezTo>
                      <a:cubicBezTo>
                        <a:pt x="1318" y="1705"/>
                        <a:pt x="1704" y="1319"/>
                        <a:pt x="1704" y="869"/>
                      </a:cubicBezTo>
                      <a:cubicBezTo>
                        <a:pt x="1704" y="387"/>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2">
                  <a:extLst>
                    <a:ext uri="{FF2B5EF4-FFF2-40B4-BE49-F238E27FC236}">
                      <a16:creationId xmlns:a16="http://schemas.microsoft.com/office/drawing/2014/main" id="{343D627D-FA9E-037E-6C21-BC5352709889}"/>
                    </a:ext>
                  </a:extLst>
                </p:cNvPr>
                <p:cNvSpPr/>
                <p:nvPr/>
              </p:nvSpPr>
              <p:spPr>
                <a:xfrm>
                  <a:off x="12671100" y="4466625"/>
                  <a:ext cx="42625" cy="41825"/>
                </a:xfrm>
                <a:custGeom>
                  <a:avLst/>
                  <a:gdLst/>
                  <a:ahLst/>
                  <a:cxnLst/>
                  <a:rect l="l" t="t" r="r" b="b"/>
                  <a:pathLst>
                    <a:path w="1705" h="1673" extrusionOk="0">
                      <a:moveTo>
                        <a:pt x="836" y="1"/>
                      </a:moveTo>
                      <a:cubicBezTo>
                        <a:pt x="386" y="1"/>
                        <a:pt x="1" y="387"/>
                        <a:pt x="1" y="837"/>
                      </a:cubicBezTo>
                      <a:cubicBezTo>
                        <a:pt x="1" y="1319"/>
                        <a:pt x="386" y="1672"/>
                        <a:pt x="836" y="1672"/>
                      </a:cubicBezTo>
                      <a:cubicBezTo>
                        <a:pt x="1318" y="1672"/>
                        <a:pt x="1704" y="1319"/>
                        <a:pt x="1704" y="837"/>
                      </a:cubicBezTo>
                      <a:cubicBezTo>
                        <a:pt x="1704" y="387"/>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2">
                  <a:extLst>
                    <a:ext uri="{FF2B5EF4-FFF2-40B4-BE49-F238E27FC236}">
                      <a16:creationId xmlns:a16="http://schemas.microsoft.com/office/drawing/2014/main" id="{F050110C-10E8-DE70-CA5C-55A092275E92}"/>
                    </a:ext>
                  </a:extLst>
                </p:cNvPr>
                <p:cNvSpPr/>
                <p:nvPr/>
              </p:nvSpPr>
              <p:spPr>
                <a:xfrm>
                  <a:off x="9348175" y="5181850"/>
                  <a:ext cx="42600" cy="42625"/>
                </a:xfrm>
                <a:custGeom>
                  <a:avLst/>
                  <a:gdLst/>
                  <a:ahLst/>
                  <a:cxnLst/>
                  <a:rect l="l" t="t" r="r" b="b"/>
                  <a:pathLst>
                    <a:path w="1704" h="1705" extrusionOk="0">
                      <a:moveTo>
                        <a:pt x="836" y="1"/>
                      </a:moveTo>
                      <a:cubicBezTo>
                        <a:pt x="386" y="1"/>
                        <a:pt x="0" y="386"/>
                        <a:pt x="0" y="836"/>
                      </a:cubicBezTo>
                      <a:cubicBezTo>
                        <a:pt x="0" y="1318"/>
                        <a:pt x="386" y="1704"/>
                        <a:pt x="836" y="1704"/>
                      </a:cubicBezTo>
                      <a:cubicBezTo>
                        <a:pt x="1318" y="1704"/>
                        <a:pt x="1704" y="1318"/>
                        <a:pt x="1704" y="836"/>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2">
                  <a:extLst>
                    <a:ext uri="{FF2B5EF4-FFF2-40B4-BE49-F238E27FC236}">
                      <a16:creationId xmlns:a16="http://schemas.microsoft.com/office/drawing/2014/main" id="{704C42AC-36EE-E686-9311-101776118295}"/>
                    </a:ext>
                  </a:extLst>
                </p:cNvPr>
                <p:cNvSpPr/>
                <p:nvPr/>
              </p:nvSpPr>
              <p:spPr>
                <a:xfrm>
                  <a:off x="11122550" y="4545400"/>
                  <a:ext cx="41800" cy="41800"/>
                </a:xfrm>
                <a:custGeom>
                  <a:avLst/>
                  <a:gdLst/>
                  <a:ahLst/>
                  <a:cxnLst/>
                  <a:rect l="l" t="t" r="r" b="b"/>
                  <a:pathLst>
                    <a:path w="1672" h="1672" extrusionOk="0">
                      <a:moveTo>
                        <a:pt x="836" y="0"/>
                      </a:moveTo>
                      <a:cubicBezTo>
                        <a:pt x="386" y="0"/>
                        <a:pt x="0" y="354"/>
                        <a:pt x="0" y="836"/>
                      </a:cubicBezTo>
                      <a:cubicBezTo>
                        <a:pt x="0" y="1286"/>
                        <a:pt x="386" y="1672"/>
                        <a:pt x="836" y="1672"/>
                      </a:cubicBezTo>
                      <a:cubicBezTo>
                        <a:pt x="1318" y="1672"/>
                        <a:pt x="1672" y="1286"/>
                        <a:pt x="1672" y="836"/>
                      </a:cubicBezTo>
                      <a:cubicBezTo>
                        <a:pt x="1672" y="354"/>
                        <a:pt x="1318"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2">
                  <a:extLst>
                    <a:ext uri="{FF2B5EF4-FFF2-40B4-BE49-F238E27FC236}">
                      <a16:creationId xmlns:a16="http://schemas.microsoft.com/office/drawing/2014/main" id="{863E3691-736C-DB30-7491-E7D4DE890151}"/>
                    </a:ext>
                  </a:extLst>
                </p:cNvPr>
                <p:cNvSpPr/>
                <p:nvPr/>
              </p:nvSpPr>
              <p:spPr>
                <a:xfrm>
                  <a:off x="10115625" y="5616600"/>
                  <a:ext cx="42600" cy="42625"/>
                </a:xfrm>
                <a:custGeom>
                  <a:avLst/>
                  <a:gdLst/>
                  <a:ahLst/>
                  <a:cxnLst/>
                  <a:rect l="l" t="t" r="r" b="b"/>
                  <a:pathLst>
                    <a:path w="1704" h="1705" extrusionOk="0">
                      <a:moveTo>
                        <a:pt x="868" y="1"/>
                      </a:moveTo>
                      <a:cubicBezTo>
                        <a:pt x="386" y="1"/>
                        <a:pt x="0" y="386"/>
                        <a:pt x="0" y="869"/>
                      </a:cubicBezTo>
                      <a:cubicBezTo>
                        <a:pt x="0" y="1319"/>
                        <a:pt x="386" y="1704"/>
                        <a:pt x="868" y="1704"/>
                      </a:cubicBezTo>
                      <a:cubicBezTo>
                        <a:pt x="1318" y="1704"/>
                        <a:pt x="1704" y="1319"/>
                        <a:pt x="1704" y="869"/>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2">
                  <a:extLst>
                    <a:ext uri="{FF2B5EF4-FFF2-40B4-BE49-F238E27FC236}">
                      <a16:creationId xmlns:a16="http://schemas.microsoft.com/office/drawing/2014/main" id="{A1A45EBE-3822-125E-7AAA-51C066D9A254}"/>
                    </a:ext>
                  </a:extLst>
                </p:cNvPr>
                <p:cNvSpPr/>
                <p:nvPr/>
              </p:nvSpPr>
              <p:spPr>
                <a:xfrm>
                  <a:off x="12002500" y="3531225"/>
                  <a:ext cx="42600" cy="41825"/>
                </a:xfrm>
                <a:custGeom>
                  <a:avLst/>
                  <a:gdLst/>
                  <a:ahLst/>
                  <a:cxnLst/>
                  <a:rect l="l" t="t" r="r" b="b"/>
                  <a:pathLst>
                    <a:path w="1704" h="1673" extrusionOk="0">
                      <a:moveTo>
                        <a:pt x="836" y="1"/>
                      </a:moveTo>
                      <a:cubicBezTo>
                        <a:pt x="386" y="1"/>
                        <a:pt x="0" y="354"/>
                        <a:pt x="0" y="837"/>
                      </a:cubicBezTo>
                      <a:cubicBezTo>
                        <a:pt x="0" y="1287"/>
                        <a:pt x="386" y="1672"/>
                        <a:pt x="836" y="1672"/>
                      </a:cubicBezTo>
                      <a:cubicBezTo>
                        <a:pt x="1318" y="1672"/>
                        <a:pt x="1704" y="1287"/>
                        <a:pt x="1704" y="837"/>
                      </a:cubicBezTo>
                      <a:cubicBezTo>
                        <a:pt x="1704" y="354"/>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2">
                  <a:extLst>
                    <a:ext uri="{FF2B5EF4-FFF2-40B4-BE49-F238E27FC236}">
                      <a16:creationId xmlns:a16="http://schemas.microsoft.com/office/drawing/2014/main" id="{66CE1EDD-F06A-5033-A202-60F2E96D2B5C}"/>
                    </a:ext>
                  </a:extLst>
                </p:cNvPr>
                <p:cNvSpPr/>
                <p:nvPr/>
              </p:nvSpPr>
              <p:spPr>
                <a:xfrm>
                  <a:off x="10624300" y="3630075"/>
                  <a:ext cx="42625" cy="42625"/>
                </a:xfrm>
                <a:custGeom>
                  <a:avLst/>
                  <a:gdLst/>
                  <a:ahLst/>
                  <a:cxnLst/>
                  <a:rect l="l" t="t" r="r" b="b"/>
                  <a:pathLst>
                    <a:path w="1705" h="1705" extrusionOk="0">
                      <a:moveTo>
                        <a:pt x="868" y="1"/>
                      </a:moveTo>
                      <a:cubicBezTo>
                        <a:pt x="386" y="1"/>
                        <a:pt x="0" y="386"/>
                        <a:pt x="0" y="868"/>
                      </a:cubicBezTo>
                      <a:cubicBezTo>
                        <a:pt x="0" y="1318"/>
                        <a:pt x="386" y="1704"/>
                        <a:pt x="868" y="1704"/>
                      </a:cubicBezTo>
                      <a:cubicBezTo>
                        <a:pt x="1318" y="1704"/>
                        <a:pt x="1704" y="1318"/>
                        <a:pt x="1704" y="868"/>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2">
                  <a:extLst>
                    <a:ext uri="{FF2B5EF4-FFF2-40B4-BE49-F238E27FC236}">
                      <a16:creationId xmlns:a16="http://schemas.microsoft.com/office/drawing/2014/main" id="{E8A431AC-530C-A940-9B5B-5F4E7A372A39}"/>
                    </a:ext>
                  </a:extLst>
                </p:cNvPr>
                <p:cNvSpPr/>
                <p:nvPr/>
              </p:nvSpPr>
              <p:spPr>
                <a:xfrm>
                  <a:off x="13161300" y="3589900"/>
                  <a:ext cx="41825" cy="42600"/>
                </a:xfrm>
                <a:custGeom>
                  <a:avLst/>
                  <a:gdLst/>
                  <a:ahLst/>
                  <a:cxnLst/>
                  <a:rect l="l" t="t" r="r" b="b"/>
                  <a:pathLst>
                    <a:path w="1673" h="1704" extrusionOk="0">
                      <a:moveTo>
                        <a:pt x="836" y="0"/>
                      </a:moveTo>
                      <a:cubicBezTo>
                        <a:pt x="354" y="0"/>
                        <a:pt x="1" y="386"/>
                        <a:pt x="1" y="836"/>
                      </a:cubicBezTo>
                      <a:cubicBezTo>
                        <a:pt x="1" y="1318"/>
                        <a:pt x="354" y="1704"/>
                        <a:pt x="836" y="1704"/>
                      </a:cubicBezTo>
                      <a:cubicBezTo>
                        <a:pt x="1319" y="1704"/>
                        <a:pt x="1672" y="1318"/>
                        <a:pt x="1672" y="836"/>
                      </a:cubicBezTo>
                      <a:cubicBezTo>
                        <a:pt x="1672" y="386"/>
                        <a:pt x="1319"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2">
                  <a:extLst>
                    <a:ext uri="{FF2B5EF4-FFF2-40B4-BE49-F238E27FC236}">
                      <a16:creationId xmlns:a16="http://schemas.microsoft.com/office/drawing/2014/main" id="{5BD1D11C-76FD-8744-2259-2C4D4B6A82D6}"/>
                    </a:ext>
                  </a:extLst>
                </p:cNvPr>
                <p:cNvSpPr/>
                <p:nvPr/>
              </p:nvSpPr>
              <p:spPr>
                <a:xfrm>
                  <a:off x="14516200" y="473905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2">
                  <a:extLst>
                    <a:ext uri="{FF2B5EF4-FFF2-40B4-BE49-F238E27FC236}">
                      <a16:creationId xmlns:a16="http://schemas.microsoft.com/office/drawing/2014/main" id="{CDCBB4C1-2D5C-9740-5293-4B2B6DDE2DE9}"/>
                    </a:ext>
                  </a:extLst>
                </p:cNvPr>
                <p:cNvSpPr/>
                <p:nvPr/>
              </p:nvSpPr>
              <p:spPr>
                <a:xfrm>
                  <a:off x="13821075" y="5063725"/>
                  <a:ext cx="42600" cy="42600"/>
                </a:xfrm>
                <a:custGeom>
                  <a:avLst/>
                  <a:gdLst/>
                  <a:ahLst/>
                  <a:cxnLst/>
                  <a:rect l="l" t="t" r="r" b="b"/>
                  <a:pathLst>
                    <a:path w="1704" h="1704" extrusionOk="0">
                      <a:moveTo>
                        <a:pt x="868" y="0"/>
                      </a:moveTo>
                      <a:cubicBezTo>
                        <a:pt x="386" y="0"/>
                        <a:pt x="0" y="386"/>
                        <a:pt x="0" y="868"/>
                      </a:cubicBezTo>
                      <a:cubicBezTo>
                        <a:pt x="0" y="1318"/>
                        <a:pt x="386" y="1704"/>
                        <a:pt x="868" y="1704"/>
                      </a:cubicBezTo>
                      <a:cubicBezTo>
                        <a:pt x="1318" y="1704"/>
                        <a:pt x="1704" y="1318"/>
                        <a:pt x="1704" y="868"/>
                      </a:cubicBezTo>
                      <a:cubicBezTo>
                        <a:pt x="1704" y="386"/>
                        <a:pt x="1318" y="0"/>
                        <a:pt x="86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2">
                  <a:extLst>
                    <a:ext uri="{FF2B5EF4-FFF2-40B4-BE49-F238E27FC236}">
                      <a16:creationId xmlns:a16="http://schemas.microsoft.com/office/drawing/2014/main" id="{4579D0BC-6F0B-6C4F-EB56-22F79407EAE4}"/>
                    </a:ext>
                  </a:extLst>
                </p:cNvPr>
                <p:cNvSpPr/>
                <p:nvPr/>
              </p:nvSpPr>
              <p:spPr>
                <a:xfrm>
                  <a:off x="13674800" y="5776525"/>
                  <a:ext cx="41825" cy="42625"/>
                </a:xfrm>
                <a:custGeom>
                  <a:avLst/>
                  <a:gdLst/>
                  <a:ahLst/>
                  <a:cxnLst/>
                  <a:rect l="l" t="t" r="r" b="b"/>
                  <a:pathLst>
                    <a:path w="1673" h="1705" extrusionOk="0">
                      <a:moveTo>
                        <a:pt x="837" y="0"/>
                      </a:moveTo>
                      <a:cubicBezTo>
                        <a:pt x="387" y="0"/>
                        <a:pt x="1" y="386"/>
                        <a:pt x="1" y="836"/>
                      </a:cubicBezTo>
                      <a:cubicBezTo>
                        <a:pt x="1" y="1318"/>
                        <a:pt x="387" y="1704"/>
                        <a:pt x="837" y="1704"/>
                      </a:cubicBezTo>
                      <a:cubicBezTo>
                        <a:pt x="1319" y="1704"/>
                        <a:pt x="1673" y="1318"/>
                        <a:pt x="1673" y="836"/>
                      </a:cubicBezTo>
                      <a:cubicBezTo>
                        <a:pt x="1673"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2">
                  <a:extLst>
                    <a:ext uri="{FF2B5EF4-FFF2-40B4-BE49-F238E27FC236}">
                      <a16:creationId xmlns:a16="http://schemas.microsoft.com/office/drawing/2014/main" id="{7BE19614-D85A-E3CC-BE38-C82D71EADBEC}"/>
                    </a:ext>
                  </a:extLst>
                </p:cNvPr>
                <p:cNvSpPr/>
                <p:nvPr/>
              </p:nvSpPr>
              <p:spPr>
                <a:xfrm>
                  <a:off x="13244075" y="5739550"/>
                  <a:ext cx="42625" cy="41825"/>
                </a:xfrm>
                <a:custGeom>
                  <a:avLst/>
                  <a:gdLst/>
                  <a:ahLst/>
                  <a:cxnLst/>
                  <a:rect l="l" t="t" r="r" b="b"/>
                  <a:pathLst>
                    <a:path w="1705" h="1673" extrusionOk="0">
                      <a:moveTo>
                        <a:pt x="868" y="1"/>
                      </a:moveTo>
                      <a:cubicBezTo>
                        <a:pt x="386" y="1"/>
                        <a:pt x="1" y="354"/>
                        <a:pt x="1" y="837"/>
                      </a:cubicBezTo>
                      <a:cubicBezTo>
                        <a:pt x="1" y="1319"/>
                        <a:pt x="386" y="1672"/>
                        <a:pt x="868" y="1672"/>
                      </a:cubicBezTo>
                      <a:cubicBezTo>
                        <a:pt x="1318" y="1672"/>
                        <a:pt x="1704" y="1319"/>
                        <a:pt x="1704" y="837"/>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2">
                  <a:extLst>
                    <a:ext uri="{FF2B5EF4-FFF2-40B4-BE49-F238E27FC236}">
                      <a16:creationId xmlns:a16="http://schemas.microsoft.com/office/drawing/2014/main" id="{8DE48A62-339C-F97A-5019-06B570FEC75E}"/>
                    </a:ext>
                  </a:extLst>
                </p:cNvPr>
                <p:cNvSpPr/>
                <p:nvPr/>
              </p:nvSpPr>
              <p:spPr>
                <a:xfrm>
                  <a:off x="12369750" y="5899475"/>
                  <a:ext cx="42600" cy="42625"/>
                </a:xfrm>
                <a:custGeom>
                  <a:avLst/>
                  <a:gdLst/>
                  <a:ahLst/>
                  <a:cxnLst/>
                  <a:rect l="l" t="t" r="r" b="b"/>
                  <a:pathLst>
                    <a:path w="1704" h="1705" extrusionOk="0">
                      <a:moveTo>
                        <a:pt x="836" y="1"/>
                      </a:moveTo>
                      <a:cubicBezTo>
                        <a:pt x="386" y="1"/>
                        <a:pt x="0" y="386"/>
                        <a:pt x="0" y="868"/>
                      </a:cubicBezTo>
                      <a:cubicBezTo>
                        <a:pt x="0" y="1319"/>
                        <a:pt x="386" y="1704"/>
                        <a:pt x="836" y="1704"/>
                      </a:cubicBezTo>
                      <a:cubicBezTo>
                        <a:pt x="1318" y="1704"/>
                        <a:pt x="1704" y="1319"/>
                        <a:pt x="1704" y="868"/>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2">
                  <a:extLst>
                    <a:ext uri="{FF2B5EF4-FFF2-40B4-BE49-F238E27FC236}">
                      <a16:creationId xmlns:a16="http://schemas.microsoft.com/office/drawing/2014/main" id="{42BA47E2-2BE8-2B8A-A387-43DFD8843227}"/>
                    </a:ext>
                  </a:extLst>
                </p:cNvPr>
                <p:cNvSpPr/>
                <p:nvPr/>
              </p:nvSpPr>
              <p:spPr>
                <a:xfrm>
                  <a:off x="11950250" y="5549100"/>
                  <a:ext cx="42625" cy="41825"/>
                </a:xfrm>
                <a:custGeom>
                  <a:avLst/>
                  <a:gdLst/>
                  <a:ahLst/>
                  <a:cxnLst/>
                  <a:rect l="l" t="t" r="r" b="b"/>
                  <a:pathLst>
                    <a:path w="1705" h="1673" extrusionOk="0">
                      <a:moveTo>
                        <a:pt x="869" y="1"/>
                      </a:moveTo>
                      <a:cubicBezTo>
                        <a:pt x="387" y="1"/>
                        <a:pt x="1" y="354"/>
                        <a:pt x="1" y="836"/>
                      </a:cubicBezTo>
                      <a:cubicBezTo>
                        <a:pt x="1" y="1286"/>
                        <a:pt x="387" y="1672"/>
                        <a:pt x="869" y="1672"/>
                      </a:cubicBezTo>
                      <a:cubicBezTo>
                        <a:pt x="1319" y="1672"/>
                        <a:pt x="1705" y="1286"/>
                        <a:pt x="1705" y="836"/>
                      </a:cubicBezTo>
                      <a:cubicBezTo>
                        <a:pt x="1705" y="354"/>
                        <a:pt x="1319" y="1"/>
                        <a:pt x="86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2">
                  <a:extLst>
                    <a:ext uri="{FF2B5EF4-FFF2-40B4-BE49-F238E27FC236}">
                      <a16:creationId xmlns:a16="http://schemas.microsoft.com/office/drawing/2014/main" id="{9DCB4EB5-1642-DE66-A13A-9F896F548908}"/>
                    </a:ext>
                  </a:extLst>
                </p:cNvPr>
                <p:cNvSpPr/>
                <p:nvPr/>
              </p:nvSpPr>
              <p:spPr>
                <a:xfrm>
                  <a:off x="11609525" y="5647950"/>
                  <a:ext cx="42625" cy="42625"/>
                </a:xfrm>
                <a:custGeom>
                  <a:avLst/>
                  <a:gdLst/>
                  <a:ahLst/>
                  <a:cxnLst/>
                  <a:rect l="l" t="t" r="r" b="b"/>
                  <a:pathLst>
                    <a:path w="1705" h="1705" extrusionOk="0">
                      <a:moveTo>
                        <a:pt x="869" y="0"/>
                      </a:moveTo>
                      <a:cubicBezTo>
                        <a:pt x="386" y="0"/>
                        <a:pt x="1" y="386"/>
                        <a:pt x="1" y="868"/>
                      </a:cubicBezTo>
                      <a:cubicBezTo>
                        <a:pt x="1" y="1318"/>
                        <a:pt x="386" y="1704"/>
                        <a:pt x="869" y="1704"/>
                      </a:cubicBezTo>
                      <a:cubicBezTo>
                        <a:pt x="1319" y="1704"/>
                        <a:pt x="1704" y="1318"/>
                        <a:pt x="1704" y="868"/>
                      </a:cubicBezTo>
                      <a:cubicBezTo>
                        <a:pt x="1704" y="386"/>
                        <a:pt x="1319" y="0"/>
                        <a:pt x="86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2">
                  <a:extLst>
                    <a:ext uri="{FF2B5EF4-FFF2-40B4-BE49-F238E27FC236}">
                      <a16:creationId xmlns:a16="http://schemas.microsoft.com/office/drawing/2014/main" id="{8AA9DE35-6605-2D2D-802F-A087A1EBE909}"/>
                    </a:ext>
                  </a:extLst>
                </p:cNvPr>
                <p:cNvSpPr/>
                <p:nvPr/>
              </p:nvSpPr>
              <p:spPr>
                <a:xfrm>
                  <a:off x="11266375" y="4940775"/>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2">
                  <a:extLst>
                    <a:ext uri="{FF2B5EF4-FFF2-40B4-BE49-F238E27FC236}">
                      <a16:creationId xmlns:a16="http://schemas.microsoft.com/office/drawing/2014/main" id="{6442DB9E-5246-EC9B-B5DF-84E9F638A841}"/>
                    </a:ext>
                  </a:extLst>
                </p:cNvPr>
                <p:cNvSpPr/>
                <p:nvPr/>
              </p:nvSpPr>
              <p:spPr>
                <a:xfrm>
                  <a:off x="13496400" y="863250"/>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2">
                  <a:extLst>
                    <a:ext uri="{FF2B5EF4-FFF2-40B4-BE49-F238E27FC236}">
                      <a16:creationId xmlns:a16="http://schemas.microsoft.com/office/drawing/2014/main" id="{CC685A2A-1588-AACF-F7D2-9C131872BF88}"/>
                    </a:ext>
                  </a:extLst>
                </p:cNvPr>
                <p:cNvSpPr/>
                <p:nvPr/>
              </p:nvSpPr>
              <p:spPr>
                <a:xfrm>
                  <a:off x="12099725" y="1387200"/>
                  <a:ext cx="42625" cy="42600"/>
                </a:xfrm>
                <a:custGeom>
                  <a:avLst/>
                  <a:gdLst/>
                  <a:ahLst/>
                  <a:cxnLst/>
                  <a:rect l="l" t="t" r="r" b="b"/>
                  <a:pathLst>
                    <a:path w="1705" h="1704" extrusionOk="0">
                      <a:moveTo>
                        <a:pt x="837" y="0"/>
                      </a:moveTo>
                      <a:cubicBezTo>
                        <a:pt x="387" y="0"/>
                        <a:pt x="1" y="386"/>
                        <a:pt x="1" y="868"/>
                      </a:cubicBezTo>
                      <a:cubicBezTo>
                        <a:pt x="1" y="1318"/>
                        <a:pt x="387" y="1704"/>
                        <a:pt x="837" y="1704"/>
                      </a:cubicBezTo>
                      <a:cubicBezTo>
                        <a:pt x="1319" y="1704"/>
                        <a:pt x="1704" y="1318"/>
                        <a:pt x="1704" y="868"/>
                      </a:cubicBezTo>
                      <a:cubicBezTo>
                        <a:pt x="1704"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2">
                  <a:extLst>
                    <a:ext uri="{FF2B5EF4-FFF2-40B4-BE49-F238E27FC236}">
                      <a16:creationId xmlns:a16="http://schemas.microsoft.com/office/drawing/2014/main" id="{D182AAFD-2AA3-ED48-33DE-49202FF03545}"/>
                    </a:ext>
                  </a:extLst>
                </p:cNvPr>
                <p:cNvSpPr/>
                <p:nvPr/>
              </p:nvSpPr>
              <p:spPr>
                <a:xfrm>
                  <a:off x="12372150" y="1127625"/>
                  <a:ext cx="42625" cy="42625"/>
                </a:xfrm>
                <a:custGeom>
                  <a:avLst/>
                  <a:gdLst/>
                  <a:ahLst/>
                  <a:cxnLst/>
                  <a:rect l="l" t="t" r="r" b="b"/>
                  <a:pathLst>
                    <a:path w="1705" h="1705" extrusionOk="0">
                      <a:moveTo>
                        <a:pt x="837" y="1"/>
                      </a:moveTo>
                      <a:cubicBezTo>
                        <a:pt x="386" y="1"/>
                        <a:pt x="1" y="386"/>
                        <a:pt x="1" y="868"/>
                      </a:cubicBezTo>
                      <a:cubicBezTo>
                        <a:pt x="1" y="1318"/>
                        <a:pt x="386" y="1704"/>
                        <a:pt x="837" y="1704"/>
                      </a:cubicBezTo>
                      <a:cubicBezTo>
                        <a:pt x="1319" y="1704"/>
                        <a:pt x="1704" y="1318"/>
                        <a:pt x="1704" y="868"/>
                      </a:cubicBezTo>
                      <a:cubicBezTo>
                        <a:pt x="1704" y="386"/>
                        <a:pt x="1319" y="1"/>
                        <a:pt x="83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2">
                  <a:extLst>
                    <a:ext uri="{FF2B5EF4-FFF2-40B4-BE49-F238E27FC236}">
                      <a16:creationId xmlns:a16="http://schemas.microsoft.com/office/drawing/2014/main" id="{02419DE0-FBA1-3052-1655-CA81993B87B0}"/>
                    </a:ext>
                  </a:extLst>
                </p:cNvPr>
                <p:cNvSpPr/>
                <p:nvPr/>
              </p:nvSpPr>
              <p:spPr>
                <a:xfrm>
                  <a:off x="13247300" y="1361475"/>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2">
                  <a:extLst>
                    <a:ext uri="{FF2B5EF4-FFF2-40B4-BE49-F238E27FC236}">
                      <a16:creationId xmlns:a16="http://schemas.microsoft.com/office/drawing/2014/main" id="{900FC52C-DFA0-3303-AFC1-1B8C2E6D68EF}"/>
                    </a:ext>
                  </a:extLst>
                </p:cNvPr>
                <p:cNvSpPr/>
                <p:nvPr/>
              </p:nvSpPr>
              <p:spPr>
                <a:xfrm>
                  <a:off x="10904750" y="2926100"/>
                  <a:ext cx="69150" cy="69150"/>
                </a:xfrm>
                <a:custGeom>
                  <a:avLst/>
                  <a:gdLst/>
                  <a:ahLst/>
                  <a:cxnLst/>
                  <a:rect l="l" t="t" r="r" b="b"/>
                  <a:pathLst>
                    <a:path w="2766" h="2766" extrusionOk="0">
                      <a:moveTo>
                        <a:pt x="1383" y="1"/>
                      </a:moveTo>
                      <a:cubicBezTo>
                        <a:pt x="644" y="1"/>
                        <a:pt x="1" y="644"/>
                        <a:pt x="1" y="1383"/>
                      </a:cubicBezTo>
                      <a:cubicBezTo>
                        <a:pt x="1" y="2155"/>
                        <a:pt x="644" y="2765"/>
                        <a:pt x="1383" y="2765"/>
                      </a:cubicBezTo>
                      <a:cubicBezTo>
                        <a:pt x="2155" y="2765"/>
                        <a:pt x="2765" y="2155"/>
                        <a:pt x="2765" y="1383"/>
                      </a:cubicBezTo>
                      <a:cubicBezTo>
                        <a:pt x="2765" y="644"/>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2">
                  <a:extLst>
                    <a:ext uri="{FF2B5EF4-FFF2-40B4-BE49-F238E27FC236}">
                      <a16:creationId xmlns:a16="http://schemas.microsoft.com/office/drawing/2014/main" id="{C26180DD-8BFC-04B5-9A5B-4151CC3D8EF7}"/>
                    </a:ext>
                  </a:extLst>
                </p:cNvPr>
                <p:cNvSpPr/>
                <p:nvPr/>
              </p:nvSpPr>
              <p:spPr>
                <a:xfrm>
                  <a:off x="11940625" y="2983975"/>
                  <a:ext cx="68325" cy="69125"/>
                </a:xfrm>
                <a:custGeom>
                  <a:avLst/>
                  <a:gdLst/>
                  <a:ahLst/>
                  <a:cxnLst/>
                  <a:rect l="l" t="t" r="r" b="b"/>
                  <a:pathLst>
                    <a:path w="2733" h="2765" extrusionOk="0">
                      <a:moveTo>
                        <a:pt x="1350" y="0"/>
                      </a:moveTo>
                      <a:cubicBezTo>
                        <a:pt x="611" y="0"/>
                        <a:pt x="0" y="611"/>
                        <a:pt x="0" y="1383"/>
                      </a:cubicBezTo>
                      <a:cubicBezTo>
                        <a:pt x="0" y="2122"/>
                        <a:pt x="611" y="2765"/>
                        <a:pt x="1350" y="2765"/>
                      </a:cubicBezTo>
                      <a:cubicBezTo>
                        <a:pt x="2122" y="2765"/>
                        <a:pt x="2732" y="2122"/>
                        <a:pt x="2732" y="1383"/>
                      </a:cubicBezTo>
                      <a:cubicBezTo>
                        <a:pt x="2732" y="611"/>
                        <a:pt x="2122" y="0"/>
                        <a:pt x="135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2">
                  <a:extLst>
                    <a:ext uri="{FF2B5EF4-FFF2-40B4-BE49-F238E27FC236}">
                      <a16:creationId xmlns:a16="http://schemas.microsoft.com/office/drawing/2014/main" id="{106CE1CE-3388-28B5-FE19-1E6FEAF2052D}"/>
                    </a:ext>
                  </a:extLst>
                </p:cNvPr>
                <p:cNvSpPr/>
                <p:nvPr/>
              </p:nvSpPr>
              <p:spPr>
                <a:xfrm>
                  <a:off x="12540100" y="1317275"/>
                  <a:ext cx="69150" cy="69150"/>
                </a:xfrm>
                <a:custGeom>
                  <a:avLst/>
                  <a:gdLst/>
                  <a:ahLst/>
                  <a:cxnLst/>
                  <a:rect l="l" t="t" r="r" b="b"/>
                  <a:pathLst>
                    <a:path w="2766" h="2766" extrusionOk="0">
                      <a:moveTo>
                        <a:pt x="1383" y="1"/>
                      </a:moveTo>
                      <a:cubicBezTo>
                        <a:pt x="644" y="1"/>
                        <a:pt x="1" y="611"/>
                        <a:pt x="1" y="1383"/>
                      </a:cubicBezTo>
                      <a:cubicBezTo>
                        <a:pt x="1" y="2154"/>
                        <a:pt x="644" y="2765"/>
                        <a:pt x="1383" y="2765"/>
                      </a:cubicBezTo>
                      <a:cubicBezTo>
                        <a:pt x="2155" y="2765"/>
                        <a:pt x="2765" y="2154"/>
                        <a:pt x="2765" y="1383"/>
                      </a:cubicBezTo>
                      <a:cubicBezTo>
                        <a:pt x="2765" y="611"/>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2">
                  <a:extLst>
                    <a:ext uri="{FF2B5EF4-FFF2-40B4-BE49-F238E27FC236}">
                      <a16:creationId xmlns:a16="http://schemas.microsoft.com/office/drawing/2014/main" id="{72CB3691-9B89-2B46-B2E0-BFF452F10457}"/>
                    </a:ext>
                  </a:extLst>
                </p:cNvPr>
                <p:cNvSpPr/>
                <p:nvPr/>
              </p:nvSpPr>
              <p:spPr>
                <a:xfrm>
                  <a:off x="13074525" y="3947500"/>
                  <a:ext cx="69125" cy="68325"/>
                </a:xfrm>
                <a:custGeom>
                  <a:avLst/>
                  <a:gdLst/>
                  <a:ahLst/>
                  <a:cxnLst/>
                  <a:rect l="l" t="t" r="r" b="b"/>
                  <a:pathLst>
                    <a:path w="2765" h="2733" extrusionOk="0">
                      <a:moveTo>
                        <a:pt x="1382" y="1"/>
                      </a:moveTo>
                      <a:cubicBezTo>
                        <a:pt x="611" y="1"/>
                        <a:pt x="0" y="611"/>
                        <a:pt x="0" y="1383"/>
                      </a:cubicBezTo>
                      <a:cubicBezTo>
                        <a:pt x="0" y="2122"/>
                        <a:pt x="611" y="2733"/>
                        <a:pt x="1382" y="2733"/>
                      </a:cubicBezTo>
                      <a:cubicBezTo>
                        <a:pt x="2122" y="2733"/>
                        <a:pt x="2764" y="2122"/>
                        <a:pt x="2764" y="1383"/>
                      </a:cubicBezTo>
                      <a:cubicBezTo>
                        <a:pt x="2764" y="611"/>
                        <a:pt x="2122" y="1"/>
                        <a:pt x="138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2">
                  <a:extLst>
                    <a:ext uri="{FF2B5EF4-FFF2-40B4-BE49-F238E27FC236}">
                      <a16:creationId xmlns:a16="http://schemas.microsoft.com/office/drawing/2014/main" id="{E236F6F1-210C-8C71-59D7-791B700C3D57}"/>
                    </a:ext>
                  </a:extLst>
                </p:cNvPr>
                <p:cNvSpPr/>
                <p:nvPr/>
              </p:nvSpPr>
              <p:spPr>
                <a:xfrm>
                  <a:off x="13839550" y="4119475"/>
                  <a:ext cx="69150" cy="68325"/>
                </a:xfrm>
                <a:custGeom>
                  <a:avLst/>
                  <a:gdLst/>
                  <a:ahLst/>
                  <a:cxnLst/>
                  <a:rect l="l" t="t" r="r" b="b"/>
                  <a:pathLst>
                    <a:path w="2766" h="2733" extrusionOk="0">
                      <a:moveTo>
                        <a:pt x="1383" y="1"/>
                      </a:moveTo>
                      <a:cubicBezTo>
                        <a:pt x="611" y="1"/>
                        <a:pt x="1" y="611"/>
                        <a:pt x="1" y="1351"/>
                      </a:cubicBezTo>
                      <a:cubicBezTo>
                        <a:pt x="1" y="2122"/>
                        <a:pt x="611" y="2733"/>
                        <a:pt x="1383" y="2733"/>
                      </a:cubicBezTo>
                      <a:cubicBezTo>
                        <a:pt x="2122" y="2733"/>
                        <a:pt x="2765" y="2122"/>
                        <a:pt x="2765" y="1351"/>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2">
                  <a:extLst>
                    <a:ext uri="{FF2B5EF4-FFF2-40B4-BE49-F238E27FC236}">
                      <a16:creationId xmlns:a16="http://schemas.microsoft.com/office/drawing/2014/main" id="{98A0AE0F-6B90-1DE6-4864-942706FD7588}"/>
                    </a:ext>
                  </a:extLst>
                </p:cNvPr>
                <p:cNvSpPr/>
                <p:nvPr/>
              </p:nvSpPr>
              <p:spPr>
                <a:xfrm>
                  <a:off x="10574475" y="5248550"/>
                  <a:ext cx="69125" cy="68325"/>
                </a:xfrm>
                <a:custGeom>
                  <a:avLst/>
                  <a:gdLst/>
                  <a:ahLst/>
                  <a:cxnLst/>
                  <a:rect l="l" t="t" r="r" b="b"/>
                  <a:pathLst>
                    <a:path w="2765" h="2733" extrusionOk="0">
                      <a:moveTo>
                        <a:pt x="1383" y="1"/>
                      </a:moveTo>
                      <a:cubicBezTo>
                        <a:pt x="611" y="1"/>
                        <a:pt x="1" y="611"/>
                        <a:pt x="1" y="1383"/>
                      </a:cubicBezTo>
                      <a:cubicBezTo>
                        <a:pt x="1" y="2122"/>
                        <a:pt x="611" y="2733"/>
                        <a:pt x="1383" y="2733"/>
                      </a:cubicBezTo>
                      <a:cubicBezTo>
                        <a:pt x="2122" y="2733"/>
                        <a:pt x="2765" y="2122"/>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2">
                  <a:extLst>
                    <a:ext uri="{FF2B5EF4-FFF2-40B4-BE49-F238E27FC236}">
                      <a16:creationId xmlns:a16="http://schemas.microsoft.com/office/drawing/2014/main" id="{21F79A4C-78F4-6140-2661-1513AF2F2EF9}"/>
                    </a:ext>
                  </a:extLst>
                </p:cNvPr>
                <p:cNvSpPr/>
                <p:nvPr/>
              </p:nvSpPr>
              <p:spPr>
                <a:xfrm>
                  <a:off x="11748550" y="5134450"/>
                  <a:ext cx="69150" cy="69125"/>
                </a:xfrm>
                <a:custGeom>
                  <a:avLst/>
                  <a:gdLst/>
                  <a:ahLst/>
                  <a:cxnLst/>
                  <a:rect l="l" t="t" r="r" b="b"/>
                  <a:pathLst>
                    <a:path w="2766" h="2765" extrusionOk="0">
                      <a:moveTo>
                        <a:pt x="1383" y="0"/>
                      </a:moveTo>
                      <a:cubicBezTo>
                        <a:pt x="611" y="0"/>
                        <a:pt x="1" y="611"/>
                        <a:pt x="1" y="1382"/>
                      </a:cubicBezTo>
                      <a:cubicBezTo>
                        <a:pt x="1" y="2154"/>
                        <a:pt x="611" y="2764"/>
                        <a:pt x="1383" y="2764"/>
                      </a:cubicBezTo>
                      <a:cubicBezTo>
                        <a:pt x="2122" y="2764"/>
                        <a:pt x="2765" y="2154"/>
                        <a:pt x="2765" y="1382"/>
                      </a:cubicBezTo>
                      <a:cubicBezTo>
                        <a:pt x="2765"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2">
                  <a:extLst>
                    <a:ext uri="{FF2B5EF4-FFF2-40B4-BE49-F238E27FC236}">
                      <a16:creationId xmlns:a16="http://schemas.microsoft.com/office/drawing/2014/main" id="{B9B57F76-1733-2DED-C876-FFD244EC42AC}"/>
                    </a:ext>
                  </a:extLst>
                </p:cNvPr>
                <p:cNvSpPr/>
                <p:nvPr/>
              </p:nvSpPr>
              <p:spPr>
                <a:xfrm>
                  <a:off x="13168525" y="5425350"/>
                  <a:ext cx="69150" cy="68325"/>
                </a:xfrm>
                <a:custGeom>
                  <a:avLst/>
                  <a:gdLst/>
                  <a:ahLst/>
                  <a:cxnLst/>
                  <a:rect l="l" t="t" r="r" b="b"/>
                  <a:pathLst>
                    <a:path w="2766" h="2733" extrusionOk="0">
                      <a:moveTo>
                        <a:pt x="1383" y="0"/>
                      </a:moveTo>
                      <a:cubicBezTo>
                        <a:pt x="644" y="0"/>
                        <a:pt x="1" y="611"/>
                        <a:pt x="1" y="1383"/>
                      </a:cubicBezTo>
                      <a:cubicBezTo>
                        <a:pt x="1" y="2122"/>
                        <a:pt x="644" y="2733"/>
                        <a:pt x="1383" y="2733"/>
                      </a:cubicBezTo>
                      <a:cubicBezTo>
                        <a:pt x="2155" y="2733"/>
                        <a:pt x="2765" y="2122"/>
                        <a:pt x="2765" y="1383"/>
                      </a:cubicBezTo>
                      <a:cubicBezTo>
                        <a:pt x="2765" y="611"/>
                        <a:pt x="2155"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2">
                  <a:extLst>
                    <a:ext uri="{FF2B5EF4-FFF2-40B4-BE49-F238E27FC236}">
                      <a16:creationId xmlns:a16="http://schemas.microsoft.com/office/drawing/2014/main" id="{8F9B2E07-70BD-1A9E-B322-7E0E1CA21163}"/>
                    </a:ext>
                  </a:extLst>
                </p:cNvPr>
                <p:cNvSpPr/>
                <p:nvPr/>
              </p:nvSpPr>
              <p:spPr>
                <a:xfrm>
                  <a:off x="14190725" y="4186975"/>
                  <a:ext cx="69150" cy="69150"/>
                </a:xfrm>
                <a:custGeom>
                  <a:avLst/>
                  <a:gdLst/>
                  <a:ahLst/>
                  <a:cxnLst/>
                  <a:rect l="l" t="t" r="r" b="b"/>
                  <a:pathLst>
                    <a:path w="2766" h="2766" extrusionOk="0">
                      <a:moveTo>
                        <a:pt x="1383" y="1"/>
                      </a:moveTo>
                      <a:cubicBezTo>
                        <a:pt x="612" y="1"/>
                        <a:pt x="1" y="611"/>
                        <a:pt x="1" y="1383"/>
                      </a:cubicBezTo>
                      <a:cubicBezTo>
                        <a:pt x="1" y="2154"/>
                        <a:pt x="612" y="2765"/>
                        <a:pt x="1383" y="2765"/>
                      </a:cubicBezTo>
                      <a:cubicBezTo>
                        <a:pt x="2122" y="2765"/>
                        <a:pt x="2765" y="2154"/>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2">
                  <a:extLst>
                    <a:ext uri="{FF2B5EF4-FFF2-40B4-BE49-F238E27FC236}">
                      <a16:creationId xmlns:a16="http://schemas.microsoft.com/office/drawing/2014/main" id="{F6BC4EFC-80F5-930F-E528-977C2AFF86EA}"/>
                    </a:ext>
                  </a:extLst>
                </p:cNvPr>
                <p:cNvSpPr/>
                <p:nvPr/>
              </p:nvSpPr>
              <p:spPr>
                <a:xfrm>
                  <a:off x="11029325" y="3883225"/>
                  <a:ext cx="68325" cy="68325"/>
                </a:xfrm>
                <a:custGeom>
                  <a:avLst/>
                  <a:gdLst/>
                  <a:ahLst/>
                  <a:cxnLst/>
                  <a:rect l="l" t="t" r="r" b="b"/>
                  <a:pathLst>
                    <a:path w="2733" h="2733" extrusionOk="0">
                      <a:moveTo>
                        <a:pt x="1383" y="0"/>
                      </a:moveTo>
                      <a:cubicBezTo>
                        <a:pt x="611" y="0"/>
                        <a:pt x="0" y="611"/>
                        <a:pt x="0" y="1382"/>
                      </a:cubicBezTo>
                      <a:cubicBezTo>
                        <a:pt x="0" y="2122"/>
                        <a:pt x="611" y="2732"/>
                        <a:pt x="1383" y="2732"/>
                      </a:cubicBezTo>
                      <a:cubicBezTo>
                        <a:pt x="2122" y="2732"/>
                        <a:pt x="2733" y="2122"/>
                        <a:pt x="2733" y="1382"/>
                      </a:cubicBezTo>
                      <a:cubicBezTo>
                        <a:pt x="2733"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2">
                  <a:extLst>
                    <a:ext uri="{FF2B5EF4-FFF2-40B4-BE49-F238E27FC236}">
                      <a16:creationId xmlns:a16="http://schemas.microsoft.com/office/drawing/2014/main" id="{62AE0D01-0254-1F82-A5D8-5DC5F8166670}"/>
                    </a:ext>
                  </a:extLst>
                </p:cNvPr>
                <p:cNvSpPr/>
                <p:nvPr/>
              </p:nvSpPr>
              <p:spPr>
                <a:xfrm>
                  <a:off x="13628200" y="2202850"/>
                  <a:ext cx="68325" cy="69150"/>
                </a:xfrm>
                <a:custGeom>
                  <a:avLst/>
                  <a:gdLst/>
                  <a:ahLst/>
                  <a:cxnLst/>
                  <a:rect l="l" t="t" r="r" b="b"/>
                  <a:pathLst>
                    <a:path w="2733" h="2766" extrusionOk="0">
                      <a:moveTo>
                        <a:pt x="1351" y="1"/>
                      </a:moveTo>
                      <a:cubicBezTo>
                        <a:pt x="611" y="1"/>
                        <a:pt x="1" y="644"/>
                        <a:pt x="1" y="1383"/>
                      </a:cubicBezTo>
                      <a:cubicBezTo>
                        <a:pt x="1" y="2155"/>
                        <a:pt x="611" y="2765"/>
                        <a:pt x="1351" y="2765"/>
                      </a:cubicBezTo>
                      <a:cubicBezTo>
                        <a:pt x="2122" y="2765"/>
                        <a:pt x="2733" y="2155"/>
                        <a:pt x="2733" y="1383"/>
                      </a:cubicBezTo>
                      <a:cubicBezTo>
                        <a:pt x="2733" y="644"/>
                        <a:pt x="2122" y="1"/>
                        <a:pt x="135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2">
                  <a:extLst>
                    <a:ext uri="{FF2B5EF4-FFF2-40B4-BE49-F238E27FC236}">
                      <a16:creationId xmlns:a16="http://schemas.microsoft.com/office/drawing/2014/main" id="{5A6739CE-232A-31AB-9794-A33D8CBE6A08}"/>
                    </a:ext>
                  </a:extLst>
                </p:cNvPr>
                <p:cNvSpPr/>
                <p:nvPr/>
              </p:nvSpPr>
              <p:spPr>
                <a:xfrm>
                  <a:off x="12573875" y="2441525"/>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2">
                  <a:extLst>
                    <a:ext uri="{FF2B5EF4-FFF2-40B4-BE49-F238E27FC236}">
                      <a16:creationId xmlns:a16="http://schemas.microsoft.com/office/drawing/2014/main" id="{2F2960B6-0866-363B-0C30-B5E882A385A9}"/>
                    </a:ext>
                  </a:extLst>
                </p:cNvPr>
                <p:cNvSpPr/>
                <p:nvPr/>
              </p:nvSpPr>
              <p:spPr>
                <a:xfrm>
                  <a:off x="13996250" y="3286925"/>
                  <a:ext cx="90850" cy="90025"/>
                </a:xfrm>
                <a:custGeom>
                  <a:avLst/>
                  <a:gdLst/>
                  <a:ahLst/>
                  <a:cxnLst/>
                  <a:rect l="l" t="t" r="r" b="b"/>
                  <a:pathLst>
                    <a:path w="3634" h="3601" extrusionOk="0">
                      <a:moveTo>
                        <a:pt x="1801" y="1"/>
                      </a:moveTo>
                      <a:cubicBezTo>
                        <a:pt x="804" y="1"/>
                        <a:pt x="1" y="804"/>
                        <a:pt x="1" y="1801"/>
                      </a:cubicBezTo>
                      <a:cubicBezTo>
                        <a:pt x="1" y="2797"/>
                        <a:pt x="804" y="3601"/>
                        <a:pt x="1801" y="3601"/>
                      </a:cubicBezTo>
                      <a:cubicBezTo>
                        <a:pt x="2830" y="3601"/>
                        <a:pt x="3633" y="2797"/>
                        <a:pt x="3633" y="1801"/>
                      </a:cubicBezTo>
                      <a:cubicBezTo>
                        <a:pt x="3633" y="804"/>
                        <a:pt x="2830" y="1"/>
                        <a:pt x="18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2">
                  <a:extLst>
                    <a:ext uri="{FF2B5EF4-FFF2-40B4-BE49-F238E27FC236}">
                      <a16:creationId xmlns:a16="http://schemas.microsoft.com/office/drawing/2014/main" id="{22381C99-1045-34D7-EC63-259A751C9D60}"/>
                    </a:ext>
                  </a:extLst>
                </p:cNvPr>
                <p:cNvSpPr/>
                <p:nvPr/>
              </p:nvSpPr>
              <p:spPr>
                <a:xfrm>
                  <a:off x="12759500" y="4819425"/>
                  <a:ext cx="90825" cy="90825"/>
                </a:xfrm>
                <a:custGeom>
                  <a:avLst/>
                  <a:gdLst/>
                  <a:ahLst/>
                  <a:cxnLst/>
                  <a:rect l="l" t="t" r="r" b="b"/>
                  <a:pathLst>
                    <a:path w="3633" h="3633" extrusionOk="0">
                      <a:moveTo>
                        <a:pt x="1801" y="0"/>
                      </a:moveTo>
                      <a:cubicBezTo>
                        <a:pt x="804" y="0"/>
                        <a:pt x="0" y="804"/>
                        <a:pt x="0" y="1800"/>
                      </a:cubicBezTo>
                      <a:cubicBezTo>
                        <a:pt x="0" y="2829"/>
                        <a:pt x="804" y="3633"/>
                        <a:pt x="1801" y="3633"/>
                      </a:cubicBezTo>
                      <a:cubicBezTo>
                        <a:pt x="2797" y="3633"/>
                        <a:pt x="3633" y="2829"/>
                        <a:pt x="3633" y="1800"/>
                      </a:cubicBezTo>
                      <a:cubicBezTo>
                        <a:pt x="3633"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2">
                  <a:extLst>
                    <a:ext uri="{FF2B5EF4-FFF2-40B4-BE49-F238E27FC236}">
                      <a16:creationId xmlns:a16="http://schemas.microsoft.com/office/drawing/2014/main" id="{B017ECCA-B59F-74EB-A611-6FDBA5D7300B}"/>
                    </a:ext>
                  </a:extLst>
                </p:cNvPr>
                <p:cNvSpPr/>
                <p:nvPr/>
              </p:nvSpPr>
              <p:spPr>
                <a:xfrm>
                  <a:off x="13403200" y="4481900"/>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2">
                  <a:extLst>
                    <a:ext uri="{FF2B5EF4-FFF2-40B4-BE49-F238E27FC236}">
                      <a16:creationId xmlns:a16="http://schemas.microsoft.com/office/drawing/2014/main" id="{1098E90E-D9BB-E1E5-CD24-F1C0E86F85A7}"/>
                    </a:ext>
                  </a:extLst>
                </p:cNvPr>
                <p:cNvSpPr/>
                <p:nvPr/>
              </p:nvSpPr>
              <p:spPr>
                <a:xfrm>
                  <a:off x="12187325" y="4534950"/>
                  <a:ext cx="90025" cy="90025"/>
                </a:xfrm>
                <a:custGeom>
                  <a:avLst/>
                  <a:gdLst/>
                  <a:ahLst/>
                  <a:cxnLst/>
                  <a:rect l="l" t="t" r="r" b="b"/>
                  <a:pathLst>
                    <a:path w="3601" h="3601" extrusionOk="0">
                      <a:moveTo>
                        <a:pt x="1801" y="0"/>
                      </a:moveTo>
                      <a:cubicBezTo>
                        <a:pt x="804" y="0"/>
                        <a:pt x="1" y="804"/>
                        <a:pt x="1" y="1800"/>
                      </a:cubicBezTo>
                      <a:cubicBezTo>
                        <a:pt x="1" y="2797"/>
                        <a:pt x="804"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2">
                  <a:extLst>
                    <a:ext uri="{FF2B5EF4-FFF2-40B4-BE49-F238E27FC236}">
                      <a16:creationId xmlns:a16="http://schemas.microsoft.com/office/drawing/2014/main" id="{48134432-E44B-B2DB-FDD0-4A3BB947F5C1}"/>
                    </a:ext>
                  </a:extLst>
                </p:cNvPr>
                <p:cNvSpPr/>
                <p:nvPr/>
              </p:nvSpPr>
              <p:spPr>
                <a:xfrm>
                  <a:off x="10377600" y="45920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2" y="2797"/>
                        <a:pt x="3632" y="1801"/>
                      </a:cubicBezTo>
                      <a:cubicBezTo>
                        <a:pt x="3632"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2">
                  <a:extLst>
                    <a:ext uri="{FF2B5EF4-FFF2-40B4-BE49-F238E27FC236}">
                      <a16:creationId xmlns:a16="http://schemas.microsoft.com/office/drawing/2014/main" id="{DE04FECE-4627-6788-D138-D1CB85233150}"/>
                    </a:ext>
                  </a:extLst>
                </p:cNvPr>
                <p:cNvSpPr/>
                <p:nvPr/>
              </p:nvSpPr>
              <p:spPr>
                <a:xfrm>
                  <a:off x="11313000" y="55708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3" y="2797"/>
                        <a:pt x="3633" y="1801"/>
                      </a:cubicBezTo>
                      <a:cubicBezTo>
                        <a:pt x="3633"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2">
                  <a:extLst>
                    <a:ext uri="{FF2B5EF4-FFF2-40B4-BE49-F238E27FC236}">
                      <a16:creationId xmlns:a16="http://schemas.microsoft.com/office/drawing/2014/main" id="{55273EAD-4757-0876-DB41-E47E1EADC2C1}"/>
                    </a:ext>
                  </a:extLst>
                </p:cNvPr>
                <p:cNvSpPr/>
                <p:nvPr/>
              </p:nvSpPr>
              <p:spPr>
                <a:xfrm>
                  <a:off x="12329575" y="5426150"/>
                  <a:ext cx="90825" cy="90825"/>
                </a:xfrm>
                <a:custGeom>
                  <a:avLst/>
                  <a:gdLst/>
                  <a:ahLst/>
                  <a:cxnLst/>
                  <a:rect l="l" t="t" r="r" b="b"/>
                  <a:pathLst>
                    <a:path w="3633" h="3633" extrusionOk="0">
                      <a:moveTo>
                        <a:pt x="1832" y="0"/>
                      </a:moveTo>
                      <a:cubicBezTo>
                        <a:pt x="836" y="0"/>
                        <a:pt x="0" y="804"/>
                        <a:pt x="0" y="1833"/>
                      </a:cubicBezTo>
                      <a:cubicBezTo>
                        <a:pt x="0" y="2829"/>
                        <a:pt x="836" y="3633"/>
                        <a:pt x="1832" y="3633"/>
                      </a:cubicBezTo>
                      <a:cubicBezTo>
                        <a:pt x="2829" y="3633"/>
                        <a:pt x="3632" y="2829"/>
                        <a:pt x="3632" y="1833"/>
                      </a:cubicBezTo>
                      <a:cubicBezTo>
                        <a:pt x="3632" y="804"/>
                        <a:pt x="2829" y="0"/>
                        <a:pt x="183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2">
                  <a:extLst>
                    <a:ext uri="{FF2B5EF4-FFF2-40B4-BE49-F238E27FC236}">
                      <a16:creationId xmlns:a16="http://schemas.microsoft.com/office/drawing/2014/main" id="{1F9CF0C5-3CB2-A1EE-80A1-381EB9591B60}"/>
                    </a:ext>
                  </a:extLst>
                </p:cNvPr>
                <p:cNvSpPr/>
                <p:nvPr/>
              </p:nvSpPr>
              <p:spPr>
                <a:xfrm>
                  <a:off x="11811225" y="3906525"/>
                  <a:ext cx="90050" cy="90025"/>
                </a:xfrm>
                <a:custGeom>
                  <a:avLst/>
                  <a:gdLst/>
                  <a:ahLst/>
                  <a:cxnLst/>
                  <a:rect l="l" t="t" r="r" b="b"/>
                  <a:pathLst>
                    <a:path w="3602" h="3601" extrusionOk="0">
                      <a:moveTo>
                        <a:pt x="1801" y="0"/>
                      </a:moveTo>
                      <a:cubicBezTo>
                        <a:pt x="805" y="0"/>
                        <a:pt x="1" y="804"/>
                        <a:pt x="1" y="1800"/>
                      </a:cubicBezTo>
                      <a:cubicBezTo>
                        <a:pt x="1" y="2797"/>
                        <a:pt x="805"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2">
                  <a:extLst>
                    <a:ext uri="{FF2B5EF4-FFF2-40B4-BE49-F238E27FC236}">
                      <a16:creationId xmlns:a16="http://schemas.microsoft.com/office/drawing/2014/main" id="{FC4C1D5C-9154-B34E-D2A0-B39B1E2638E8}"/>
                    </a:ext>
                  </a:extLst>
                </p:cNvPr>
                <p:cNvSpPr/>
                <p:nvPr/>
              </p:nvSpPr>
              <p:spPr>
                <a:xfrm>
                  <a:off x="11407825" y="2153025"/>
                  <a:ext cx="90025" cy="90850"/>
                </a:xfrm>
                <a:custGeom>
                  <a:avLst/>
                  <a:gdLst/>
                  <a:ahLst/>
                  <a:cxnLst/>
                  <a:rect l="l" t="t" r="r" b="b"/>
                  <a:pathLst>
                    <a:path w="3601" h="3634" extrusionOk="0">
                      <a:moveTo>
                        <a:pt x="1800" y="1"/>
                      </a:moveTo>
                      <a:cubicBezTo>
                        <a:pt x="804" y="1"/>
                        <a:pt x="0" y="837"/>
                        <a:pt x="0" y="1833"/>
                      </a:cubicBezTo>
                      <a:cubicBezTo>
                        <a:pt x="0" y="2830"/>
                        <a:pt x="804" y="3633"/>
                        <a:pt x="1800" y="3633"/>
                      </a:cubicBezTo>
                      <a:cubicBezTo>
                        <a:pt x="2797" y="3633"/>
                        <a:pt x="3601" y="2830"/>
                        <a:pt x="3601" y="1833"/>
                      </a:cubicBezTo>
                      <a:cubicBezTo>
                        <a:pt x="3601" y="837"/>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cxnSp>
        <p:nvCxnSpPr>
          <p:cNvPr id="1835" name="Google Shape;1835;p42">
            <a:extLst>
              <a:ext uri="{FF2B5EF4-FFF2-40B4-BE49-F238E27FC236}">
                <a16:creationId xmlns:a16="http://schemas.microsoft.com/office/drawing/2014/main" id="{E601A83C-7747-5122-E647-83349AF9CCB5}"/>
              </a:ext>
            </a:extLst>
          </p:cNvPr>
          <p:cNvCxnSpPr/>
          <p:nvPr/>
        </p:nvCxnSpPr>
        <p:spPr>
          <a:xfrm>
            <a:off x="8863625" y="1371200"/>
            <a:ext cx="557400" cy="628500"/>
          </a:xfrm>
          <a:prstGeom prst="straightConnector1">
            <a:avLst/>
          </a:prstGeom>
          <a:noFill/>
          <a:ln w="9525" cap="flat" cmpd="sng">
            <a:solidFill>
              <a:schemeClr val="accent2"/>
            </a:solidFill>
            <a:prstDash val="solid"/>
            <a:round/>
            <a:headEnd type="none" w="med" len="med"/>
            <a:tailEnd type="none" w="med" len="med"/>
          </a:ln>
        </p:spPr>
      </p:cxnSp>
      <p:cxnSp>
        <p:nvCxnSpPr>
          <p:cNvPr id="1836" name="Google Shape;1836;p42">
            <a:extLst>
              <a:ext uri="{FF2B5EF4-FFF2-40B4-BE49-F238E27FC236}">
                <a16:creationId xmlns:a16="http://schemas.microsoft.com/office/drawing/2014/main" id="{749B68EE-FDCD-0DB0-4C38-91CFC0BD56A0}"/>
              </a:ext>
            </a:extLst>
          </p:cNvPr>
          <p:cNvCxnSpPr/>
          <p:nvPr/>
        </p:nvCxnSpPr>
        <p:spPr>
          <a:xfrm flipH="1">
            <a:off x="8351200" y="1994500"/>
            <a:ext cx="1079400" cy="364800"/>
          </a:xfrm>
          <a:prstGeom prst="straightConnector1">
            <a:avLst/>
          </a:prstGeom>
          <a:noFill/>
          <a:ln w="952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776876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10"/>
        <p:cNvGrpSpPr/>
        <p:nvPr/>
      </p:nvGrpSpPr>
      <p:grpSpPr>
        <a:xfrm>
          <a:off x="0" y="0"/>
          <a:ext cx="0" cy="0"/>
          <a:chOff x="0" y="0"/>
          <a:chExt cx="0" cy="0"/>
        </a:xfrm>
      </p:grpSpPr>
      <p:sp>
        <p:nvSpPr>
          <p:cNvPr id="6" name="TextBox 5">
            <a:extLst>
              <a:ext uri="{FF2B5EF4-FFF2-40B4-BE49-F238E27FC236}">
                <a16:creationId xmlns:a16="http://schemas.microsoft.com/office/drawing/2014/main" id="{AB6A85BE-E72B-C9B3-B1DC-7E73E2E28015}"/>
              </a:ext>
            </a:extLst>
          </p:cNvPr>
          <p:cNvSpPr txBox="1"/>
          <p:nvPr/>
        </p:nvSpPr>
        <p:spPr>
          <a:xfrm>
            <a:off x="393404" y="511303"/>
            <a:ext cx="8357191" cy="3939796"/>
          </a:xfrm>
          <a:prstGeom prst="rect">
            <a:avLst/>
          </a:prstGeom>
          <a:noFill/>
        </p:spPr>
        <p:txBody>
          <a:bodyPr wrap="square" rtlCol="0">
            <a:spAutoFit/>
          </a:bodyPr>
          <a:lstStyle/>
          <a:p>
            <a:pPr>
              <a:lnSpc>
                <a:spcPct val="150000"/>
              </a:lnSpc>
            </a:pPr>
            <a:r>
              <a:rPr lang="en-GB" b="1" dirty="0">
                <a:solidFill>
                  <a:schemeClr val="accent6"/>
                </a:solidFill>
                <a:latin typeface="Poppins" panose="00000500000000000000" pitchFamily="2" charset="0"/>
                <a:cs typeface="Poppins" panose="00000500000000000000" pitchFamily="2" charset="0"/>
              </a:rPr>
              <a:t>This networking project successfully demonstrates the design and implementation of a secure, scalable, and efficient enterprise network. By integrating routers, multilayer switches, and access switches, the network ensures proper segmentation through VLANs while enabling seamless inter-VLAN communication. Security was enhanced through the configuration of Telnet and SSH for remote management and ACLs to control access between departments and servers. Dedicated servers such as NTP, DNS, and departmental servers ensured reliable services for users.</a:t>
            </a:r>
          </a:p>
          <a:p>
            <a:pPr>
              <a:lnSpc>
                <a:spcPct val="150000"/>
              </a:lnSpc>
            </a:pPr>
            <a:endParaRPr lang="en-GB" b="1" dirty="0">
              <a:solidFill>
                <a:schemeClr val="accent6"/>
              </a:solidFill>
              <a:latin typeface="Poppins" panose="00000500000000000000" pitchFamily="2" charset="0"/>
              <a:cs typeface="Poppins" panose="00000500000000000000" pitchFamily="2" charset="0"/>
            </a:endParaRPr>
          </a:p>
          <a:p>
            <a:pPr>
              <a:lnSpc>
                <a:spcPct val="150000"/>
              </a:lnSpc>
            </a:pPr>
            <a:r>
              <a:rPr lang="en-GB" b="1" dirty="0">
                <a:solidFill>
                  <a:schemeClr val="accent6"/>
                </a:solidFill>
                <a:latin typeface="Poppins" panose="00000500000000000000" pitchFamily="2" charset="0"/>
                <a:cs typeface="Poppins" panose="00000500000000000000" pitchFamily="2" charset="0"/>
              </a:rPr>
              <a:t>Overall, the project highlights the importance of structured network design, efficient IP addressing, and layered security to meet organizational needs. This setup not only ensures smooth communication between departments but also protects critical resources, making it a robust foundation for future scalability and enhancements.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52"/>
        <p:cNvGrpSpPr/>
        <p:nvPr/>
      </p:nvGrpSpPr>
      <p:grpSpPr>
        <a:xfrm>
          <a:off x="0" y="0"/>
          <a:ext cx="0" cy="0"/>
          <a:chOff x="0" y="0"/>
          <a:chExt cx="0" cy="0"/>
        </a:xfrm>
      </p:grpSpPr>
      <p:sp>
        <p:nvSpPr>
          <p:cNvPr id="1753" name="Google Shape;1753;p42"/>
          <p:cNvSpPr txBox="1">
            <a:spLocks noGrp="1"/>
          </p:cNvSpPr>
          <p:nvPr>
            <p:ph type="title"/>
          </p:nvPr>
        </p:nvSpPr>
        <p:spPr>
          <a:xfrm>
            <a:off x="719999" y="2028652"/>
            <a:ext cx="5258695" cy="81520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000" dirty="0"/>
              <a:t>Network Topology</a:t>
            </a:r>
            <a:endParaRPr sz="4000" dirty="0"/>
          </a:p>
        </p:txBody>
      </p:sp>
      <p:sp>
        <p:nvSpPr>
          <p:cNvPr id="1754" name="Google Shape;1754;p42"/>
          <p:cNvSpPr txBox="1">
            <a:spLocks noGrp="1"/>
          </p:cNvSpPr>
          <p:nvPr>
            <p:ph type="title" idx="2"/>
          </p:nvPr>
        </p:nvSpPr>
        <p:spPr>
          <a:xfrm>
            <a:off x="842800" y="891150"/>
            <a:ext cx="957300" cy="96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grpSp>
        <p:nvGrpSpPr>
          <p:cNvPr id="1756" name="Google Shape;1756;p42"/>
          <p:cNvGrpSpPr/>
          <p:nvPr/>
        </p:nvGrpSpPr>
        <p:grpSpPr>
          <a:xfrm>
            <a:off x="6446892" y="1257537"/>
            <a:ext cx="5505638" cy="5597234"/>
            <a:chOff x="6499242" y="1053762"/>
            <a:chExt cx="5505638" cy="5597234"/>
          </a:xfrm>
        </p:grpSpPr>
        <p:grpSp>
          <p:nvGrpSpPr>
            <p:cNvPr id="1757" name="Google Shape;1757;p42"/>
            <p:cNvGrpSpPr/>
            <p:nvPr/>
          </p:nvGrpSpPr>
          <p:grpSpPr>
            <a:xfrm>
              <a:off x="7989100" y="2783725"/>
              <a:ext cx="584850" cy="594450"/>
              <a:chOff x="2214950" y="5878400"/>
              <a:chExt cx="584850" cy="594450"/>
            </a:xfrm>
          </p:grpSpPr>
          <p:sp>
            <p:nvSpPr>
              <p:cNvPr id="1758" name="Google Shape;1758;p42"/>
              <p:cNvSpPr/>
              <p:nvPr/>
            </p:nvSpPr>
            <p:spPr>
              <a:xfrm>
                <a:off x="2228500" y="5891175"/>
                <a:ext cx="546575" cy="562525"/>
              </a:xfrm>
              <a:custGeom>
                <a:avLst/>
                <a:gdLst/>
                <a:ahLst/>
                <a:cxnLst/>
                <a:rect l="l" t="t" r="r" b="b"/>
                <a:pathLst>
                  <a:path w="21863" h="22501" fill="none" extrusionOk="0">
                    <a:moveTo>
                      <a:pt x="14969" y="1"/>
                    </a:moveTo>
                    <a:lnTo>
                      <a:pt x="1" y="17202"/>
                    </a:lnTo>
                    <a:lnTo>
                      <a:pt x="21862" y="22500"/>
                    </a:lnTo>
                    <a:lnTo>
                      <a:pt x="16213" y="12192"/>
                    </a:lnTo>
                    <a:lnTo>
                      <a:pt x="1" y="17202"/>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2"/>
              <p:cNvSpPr/>
              <p:nvPr/>
            </p:nvSpPr>
            <p:spPr>
              <a:xfrm>
                <a:off x="2589950" y="5878400"/>
                <a:ext cx="25550" cy="25575"/>
              </a:xfrm>
              <a:custGeom>
                <a:avLst/>
                <a:gdLst/>
                <a:ahLst/>
                <a:cxnLst/>
                <a:rect l="l" t="t" r="r" b="b"/>
                <a:pathLst>
                  <a:path w="1022" h="1023" extrusionOk="0">
                    <a:moveTo>
                      <a:pt x="1021" y="512"/>
                    </a:moveTo>
                    <a:cubicBezTo>
                      <a:pt x="1021" y="799"/>
                      <a:pt x="798" y="1022"/>
                      <a:pt x="511" y="1022"/>
                    </a:cubicBezTo>
                    <a:cubicBezTo>
                      <a:pt x="224" y="1022"/>
                      <a:pt x="0" y="799"/>
                      <a:pt x="0" y="512"/>
                    </a:cubicBezTo>
                    <a:cubicBezTo>
                      <a:pt x="0" y="256"/>
                      <a:pt x="224" y="1"/>
                      <a:pt x="511" y="1"/>
                    </a:cubicBezTo>
                    <a:cubicBezTo>
                      <a:pt x="798" y="1"/>
                      <a:pt x="1021" y="256"/>
                      <a:pt x="1021" y="51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2"/>
              <p:cNvSpPr/>
              <p:nvPr/>
            </p:nvSpPr>
            <p:spPr>
              <a:xfrm>
                <a:off x="2621050" y="6183200"/>
                <a:ext cx="25575" cy="25550"/>
              </a:xfrm>
              <a:custGeom>
                <a:avLst/>
                <a:gdLst/>
                <a:ahLst/>
                <a:cxnLst/>
                <a:rect l="l" t="t" r="r" b="b"/>
                <a:pathLst>
                  <a:path w="1023" h="1022" extrusionOk="0">
                    <a:moveTo>
                      <a:pt x="1022" y="511"/>
                    </a:moveTo>
                    <a:cubicBezTo>
                      <a:pt x="1022" y="798"/>
                      <a:pt x="799" y="1021"/>
                      <a:pt x="511" y="1021"/>
                    </a:cubicBezTo>
                    <a:cubicBezTo>
                      <a:pt x="224" y="1021"/>
                      <a:pt x="1" y="798"/>
                      <a:pt x="1" y="511"/>
                    </a:cubicBezTo>
                    <a:cubicBezTo>
                      <a:pt x="1" y="224"/>
                      <a:pt x="224" y="0"/>
                      <a:pt x="511" y="0"/>
                    </a:cubicBezTo>
                    <a:cubicBezTo>
                      <a:pt x="799"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2"/>
              <p:cNvSpPr/>
              <p:nvPr/>
            </p:nvSpPr>
            <p:spPr>
              <a:xfrm>
                <a:off x="2214950" y="6294100"/>
                <a:ext cx="42300" cy="42300"/>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2"/>
              <p:cNvSpPr/>
              <p:nvPr/>
            </p:nvSpPr>
            <p:spPr>
              <a:xfrm>
                <a:off x="2757500" y="6430525"/>
                <a:ext cx="42300" cy="42325"/>
              </a:xfrm>
              <a:custGeom>
                <a:avLst/>
                <a:gdLst/>
                <a:ahLst/>
                <a:cxnLst/>
                <a:rect l="l" t="t" r="r" b="b"/>
                <a:pathLst>
                  <a:path w="1692" h="1693" extrusionOk="0">
                    <a:moveTo>
                      <a:pt x="1692" y="830"/>
                    </a:moveTo>
                    <a:cubicBezTo>
                      <a:pt x="1692" y="1309"/>
                      <a:pt x="1309" y="1692"/>
                      <a:pt x="830" y="1692"/>
                    </a:cubicBezTo>
                    <a:cubicBezTo>
                      <a:pt x="383" y="1692"/>
                      <a:pt x="0" y="1309"/>
                      <a:pt x="0" y="830"/>
                    </a:cubicBezTo>
                    <a:cubicBezTo>
                      <a:pt x="0" y="384"/>
                      <a:pt x="383" y="1"/>
                      <a:pt x="830"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3" name="Google Shape;1763;p42"/>
            <p:cNvGrpSpPr/>
            <p:nvPr/>
          </p:nvGrpSpPr>
          <p:grpSpPr>
            <a:xfrm rot="-153375">
              <a:off x="6839463" y="4436056"/>
              <a:ext cx="927920" cy="503473"/>
              <a:chOff x="3176988" y="6051975"/>
              <a:chExt cx="927925" cy="503475"/>
            </a:xfrm>
          </p:grpSpPr>
          <p:sp>
            <p:nvSpPr>
              <p:cNvPr id="1764" name="Google Shape;1764;p42"/>
              <p:cNvSpPr/>
              <p:nvPr/>
            </p:nvSpPr>
            <p:spPr>
              <a:xfrm>
                <a:off x="3198538" y="6072725"/>
                <a:ext cx="893625" cy="472350"/>
              </a:xfrm>
              <a:custGeom>
                <a:avLst/>
                <a:gdLst/>
                <a:ahLst/>
                <a:cxnLst/>
                <a:rect l="l" t="t" r="r" b="b"/>
                <a:pathLst>
                  <a:path w="35745" h="18894" fill="none" extrusionOk="0">
                    <a:moveTo>
                      <a:pt x="0" y="1"/>
                    </a:moveTo>
                    <a:lnTo>
                      <a:pt x="6862" y="17809"/>
                    </a:lnTo>
                    <a:lnTo>
                      <a:pt x="35744" y="18894"/>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2"/>
              <p:cNvSpPr/>
              <p:nvPr/>
            </p:nvSpPr>
            <p:spPr>
              <a:xfrm>
                <a:off x="4079363" y="6529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1"/>
                      <a:pt x="511" y="1"/>
                    </a:cubicBezTo>
                    <a:cubicBezTo>
                      <a:pt x="798" y="1"/>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2"/>
              <p:cNvSpPr/>
              <p:nvPr/>
            </p:nvSpPr>
            <p:spPr>
              <a:xfrm>
                <a:off x="3176988" y="60519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2"/>
              <p:cNvSpPr/>
              <p:nvPr/>
            </p:nvSpPr>
            <p:spPr>
              <a:xfrm>
                <a:off x="3354113" y="6491600"/>
                <a:ext cx="42300" cy="42325"/>
              </a:xfrm>
              <a:custGeom>
                <a:avLst/>
                <a:gdLst/>
                <a:ahLst/>
                <a:cxnLst/>
                <a:rect l="l" t="t" r="r" b="b"/>
                <a:pathLst>
                  <a:path w="1692" h="1693" extrusionOk="0">
                    <a:moveTo>
                      <a:pt x="1692" y="830"/>
                    </a:moveTo>
                    <a:cubicBezTo>
                      <a:pt x="1692" y="1309"/>
                      <a:pt x="1309" y="1692"/>
                      <a:pt x="862" y="1692"/>
                    </a:cubicBezTo>
                    <a:cubicBezTo>
                      <a:pt x="383" y="1692"/>
                      <a:pt x="0" y="1309"/>
                      <a:pt x="0" y="830"/>
                    </a:cubicBezTo>
                    <a:cubicBezTo>
                      <a:pt x="0" y="384"/>
                      <a:pt x="383" y="1"/>
                      <a:pt x="862"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8" name="Google Shape;1768;p42"/>
            <p:cNvSpPr/>
            <p:nvPr/>
          </p:nvSpPr>
          <p:spPr>
            <a:xfrm rot="-6838413">
              <a:off x="7600446" y="3711175"/>
              <a:ext cx="42298" cy="42298"/>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9" name="Google Shape;1769;p42"/>
            <p:cNvGrpSpPr/>
            <p:nvPr/>
          </p:nvGrpSpPr>
          <p:grpSpPr>
            <a:xfrm rot="1261702" flipH="1">
              <a:off x="7143914" y="1664524"/>
              <a:ext cx="4216295" cy="4375710"/>
              <a:chOff x="9348175" y="863250"/>
              <a:chExt cx="5209825" cy="5406805"/>
            </a:xfrm>
          </p:grpSpPr>
          <p:grpSp>
            <p:nvGrpSpPr>
              <p:cNvPr id="1770" name="Google Shape;1770;p42"/>
              <p:cNvGrpSpPr/>
              <p:nvPr/>
            </p:nvGrpSpPr>
            <p:grpSpPr>
              <a:xfrm>
                <a:off x="9369050" y="884125"/>
                <a:ext cx="5160025" cy="5385930"/>
                <a:chOff x="9369050" y="884125"/>
                <a:chExt cx="5160025" cy="5385930"/>
              </a:xfrm>
            </p:grpSpPr>
            <p:sp>
              <p:nvSpPr>
                <p:cNvPr id="1771" name="Google Shape;1771;p42"/>
                <p:cNvSpPr/>
                <p:nvPr/>
              </p:nvSpPr>
              <p:spPr>
                <a:xfrm>
                  <a:off x="10744850" y="2199650"/>
                  <a:ext cx="3357500" cy="3867800"/>
                </a:xfrm>
                <a:custGeom>
                  <a:avLst/>
                  <a:gdLst/>
                  <a:ahLst/>
                  <a:cxnLst/>
                  <a:rect l="l" t="t" r="r" b="b"/>
                  <a:pathLst>
                    <a:path w="134300" h="154712" fill="none" extrusionOk="0">
                      <a:moveTo>
                        <a:pt x="134300" y="154712"/>
                      </a:moveTo>
                      <a:lnTo>
                        <a:pt x="123917" y="115431"/>
                      </a:lnTo>
                      <a:lnTo>
                        <a:pt x="82387" y="106624"/>
                      </a:lnTo>
                      <a:lnTo>
                        <a:pt x="60078" y="95277"/>
                      </a:lnTo>
                      <a:lnTo>
                        <a:pt x="41209" y="119192"/>
                      </a:lnTo>
                      <a:lnTo>
                        <a:pt x="44360" y="70140"/>
                      </a:lnTo>
                      <a:lnTo>
                        <a:pt x="12922" y="69175"/>
                      </a:lnTo>
                      <a:lnTo>
                        <a:pt x="38702" y="31470"/>
                      </a:lnTo>
                      <a:lnTo>
                        <a:pt x="28319" y="0"/>
                      </a:lnTo>
                      <a:lnTo>
                        <a:pt x="0" y="524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2"/>
                <p:cNvSpPr/>
                <p:nvPr/>
              </p:nvSpPr>
              <p:spPr>
                <a:xfrm>
                  <a:off x="10940125" y="2959875"/>
                  <a:ext cx="776300" cy="26525"/>
                </a:xfrm>
                <a:custGeom>
                  <a:avLst/>
                  <a:gdLst/>
                  <a:ahLst/>
                  <a:cxnLst/>
                  <a:rect l="l" t="t" r="r" b="b"/>
                  <a:pathLst>
                    <a:path w="31052" h="1061" fill="none" extrusionOk="0">
                      <a:moveTo>
                        <a:pt x="0" y="0"/>
                      </a:moveTo>
                      <a:lnTo>
                        <a:pt x="31052" y="106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2"/>
                <p:cNvSpPr/>
                <p:nvPr/>
              </p:nvSpPr>
              <p:spPr>
                <a:xfrm>
                  <a:off x="14057322" y="4223153"/>
                  <a:ext cx="167975" cy="2046902"/>
                </a:xfrm>
                <a:custGeom>
                  <a:avLst/>
                  <a:gdLst/>
                  <a:ahLst/>
                  <a:cxnLst/>
                  <a:rect l="l" t="t" r="r" b="b"/>
                  <a:pathLst>
                    <a:path w="6719" h="74190" fill="none" extrusionOk="0">
                      <a:moveTo>
                        <a:pt x="6719" y="0"/>
                      </a:moveTo>
                      <a:lnTo>
                        <a:pt x="1" y="7419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2"/>
                <p:cNvSpPr/>
                <p:nvPr/>
              </p:nvSpPr>
              <p:spPr>
                <a:xfrm>
                  <a:off x="12804500" y="4223150"/>
                  <a:ext cx="1724575" cy="1236775"/>
                </a:xfrm>
                <a:custGeom>
                  <a:avLst/>
                  <a:gdLst/>
                  <a:ahLst/>
                  <a:cxnLst/>
                  <a:rect l="l" t="t" r="r" b="b"/>
                  <a:pathLst>
                    <a:path w="68983" h="49471" fill="none" extrusionOk="0">
                      <a:moveTo>
                        <a:pt x="41531" y="34491"/>
                      </a:moveTo>
                      <a:lnTo>
                        <a:pt x="15944" y="49471"/>
                      </a:lnTo>
                      <a:lnTo>
                        <a:pt x="1" y="25684"/>
                      </a:lnTo>
                      <a:lnTo>
                        <a:pt x="25395" y="12569"/>
                      </a:lnTo>
                      <a:lnTo>
                        <a:pt x="41531" y="34491"/>
                      </a:lnTo>
                      <a:lnTo>
                        <a:pt x="56832" y="0"/>
                      </a:lnTo>
                      <a:lnTo>
                        <a:pt x="68983" y="2115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2"/>
                <p:cNvSpPr/>
                <p:nvPr/>
              </p:nvSpPr>
              <p:spPr>
                <a:xfrm>
                  <a:off x="12390650" y="884125"/>
                  <a:ext cx="1651450" cy="5037075"/>
                </a:xfrm>
                <a:custGeom>
                  <a:avLst/>
                  <a:gdLst/>
                  <a:ahLst/>
                  <a:cxnLst/>
                  <a:rect l="l" t="t" r="r" b="b"/>
                  <a:pathLst>
                    <a:path w="66058" h="201483" fill="none" extrusionOk="0">
                      <a:moveTo>
                        <a:pt x="51785" y="196436"/>
                      </a:moveTo>
                      <a:lnTo>
                        <a:pt x="34813" y="194989"/>
                      </a:lnTo>
                      <a:lnTo>
                        <a:pt x="32498" y="183032"/>
                      </a:lnTo>
                      <a:lnTo>
                        <a:pt x="0" y="201482"/>
                      </a:lnTo>
                      <a:lnTo>
                        <a:pt x="16555" y="159245"/>
                      </a:lnTo>
                      <a:lnTo>
                        <a:pt x="28737" y="123918"/>
                      </a:lnTo>
                      <a:lnTo>
                        <a:pt x="41949" y="146130"/>
                      </a:lnTo>
                      <a:lnTo>
                        <a:pt x="66057" y="97913"/>
                      </a:lnTo>
                      <a:lnTo>
                        <a:pt x="23273" y="97077"/>
                      </a:lnTo>
                      <a:lnTo>
                        <a:pt x="50949" y="54293"/>
                      </a:lnTo>
                      <a:lnTo>
                        <a:pt x="54935" y="30634"/>
                      </a:lnTo>
                      <a:lnTo>
                        <a:pt x="34813" y="19930"/>
                      </a:lnTo>
                      <a:lnTo>
                        <a:pt x="45067"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2"/>
                <p:cNvSpPr/>
                <p:nvPr/>
              </p:nvSpPr>
              <p:spPr>
                <a:xfrm>
                  <a:off x="11452825" y="2199650"/>
                  <a:ext cx="1519650" cy="1111425"/>
                </a:xfrm>
                <a:custGeom>
                  <a:avLst/>
                  <a:gdLst/>
                  <a:ahLst/>
                  <a:cxnLst/>
                  <a:rect l="l" t="t" r="r" b="b"/>
                  <a:pathLst>
                    <a:path w="60786" h="44457" fill="none" extrusionOk="0">
                      <a:moveTo>
                        <a:pt x="0" y="0"/>
                      </a:moveTo>
                      <a:lnTo>
                        <a:pt x="20959" y="32916"/>
                      </a:lnTo>
                      <a:lnTo>
                        <a:pt x="60786" y="44456"/>
                      </a:lnTo>
                      <a:lnTo>
                        <a:pt x="46546" y="11540"/>
                      </a:lnTo>
                      <a:lnTo>
                        <a:pt x="20959" y="32916"/>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2"/>
                <p:cNvSpPr/>
                <p:nvPr/>
              </p:nvSpPr>
              <p:spPr>
                <a:xfrm>
                  <a:off x="11712400" y="1382375"/>
                  <a:ext cx="1952000" cy="2570775"/>
                </a:xfrm>
                <a:custGeom>
                  <a:avLst/>
                  <a:gdLst/>
                  <a:ahLst/>
                  <a:cxnLst/>
                  <a:rect l="l" t="t" r="r" b="b"/>
                  <a:pathLst>
                    <a:path w="78080" h="102831" fill="none" extrusionOk="0">
                      <a:moveTo>
                        <a:pt x="61943" y="0"/>
                      </a:moveTo>
                      <a:lnTo>
                        <a:pt x="78079" y="34363"/>
                      </a:lnTo>
                      <a:lnTo>
                        <a:pt x="36163" y="44231"/>
                      </a:lnTo>
                      <a:lnTo>
                        <a:pt x="16651" y="24848"/>
                      </a:lnTo>
                      <a:lnTo>
                        <a:pt x="10576" y="65607"/>
                      </a:lnTo>
                      <a:lnTo>
                        <a:pt x="0" y="64161"/>
                      </a:lnTo>
                      <a:lnTo>
                        <a:pt x="5658" y="102831"/>
                      </a:lnTo>
                      <a:lnTo>
                        <a:pt x="12408" y="86469"/>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2"/>
                <p:cNvSpPr/>
                <p:nvPr/>
              </p:nvSpPr>
              <p:spPr>
                <a:xfrm>
                  <a:off x="13439350" y="4157250"/>
                  <a:ext cx="785950" cy="380125"/>
                </a:xfrm>
                <a:custGeom>
                  <a:avLst/>
                  <a:gdLst/>
                  <a:ahLst/>
                  <a:cxnLst/>
                  <a:rect l="l" t="t" r="r" b="b"/>
                  <a:pathLst>
                    <a:path w="31438" h="15205" fill="none" extrusionOk="0">
                      <a:moveTo>
                        <a:pt x="1" y="15205"/>
                      </a:moveTo>
                      <a:lnTo>
                        <a:pt x="31438" y="2636"/>
                      </a:lnTo>
                      <a:lnTo>
                        <a:pt x="16909" y="0"/>
                      </a:lnTo>
                      <a:close/>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2"/>
                <p:cNvSpPr/>
                <p:nvPr/>
              </p:nvSpPr>
              <p:spPr>
                <a:xfrm>
                  <a:off x="10137300" y="5289525"/>
                  <a:ext cx="474175" cy="348800"/>
                </a:xfrm>
                <a:custGeom>
                  <a:avLst/>
                  <a:gdLst/>
                  <a:ahLst/>
                  <a:cxnLst/>
                  <a:rect l="l" t="t" r="r" b="b"/>
                  <a:pathLst>
                    <a:path w="18967" h="13952" fill="none" extrusionOk="0">
                      <a:moveTo>
                        <a:pt x="18966" y="1"/>
                      </a:moveTo>
                      <a:lnTo>
                        <a:pt x="1" y="1395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2"/>
                <p:cNvSpPr/>
                <p:nvPr/>
              </p:nvSpPr>
              <p:spPr>
                <a:xfrm>
                  <a:off x="10646000" y="3651775"/>
                  <a:ext cx="421925" cy="277275"/>
                </a:xfrm>
                <a:custGeom>
                  <a:avLst/>
                  <a:gdLst/>
                  <a:ahLst/>
                  <a:cxnLst/>
                  <a:rect l="l" t="t" r="r" b="b"/>
                  <a:pathLst>
                    <a:path w="16877" h="11091" fill="none" extrusionOk="0">
                      <a:moveTo>
                        <a:pt x="16876" y="11090"/>
                      </a:moveTo>
                      <a:lnTo>
                        <a:pt x="0" y="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2"/>
                <p:cNvSpPr/>
                <p:nvPr/>
              </p:nvSpPr>
              <p:spPr>
                <a:xfrm>
                  <a:off x="12695200" y="4485125"/>
                  <a:ext cx="109325" cy="379325"/>
                </a:xfrm>
                <a:custGeom>
                  <a:avLst/>
                  <a:gdLst/>
                  <a:ahLst/>
                  <a:cxnLst/>
                  <a:rect l="l" t="t" r="r" b="b"/>
                  <a:pathLst>
                    <a:path w="4373" h="15173" fill="none" extrusionOk="0">
                      <a:moveTo>
                        <a:pt x="1" y="0"/>
                      </a:moveTo>
                      <a:lnTo>
                        <a:pt x="4373" y="1517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2"/>
                <p:cNvSpPr/>
                <p:nvPr/>
              </p:nvSpPr>
              <p:spPr>
                <a:xfrm>
                  <a:off x="9369050" y="4637000"/>
                  <a:ext cx="2406050" cy="998125"/>
                </a:xfrm>
                <a:custGeom>
                  <a:avLst/>
                  <a:gdLst/>
                  <a:ahLst/>
                  <a:cxnLst/>
                  <a:rect l="l" t="t" r="r" b="b"/>
                  <a:pathLst>
                    <a:path w="96242" h="39925" fill="none" extrusionOk="0">
                      <a:moveTo>
                        <a:pt x="76633" y="12987"/>
                      </a:moveTo>
                      <a:lnTo>
                        <a:pt x="42142" y="1"/>
                      </a:lnTo>
                      <a:lnTo>
                        <a:pt x="79880" y="39924"/>
                      </a:lnTo>
                      <a:lnTo>
                        <a:pt x="76633" y="12987"/>
                      </a:lnTo>
                      <a:lnTo>
                        <a:pt x="96241" y="21698"/>
                      </a:lnTo>
                      <a:lnTo>
                        <a:pt x="79880" y="39924"/>
                      </a:lnTo>
                      <a:lnTo>
                        <a:pt x="49696" y="26102"/>
                      </a:lnTo>
                      <a:lnTo>
                        <a:pt x="42142" y="1"/>
                      </a:lnTo>
                      <a:lnTo>
                        <a:pt x="1" y="22630"/>
                      </a:lnTo>
                      <a:lnTo>
                        <a:pt x="49696" y="2610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2"/>
                <p:cNvSpPr/>
                <p:nvPr/>
              </p:nvSpPr>
              <p:spPr>
                <a:xfrm>
                  <a:off x="11853825" y="3610800"/>
                  <a:ext cx="1328400" cy="970775"/>
                </a:xfrm>
                <a:custGeom>
                  <a:avLst/>
                  <a:gdLst/>
                  <a:ahLst/>
                  <a:cxnLst/>
                  <a:rect l="l" t="t" r="r" b="b"/>
                  <a:pathLst>
                    <a:path w="53136" h="38831" fill="none" extrusionOk="0">
                      <a:moveTo>
                        <a:pt x="15719" y="38831"/>
                      </a:moveTo>
                      <a:lnTo>
                        <a:pt x="33656" y="34973"/>
                      </a:lnTo>
                      <a:lnTo>
                        <a:pt x="50210" y="14851"/>
                      </a:lnTo>
                      <a:lnTo>
                        <a:pt x="1" y="13694"/>
                      </a:lnTo>
                      <a:lnTo>
                        <a:pt x="15719" y="38831"/>
                      </a:lnTo>
                      <a:lnTo>
                        <a:pt x="50210" y="14851"/>
                      </a:lnTo>
                      <a:lnTo>
                        <a:pt x="53135" y="0"/>
                      </a:lnTo>
                      <a:lnTo>
                        <a:pt x="1" y="13694"/>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2"/>
                <p:cNvSpPr/>
                <p:nvPr/>
              </p:nvSpPr>
              <p:spPr>
                <a:xfrm>
                  <a:off x="10941725" y="1359075"/>
                  <a:ext cx="1862800" cy="4221400"/>
                </a:xfrm>
                <a:custGeom>
                  <a:avLst/>
                  <a:gdLst/>
                  <a:ahLst/>
                  <a:cxnLst/>
                  <a:rect l="l" t="t" r="r" b="b"/>
                  <a:pathLst>
                    <a:path w="74512" h="168856" fill="none" extrusionOk="0">
                      <a:moveTo>
                        <a:pt x="55353" y="157958"/>
                      </a:moveTo>
                      <a:lnTo>
                        <a:pt x="41210" y="168855"/>
                      </a:lnTo>
                      <a:lnTo>
                        <a:pt x="33334" y="152815"/>
                      </a:lnTo>
                      <a:lnTo>
                        <a:pt x="55353" y="157958"/>
                      </a:lnTo>
                      <a:lnTo>
                        <a:pt x="74512" y="140247"/>
                      </a:lnTo>
                      <a:lnTo>
                        <a:pt x="33334" y="152815"/>
                      </a:lnTo>
                      <a:lnTo>
                        <a:pt x="5047" y="102798"/>
                      </a:lnTo>
                      <a:lnTo>
                        <a:pt x="1" y="64128"/>
                      </a:lnTo>
                      <a:lnTo>
                        <a:pt x="20444" y="33623"/>
                      </a:lnTo>
                      <a:lnTo>
                        <a:pt x="47478" y="25780"/>
                      </a:lnTo>
                      <a:lnTo>
                        <a:pt x="47157" y="1865"/>
                      </a:lnTo>
                      <a:lnTo>
                        <a:pt x="65415" y="0"/>
                      </a:lnTo>
                      <a:lnTo>
                        <a:pt x="47478" y="2578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2"/>
                <p:cNvSpPr/>
                <p:nvPr/>
              </p:nvSpPr>
              <p:spPr>
                <a:xfrm>
                  <a:off x="11631225" y="5472750"/>
                  <a:ext cx="744175" cy="196925"/>
                </a:xfrm>
                <a:custGeom>
                  <a:avLst/>
                  <a:gdLst/>
                  <a:ahLst/>
                  <a:cxnLst/>
                  <a:rect l="l" t="t" r="r" b="b"/>
                  <a:pathLst>
                    <a:path w="29767" h="7877" fill="none" extrusionOk="0">
                      <a:moveTo>
                        <a:pt x="1" y="7876"/>
                      </a:moveTo>
                      <a:lnTo>
                        <a:pt x="13630" y="4308"/>
                      </a:lnTo>
                      <a:lnTo>
                        <a:pt x="29766"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2"/>
                <p:cNvSpPr/>
                <p:nvPr/>
              </p:nvSpPr>
              <p:spPr>
                <a:xfrm>
                  <a:off x="10422600" y="4566275"/>
                  <a:ext cx="712025" cy="70750"/>
                </a:xfrm>
                <a:custGeom>
                  <a:avLst/>
                  <a:gdLst/>
                  <a:ahLst/>
                  <a:cxnLst/>
                  <a:rect l="l" t="t" r="r" b="b"/>
                  <a:pathLst>
                    <a:path w="28481" h="2830" fill="none" extrusionOk="0">
                      <a:moveTo>
                        <a:pt x="0" y="2830"/>
                      </a:moveTo>
                      <a:lnTo>
                        <a:pt x="28480"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2"/>
                <p:cNvSpPr/>
                <p:nvPr/>
              </p:nvSpPr>
              <p:spPr>
                <a:xfrm>
                  <a:off x="13862050" y="3331925"/>
                  <a:ext cx="179225" cy="825350"/>
                </a:xfrm>
                <a:custGeom>
                  <a:avLst/>
                  <a:gdLst/>
                  <a:ahLst/>
                  <a:cxnLst/>
                  <a:rect l="l" t="t" r="r" b="b"/>
                  <a:pathLst>
                    <a:path w="7169" h="33014" fill="none" extrusionOk="0">
                      <a:moveTo>
                        <a:pt x="1" y="33013"/>
                      </a:moveTo>
                      <a:lnTo>
                        <a:pt x="7169"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2"/>
                <p:cNvSpPr/>
                <p:nvPr/>
              </p:nvSpPr>
              <p:spPr>
                <a:xfrm>
                  <a:off x="12398675" y="1151725"/>
                  <a:ext cx="178425" cy="206575"/>
                </a:xfrm>
                <a:custGeom>
                  <a:avLst/>
                  <a:gdLst/>
                  <a:ahLst/>
                  <a:cxnLst/>
                  <a:rect l="l" t="t" r="r" b="b"/>
                  <a:pathLst>
                    <a:path w="7137" h="8263" fill="none" extrusionOk="0">
                      <a:moveTo>
                        <a:pt x="7137" y="8262"/>
                      </a:moveTo>
                      <a:lnTo>
                        <a:pt x="1"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42"/>
              <p:cNvGrpSpPr/>
              <p:nvPr/>
            </p:nvGrpSpPr>
            <p:grpSpPr>
              <a:xfrm>
                <a:off x="9348175" y="863250"/>
                <a:ext cx="5209825" cy="5078850"/>
                <a:chOff x="9348175" y="863250"/>
                <a:chExt cx="5209825" cy="5078850"/>
              </a:xfrm>
            </p:grpSpPr>
            <p:sp>
              <p:nvSpPr>
                <p:cNvPr id="1790" name="Google Shape;1790;p42"/>
                <p:cNvSpPr/>
                <p:nvPr/>
              </p:nvSpPr>
              <p:spPr>
                <a:xfrm>
                  <a:off x="10724750" y="2312150"/>
                  <a:ext cx="41825" cy="41825"/>
                </a:xfrm>
                <a:custGeom>
                  <a:avLst/>
                  <a:gdLst/>
                  <a:ahLst/>
                  <a:cxnLst/>
                  <a:rect l="l" t="t" r="r" b="b"/>
                  <a:pathLst>
                    <a:path w="1673" h="1673" extrusionOk="0">
                      <a:moveTo>
                        <a:pt x="836" y="1"/>
                      </a:moveTo>
                      <a:cubicBezTo>
                        <a:pt x="386" y="1"/>
                        <a:pt x="1" y="386"/>
                        <a:pt x="1" y="836"/>
                      </a:cubicBezTo>
                      <a:cubicBezTo>
                        <a:pt x="1" y="1286"/>
                        <a:pt x="386" y="1672"/>
                        <a:pt x="836" y="1672"/>
                      </a:cubicBezTo>
                      <a:cubicBezTo>
                        <a:pt x="1318" y="1672"/>
                        <a:pt x="1672" y="1286"/>
                        <a:pt x="1672" y="836"/>
                      </a:cubicBezTo>
                      <a:cubicBezTo>
                        <a:pt x="1672"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2"/>
                <p:cNvSpPr/>
                <p:nvPr/>
              </p:nvSpPr>
              <p:spPr>
                <a:xfrm>
                  <a:off x="12107775" y="1979450"/>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2"/>
                <p:cNvSpPr/>
                <p:nvPr/>
              </p:nvSpPr>
              <p:spPr>
                <a:xfrm>
                  <a:off x="12959600" y="328210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2"/>
                <p:cNvSpPr/>
                <p:nvPr/>
              </p:nvSpPr>
              <p:spPr>
                <a:xfrm>
                  <a:off x="13743125" y="1628275"/>
                  <a:ext cx="41800" cy="42625"/>
                </a:xfrm>
                <a:custGeom>
                  <a:avLst/>
                  <a:gdLst/>
                  <a:ahLst/>
                  <a:cxnLst/>
                  <a:rect l="l" t="t" r="r" b="b"/>
                  <a:pathLst>
                    <a:path w="1672" h="1705" extrusionOk="0">
                      <a:moveTo>
                        <a:pt x="836" y="1"/>
                      </a:moveTo>
                      <a:cubicBezTo>
                        <a:pt x="354" y="1"/>
                        <a:pt x="0" y="386"/>
                        <a:pt x="0" y="868"/>
                      </a:cubicBezTo>
                      <a:cubicBezTo>
                        <a:pt x="0" y="1318"/>
                        <a:pt x="354" y="1704"/>
                        <a:pt x="836" y="1704"/>
                      </a:cubicBezTo>
                      <a:cubicBezTo>
                        <a:pt x="1286" y="1704"/>
                        <a:pt x="1672" y="1318"/>
                        <a:pt x="1672" y="868"/>
                      </a:cubicBezTo>
                      <a:cubicBezTo>
                        <a:pt x="1672" y="386"/>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2"/>
                <p:cNvSpPr/>
                <p:nvPr/>
              </p:nvSpPr>
              <p:spPr>
                <a:xfrm>
                  <a:off x="11690700" y="2964675"/>
                  <a:ext cx="42600" cy="42625"/>
                </a:xfrm>
                <a:custGeom>
                  <a:avLst/>
                  <a:gdLst/>
                  <a:ahLst/>
                  <a:cxnLst/>
                  <a:rect l="l" t="t" r="r" b="b"/>
                  <a:pathLst>
                    <a:path w="1704" h="1705" extrusionOk="0">
                      <a:moveTo>
                        <a:pt x="868" y="1"/>
                      </a:moveTo>
                      <a:cubicBezTo>
                        <a:pt x="386" y="1"/>
                        <a:pt x="0" y="387"/>
                        <a:pt x="0" y="869"/>
                      </a:cubicBezTo>
                      <a:cubicBezTo>
                        <a:pt x="0" y="1319"/>
                        <a:pt x="386" y="1705"/>
                        <a:pt x="868" y="1705"/>
                      </a:cubicBezTo>
                      <a:cubicBezTo>
                        <a:pt x="1318" y="1705"/>
                        <a:pt x="1704" y="1319"/>
                        <a:pt x="1704" y="869"/>
                      </a:cubicBezTo>
                      <a:cubicBezTo>
                        <a:pt x="1704" y="387"/>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2"/>
                <p:cNvSpPr/>
                <p:nvPr/>
              </p:nvSpPr>
              <p:spPr>
                <a:xfrm>
                  <a:off x="12671100" y="4466625"/>
                  <a:ext cx="42625" cy="41825"/>
                </a:xfrm>
                <a:custGeom>
                  <a:avLst/>
                  <a:gdLst/>
                  <a:ahLst/>
                  <a:cxnLst/>
                  <a:rect l="l" t="t" r="r" b="b"/>
                  <a:pathLst>
                    <a:path w="1705" h="1673" extrusionOk="0">
                      <a:moveTo>
                        <a:pt x="836" y="1"/>
                      </a:moveTo>
                      <a:cubicBezTo>
                        <a:pt x="386" y="1"/>
                        <a:pt x="1" y="387"/>
                        <a:pt x="1" y="837"/>
                      </a:cubicBezTo>
                      <a:cubicBezTo>
                        <a:pt x="1" y="1319"/>
                        <a:pt x="386" y="1672"/>
                        <a:pt x="836" y="1672"/>
                      </a:cubicBezTo>
                      <a:cubicBezTo>
                        <a:pt x="1318" y="1672"/>
                        <a:pt x="1704" y="1319"/>
                        <a:pt x="1704" y="837"/>
                      </a:cubicBezTo>
                      <a:cubicBezTo>
                        <a:pt x="1704" y="387"/>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2"/>
                <p:cNvSpPr/>
                <p:nvPr/>
              </p:nvSpPr>
              <p:spPr>
                <a:xfrm>
                  <a:off x="9348175" y="5181850"/>
                  <a:ext cx="42600" cy="42625"/>
                </a:xfrm>
                <a:custGeom>
                  <a:avLst/>
                  <a:gdLst/>
                  <a:ahLst/>
                  <a:cxnLst/>
                  <a:rect l="l" t="t" r="r" b="b"/>
                  <a:pathLst>
                    <a:path w="1704" h="1705" extrusionOk="0">
                      <a:moveTo>
                        <a:pt x="836" y="1"/>
                      </a:moveTo>
                      <a:cubicBezTo>
                        <a:pt x="386" y="1"/>
                        <a:pt x="0" y="386"/>
                        <a:pt x="0" y="836"/>
                      </a:cubicBezTo>
                      <a:cubicBezTo>
                        <a:pt x="0" y="1318"/>
                        <a:pt x="386" y="1704"/>
                        <a:pt x="836" y="1704"/>
                      </a:cubicBezTo>
                      <a:cubicBezTo>
                        <a:pt x="1318" y="1704"/>
                        <a:pt x="1704" y="1318"/>
                        <a:pt x="1704" y="836"/>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2"/>
                <p:cNvSpPr/>
                <p:nvPr/>
              </p:nvSpPr>
              <p:spPr>
                <a:xfrm>
                  <a:off x="11122550" y="4545400"/>
                  <a:ext cx="41800" cy="41800"/>
                </a:xfrm>
                <a:custGeom>
                  <a:avLst/>
                  <a:gdLst/>
                  <a:ahLst/>
                  <a:cxnLst/>
                  <a:rect l="l" t="t" r="r" b="b"/>
                  <a:pathLst>
                    <a:path w="1672" h="1672" extrusionOk="0">
                      <a:moveTo>
                        <a:pt x="836" y="0"/>
                      </a:moveTo>
                      <a:cubicBezTo>
                        <a:pt x="386" y="0"/>
                        <a:pt x="0" y="354"/>
                        <a:pt x="0" y="836"/>
                      </a:cubicBezTo>
                      <a:cubicBezTo>
                        <a:pt x="0" y="1286"/>
                        <a:pt x="386" y="1672"/>
                        <a:pt x="836" y="1672"/>
                      </a:cubicBezTo>
                      <a:cubicBezTo>
                        <a:pt x="1318" y="1672"/>
                        <a:pt x="1672" y="1286"/>
                        <a:pt x="1672" y="836"/>
                      </a:cubicBezTo>
                      <a:cubicBezTo>
                        <a:pt x="1672" y="354"/>
                        <a:pt x="1318"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2"/>
                <p:cNvSpPr/>
                <p:nvPr/>
              </p:nvSpPr>
              <p:spPr>
                <a:xfrm>
                  <a:off x="10115625" y="5616600"/>
                  <a:ext cx="42600" cy="42625"/>
                </a:xfrm>
                <a:custGeom>
                  <a:avLst/>
                  <a:gdLst/>
                  <a:ahLst/>
                  <a:cxnLst/>
                  <a:rect l="l" t="t" r="r" b="b"/>
                  <a:pathLst>
                    <a:path w="1704" h="1705" extrusionOk="0">
                      <a:moveTo>
                        <a:pt x="868" y="1"/>
                      </a:moveTo>
                      <a:cubicBezTo>
                        <a:pt x="386" y="1"/>
                        <a:pt x="0" y="386"/>
                        <a:pt x="0" y="869"/>
                      </a:cubicBezTo>
                      <a:cubicBezTo>
                        <a:pt x="0" y="1319"/>
                        <a:pt x="386" y="1704"/>
                        <a:pt x="868" y="1704"/>
                      </a:cubicBezTo>
                      <a:cubicBezTo>
                        <a:pt x="1318" y="1704"/>
                        <a:pt x="1704" y="1319"/>
                        <a:pt x="1704" y="869"/>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2"/>
                <p:cNvSpPr/>
                <p:nvPr/>
              </p:nvSpPr>
              <p:spPr>
                <a:xfrm>
                  <a:off x="12002500" y="3531225"/>
                  <a:ext cx="42600" cy="41825"/>
                </a:xfrm>
                <a:custGeom>
                  <a:avLst/>
                  <a:gdLst/>
                  <a:ahLst/>
                  <a:cxnLst/>
                  <a:rect l="l" t="t" r="r" b="b"/>
                  <a:pathLst>
                    <a:path w="1704" h="1673" extrusionOk="0">
                      <a:moveTo>
                        <a:pt x="836" y="1"/>
                      </a:moveTo>
                      <a:cubicBezTo>
                        <a:pt x="386" y="1"/>
                        <a:pt x="0" y="354"/>
                        <a:pt x="0" y="837"/>
                      </a:cubicBezTo>
                      <a:cubicBezTo>
                        <a:pt x="0" y="1287"/>
                        <a:pt x="386" y="1672"/>
                        <a:pt x="836" y="1672"/>
                      </a:cubicBezTo>
                      <a:cubicBezTo>
                        <a:pt x="1318" y="1672"/>
                        <a:pt x="1704" y="1287"/>
                        <a:pt x="1704" y="837"/>
                      </a:cubicBezTo>
                      <a:cubicBezTo>
                        <a:pt x="1704" y="354"/>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2"/>
                <p:cNvSpPr/>
                <p:nvPr/>
              </p:nvSpPr>
              <p:spPr>
                <a:xfrm>
                  <a:off x="10624300" y="3630075"/>
                  <a:ext cx="42625" cy="42625"/>
                </a:xfrm>
                <a:custGeom>
                  <a:avLst/>
                  <a:gdLst/>
                  <a:ahLst/>
                  <a:cxnLst/>
                  <a:rect l="l" t="t" r="r" b="b"/>
                  <a:pathLst>
                    <a:path w="1705" h="1705" extrusionOk="0">
                      <a:moveTo>
                        <a:pt x="868" y="1"/>
                      </a:moveTo>
                      <a:cubicBezTo>
                        <a:pt x="386" y="1"/>
                        <a:pt x="0" y="386"/>
                        <a:pt x="0" y="868"/>
                      </a:cubicBezTo>
                      <a:cubicBezTo>
                        <a:pt x="0" y="1318"/>
                        <a:pt x="386" y="1704"/>
                        <a:pt x="868" y="1704"/>
                      </a:cubicBezTo>
                      <a:cubicBezTo>
                        <a:pt x="1318" y="1704"/>
                        <a:pt x="1704" y="1318"/>
                        <a:pt x="1704" y="868"/>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2"/>
                <p:cNvSpPr/>
                <p:nvPr/>
              </p:nvSpPr>
              <p:spPr>
                <a:xfrm>
                  <a:off x="13161300" y="3589900"/>
                  <a:ext cx="41825" cy="42600"/>
                </a:xfrm>
                <a:custGeom>
                  <a:avLst/>
                  <a:gdLst/>
                  <a:ahLst/>
                  <a:cxnLst/>
                  <a:rect l="l" t="t" r="r" b="b"/>
                  <a:pathLst>
                    <a:path w="1673" h="1704" extrusionOk="0">
                      <a:moveTo>
                        <a:pt x="836" y="0"/>
                      </a:moveTo>
                      <a:cubicBezTo>
                        <a:pt x="354" y="0"/>
                        <a:pt x="1" y="386"/>
                        <a:pt x="1" y="836"/>
                      </a:cubicBezTo>
                      <a:cubicBezTo>
                        <a:pt x="1" y="1318"/>
                        <a:pt x="354" y="1704"/>
                        <a:pt x="836" y="1704"/>
                      </a:cubicBezTo>
                      <a:cubicBezTo>
                        <a:pt x="1319" y="1704"/>
                        <a:pt x="1672" y="1318"/>
                        <a:pt x="1672" y="836"/>
                      </a:cubicBezTo>
                      <a:cubicBezTo>
                        <a:pt x="1672" y="386"/>
                        <a:pt x="1319"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2"/>
                <p:cNvSpPr/>
                <p:nvPr/>
              </p:nvSpPr>
              <p:spPr>
                <a:xfrm>
                  <a:off x="14516200" y="473905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2"/>
                <p:cNvSpPr/>
                <p:nvPr/>
              </p:nvSpPr>
              <p:spPr>
                <a:xfrm>
                  <a:off x="13821075" y="5063725"/>
                  <a:ext cx="42600" cy="42600"/>
                </a:xfrm>
                <a:custGeom>
                  <a:avLst/>
                  <a:gdLst/>
                  <a:ahLst/>
                  <a:cxnLst/>
                  <a:rect l="l" t="t" r="r" b="b"/>
                  <a:pathLst>
                    <a:path w="1704" h="1704" extrusionOk="0">
                      <a:moveTo>
                        <a:pt x="868" y="0"/>
                      </a:moveTo>
                      <a:cubicBezTo>
                        <a:pt x="386" y="0"/>
                        <a:pt x="0" y="386"/>
                        <a:pt x="0" y="868"/>
                      </a:cubicBezTo>
                      <a:cubicBezTo>
                        <a:pt x="0" y="1318"/>
                        <a:pt x="386" y="1704"/>
                        <a:pt x="868" y="1704"/>
                      </a:cubicBezTo>
                      <a:cubicBezTo>
                        <a:pt x="1318" y="1704"/>
                        <a:pt x="1704" y="1318"/>
                        <a:pt x="1704" y="868"/>
                      </a:cubicBezTo>
                      <a:cubicBezTo>
                        <a:pt x="1704" y="386"/>
                        <a:pt x="1318" y="0"/>
                        <a:pt x="86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2"/>
                <p:cNvSpPr/>
                <p:nvPr/>
              </p:nvSpPr>
              <p:spPr>
                <a:xfrm>
                  <a:off x="13674800" y="5776525"/>
                  <a:ext cx="41825" cy="42625"/>
                </a:xfrm>
                <a:custGeom>
                  <a:avLst/>
                  <a:gdLst/>
                  <a:ahLst/>
                  <a:cxnLst/>
                  <a:rect l="l" t="t" r="r" b="b"/>
                  <a:pathLst>
                    <a:path w="1673" h="1705" extrusionOk="0">
                      <a:moveTo>
                        <a:pt x="837" y="0"/>
                      </a:moveTo>
                      <a:cubicBezTo>
                        <a:pt x="387" y="0"/>
                        <a:pt x="1" y="386"/>
                        <a:pt x="1" y="836"/>
                      </a:cubicBezTo>
                      <a:cubicBezTo>
                        <a:pt x="1" y="1318"/>
                        <a:pt x="387" y="1704"/>
                        <a:pt x="837" y="1704"/>
                      </a:cubicBezTo>
                      <a:cubicBezTo>
                        <a:pt x="1319" y="1704"/>
                        <a:pt x="1673" y="1318"/>
                        <a:pt x="1673" y="836"/>
                      </a:cubicBezTo>
                      <a:cubicBezTo>
                        <a:pt x="1673"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2"/>
                <p:cNvSpPr/>
                <p:nvPr/>
              </p:nvSpPr>
              <p:spPr>
                <a:xfrm>
                  <a:off x="13244075" y="5739550"/>
                  <a:ext cx="42625" cy="41825"/>
                </a:xfrm>
                <a:custGeom>
                  <a:avLst/>
                  <a:gdLst/>
                  <a:ahLst/>
                  <a:cxnLst/>
                  <a:rect l="l" t="t" r="r" b="b"/>
                  <a:pathLst>
                    <a:path w="1705" h="1673" extrusionOk="0">
                      <a:moveTo>
                        <a:pt x="868" y="1"/>
                      </a:moveTo>
                      <a:cubicBezTo>
                        <a:pt x="386" y="1"/>
                        <a:pt x="1" y="354"/>
                        <a:pt x="1" y="837"/>
                      </a:cubicBezTo>
                      <a:cubicBezTo>
                        <a:pt x="1" y="1319"/>
                        <a:pt x="386" y="1672"/>
                        <a:pt x="868" y="1672"/>
                      </a:cubicBezTo>
                      <a:cubicBezTo>
                        <a:pt x="1318" y="1672"/>
                        <a:pt x="1704" y="1319"/>
                        <a:pt x="1704" y="837"/>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2"/>
                <p:cNvSpPr/>
                <p:nvPr/>
              </p:nvSpPr>
              <p:spPr>
                <a:xfrm>
                  <a:off x="12369750" y="5899475"/>
                  <a:ext cx="42600" cy="42625"/>
                </a:xfrm>
                <a:custGeom>
                  <a:avLst/>
                  <a:gdLst/>
                  <a:ahLst/>
                  <a:cxnLst/>
                  <a:rect l="l" t="t" r="r" b="b"/>
                  <a:pathLst>
                    <a:path w="1704" h="1705" extrusionOk="0">
                      <a:moveTo>
                        <a:pt x="836" y="1"/>
                      </a:moveTo>
                      <a:cubicBezTo>
                        <a:pt x="386" y="1"/>
                        <a:pt x="0" y="386"/>
                        <a:pt x="0" y="868"/>
                      </a:cubicBezTo>
                      <a:cubicBezTo>
                        <a:pt x="0" y="1319"/>
                        <a:pt x="386" y="1704"/>
                        <a:pt x="836" y="1704"/>
                      </a:cubicBezTo>
                      <a:cubicBezTo>
                        <a:pt x="1318" y="1704"/>
                        <a:pt x="1704" y="1319"/>
                        <a:pt x="1704" y="868"/>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2"/>
                <p:cNvSpPr/>
                <p:nvPr/>
              </p:nvSpPr>
              <p:spPr>
                <a:xfrm>
                  <a:off x="11950250" y="5549100"/>
                  <a:ext cx="42625" cy="41825"/>
                </a:xfrm>
                <a:custGeom>
                  <a:avLst/>
                  <a:gdLst/>
                  <a:ahLst/>
                  <a:cxnLst/>
                  <a:rect l="l" t="t" r="r" b="b"/>
                  <a:pathLst>
                    <a:path w="1705" h="1673" extrusionOk="0">
                      <a:moveTo>
                        <a:pt x="869" y="1"/>
                      </a:moveTo>
                      <a:cubicBezTo>
                        <a:pt x="387" y="1"/>
                        <a:pt x="1" y="354"/>
                        <a:pt x="1" y="836"/>
                      </a:cubicBezTo>
                      <a:cubicBezTo>
                        <a:pt x="1" y="1286"/>
                        <a:pt x="387" y="1672"/>
                        <a:pt x="869" y="1672"/>
                      </a:cubicBezTo>
                      <a:cubicBezTo>
                        <a:pt x="1319" y="1672"/>
                        <a:pt x="1705" y="1286"/>
                        <a:pt x="1705" y="836"/>
                      </a:cubicBezTo>
                      <a:cubicBezTo>
                        <a:pt x="1705" y="354"/>
                        <a:pt x="1319" y="1"/>
                        <a:pt x="86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2"/>
                <p:cNvSpPr/>
                <p:nvPr/>
              </p:nvSpPr>
              <p:spPr>
                <a:xfrm>
                  <a:off x="11609525" y="5647950"/>
                  <a:ext cx="42625" cy="42625"/>
                </a:xfrm>
                <a:custGeom>
                  <a:avLst/>
                  <a:gdLst/>
                  <a:ahLst/>
                  <a:cxnLst/>
                  <a:rect l="l" t="t" r="r" b="b"/>
                  <a:pathLst>
                    <a:path w="1705" h="1705" extrusionOk="0">
                      <a:moveTo>
                        <a:pt x="869" y="0"/>
                      </a:moveTo>
                      <a:cubicBezTo>
                        <a:pt x="386" y="0"/>
                        <a:pt x="1" y="386"/>
                        <a:pt x="1" y="868"/>
                      </a:cubicBezTo>
                      <a:cubicBezTo>
                        <a:pt x="1" y="1318"/>
                        <a:pt x="386" y="1704"/>
                        <a:pt x="869" y="1704"/>
                      </a:cubicBezTo>
                      <a:cubicBezTo>
                        <a:pt x="1319" y="1704"/>
                        <a:pt x="1704" y="1318"/>
                        <a:pt x="1704" y="868"/>
                      </a:cubicBezTo>
                      <a:cubicBezTo>
                        <a:pt x="1704" y="386"/>
                        <a:pt x="1319" y="0"/>
                        <a:pt x="86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2"/>
                <p:cNvSpPr/>
                <p:nvPr/>
              </p:nvSpPr>
              <p:spPr>
                <a:xfrm>
                  <a:off x="11266375" y="4940775"/>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2"/>
                <p:cNvSpPr/>
                <p:nvPr/>
              </p:nvSpPr>
              <p:spPr>
                <a:xfrm>
                  <a:off x="13496400" y="863250"/>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2"/>
                <p:cNvSpPr/>
                <p:nvPr/>
              </p:nvSpPr>
              <p:spPr>
                <a:xfrm>
                  <a:off x="12099725" y="1387200"/>
                  <a:ext cx="42625" cy="42600"/>
                </a:xfrm>
                <a:custGeom>
                  <a:avLst/>
                  <a:gdLst/>
                  <a:ahLst/>
                  <a:cxnLst/>
                  <a:rect l="l" t="t" r="r" b="b"/>
                  <a:pathLst>
                    <a:path w="1705" h="1704" extrusionOk="0">
                      <a:moveTo>
                        <a:pt x="837" y="0"/>
                      </a:moveTo>
                      <a:cubicBezTo>
                        <a:pt x="387" y="0"/>
                        <a:pt x="1" y="386"/>
                        <a:pt x="1" y="868"/>
                      </a:cubicBezTo>
                      <a:cubicBezTo>
                        <a:pt x="1" y="1318"/>
                        <a:pt x="387" y="1704"/>
                        <a:pt x="837" y="1704"/>
                      </a:cubicBezTo>
                      <a:cubicBezTo>
                        <a:pt x="1319" y="1704"/>
                        <a:pt x="1704" y="1318"/>
                        <a:pt x="1704" y="868"/>
                      </a:cubicBezTo>
                      <a:cubicBezTo>
                        <a:pt x="1704"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2"/>
                <p:cNvSpPr/>
                <p:nvPr/>
              </p:nvSpPr>
              <p:spPr>
                <a:xfrm>
                  <a:off x="12372150" y="1127625"/>
                  <a:ext cx="42625" cy="42625"/>
                </a:xfrm>
                <a:custGeom>
                  <a:avLst/>
                  <a:gdLst/>
                  <a:ahLst/>
                  <a:cxnLst/>
                  <a:rect l="l" t="t" r="r" b="b"/>
                  <a:pathLst>
                    <a:path w="1705" h="1705" extrusionOk="0">
                      <a:moveTo>
                        <a:pt x="837" y="1"/>
                      </a:moveTo>
                      <a:cubicBezTo>
                        <a:pt x="386" y="1"/>
                        <a:pt x="1" y="386"/>
                        <a:pt x="1" y="868"/>
                      </a:cubicBezTo>
                      <a:cubicBezTo>
                        <a:pt x="1" y="1318"/>
                        <a:pt x="386" y="1704"/>
                        <a:pt x="837" y="1704"/>
                      </a:cubicBezTo>
                      <a:cubicBezTo>
                        <a:pt x="1319" y="1704"/>
                        <a:pt x="1704" y="1318"/>
                        <a:pt x="1704" y="868"/>
                      </a:cubicBezTo>
                      <a:cubicBezTo>
                        <a:pt x="1704" y="386"/>
                        <a:pt x="1319" y="1"/>
                        <a:pt x="83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2"/>
                <p:cNvSpPr/>
                <p:nvPr/>
              </p:nvSpPr>
              <p:spPr>
                <a:xfrm>
                  <a:off x="13247300" y="1361475"/>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2"/>
                <p:cNvSpPr/>
                <p:nvPr/>
              </p:nvSpPr>
              <p:spPr>
                <a:xfrm>
                  <a:off x="10904750" y="2926100"/>
                  <a:ext cx="69150" cy="69150"/>
                </a:xfrm>
                <a:custGeom>
                  <a:avLst/>
                  <a:gdLst/>
                  <a:ahLst/>
                  <a:cxnLst/>
                  <a:rect l="l" t="t" r="r" b="b"/>
                  <a:pathLst>
                    <a:path w="2766" h="2766" extrusionOk="0">
                      <a:moveTo>
                        <a:pt x="1383" y="1"/>
                      </a:moveTo>
                      <a:cubicBezTo>
                        <a:pt x="644" y="1"/>
                        <a:pt x="1" y="644"/>
                        <a:pt x="1" y="1383"/>
                      </a:cubicBezTo>
                      <a:cubicBezTo>
                        <a:pt x="1" y="2155"/>
                        <a:pt x="644" y="2765"/>
                        <a:pt x="1383" y="2765"/>
                      </a:cubicBezTo>
                      <a:cubicBezTo>
                        <a:pt x="2155" y="2765"/>
                        <a:pt x="2765" y="2155"/>
                        <a:pt x="2765" y="1383"/>
                      </a:cubicBezTo>
                      <a:cubicBezTo>
                        <a:pt x="2765" y="644"/>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2"/>
                <p:cNvSpPr/>
                <p:nvPr/>
              </p:nvSpPr>
              <p:spPr>
                <a:xfrm>
                  <a:off x="11940625" y="2983975"/>
                  <a:ext cx="68325" cy="69125"/>
                </a:xfrm>
                <a:custGeom>
                  <a:avLst/>
                  <a:gdLst/>
                  <a:ahLst/>
                  <a:cxnLst/>
                  <a:rect l="l" t="t" r="r" b="b"/>
                  <a:pathLst>
                    <a:path w="2733" h="2765" extrusionOk="0">
                      <a:moveTo>
                        <a:pt x="1350" y="0"/>
                      </a:moveTo>
                      <a:cubicBezTo>
                        <a:pt x="611" y="0"/>
                        <a:pt x="0" y="611"/>
                        <a:pt x="0" y="1383"/>
                      </a:cubicBezTo>
                      <a:cubicBezTo>
                        <a:pt x="0" y="2122"/>
                        <a:pt x="611" y="2765"/>
                        <a:pt x="1350" y="2765"/>
                      </a:cubicBezTo>
                      <a:cubicBezTo>
                        <a:pt x="2122" y="2765"/>
                        <a:pt x="2732" y="2122"/>
                        <a:pt x="2732" y="1383"/>
                      </a:cubicBezTo>
                      <a:cubicBezTo>
                        <a:pt x="2732" y="611"/>
                        <a:pt x="2122" y="0"/>
                        <a:pt x="135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2"/>
                <p:cNvSpPr/>
                <p:nvPr/>
              </p:nvSpPr>
              <p:spPr>
                <a:xfrm>
                  <a:off x="12540100" y="1317275"/>
                  <a:ext cx="69150" cy="69150"/>
                </a:xfrm>
                <a:custGeom>
                  <a:avLst/>
                  <a:gdLst/>
                  <a:ahLst/>
                  <a:cxnLst/>
                  <a:rect l="l" t="t" r="r" b="b"/>
                  <a:pathLst>
                    <a:path w="2766" h="2766" extrusionOk="0">
                      <a:moveTo>
                        <a:pt x="1383" y="1"/>
                      </a:moveTo>
                      <a:cubicBezTo>
                        <a:pt x="644" y="1"/>
                        <a:pt x="1" y="611"/>
                        <a:pt x="1" y="1383"/>
                      </a:cubicBezTo>
                      <a:cubicBezTo>
                        <a:pt x="1" y="2154"/>
                        <a:pt x="644" y="2765"/>
                        <a:pt x="1383" y="2765"/>
                      </a:cubicBezTo>
                      <a:cubicBezTo>
                        <a:pt x="2155" y="2765"/>
                        <a:pt x="2765" y="2154"/>
                        <a:pt x="2765" y="1383"/>
                      </a:cubicBezTo>
                      <a:cubicBezTo>
                        <a:pt x="2765" y="611"/>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2"/>
                <p:cNvSpPr/>
                <p:nvPr/>
              </p:nvSpPr>
              <p:spPr>
                <a:xfrm>
                  <a:off x="13074525" y="3947500"/>
                  <a:ext cx="69125" cy="68325"/>
                </a:xfrm>
                <a:custGeom>
                  <a:avLst/>
                  <a:gdLst/>
                  <a:ahLst/>
                  <a:cxnLst/>
                  <a:rect l="l" t="t" r="r" b="b"/>
                  <a:pathLst>
                    <a:path w="2765" h="2733" extrusionOk="0">
                      <a:moveTo>
                        <a:pt x="1382" y="1"/>
                      </a:moveTo>
                      <a:cubicBezTo>
                        <a:pt x="611" y="1"/>
                        <a:pt x="0" y="611"/>
                        <a:pt x="0" y="1383"/>
                      </a:cubicBezTo>
                      <a:cubicBezTo>
                        <a:pt x="0" y="2122"/>
                        <a:pt x="611" y="2733"/>
                        <a:pt x="1382" y="2733"/>
                      </a:cubicBezTo>
                      <a:cubicBezTo>
                        <a:pt x="2122" y="2733"/>
                        <a:pt x="2764" y="2122"/>
                        <a:pt x="2764" y="1383"/>
                      </a:cubicBezTo>
                      <a:cubicBezTo>
                        <a:pt x="2764" y="611"/>
                        <a:pt x="2122" y="1"/>
                        <a:pt x="138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2"/>
                <p:cNvSpPr/>
                <p:nvPr/>
              </p:nvSpPr>
              <p:spPr>
                <a:xfrm>
                  <a:off x="13839550" y="4119475"/>
                  <a:ext cx="69150" cy="68325"/>
                </a:xfrm>
                <a:custGeom>
                  <a:avLst/>
                  <a:gdLst/>
                  <a:ahLst/>
                  <a:cxnLst/>
                  <a:rect l="l" t="t" r="r" b="b"/>
                  <a:pathLst>
                    <a:path w="2766" h="2733" extrusionOk="0">
                      <a:moveTo>
                        <a:pt x="1383" y="1"/>
                      </a:moveTo>
                      <a:cubicBezTo>
                        <a:pt x="611" y="1"/>
                        <a:pt x="1" y="611"/>
                        <a:pt x="1" y="1351"/>
                      </a:cubicBezTo>
                      <a:cubicBezTo>
                        <a:pt x="1" y="2122"/>
                        <a:pt x="611" y="2733"/>
                        <a:pt x="1383" y="2733"/>
                      </a:cubicBezTo>
                      <a:cubicBezTo>
                        <a:pt x="2122" y="2733"/>
                        <a:pt x="2765" y="2122"/>
                        <a:pt x="2765" y="1351"/>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2"/>
                <p:cNvSpPr/>
                <p:nvPr/>
              </p:nvSpPr>
              <p:spPr>
                <a:xfrm>
                  <a:off x="10574475" y="5248550"/>
                  <a:ext cx="69125" cy="68325"/>
                </a:xfrm>
                <a:custGeom>
                  <a:avLst/>
                  <a:gdLst/>
                  <a:ahLst/>
                  <a:cxnLst/>
                  <a:rect l="l" t="t" r="r" b="b"/>
                  <a:pathLst>
                    <a:path w="2765" h="2733" extrusionOk="0">
                      <a:moveTo>
                        <a:pt x="1383" y="1"/>
                      </a:moveTo>
                      <a:cubicBezTo>
                        <a:pt x="611" y="1"/>
                        <a:pt x="1" y="611"/>
                        <a:pt x="1" y="1383"/>
                      </a:cubicBezTo>
                      <a:cubicBezTo>
                        <a:pt x="1" y="2122"/>
                        <a:pt x="611" y="2733"/>
                        <a:pt x="1383" y="2733"/>
                      </a:cubicBezTo>
                      <a:cubicBezTo>
                        <a:pt x="2122" y="2733"/>
                        <a:pt x="2765" y="2122"/>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2"/>
                <p:cNvSpPr/>
                <p:nvPr/>
              </p:nvSpPr>
              <p:spPr>
                <a:xfrm>
                  <a:off x="11748550" y="5134450"/>
                  <a:ext cx="69150" cy="69125"/>
                </a:xfrm>
                <a:custGeom>
                  <a:avLst/>
                  <a:gdLst/>
                  <a:ahLst/>
                  <a:cxnLst/>
                  <a:rect l="l" t="t" r="r" b="b"/>
                  <a:pathLst>
                    <a:path w="2766" h="2765" extrusionOk="0">
                      <a:moveTo>
                        <a:pt x="1383" y="0"/>
                      </a:moveTo>
                      <a:cubicBezTo>
                        <a:pt x="611" y="0"/>
                        <a:pt x="1" y="611"/>
                        <a:pt x="1" y="1382"/>
                      </a:cubicBezTo>
                      <a:cubicBezTo>
                        <a:pt x="1" y="2154"/>
                        <a:pt x="611" y="2764"/>
                        <a:pt x="1383" y="2764"/>
                      </a:cubicBezTo>
                      <a:cubicBezTo>
                        <a:pt x="2122" y="2764"/>
                        <a:pt x="2765" y="2154"/>
                        <a:pt x="2765" y="1382"/>
                      </a:cubicBezTo>
                      <a:cubicBezTo>
                        <a:pt x="2765"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2"/>
                <p:cNvSpPr/>
                <p:nvPr/>
              </p:nvSpPr>
              <p:spPr>
                <a:xfrm>
                  <a:off x="13168525" y="5425350"/>
                  <a:ext cx="69150" cy="68325"/>
                </a:xfrm>
                <a:custGeom>
                  <a:avLst/>
                  <a:gdLst/>
                  <a:ahLst/>
                  <a:cxnLst/>
                  <a:rect l="l" t="t" r="r" b="b"/>
                  <a:pathLst>
                    <a:path w="2766" h="2733" extrusionOk="0">
                      <a:moveTo>
                        <a:pt x="1383" y="0"/>
                      </a:moveTo>
                      <a:cubicBezTo>
                        <a:pt x="644" y="0"/>
                        <a:pt x="1" y="611"/>
                        <a:pt x="1" y="1383"/>
                      </a:cubicBezTo>
                      <a:cubicBezTo>
                        <a:pt x="1" y="2122"/>
                        <a:pt x="644" y="2733"/>
                        <a:pt x="1383" y="2733"/>
                      </a:cubicBezTo>
                      <a:cubicBezTo>
                        <a:pt x="2155" y="2733"/>
                        <a:pt x="2765" y="2122"/>
                        <a:pt x="2765" y="1383"/>
                      </a:cubicBezTo>
                      <a:cubicBezTo>
                        <a:pt x="2765" y="611"/>
                        <a:pt x="2155"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2"/>
                <p:cNvSpPr/>
                <p:nvPr/>
              </p:nvSpPr>
              <p:spPr>
                <a:xfrm>
                  <a:off x="14190725" y="4186975"/>
                  <a:ext cx="69150" cy="69150"/>
                </a:xfrm>
                <a:custGeom>
                  <a:avLst/>
                  <a:gdLst/>
                  <a:ahLst/>
                  <a:cxnLst/>
                  <a:rect l="l" t="t" r="r" b="b"/>
                  <a:pathLst>
                    <a:path w="2766" h="2766" extrusionOk="0">
                      <a:moveTo>
                        <a:pt x="1383" y="1"/>
                      </a:moveTo>
                      <a:cubicBezTo>
                        <a:pt x="612" y="1"/>
                        <a:pt x="1" y="611"/>
                        <a:pt x="1" y="1383"/>
                      </a:cubicBezTo>
                      <a:cubicBezTo>
                        <a:pt x="1" y="2154"/>
                        <a:pt x="612" y="2765"/>
                        <a:pt x="1383" y="2765"/>
                      </a:cubicBezTo>
                      <a:cubicBezTo>
                        <a:pt x="2122" y="2765"/>
                        <a:pt x="2765" y="2154"/>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2"/>
                <p:cNvSpPr/>
                <p:nvPr/>
              </p:nvSpPr>
              <p:spPr>
                <a:xfrm>
                  <a:off x="11029325" y="3883225"/>
                  <a:ext cx="68325" cy="68325"/>
                </a:xfrm>
                <a:custGeom>
                  <a:avLst/>
                  <a:gdLst/>
                  <a:ahLst/>
                  <a:cxnLst/>
                  <a:rect l="l" t="t" r="r" b="b"/>
                  <a:pathLst>
                    <a:path w="2733" h="2733" extrusionOk="0">
                      <a:moveTo>
                        <a:pt x="1383" y="0"/>
                      </a:moveTo>
                      <a:cubicBezTo>
                        <a:pt x="611" y="0"/>
                        <a:pt x="0" y="611"/>
                        <a:pt x="0" y="1382"/>
                      </a:cubicBezTo>
                      <a:cubicBezTo>
                        <a:pt x="0" y="2122"/>
                        <a:pt x="611" y="2732"/>
                        <a:pt x="1383" y="2732"/>
                      </a:cubicBezTo>
                      <a:cubicBezTo>
                        <a:pt x="2122" y="2732"/>
                        <a:pt x="2733" y="2122"/>
                        <a:pt x="2733" y="1382"/>
                      </a:cubicBezTo>
                      <a:cubicBezTo>
                        <a:pt x="2733"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2"/>
                <p:cNvSpPr/>
                <p:nvPr/>
              </p:nvSpPr>
              <p:spPr>
                <a:xfrm>
                  <a:off x="13628200" y="2202850"/>
                  <a:ext cx="68325" cy="69150"/>
                </a:xfrm>
                <a:custGeom>
                  <a:avLst/>
                  <a:gdLst/>
                  <a:ahLst/>
                  <a:cxnLst/>
                  <a:rect l="l" t="t" r="r" b="b"/>
                  <a:pathLst>
                    <a:path w="2733" h="2766" extrusionOk="0">
                      <a:moveTo>
                        <a:pt x="1351" y="1"/>
                      </a:moveTo>
                      <a:cubicBezTo>
                        <a:pt x="611" y="1"/>
                        <a:pt x="1" y="644"/>
                        <a:pt x="1" y="1383"/>
                      </a:cubicBezTo>
                      <a:cubicBezTo>
                        <a:pt x="1" y="2155"/>
                        <a:pt x="611" y="2765"/>
                        <a:pt x="1351" y="2765"/>
                      </a:cubicBezTo>
                      <a:cubicBezTo>
                        <a:pt x="2122" y="2765"/>
                        <a:pt x="2733" y="2155"/>
                        <a:pt x="2733" y="1383"/>
                      </a:cubicBezTo>
                      <a:cubicBezTo>
                        <a:pt x="2733" y="644"/>
                        <a:pt x="2122" y="1"/>
                        <a:pt x="135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2"/>
                <p:cNvSpPr/>
                <p:nvPr/>
              </p:nvSpPr>
              <p:spPr>
                <a:xfrm>
                  <a:off x="12573875" y="2441525"/>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2"/>
                <p:cNvSpPr/>
                <p:nvPr/>
              </p:nvSpPr>
              <p:spPr>
                <a:xfrm>
                  <a:off x="13996250" y="3286925"/>
                  <a:ext cx="90850" cy="90025"/>
                </a:xfrm>
                <a:custGeom>
                  <a:avLst/>
                  <a:gdLst/>
                  <a:ahLst/>
                  <a:cxnLst/>
                  <a:rect l="l" t="t" r="r" b="b"/>
                  <a:pathLst>
                    <a:path w="3634" h="3601" extrusionOk="0">
                      <a:moveTo>
                        <a:pt x="1801" y="1"/>
                      </a:moveTo>
                      <a:cubicBezTo>
                        <a:pt x="804" y="1"/>
                        <a:pt x="1" y="804"/>
                        <a:pt x="1" y="1801"/>
                      </a:cubicBezTo>
                      <a:cubicBezTo>
                        <a:pt x="1" y="2797"/>
                        <a:pt x="804" y="3601"/>
                        <a:pt x="1801" y="3601"/>
                      </a:cubicBezTo>
                      <a:cubicBezTo>
                        <a:pt x="2830" y="3601"/>
                        <a:pt x="3633" y="2797"/>
                        <a:pt x="3633" y="1801"/>
                      </a:cubicBezTo>
                      <a:cubicBezTo>
                        <a:pt x="3633" y="804"/>
                        <a:pt x="2830" y="1"/>
                        <a:pt x="18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2"/>
                <p:cNvSpPr/>
                <p:nvPr/>
              </p:nvSpPr>
              <p:spPr>
                <a:xfrm>
                  <a:off x="12759500" y="4819425"/>
                  <a:ext cx="90825" cy="90825"/>
                </a:xfrm>
                <a:custGeom>
                  <a:avLst/>
                  <a:gdLst/>
                  <a:ahLst/>
                  <a:cxnLst/>
                  <a:rect l="l" t="t" r="r" b="b"/>
                  <a:pathLst>
                    <a:path w="3633" h="3633" extrusionOk="0">
                      <a:moveTo>
                        <a:pt x="1801" y="0"/>
                      </a:moveTo>
                      <a:cubicBezTo>
                        <a:pt x="804" y="0"/>
                        <a:pt x="0" y="804"/>
                        <a:pt x="0" y="1800"/>
                      </a:cubicBezTo>
                      <a:cubicBezTo>
                        <a:pt x="0" y="2829"/>
                        <a:pt x="804" y="3633"/>
                        <a:pt x="1801" y="3633"/>
                      </a:cubicBezTo>
                      <a:cubicBezTo>
                        <a:pt x="2797" y="3633"/>
                        <a:pt x="3633" y="2829"/>
                        <a:pt x="3633" y="1800"/>
                      </a:cubicBezTo>
                      <a:cubicBezTo>
                        <a:pt x="3633"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2"/>
                <p:cNvSpPr/>
                <p:nvPr/>
              </p:nvSpPr>
              <p:spPr>
                <a:xfrm>
                  <a:off x="13403200" y="4481900"/>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2"/>
                <p:cNvSpPr/>
                <p:nvPr/>
              </p:nvSpPr>
              <p:spPr>
                <a:xfrm>
                  <a:off x="12187325" y="4534950"/>
                  <a:ext cx="90025" cy="90025"/>
                </a:xfrm>
                <a:custGeom>
                  <a:avLst/>
                  <a:gdLst/>
                  <a:ahLst/>
                  <a:cxnLst/>
                  <a:rect l="l" t="t" r="r" b="b"/>
                  <a:pathLst>
                    <a:path w="3601" h="3601" extrusionOk="0">
                      <a:moveTo>
                        <a:pt x="1801" y="0"/>
                      </a:moveTo>
                      <a:cubicBezTo>
                        <a:pt x="804" y="0"/>
                        <a:pt x="1" y="804"/>
                        <a:pt x="1" y="1800"/>
                      </a:cubicBezTo>
                      <a:cubicBezTo>
                        <a:pt x="1" y="2797"/>
                        <a:pt x="804"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2"/>
                <p:cNvSpPr/>
                <p:nvPr/>
              </p:nvSpPr>
              <p:spPr>
                <a:xfrm>
                  <a:off x="10377600" y="45920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2" y="2797"/>
                        <a:pt x="3632" y="1801"/>
                      </a:cubicBezTo>
                      <a:cubicBezTo>
                        <a:pt x="3632"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2"/>
                <p:cNvSpPr/>
                <p:nvPr/>
              </p:nvSpPr>
              <p:spPr>
                <a:xfrm>
                  <a:off x="11313000" y="55708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3" y="2797"/>
                        <a:pt x="3633" y="1801"/>
                      </a:cubicBezTo>
                      <a:cubicBezTo>
                        <a:pt x="3633"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2"/>
                <p:cNvSpPr/>
                <p:nvPr/>
              </p:nvSpPr>
              <p:spPr>
                <a:xfrm>
                  <a:off x="12329575" y="5426150"/>
                  <a:ext cx="90825" cy="90825"/>
                </a:xfrm>
                <a:custGeom>
                  <a:avLst/>
                  <a:gdLst/>
                  <a:ahLst/>
                  <a:cxnLst/>
                  <a:rect l="l" t="t" r="r" b="b"/>
                  <a:pathLst>
                    <a:path w="3633" h="3633" extrusionOk="0">
                      <a:moveTo>
                        <a:pt x="1832" y="0"/>
                      </a:moveTo>
                      <a:cubicBezTo>
                        <a:pt x="836" y="0"/>
                        <a:pt x="0" y="804"/>
                        <a:pt x="0" y="1833"/>
                      </a:cubicBezTo>
                      <a:cubicBezTo>
                        <a:pt x="0" y="2829"/>
                        <a:pt x="836" y="3633"/>
                        <a:pt x="1832" y="3633"/>
                      </a:cubicBezTo>
                      <a:cubicBezTo>
                        <a:pt x="2829" y="3633"/>
                        <a:pt x="3632" y="2829"/>
                        <a:pt x="3632" y="1833"/>
                      </a:cubicBezTo>
                      <a:cubicBezTo>
                        <a:pt x="3632" y="804"/>
                        <a:pt x="2829" y="0"/>
                        <a:pt x="183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2"/>
                <p:cNvSpPr/>
                <p:nvPr/>
              </p:nvSpPr>
              <p:spPr>
                <a:xfrm>
                  <a:off x="11811225" y="3906525"/>
                  <a:ext cx="90050" cy="90025"/>
                </a:xfrm>
                <a:custGeom>
                  <a:avLst/>
                  <a:gdLst/>
                  <a:ahLst/>
                  <a:cxnLst/>
                  <a:rect l="l" t="t" r="r" b="b"/>
                  <a:pathLst>
                    <a:path w="3602" h="3601" extrusionOk="0">
                      <a:moveTo>
                        <a:pt x="1801" y="0"/>
                      </a:moveTo>
                      <a:cubicBezTo>
                        <a:pt x="805" y="0"/>
                        <a:pt x="1" y="804"/>
                        <a:pt x="1" y="1800"/>
                      </a:cubicBezTo>
                      <a:cubicBezTo>
                        <a:pt x="1" y="2797"/>
                        <a:pt x="805"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2"/>
                <p:cNvSpPr/>
                <p:nvPr/>
              </p:nvSpPr>
              <p:spPr>
                <a:xfrm>
                  <a:off x="11407825" y="2153025"/>
                  <a:ext cx="90025" cy="90850"/>
                </a:xfrm>
                <a:custGeom>
                  <a:avLst/>
                  <a:gdLst/>
                  <a:ahLst/>
                  <a:cxnLst/>
                  <a:rect l="l" t="t" r="r" b="b"/>
                  <a:pathLst>
                    <a:path w="3601" h="3634" extrusionOk="0">
                      <a:moveTo>
                        <a:pt x="1800" y="1"/>
                      </a:moveTo>
                      <a:cubicBezTo>
                        <a:pt x="804" y="1"/>
                        <a:pt x="0" y="837"/>
                        <a:pt x="0" y="1833"/>
                      </a:cubicBezTo>
                      <a:cubicBezTo>
                        <a:pt x="0" y="2830"/>
                        <a:pt x="804" y="3633"/>
                        <a:pt x="1800" y="3633"/>
                      </a:cubicBezTo>
                      <a:cubicBezTo>
                        <a:pt x="2797" y="3633"/>
                        <a:pt x="3601" y="2830"/>
                        <a:pt x="3601" y="1833"/>
                      </a:cubicBezTo>
                      <a:cubicBezTo>
                        <a:pt x="3601" y="837"/>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cxnSp>
        <p:nvCxnSpPr>
          <p:cNvPr id="1835" name="Google Shape;1835;p42"/>
          <p:cNvCxnSpPr/>
          <p:nvPr/>
        </p:nvCxnSpPr>
        <p:spPr>
          <a:xfrm>
            <a:off x="8863625" y="1371200"/>
            <a:ext cx="557400" cy="628500"/>
          </a:xfrm>
          <a:prstGeom prst="straightConnector1">
            <a:avLst/>
          </a:prstGeom>
          <a:noFill/>
          <a:ln w="9525" cap="flat" cmpd="sng">
            <a:solidFill>
              <a:schemeClr val="accent2"/>
            </a:solidFill>
            <a:prstDash val="solid"/>
            <a:round/>
            <a:headEnd type="none" w="med" len="med"/>
            <a:tailEnd type="none" w="med" len="med"/>
          </a:ln>
        </p:spPr>
      </p:cxnSp>
      <p:cxnSp>
        <p:nvCxnSpPr>
          <p:cNvPr id="1836" name="Google Shape;1836;p42"/>
          <p:cNvCxnSpPr/>
          <p:nvPr/>
        </p:nvCxnSpPr>
        <p:spPr>
          <a:xfrm flipH="1">
            <a:off x="8351200" y="1994500"/>
            <a:ext cx="1079400" cy="364800"/>
          </a:xfrm>
          <a:prstGeom prst="straightConnector1">
            <a:avLst/>
          </a:prstGeom>
          <a:noFill/>
          <a:ln w="9525" cap="flat" cmpd="sng">
            <a:solidFill>
              <a:schemeClr val="accent2"/>
            </a:solidFill>
            <a:prstDash val="solid"/>
            <a:round/>
            <a:headEnd type="none" w="med" len="med"/>
            <a:tailEnd type="none"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52">
          <a:extLst>
            <a:ext uri="{FF2B5EF4-FFF2-40B4-BE49-F238E27FC236}">
              <a16:creationId xmlns:a16="http://schemas.microsoft.com/office/drawing/2014/main" id="{22F68B4F-8AF5-33CF-2EAD-8A628C2D7C37}"/>
            </a:ext>
          </a:extLst>
        </p:cNvPr>
        <p:cNvGrpSpPr/>
        <p:nvPr/>
      </p:nvGrpSpPr>
      <p:grpSpPr>
        <a:xfrm>
          <a:off x="0" y="0"/>
          <a:ext cx="0" cy="0"/>
          <a:chOff x="0" y="0"/>
          <a:chExt cx="0" cy="0"/>
        </a:xfrm>
      </p:grpSpPr>
      <p:sp>
        <p:nvSpPr>
          <p:cNvPr id="1753" name="Google Shape;1753;p42">
            <a:extLst>
              <a:ext uri="{FF2B5EF4-FFF2-40B4-BE49-F238E27FC236}">
                <a16:creationId xmlns:a16="http://schemas.microsoft.com/office/drawing/2014/main" id="{E9479CC4-31C9-73D1-995F-F054CB5F14D3}"/>
              </a:ext>
            </a:extLst>
          </p:cNvPr>
          <p:cNvSpPr txBox="1">
            <a:spLocks noGrp="1"/>
          </p:cNvSpPr>
          <p:nvPr>
            <p:ph type="title"/>
          </p:nvPr>
        </p:nvSpPr>
        <p:spPr>
          <a:xfrm>
            <a:off x="719999" y="2028652"/>
            <a:ext cx="5258695" cy="815203"/>
          </a:xfrm>
          <a:prstGeom prst="rect">
            <a:avLst/>
          </a:prstGeom>
        </p:spPr>
        <p:txBody>
          <a:bodyPr spcFirstLastPara="1" wrap="square" lIns="91425" tIns="91425" rIns="91425" bIns="91425" anchor="b" anchorCtr="0">
            <a:noAutofit/>
          </a:bodyPr>
          <a:lstStyle/>
          <a:p>
            <a:pPr lvl="0"/>
            <a:r>
              <a:rPr lang="en-GB" sz="4000" dirty="0">
                <a:latin typeface="Poppins" panose="00000500000000000000" pitchFamily="2" charset="0"/>
                <a:cs typeface="Poppins" panose="00000500000000000000" pitchFamily="2" charset="0"/>
              </a:rPr>
              <a:t>Q&amp;A Session</a:t>
            </a:r>
            <a:endParaRPr sz="4000" dirty="0">
              <a:latin typeface="Poppins" panose="00000500000000000000" pitchFamily="2" charset="0"/>
              <a:cs typeface="Poppins" panose="00000500000000000000" pitchFamily="2" charset="0"/>
            </a:endParaRPr>
          </a:p>
        </p:txBody>
      </p:sp>
      <p:sp>
        <p:nvSpPr>
          <p:cNvPr id="1754" name="Google Shape;1754;p42">
            <a:extLst>
              <a:ext uri="{FF2B5EF4-FFF2-40B4-BE49-F238E27FC236}">
                <a16:creationId xmlns:a16="http://schemas.microsoft.com/office/drawing/2014/main" id="{17414A67-31FB-0453-AF50-B05838A4533E}"/>
              </a:ext>
            </a:extLst>
          </p:cNvPr>
          <p:cNvSpPr txBox="1">
            <a:spLocks noGrp="1"/>
          </p:cNvSpPr>
          <p:nvPr>
            <p:ph type="title" idx="2"/>
          </p:nvPr>
        </p:nvSpPr>
        <p:spPr>
          <a:xfrm>
            <a:off x="842800" y="891150"/>
            <a:ext cx="957300" cy="96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6</a:t>
            </a:r>
            <a:endParaRPr dirty="0"/>
          </a:p>
        </p:txBody>
      </p:sp>
      <p:grpSp>
        <p:nvGrpSpPr>
          <p:cNvPr id="1756" name="Google Shape;1756;p42">
            <a:extLst>
              <a:ext uri="{FF2B5EF4-FFF2-40B4-BE49-F238E27FC236}">
                <a16:creationId xmlns:a16="http://schemas.microsoft.com/office/drawing/2014/main" id="{2A2AA712-3434-BBAA-639C-9EC0D09772E1}"/>
              </a:ext>
            </a:extLst>
          </p:cNvPr>
          <p:cNvGrpSpPr/>
          <p:nvPr/>
        </p:nvGrpSpPr>
        <p:grpSpPr>
          <a:xfrm>
            <a:off x="6446892" y="1257537"/>
            <a:ext cx="5505638" cy="5597234"/>
            <a:chOff x="6499242" y="1053762"/>
            <a:chExt cx="5505638" cy="5597234"/>
          </a:xfrm>
        </p:grpSpPr>
        <p:grpSp>
          <p:nvGrpSpPr>
            <p:cNvPr id="1757" name="Google Shape;1757;p42">
              <a:extLst>
                <a:ext uri="{FF2B5EF4-FFF2-40B4-BE49-F238E27FC236}">
                  <a16:creationId xmlns:a16="http://schemas.microsoft.com/office/drawing/2014/main" id="{D9641D24-89EB-8E13-F4DE-3BE6BE5B516C}"/>
                </a:ext>
              </a:extLst>
            </p:cNvPr>
            <p:cNvGrpSpPr/>
            <p:nvPr/>
          </p:nvGrpSpPr>
          <p:grpSpPr>
            <a:xfrm>
              <a:off x="7989100" y="2783725"/>
              <a:ext cx="584850" cy="594450"/>
              <a:chOff x="2214950" y="5878400"/>
              <a:chExt cx="584850" cy="594450"/>
            </a:xfrm>
          </p:grpSpPr>
          <p:sp>
            <p:nvSpPr>
              <p:cNvPr id="1758" name="Google Shape;1758;p42">
                <a:extLst>
                  <a:ext uri="{FF2B5EF4-FFF2-40B4-BE49-F238E27FC236}">
                    <a16:creationId xmlns:a16="http://schemas.microsoft.com/office/drawing/2014/main" id="{101BDEA9-209C-75D8-F5CE-6E43FA78AD1A}"/>
                  </a:ext>
                </a:extLst>
              </p:cNvPr>
              <p:cNvSpPr/>
              <p:nvPr/>
            </p:nvSpPr>
            <p:spPr>
              <a:xfrm>
                <a:off x="2228500" y="5891175"/>
                <a:ext cx="546575" cy="562525"/>
              </a:xfrm>
              <a:custGeom>
                <a:avLst/>
                <a:gdLst/>
                <a:ahLst/>
                <a:cxnLst/>
                <a:rect l="l" t="t" r="r" b="b"/>
                <a:pathLst>
                  <a:path w="21863" h="22501" fill="none" extrusionOk="0">
                    <a:moveTo>
                      <a:pt x="14969" y="1"/>
                    </a:moveTo>
                    <a:lnTo>
                      <a:pt x="1" y="17202"/>
                    </a:lnTo>
                    <a:lnTo>
                      <a:pt x="21862" y="22500"/>
                    </a:lnTo>
                    <a:lnTo>
                      <a:pt x="16213" y="12192"/>
                    </a:lnTo>
                    <a:lnTo>
                      <a:pt x="1" y="17202"/>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2">
                <a:extLst>
                  <a:ext uri="{FF2B5EF4-FFF2-40B4-BE49-F238E27FC236}">
                    <a16:creationId xmlns:a16="http://schemas.microsoft.com/office/drawing/2014/main" id="{0A498C4D-BE64-9281-76D5-ECA939C593EB}"/>
                  </a:ext>
                </a:extLst>
              </p:cNvPr>
              <p:cNvSpPr/>
              <p:nvPr/>
            </p:nvSpPr>
            <p:spPr>
              <a:xfrm>
                <a:off x="2589950" y="5878400"/>
                <a:ext cx="25550" cy="25575"/>
              </a:xfrm>
              <a:custGeom>
                <a:avLst/>
                <a:gdLst/>
                <a:ahLst/>
                <a:cxnLst/>
                <a:rect l="l" t="t" r="r" b="b"/>
                <a:pathLst>
                  <a:path w="1022" h="1023" extrusionOk="0">
                    <a:moveTo>
                      <a:pt x="1021" y="512"/>
                    </a:moveTo>
                    <a:cubicBezTo>
                      <a:pt x="1021" y="799"/>
                      <a:pt x="798" y="1022"/>
                      <a:pt x="511" y="1022"/>
                    </a:cubicBezTo>
                    <a:cubicBezTo>
                      <a:pt x="224" y="1022"/>
                      <a:pt x="0" y="799"/>
                      <a:pt x="0" y="512"/>
                    </a:cubicBezTo>
                    <a:cubicBezTo>
                      <a:pt x="0" y="256"/>
                      <a:pt x="224" y="1"/>
                      <a:pt x="511" y="1"/>
                    </a:cubicBezTo>
                    <a:cubicBezTo>
                      <a:pt x="798" y="1"/>
                      <a:pt x="1021" y="256"/>
                      <a:pt x="1021" y="51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2">
                <a:extLst>
                  <a:ext uri="{FF2B5EF4-FFF2-40B4-BE49-F238E27FC236}">
                    <a16:creationId xmlns:a16="http://schemas.microsoft.com/office/drawing/2014/main" id="{2A0631E5-0F00-93CA-386C-D06D0C0A4F9F}"/>
                  </a:ext>
                </a:extLst>
              </p:cNvPr>
              <p:cNvSpPr/>
              <p:nvPr/>
            </p:nvSpPr>
            <p:spPr>
              <a:xfrm>
                <a:off x="2621050" y="6183200"/>
                <a:ext cx="25575" cy="25550"/>
              </a:xfrm>
              <a:custGeom>
                <a:avLst/>
                <a:gdLst/>
                <a:ahLst/>
                <a:cxnLst/>
                <a:rect l="l" t="t" r="r" b="b"/>
                <a:pathLst>
                  <a:path w="1023" h="1022" extrusionOk="0">
                    <a:moveTo>
                      <a:pt x="1022" y="511"/>
                    </a:moveTo>
                    <a:cubicBezTo>
                      <a:pt x="1022" y="798"/>
                      <a:pt x="799" y="1021"/>
                      <a:pt x="511" y="1021"/>
                    </a:cubicBezTo>
                    <a:cubicBezTo>
                      <a:pt x="224" y="1021"/>
                      <a:pt x="1" y="798"/>
                      <a:pt x="1" y="511"/>
                    </a:cubicBezTo>
                    <a:cubicBezTo>
                      <a:pt x="1" y="224"/>
                      <a:pt x="224" y="0"/>
                      <a:pt x="511" y="0"/>
                    </a:cubicBezTo>
                    <a:cubicBezTo>
                      <a:pt x="799"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2">
                <a:extLst>
                  <a:ext uri="{FF2B5EF4-FFF2-40B4-BE49-F238E27FC236}">
                    <a16:creationId xmlns:a16="http://schemas.microsoft.com/office/drawing/2014/main" id="{00A11570-74F0-E3F8-66A3-68F49463781A}"/>
                  </a:ext>
                </a:extLst>
              </p:cNvPr>
              <p:cNvSpPr/>
              <p:nvPr/>
            </p:nvSpPr>
            <p:spPr>
              <a:xfrm>
                <a:off x="2214950" y="6294100"/>
                <a:ext cx="42300" cy="42300"/>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2">
                <a:extLst>
                  <a:ext uri="{FF2B5EF4-FFF2-40B4-BE49-F238E27FC236}">
                    <a16:creationId xmlns:a16="http://schemas.microsoft.com/office/drawing/2014/main" id="{CB6D7103-08BF-9407-CDE7-48FDAB7645DC}"/>
                  </a:ext>
                </a:extLst>
              </p:cNvPr>
              <p:cNvSpPr/>
              <p:nvPr/>
            </p:nvSpPr>
            <p:spPr>
              <a:xfrm>
                <a:off x="2757500" y="6430525"/>
                <a:ext cx="42300" cy="42325"/>
              </a:xfrm>
              <a:custGeom>
                <a:avLst/>
                <a:gdLst/>
                <a:ahLst/>
                <a:cxnLst/>
                <a:rect l="l" t="t" r="r" b="b"/>
                <a:pathLst>
                  <a:path w="1692" h="1693" extrusionOk="0">
                    <a:moveTo>
                      <a:pt x="1692" y="830"/>
                    </a:moveTo>
                    <a:cubicBezTo>
                      <a:pt x="1692" y="1309"/>
                      <a:pt x="1309" y="1692"/>
                      <a:pt x="830" y="1692"/>
                    </a:cubicBezTo>
                    <a:cubicBezTo>
                      <a:pt x="383" y="1692"/>
                      <a:pt x="0" y="1309"/>
                      <a:pt x="0" y="830"/>
                    </a:cubicBezTo>
                    <a:cubicBezTo>
                      <a:pt x="0" y="384"/>
                      <a:pt x="383" y="1"/>
                      <a:pt x="830"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3" name="Google Shape;1763;p42">
              <a:extLst>
                <a:ext uri="{FF2B5EF4-FFF2-40B4-BE49-F238E27FC236}">
                  <a16:creationId xmlns:a16="http://schemas.microsoft.com/office/drawing/2014/main" id="{4FB1A873-5B15-26B9-F520-6B36A4B992E4}"/>
                </a:ext>
              </a:extLst>
            </p:cNvPr>
            <p:cNvGrpSpPr/>
            <p:nvPr/>
          </p:nvGrpSpPr>
          <p:grpSpPr>
            <a:xfrm rot="-153375">
              <a:off x="6839463" y="4436056"/>
              <a:ext cx="927920" cy="503473"/>
              <a:chOff x="3176988" y="6051975"/>
              <a:chExt cx="927925" cy="503475"/>
            </a:xfrm>
          </p:grpSpPr>
          <p:sp>
            <p:nvSpPr>
              <p:cNvPr id="1764" name="Google Shape;1764;p42">
                <a:extLst>
                  <a:ext uri="{FF2B5EF4-FFF2-40B4-BE49-F238E27FC236}">
                    <a16:creationId xmlns:a16="http://schemas.microsoft.com/office/drawing/2014/main" id="{4BFB5C67-290A-8FFB-330C-B313651CEAA3}"/>
                  </a:ext>
                </a:extLst>
              </p:cNvPr>
              <p:cNvSpPr/>
              <p:nvPr/>
            </p:nvSpPr>
            <p:spPr>
              <a:xfrm>
                <a:off x="3198538" y="6072725"/>
                <a:ext cx="893625" cy="472350"/>
              </a:xfrm>
              <a:custGeom>
                <a:avLst/>
                <a:gdLst/>
                <a:ahLst/>
                <a:cxnLst/>
                <a:rect l="l" t="t" r="r" b="b"/>
                <a:pathLst>
                  <a:path w="35745" h="18894" fill="none" extrusionOk="0">
                    <a:moveTo>
                      <a:pt x="0" y="1"/>
                    </a:moveTo>
                    <a:lnTo>
                      <a:pt x="6862" y="17809"/>
                    </a:lnTo>
                    <a:lnTo>
                      <a:pt x="35744" y="18894"/>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2">
                <a:extLst>
                  <a:ext uri="{FF2B5EF4-FFF2-40B4-BE49-F238E27FC236}">
                    <a16:creationId xmlns:a16="http://schemas.microsoft.com/office/drawing/2014/main" id="{B15B048A-4C2A-2D4B-1CFA-C39FECFE0841}"/>
                  </a:ext>
                </a:extLst>
              </p:cNvPr>
              <p:cNvSpPr/>
              <p:nvPr/>
            </p:nvSpPr>
            <p:spPr>
              <a:xfrm>
                <a:off x="4079363" y="6529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1"/>
                      <a:pt x="511" y="1"/>
                    </a:cubicBezTo>
                    <a:cubicBezTo>
                      <a:pt x="798" y="1"/>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2">
                <a:extLst>
                  <a:ext uri="{FF2B5EF4-FFF2-40B4-BE49-F238E27FC236}">
                    <a16:creationId xmlns:a16="http://schemas.microsoft.com/office/drawing/2014/main" id="{F557DC68-A0C6-57BF-4B66-D3E3F9D27031}"/>
                  </a:ext>
                </a:extLst>
              </p:cNvPr>
              <p:cNvSpPr/>
              <p:nvPr/>
            </p:nvSpPr>
            <p:spPr>
              <a:xfrm>
                <a:off x="3176988" y="60519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2">
                <a:extLst>
                  <a:ext uri="{FF2B5EF4-FFF2-40B4-BE49-F238E27FC236}">
                    <a16:creationId xmlns:a16="http://schemas.microsoft.com/office/drawing/2014/main" id="{B9CD6987-91B5-A41B-DF39-4BEFE00A6942}"/>
                  </a:ext>
                </a:extLst>
              </p:cNvPr>
              <p:cNvSpPr/>
              <p:nvPr/>
            </p:nvSpPr>
            <p:spPr>
              <a:xfrm>
                <a:off x="3354113" y="6491600"/>
                <a:ext cx="42300" cy="42325"/>
              </a:xfrm>
              <a:custGeom>
                <a:avLst/>
                <a:gdLst/>
                <a:ahLst/>
                <a:cxnLst/>
                <a:rect l="l" t="t" r="r" b="b"/>
                <a:pathLst>
                  <a:path w="1692" h="1693" extrusionOk="0">
                    <a:moveTo>
                      <a:pt x="1692" y="830"/>
                    </a:moveTo>
                    <a:cubicBezTo>
                      <a:pt x="1692" y="1309"/>
                      <a:pt x="1309" y="1692"/>
                      <a:pt x="862" y="1692"/>
                    </a:cubicBezTo>
                    <a:cubicBezTo>
                      <a:pt x="383" y="1692"/>
                      <a:pt x="0" y="1309"/>
                      <a:pt x="0" y="830"/>
                    </a:cubicBezTo>
                    <a:cubicBezTo>
                      <a:pt x="0" y="384"/>
                      <a:pt x="383" y="1"/>
                      <a:pt x="862"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8" name="Google Shape;1768;p42">
              <a:extLst>
                <a:ext uri="{FF2B5EF4-FFF2-40B4-BE49-F238E27FC236}">
                  <a16:creationId xmlns:a16="http://schemas.microsoft.com/office/drawing/2014/main" id="{57187E88-9F70-00C4-C6C0-98DC7DCC07BA}"/>
                </a:ext>
              </a:extLst>
            </p:cNvPr>
            <p:cNvSpPr/>
            <p:nvPr/>
          </p:nvSpPr>
          <p:spPr>
            <a:xfrm rot="-6838413">
              <a:off x="7600446" y="3711175"/>
              <a:ext cx="42298" cy="42298"/>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9" name="Google Shape;1769;p42">
              <a:extLst>
                <a:ext uri="{FF2B5EF4-FFF2-40B4-BE49-F238E27FC236}">
                  <a16:creationId xmlns:a16="http://schemas.microsoft.com/office/drawing/2014/main" id="{DA4AA567-8CBD-9C00-D3FF-269C0AC097F9}"/>
                </a:ext>
              </a:extLst>
            </p:cNvPr>
            <p:cNvGrpSpPr/>
            <p:nvPr/>
          </p:nvGrpSpPr>
          <p:grpSpPr>
            <a:xfrm rot="1261702" flipH="1">
              <a:off x="7143914" y="1664524"/>
              <a:ext cx="4216295" cy="4375710"/>
              <a:chOff x="9348175" y="863250"/>
              <a:chExt cx="5209825" cy="5406805"/>
            </a:xfrm>
          </p:grpSpPr>
          <p:grpSp>
            <p:nvGrpSpPr>
              <p:cNvPr id="1770" name="Google Shape;1770;p42">
                <a:extLst>
                  <a:ext uri="{FF2B5EF4-FFF2-40B4-BE49-F238E27FC236}">
                    <a16:creationId xmlns:a16="http://schemas.microsoft.com/office/drawing/2014/main" id="{1ABC6676-64AF-AACD-3D94-6A013E464AB7}"/>
                  </a:ext>
                </a:extLst>
              </p:cNvPr>
              <p:cNvGrpSpPr/>
              <p:nvPr/>
            </p:nvGrpSpPr>
            <p:grpSpPr>
              <a:xfrm>
                <a:off x="9369050" y="884125"/>
                <a:ext cx="5160025" cy="5385930"/>
                <a:chOff x="9369050" y="884125"/>
                <a:chExt cx="5160025" cy="5385930"/>
              </a:xfrm>
            </p:grpSpPr>
            <p:sp>
              <p:nvSpPr>
                <p:cNvPr id="1771" name="Google Shape;1771;p42">
                  <a:extLst>
                    <a:ext uri="{FF2B5EF4-FFF2-40B4-BE49-F238E27FC236}">
                      <a16:creationId xmlns:a16="http://schemas.microsoft.com/office/drawing/2014/main" id="{62861C4E-E267-3C6E-4FE1-B2019D3FD210}"/>
                    </a:ext>
                  </a:extLst>
                </p:cNvPr>
                <p:cNvSpPr/>
                <p:nvPr/>
              </p:nvSpPr>
              <p:spPr>
                <a:xfrm>
                  <a:off x="10744850" y="2199650"/>
                  <a:ext cx="3357500" cy="3867800"/>
                </a:xfrm>
                <a:custGeom>
                  <a:avLst/>
                  <a:gdLst/>
                  <a:ahLst/>
                  <a:cxnLst/>
                  <a:rect l="l" t="t" r="r" b="b"/>
                  <a:pathLst>
                    <a:path w="134300" h="154712" fill="none" extrusionOk="0">
                      <a:moveTo>
                        <a:pt x="134300" y="154712"/>
                      </a:moveTo>
                      <a:lnTo>
                        <a:pt x="123917" y="115431"/>
                      </a:lnTo>
                      <a:lnTo>
                        <a:pt x="82387" y="106624"/>
                      </a:lnTo>
                      <a:lnTo>
                        <a:pt x="60078" y="95277"/>
                      </a:lnTo>
                      <a:lnTo>
                        <a:pt x="41209" y="119192"/>
                      </a:lnTo>
                      <a:lnTo>
                        <a:pt x="44360" y="70140"/>
                      </a:lnTo>
                      <a:lnTo>
                        <a:pt x="12922" y="69175"/>
                      </a:lnTo>
                      <a:lnTo>
                        <a:pt x="38702" y="31470"/>
                      </a:lnTo>
                      <a:lnTo>
                        <a:pt x="28319" y="0"/>
                      </a:lnTo>
                      <a:lnTo>
                        <a:pt x="0" y="524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2">
                  <a:extLst>
                    <a:ext uri="{FF2B5EF4-FFF2-40B4-BE49-F238E27FC236}">
                      <a16:creationId xmlns:a16="http://schemas.microsoft.com/office/drawing/2014/main" id="{2402CE8F-AD52-D317-13B4-FD20E862E1F2}"/>
                    </a:ext>
                  </a:extLst>
                </p:cNvPr>
                <p:cNvSpPr/>
                <p:nvPr/>
              </p:nvSpPr>
              <p:spPr>
                <a:xfrm>
                  <a:off x="10940125" y="2959875"/>
                  <a:ext cx="776300" cy="26525"/>
                </a:xfrm>
                <a:custGeom>
                  <a:avLst/>
                  <a:gdLst/>
                  <a:ahLst/>
                  <a:cxnLst/>
                  <a:rect l="l" t="t" r="r" b="b"/>
                  <a:pathLst>
                    <a:path w="31052" h="1061" fill="none" extrusionOk="0">
                      <a:moveTo>
                        <a:pt x="0" y="0"/>
                      </a:moveTo>
                      <a:lnTo>
                        <a:pt x="31052" y="106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2">
                  <a:extLst>
                    <a:ext uri="{FF2B5EF4-FFF2-40B4-BE49-F238E27FC236}">
                      <a16:creationId xmlns:a16="http://schemas.microsoft.com/office/drawing/2014/main" id="{F7D7CBE2-8B74-F9AE-F1A1-98B31B89FDC7}"/>
                    </a:ext>
                  </a:extLst>
                </p:cNvPr>
                <p:cNvSpPr/>
                <p:nvPr/>
              </p:nvSpPr>
              <p:spPr>
                <a:xfrm>
                  <a:off x="14057322" y="4223153"/>
                  <a:ext cx="167975" cy="2046902"/>
                </a:xfrm>
                <a:custGeom>
                  <a:avLst/>
                  <a:gdLst/>
                  <a:ahLst/>
                  <a:cxnLst/>
                  <a:rect l="l" t="t" r="r" b="b"/>
                  <a:pathLst>
                    <a:path w="6719" h="74190" fill="none" extrusionOk="0">
                      <a:moveTo>
                        <a:pt x="6719" y="0"/>
                      </a:moveTo>
                      <a:lnTo>
                        <a:pt x="1" y="7419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2">
                  <a:extLst>
                    <a:ext uri="{FF2B5EF4-FFF2-40B4-BE49-F238E27FC236}">
                      <a16:creationId xmlns:a16="http://schemas.microsoft.com/office/drawing/2014/main" id="{66A7B7EB-1485-4EB1-4D58-8F958EE32880}"/>
                    </a:ext>
                  </a:extLst>
                </p:cNvPr>
                <p:cNvSpPr/>
                <p:nvPr/>
              </p:nvSpPr>
              <p:spPr>
                <a:xfrm>
                  <a:off x="12804500" y="4223150"/>
                  <a:ext cx="1724575" cy="1236775"/>
                </a:xfrm>
                <a:custGeom>
                  <a:avLst/>
                  <a:gdLst/>
                  <a:ahLst/>
                  <a:cxnLst/>
                  <a:rect l="l" t="t" r="r" b="b"/>
                  <a:pathLst>
                    <a:path w="68983" h="49471" fill="none" extrusionOk="0">
                      <a:moveTo>
                        <a:pt x="41531" y="34491"/>
                      </a:moveTo>
                      <a:lnTo>
                        <a:pt x="15944" y="49471"/>
                      </a:lnTo>
                      <a:lnTo>
                        <a:pt x="1" y="25684"/>
                      </a:lnTo>
                      <a:lnTo>
                        <a:pt x="25395" y="12569"/>
                      </a:lnTo>
                      <a:lnTo>
                        <a:pt x="41531" y="34491"/>
                      </a:lnTo>
                      <a:lnTo>
                        <a:pt x="56832" y="0"/>
                      </a:lnTo>
                      <a:lnTo>
                        <a:pt x="68983" y="2115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2">
                  <a:extLst>
                    <a:ext uri="{FF2B5EF4-FFF2-40B4-BE49-F238E27FC236}">
                      <a16:creationId xmlns:a16="http://schemas.microsoft.com/office/drawing/2014/main" id="{EEBAF182-31B9-BB0F-C4FF-B22DB8926868}"/>
                    </a:ext>
                  </a:extLst>
                </p:cNvPr>
                <p:cNvSpPr/>
                <p:nvPr/>
              </p:nvSpPr>
              <p:spPr>
                <a:xfrm>
                  <a:off x="12390650" y="884125"/>
                  <a:ext cx="1651450" cy="5037075"/>
                </a:xfrm>
                <a:custGeom>
                  <a:avLst/>
                  <a:gdLst/>
                  <a:ahLst/>
                  <a:cxnLst/>
                  <a:rect l="l" t="t" r="r" b="b"/>
                  <a:pathLst>
                    <a:path w="66058" h="201483" fill="none" extrusionOk="0">
                      <a:moveTo>
                        <a:pt x="51785" y="196436"/>
                      </a:moveTo>
                      <a:lnTo>
                        <a:pt x="34813" y="194989"/>
                      </a:lnTo>
                      <a:lnTo>
                        <a:pt x="32498" y="183032"/>
                      </a:lnTo>
                      <a:lnTo>
                        <a:pt x="0" y="201482"/>
                      </a:lnTo>
                      <a:lnTo>
                        <a:pt x="16555" y="159245"/>
                      </a:lnTo>
                      <a:lnTo>
                        <a:pt x="28737" y="123918"/>
                      </a:lnTo>
                      <a:lnTo>
                        <a:pt x="41949" y="146130"/>
                      </a:lnTo>
                      <a:lnTo>
                        <a:pt x="66057" y="97913"/>
                      </a:lnTo>
                      <a:lnTo>
                        <a:pt x="23273" y="97077"/>
                      </a:lnTo>
                      <a:lnTo>
                        <a:pt x="50949" y="54293"/>
                      </a:lnTo>
                      <a:lnTo>
                        <a:pt x="54935" y="30634"/>
                      </a:lnTo>
                      <a:lnTo>
                        <a:pt x="34813" y="19930"/>
                      </a:lnTo>
                      <a:lnTo>
                        <a:pt x="45067"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2">
                  <a:extLst>
                    <a:ext uri="{FF2B5EF4-FFF2-40B4-BE49-F238E27FC236}">
                      <a16:creationId xmlns:a16="http://schemas.microsoft.com/office/drawing/2014/main" id="{BD945196-AFD6-BC25-4ED6-DBBD541CE253}"/>
                    </a:ext>
                  </a:extLst>
                </p:cNvPr>
                <p:cNvSpPr/>
                <p:nvPr/>
              </p:nvSpPr>
              <p:spPr>
                <a:xfrm>
                  <a:off x="11452825" y="2199650"/>
                  <a:ext cx="1519650" cy="1111425"/>
                </a:xfrm>
                <a:custGeom>
                  <a:avLst/>
                  <a:gdLst/>
                  <a:ahLst/>
                  <a:cxnLst/>
                  <a:rect l="l" t="t" r="r" b="b"/>
                  <a:pathLst>
                    <a:path w="60786" h="44457" fill="none" extrusionOk="0">
                      <a:moveTo>
                        <a:pt x="0" y="0"/>
                      </a:moveTo>
                      <a:lnTo>
                        <a:pt x="20959" y="32916"/>
                      </a:lnTo>
                      <a:lnTo>
                        <a:pt x="60786" y="44456"/>
                      </a:lnTo>
                      <a:lnTo>
                        <a:pt x="46546" y="11540"/>
                      </a:lnTo>
                      <a:lnTo>
                        <a:pt x="20959" y="32916"/>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2">
                  <a:extLst>
                    <a:ext uri="{FF2B5EF4-FFF2-40B4-BE49-F238E27FC236}">
                      <a16:creationId xmlns:a16="http://schemas.microsoft.com/office/drawing/2014/main" id="{F889FD08-FA0B-863F-1F1B-989EC34FB8C7}"/>
                    </a:ext>
                  </a:extLst>
                </p:cNvPr>
                <p:cNvSpPr/>
                <p:nvPr/>
              </p:nvSpPr>
              <p:spPr>
                <a:xfrm>
                  <a:off x="11712400" y="1382375"/>
                  <a:ext cx="1952000" cy="2570775"/>
                </a:xfrm>
                <a:custGeom>
                  <a:avLst/>
                  <a:gdLst/>
                  <a:ahLst/>
                  <a:cxnLst/>
                  <a:rect l="l" t="t" r="r" b="b"/>
                  <a:pathLst>
                    <a:path w="78080" h="102831" fill="none" extrusionOk="0">
                      <a:moveTo>
                        <a:pt x="61943" y="0"/>
                      </a:moveTo>
                      <a:lnTo>
                        <a:pt x="78079" y="34363"/>
                      </a:lnTo>
                      <a:lnTo>
                        <a:pt x="36163" y="44231"/>
                      </a:lnTo>
                      <a:lnTo>
                        <a:pt x="16651" y="24848"/>
                      </a:lnTo>
                      <a:lnTo>
                        <a:pt x="10576" y="65607"/>
                      </a:lnTo>
                      <a:lnTo>
                        <a:pt x="0" y="64161"/>
                      </a:lnTo>
                      <a:lnTo>
                        <a:pt x="5658" y="102831"/>
                      </a:lnTo>
                      <a:lnTo>
                        <a:pt x="12408" y="86469"/>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2">
                  <a:extLst>
                    <a:ext uri="{FF2B5EF4-FFF2-40B4-BE49-F238E27FC236}">
                      <a16:creationId xmlns:a16="http://schemas.microsoft.com/office/drawing/2014/main" id="{E24DAEFF-15F4-9B7A-3A40-1143F65091DE}"/>
                    </a:ext>
                  </a:extLst>
                </p:cNvPr>
                <p:cNvSpPr/>
                <p:nvPr/>
              </p:nvSpPr>
              <p:spPr>
                <a:xfrm>
                  <a:off x="13439350" y="4157250"/>
                  <a:ext cx="785950" cy="380125"/>
                </a:xfrm>
                <a:custGeom>
                  <a:avLst/>
                  <a:gdLst/>
                  <a:ahLst/>
                  <a:cxnLst/>
                  <a:rect l="l" t="t" r="r" b="b"/>
                  <a:pathLst>
                    <a:path w="31438" h="15205" fill="none" extrusionOk="0">
                      <a:moveTo>
                        <a:pt x="1" y="15205"/>
                      </a:moveTo>
                      <a:lnTo>
                        <a:pt x="31438" y="2636"/>
                      </a:lnTo>
                      <a:lnTo>
                        <a:pt x="16909" y="0"/>
                      </a:lnTo>
                      <a:close/>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2">
                  <a:extLst>
                    <a:ext uri="{FF2B5EF4-FFF2-40B4-BE49-F238E27FC236}">
                      <a16:creationId xmlns:a16="http://schemas.microsoft.com/office/drawing/2014/main" id="{83213E40-E88D-977F-79B8-8667BF5CF8C0}"/>
                    </a:ext>
                  </a:extLst>
                </p:cNvPr>
                <p:cNvSpPr/>
                <p:nvPr/>
              </p:nvSpPr>
              <p:spPr>
                <a:xfrm>
                  <a:off x="10137300" y="5289525"/>
                  <a:ext cx="474175" cy="348800"/>
                </a:xfrm>
                <a:custGeom>
                  <a:avLst/>
                  <a:gdLst/>
                  <a:ahLst/>
                  <a:cxnLst/>
                  <a:rect l="l" t="t" r="r" b="b"/>
                  <a:pathLst>
                    <a:path w="18967" h="13952" fill="none" extrusionOk="0">
                      <a:moveTo>
                        <a:pt x="18966" y="1"/>
                      </a:moveTo>
                      <a:lnTo>
                        <a:pt x="1" y="1395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2">
                  <a:extLst>
                    <a:ext uri="{FF2B5EF4-FFF2-40B4-BE49-F238E27FC236}">
                      <a16:creationId xmlns:a16="http://schemas.microsoft.com/office/drawing/2014/main" id="{25297463-60EE-1B2B-05E3-ED77A6E5B1A1}"/>
                    </a:ext>
                  </a:extLst>
                </p:cNvPr>
                <p:cNvSpPr/>
                <p:nvPr/>
              </p:nvSpPr>
              <p:spPr>
                <a:xfrm>
                  <a:off x="10646000" y="3651775"/>
                  <a:ext cx="421925" cy="277275"/>
                </a:xfrm>
                <a:custGeom>
                  <a:avLst/>
                  <a:gdLst/>
                  <a:ahLst/>
                  <a:cxnLst/>
                  <a:rect l="l" t="t" r="r" b="b"/>
                  <a:pathLst>
                    <a:path w="16877" h="11091" fill="none" extrusionOk="0">
                      <a:moveTo>
                        <a:pt x="16876" y="11090"/>
                      </a:moveTo>
                      <a:lnTo>
                        <a:pt x="0" y="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2">
                  <a:extLst>
                    <a:ext uri="{FF2B5EF4-FFF2-40B4-BE49-F238E27FC236}">
                      <a16:creationId xmlns:a16="http://schemas.microsoft.com/office/drawing/2014/main" id="{C0281AE3-BD60-F4A1-0412-2D06A27E76EE}"/>
                    </a:ext>
                  </a:extLst>
                </p:cNvPr>
                <p:cNvSpPr/>
                <p:nvPr/>
              </p:nvSpPr>
              <p:spPr>
                <a:xfrm>
                  <a:off x="12695200" y="4485125"/>
                  <a:ext cx="109325" cy="379325"/>
                </a:xfrm>
                <a:custGeom>
                  <a:avLst/>
                  <a:gdLst/>
                  <a:ahLst/>
                  <a:cxnLst/>
                  <a:rect l="l" t="t" r="r" b="b"/>
                  <a:pathLst>
                    <a:path w="4373" h="15173" fill="none" extrusionOk="0">
                      <a:moveTo>
                        <a:pt x="1" y="0"/>
                      </a:moveTo>
                      <a:lnTo>
                        <a:pt x="4373" y="1517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2">
                  <a:extLst>
                    <a:ext uri="{FF2B5EF4-FFF2-40B4-BE49-F238E27FC236}">
                      <a16:creationId xmlns:a16="http://schemas.microsoft.com/office/drawing/2014/main" id="{2D0E9944-72D9-1FBC-8AEF-9CD409CD6910}"/>
                    </a:ext>
                  </a:extLst>
                </p:cNvPr>
                <p:cNvSpPr/>
                <p:nvPr/>
              </p:nvSpPr>
              <p:spPr>
                <a:xfrm>
                  <a:off x="9369050" y="4637000"/>
                  <a:ext cx="2406050" cy="998125"/>
                </a:xfrm>
                <a:custGeom>
                  <a:avLst/>
                  <a:gdLst/>
                  <a:ahLst/>
                  <a:cxnLst/>
                  <a:rect l="l" t="t" r="r" b="b"/>
                  <a:pathLst>
                    <a:path w="96242" h="39925" fill="none" extrusionOk="0">
                      <a:moveTo>
                        <a:pt x="76633" y="12987"/>
                      </a:moveTo>
                      <a:lnTo>
                        <a:pt x="42142" y="1"/>
                      </a:lnTo>
                      <a:lnTo>
                        <a:pt x="79880" y="39924"/>
                      </a:lnTo>
                      <a:lnTo>
                        <a:pt x="76633" y="12987"/>
                      </a:lnTo>
                      <a:lnTo>
                        <a:pt x="96241" y="21698"/>
                      </a:lnTo>
                      <a:lnTo>
                        <a:pt x="79880" y="39924"/>
                      </a:lnTo>
                      <a:lnTo>
                        <a:pt x="49696" y="26102"/>
                      </a:lnTo>
                      <a:lnTo>
                        <a:pt x="42142" y="1"/>
                      </a:lnTo>
                      <a:lnTo>
                        <a:pt x="1" y="22630"/>
                      </a:lnTo>
                      <a:lnTo>
                        <a:pt x="49696" y="2610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2">
                  <a:extLst>
                    <a:ext uri="{FF2B5EF4-FFF2-40B4-BE49-F238E27FC236}">
                      <a16:creationId xmlns:a16="http://schemas.microsoft.com/office/drawing/2014/main" id="{0B5E9370-9AF0-A806-F98D-FCC0D40B720B}"/>
                    </a:ext>
                  </a:extLst>
                </p:cNvPr>
                <p:cNvSpPr/>
                <p:nvPr/>
              </p:nvSpPr>
              <p:spPr>
                <a:xfrm>
                  <a:off x="11853825" y="3610800"/>
                  <a:ext cx="1328400" cy="970775"/>
                </a:xfrm>
                <a:custGeom>
                  <a:avLst/>
                  <a:gdLst/>
                  <a:ahLst/>
                  <a:cxnLst/>
                  <a:rect l="l" t="t" r="r" b="b"/>
                  <a:pathLst>
                    <a:path w="53136" h="38831" fill="none" extrusionOk="0">
                      <a:moveTo>
                        <a:pt x="15719" y="38831"/>
                      </a:moveTo>
                      <a:lnTo>
                        <a:pt x="33656" y="34973"/>
                      </a:lnTo>
                      <a:lnTo>
                        <a:pt x="50210" y="14851"/>
                      </a:lnTo>
                      <a:lnTo>
                        <a:pt x="1" y="13694"/>
                      </a:lnTo>
                      <a:lnTo>
                        <a:pt x="15719" y="38831"/>
                      </a:lnTo>
                      <a:lnTo>
                        <a:pt x="50210" y="14851"/>
                      </a:lnTo>
                      <a:lnTo>
                        <a:pt x="53135" y="0"/>
                      </a:lnTo>
                      <a:lnTo>
                        <a:pt x="1" y="13694"/>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2">
                  <a:extLst>
                    <a:ext uri="{FF2B5EF4-FFF2-40B4-BE49-F238E27FC236}">
                      <a16:creationId xmlns:a16="http://schemas.microsoft.com/office/drawing/2014/main" id="{A27DEFA6-BE91-D360-2A53-E20D4F5C5724}"/>
                    </a:ext>
                  </a:extLst>
                </p:cNvPr>
                <p:cNvSpPr/>
                <p:nvPr/>
              </p:nvSpPr>
              <p:spPr>
                <a:xfrm>
                  <a:off x="10941725" y="1359075"/>
                  <a:ext cx="1862800" cy="4221400"/>
                </a:xfrm>
                <a:custGeom>
                  <a:avLst/>
                  <a:gdLst/>
                  <a:ahLst/>
                  <a:cxnLst/>
                  <a:rect l="l" t="t" r="r" b="b"/>
                  <a:pathLst>
                    <a:path w="74512" h="168856" fill="none" extrusionOk="0">
                      <a:moveTo>
                        <a:pt x="55353" y="157958"/>
                      </a:moveTo>
                      <a:lnTo>
                        <a:pt x="41210" y="168855"/>
                      </a:lnTo>
                      <a:lnTo>
                        <a:pt x="33334" y="152815"/>
                      </a:lnTo>
                      <a:lnTo>
                        <a:pt x="55353" y="157958"/>
                      </a:lnTo>
                      <a:lnTo>
                        <a:pt x="74512" y="140247"/>
                      </a:lnTo>
                      <a:lnTo>
                        <a:pt x="33334" y="152815"/>
                      </a:lnTo>
                      <a:lnTo>
                        <a:pt x="5047" y="102798"/>
                      </a:lnTo>
                      <a:lnTo>
                        <a:pt x="1" y="64128"/>
                      </a:lnTo>
                      <a:lnTo>
                        <a:pt x="20444" y="33623"/>
                      </a:lnTo>
                      <a:lnTo>
                        <a:pt x="47478" y="25780"/>
                      </a:lnTo>
                      <a:lnTo>
                        <a:pt x="47157" y="1865"/>
                      </a:lnTo>
                      <a:lnTo>
                        <a:pt x="65415" y="0"/>
                      </a:lnTo>
                      <a:lnTo>
                        <a:pt x="47478" y="2578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2">
                  <a:extLst>
                    <a:ext uri="{FF2B5EF4-FFF2-40B4-BE49-F238E27FC236}">
                      <a16:creationId xmlns:a16="http://schemas.microsoft.com/office/drawing/2014/main" id="{7317F16B-9153-4EA5-EBE2-FB9ED93ED154}"/>
                    </a:ext>
                  </a:extLst>
                </p:cNvPr>
                <p:cNvSpPr/>
                <p:nvPr/>
              </p:nvSpPr>
              <p:spPr>
                <a:xfrm>
                  <a:off x="11631225" y="5472750"/>
                  <a:ext cx="744175" cy="196925"/>
                </a:xfrm>
                <a:custGeom>
                  <a:avLst/>
                  <a:gdLst/>
                  <a:ahLst/>
                  <a:cxnLst/>
                  <a:rect l="l" t="t" r="r" b="b"/>
                  <a:pathLst>
                    <a:path w="29767" h="7877" fill="none" extrusionOk="0">
                      <a:moveTo>
                        <a:pt x="1" y="7876"/>
                      </a:moveTo>
                      <a:lnTo>
                        <a:pt x="13630" y="4308"/>
                      </a:lnTo>
                      <a:lnTo>
                        <a:pt x="29766"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2">
                  <a:extLst>
                    <a:ext uri="{FF2B5EF4-FFF2-40B4-BE49-F238E27FC236}">
                      <a16:creationId xmlns:a16="http://schemas.microsoft.com/office/drawing/2014/main" id="{5D871ABA-2690-E994-563F-16BFD08D39FD}"/>
                    </a:ext>
                  </a:extLst>
                </p:cNvPr>
                <p:cNvSpPr/>
                <p:nvPr/>
              </p:nvSpPr>
              <p:spPr>
                <a:xfrm>
                  <a:off x="10422600" y="4566275"/>
                  <a:ext cx="712025" cy="70750"/>
                </a:xfrm>
                <a:custGeom>
                  <a:avLst/>
                  <a:gdLst/>
                  <a:ahLst/>
                  <a:cxnLst/>
                  <a:rect l="l" t="t" r="r" b="b"/>
                  <a:pathLst>
                    <a:path w="28481" h="2830" fill="none" extrusionOk="0">
                      <a:moveTo>
                        <a:pt x="0" y="2830"/>
                      </a:moveTo>
                      <a:lnTo>
                        <a:pt x="28480"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2">
                  <a:extLst>
                    <a:ext uri="{FF2B5EF4-FFF2-40B4-BE49-F238E27FC236}">
                      <a16:creationId xmlns:a16="http://schemas.microsoft.com/office/drawing/2014/main" id="{A150C0CD-1874-8D65-0C8E-9D3FED9FD2F5}"/>
                    </a:ext>
                  </a:extLst>
                </p:cNvPr>
                <p:cNvSpPr/>
                <p:nvPr/>
              </p:nvSpPr>
              <p:spPr>
                <a:xfrm>
                  <a:off x="13862050" y="3331925"/>
                  <a:ext cx="179225" cy="825350"/>
                </a:xfrm>
                <a:custGeom>
                  <a:avLst/>
                  <a:gdLst/>
                  <a:ahLst/>
                  <a:cxnLst/>
                  <a:rect l="l" t="t" r="r" b="b"/>
                  <a:pathLst>
                    <a:path w="7169" h="33014" fill="none" extrusionOk="0">
                      <a:moveTo>
                        <a:pt x="1" y="33013"/>
                      </a:moveTo>
                      <a:lnTo>
                        <a:pt x="7169"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2">
                  <a:extLst>
                    <a:ext uri="{FF2B5EF4-FFF2-40B4-BE49-F238E27FC236}">
                      <a16:creationId xmlns:a16="http://schemas.microsoft.com/office/drawing/2014/main" id="{63D02A1B-8B50-8C09-BCFB-058991C11B7A}"/>
                    </a:ext>
                  </a:extLst>
                </p:cNvPr>
                <p:cNvSpPr/>
                <p:nvPr/>
              </p:nvSpPr>
              <p:spPr>
                <a:xfrm>
                  <a:off x="12398675" y="1151725"/>
                  <a:ext cx="178425" cy="206575"/>
                </a:xfrm>
                <a:custGeom>
                  <a:avLst/>
                  <a:gdLst/>
                  <a:ahLst/>
                  <a:cxnLst/>
                  <a:rect l="l" t="t" r="r" b="b"/>
                  <a:pathLst>
                    <a:path w="7137" h="8263" fill="none" extrusionOk="0">
                      <a:moveTo>
                        <a:pt x="7137" y="8262"/>
                      </a:moveTo>
                      <a:lnTo>
                        <a:pt x="1"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42">
                <a:extLst>
                  <a:ext uri="{FF2B5EF4-FFF2-40B4-BE49-F238E27FC236}">
                    <a16:creationId xmlns:a16="http://schemas.microsoft.com/office/drawing/2014/main" id="{F3174F1A-A5C2-57EF-38C1-D6D208382D59}"/>
                  </a:ext>
                </a:extLst>
              </p:cNvPr>
              <p:cNvGrpSpPr/>
              <p:nvPr/>
            </p:nvGrpSpPr>
            <p:grpSpPr>
              <a:xfrm>
                <a:off x="9348175" y="863250"/>
                <a:ext cx="5209825" cy="5078850"/>
                <a:chOff x="9348175" y="863250"/>
                <a:chExt cx="5209825" cy="5078850"/>
              </a:xfrm>
            </p:grpSpPr>
            <p:sp>
              <p:nvSpPr>
                <p:cNvPr id="1790" name="Google Shape;1790;p42">
                  <a:extLst>
                    <a:ext uri="{FF2B5EF4-FFF2-40B4-BE49-F238E27FC236}">
                      <a16:creationId xmlns:a16="http://schemas.microsoft.com/office/drawing/2014/main" id="{F961731B-F705-E8B3-D936-6701B2CE2C41}"/>
                    </a:ext>
                  </a:extLst>
                </p:cNvPr>
                <p:cNvSpPr/>
                <p:nvPr/>
              </p:nvSpPr>
              <p:spPr>
                <a:xfrm>
                  <a:off x="10724750" y="2312150"/>
                  <a:ext cx="41825" cy="41825"/>
                </a:xfrm>
                <a:custGeom>
                  <a:avLst/>
                  <a:gdLst/>
                  <a:ahLst/>
                  <a:cxnLst/>
                  <a:rect l="l" t="t" r="r" b="b"/>
                  <a:pathLst>
                    <a:path w="1673" h="1673" extrusionOk="0">
                      <a:moveTo>
                        <a:pt x="836" y="1"/>
                      </a:moveTo>
                      <a:cubicBezTo>
                        <a:pt x="386" y="1"/>
                        <a:pt x="1" y="386"/>
                        <a:pt x="1" y="836"/>
                      </a:cubicBezTo>
                      <a:cubicBezTo>
                        <a:pt x="1" y="1286"/>
                        <a:pt x="386" y="1672"/>
                        <a:pt x="836" y="1672"/>
                      </a:cubicBezTo>
                      <a:cubicBezTo>
                        <a:pt x="1318" y="1672"/>
                        <a:pt x="1672" y="1286"/>
                        <a:pt x="1672" y="836"/>
                      </a:cubicBezTo>
                      <a:cubicBezTo>
                        <a:pt x="1672"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2">
                  <a:extLst>
                    <a:ext uri="{FF2B5EF4-FFF2-40B4-BE49-F238E27FC236}">
                      <a16:creationId xmlns:a16="http://schemas.microsoft.com/office/drawing/2014/main" id="{787732E2-B018-AD01-F115-021165668E9F}"/>
                    </a:ext>
                  </a:extLst>
                </p:cNvPr>
                <p:cNvSpPr/>
                <p:nvPr/>
              </p:nvSpPr>
              <p:spPr>
                <a:xfrm>
                  <a:off x="12107775" y="1979450"/>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2">
                  <a:extLst>
                    <a:ext uri="{FF2B5EF4-FFF2-40B4-BE49-F238E27FC236}">
                      <a16:creationId xmlns:a16="http://schemas.microsoft.com/office/drawing/2014/main" id="{82BF008E-6795-2D00-47D9-9D0250EC07E0}"/>
                    </a:ext>
                  </a:extLst>
                </p:cNvPr>
                <p:cNvSpPr/>
                <p:nvPr/>
              </p:nvSpPr>
              <p:spPr>
                <a:xfrm>
                  <a:off x="12959600" y="328210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2">
                  <a:extLst>
                    <a:ext uri="{FF2B5EF4-FFF2-40B4-BE49-F238E27FC236}">
                      <a16:creationId xmlns:a16="http://schemas.microsoft.com/office/drawing/2014/main" id="{533A2CE2-5DD5-2939-D926-0A7FAF33BB34}"/>
                    </a:ext>
                  </a:extLst>
                </p:cNvPr>
                <p:cNvSpPr/>
                <p:nvPr/>
              </p:nvSpPr>
              <p:spPr>
                <a:xfrm>
                  <a:off x="13743125" y="1628275"/>
                  <a:ext cx="41800" cy="42625"/>
                </a:xfrm>
                <a:custGeom>
                  <a:avLst/>
                  <a:gdLst/>
                  <a:ahLst/>
                  <a:cxnLst/>
                  <a:rect l="l" t="t" r="r" b="b"/>
                  <a:pathLst>
                    <a:path w="1672" h="1705" extrusionOk="0">
                      <a:moveTo>
                        <a:pt x="836" y="1"/>
                      </a:moveTo>
                      <a:cubicBezTo>
                        <a:pt x="354" y="1"/>
                        <a:pt x="0" y="386"/>
                        <a:pt x="0" y="868"/>
                      </a:cubicBezTo>
                      <a:cubicBezTo>
                        <a:pt x="0" y="1318"/>
                        <a:pt x="354" y="1704"/>
                        <a:pt x="836" y="1704"/>
                      </a:cubicBezTo>
                      <a:cubicBezTo>
                        <a:pt x="1286" y="1704"/>
                        <a:pt x="1672" y="1318"/>
                        <a:pt x="1672" y="868"/>
                      </a:cubicBezTo>
                      <a:cubicBezTo>
                        <a:pt x="1672" y="386"/>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2">
                  <a:extLst>
                    <a:ext uri="{FF2B5EF4-FFF2-40B4-BE49-F238E27FC236}">
                      <a16:creationId xmlns:a16="http://schemas.microsoft.com/office/drawing/2014/main" id="{5EBEF5AF-E2A8-5572-E49B-ED2B05C38255}"/>
                    </a:ext>
                  </a:extLst>
                </p:cNvPr>
                <p:cNvSpPr/>
                <p:nvPr/>
              </p:nvSpPr>
              <p:spPr>
                <a:xfrm>
                  <a:off x="11690700" y="2964675"/>
                  <a:ext cx="42600" cy="42625"/>
                </a:xfrm>
                <a:custGeom>
                  <a:avLst/>
                  <a:gdLst/>
                  <a:ahLst/>
                  <a:cxnLst/>
                  <a:rect l="l" t="t" r="r" b="b"/>
                  <a:pathLst>
                    <a:path w="1704" h="1705" extrusionOk="0">
                      <a:moveTo>
                        <a:pt x="868" y="1"/>
                      </a:moveTo>
                      <a:cubicBezTo>
                        <a:pt x="386" y="1"/>
                        <a:pt x="0" y="387"/>
                        <a:pt x="0" y="869"/>
                      </a:cubicBezTo>
                      <a:cubicBezTo>
                        <a:pt x="0" y="1319"/>
                        <a:pt x="386" y="1705"/>
                        <a:pt x="868" y="1705"/>
                      </a:cubicBezTo>
                      <a:cubicBezTo>
                        <a:pt x="1318" y="1705"/>
                        <a:pt x="1704" y="1319"/>
                        <a:pt x="1704" y="869"/>
                      </a:cubicBezTo>
                      <a:cubicBezTo>
                        <a:pt x="1704" y="387"/>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2">
                  <a:extLst>
                    <a:ext uri="{FF2B5EF4-FFF2-40B4-BE49-F238E27FC236}">
                      <a16:creationId xmlns:a16="http://schemas.microsoft.com/office/drawing/2014/main" id="{F01A0FD5-513F-6F92-5E28-E17224521C2A}"/>
                    </a:ext>
                  </a:extLst>
                </p:cNvPr>
                <p:cNvSpPr/>
                <p:nvPr/>
              </p:nvSpPr>
              <p:spPr>
                <a:xfrm>
                  <a:off x="12671100" y="4466625"/>
                  <a:ext cx="42625" cy="41825"/>
                </a:xfrm>
                <a:custGeom>
                  <a:avLst/>
                  <a:gdLst/>
                  <a:ahLst/>
                  <a:cxnLst/>
                  <a:rect l="l" t="t" r="r" b="b"/>
                  <a:pathLst>
                    <a:path w="1705" h="1673" extrusionOk="0">
                      <a:moveTo>
                        <a:pt x="836" y="1"/>
                      </a:moveTo>
                      <a:cubicBezTo>
                        <a:pt x="386" y="1"/>
                        <a:pt x="1" y="387"/>
                        <a:pt x="1" y="837"/>
                      </a:cubicBezTo>
                      <a:cubicBezTo>
                        <a:pt x="1" y="1319"/>
                        <a:pt x="386" y="1672"/>
                        <a:pt x="836" y="1672"/>
                      </a:cubicBezTo>
                      <a:cubicBezTo>
                        <a:pt x="1318" y="1672"/>
                        <a:pt x="1704" y="1319"/>
                        <a:pt x="1704" y="837"/>
                      </a:cubicBezTo>
                      <a:cubicBezTo>
                        <a:pt x="1704" y="387"/>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2">
                  <a:extLst>
                    <a:ext uri="{FF2B5EF4-FFF2-40B4-BE49-F238E27FC236}">
                      <a16:creationId xmlns:a16="http://schemas.microsoft.com/office/drawing/2014/main" id="{8DFBDE75-6B98-15E4-849C-4E7FBFD38264}"/>
                    </a:ext>
                  </a:extLst>
                </p:cNvPr>
                <p:cNvSpPr/>
                <p:nvPr/>
              </p:nvSpPr>
              <p:spPr>
                <a:xfrm>
                  <a:off x="9348175" y="5181850"/>
                  <a:ext cx="42600" cy="42625"/>
                </a:xfrm>
                <a:custGeom>
                  <a:avLst/>
                  <a:gdLst/>
                  <a:ahLst/>
                  <a:cxnLst/>
                  <a:rect l="l" t="t" r="r" b="b"/>
                  <a:pathLst>
                    <a:path w="1704" h="1705" extrusionOk="0">
                      <a:moveTo>
                        <a:pt x="836" y="1"/>
                      </a:moveTo>
                      <a:cubicBezTo>
                        <a:pt x="386" y="1"/>
                        <a:pt x="0" y="386"/>
                        <a:pt x="0" y="836"/>
                      </a:cubicBezTo>
                      <a:cubicBezTo>
                        <a:pt x="0" y="1318"/>
                        <a:pt x="386" y="1704"/>
                        <a:pt x="836" y="1704"/>
                      </a:cubicBezTo>
                      <a:cubicBezTo>
                        <a:pt x="1318" y="1704"/>
                        <a:pt x="1704" y="1318"/>
                        <a:pt x="1704" y="836"/>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2">
                  <a:extLst>
                    <a:ext uri="{FF2B5EF4-FFF2-40B4-BE49-F238E27FC236}">
                      <a16:creationId xmlns:a16="http://schemas.microsoft.com/office/drawing/2014/main" id="{17DAC1A0-2052-5387-287B-80D198EBA1D5}"/>
                    </a:ext>
                  </a:extLst>
                </p:cNvPr>
                <p:cNvSpPr/>
                <p:nvPr/>
              </p:nvSpPr>
              <p:spPr>
                <a:xfrm>
                  <a:off x="11122550" y="4545400"/>
                  <a:ext cx="41800" cy="41800"/>
                </a:xfrm>
                <a:custGeom>
                  <a:avLst/>
                  <a:gdLst/>
                  <a:ahLst/>
                  <a:cxnLst/>
                  <a:rect l="l" t="t" r="r" b="b"/>
                  <a:pathLst>
                    <a:path w="1672" h="1672" extrusionOk="0">
                      <a:moveTo>
                        <a:pt x="836" y="0"/>
                      </a:moveTo>
                      <a:cubicBezTo>
                        <a:pt x="386" y="0"/>
                        <a:pt x="0" y="354"/>
                        <a:pt x="0" y="836"/>
                      </a:cubicBezTo>
                      <a:cubicBezTo>
                        <a:pt x="0" y="1286"/>
                        <a:pt x="386" y="1672"/>
                        <a:pt x="836" y="1672"/>
                      </a:cubicBezTo>
                      <a:cubicBezTo>
                        <a:pt x="1318" y="1672"/>
                        <a:pt x="1672" y="1286"/>
                        <a:pt x="1672" y="836"/>
                      </a:cubicBezTo>
                      <a:cubicBezTo>
                        <a:pt x="1672" y="354"/>
                        <a:pt x="1318"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2">
                  <a:extLst>
                    <a:ext uri="{FF2B5EF4-FFF2-40B4-BE49-F238E27FC236}">
                      <a16:creationId xmlns:a16="http://schemas.microsoft.com/office/drawing/2014/main" id="{6AEAC643-8114-3F0B-7AE6-C128526375B8}"/>
                    </a:ext>
                  </a:extLst>
                </p:cNvPr>
                <p:cNvSpPr/>
                <p:nvPr/>
              </p:nvSpPr>
              <p:spPr>
                <a:xfrm>
                  <a:off x="10115625" y="5616600"/>
                  <a:ext cx="42600" cy="42625"/>
                </a:xfrm>
                <a:custGeom>
                  <a:avLst/>
                  <a:gdLst/>
                  <a:ahLst/>
                  <a:cxnLst/>
                  <a:rect l="l" t="t" r="r" b="b"/>
                  <a:pathLst>
                    <a:path w="1704" h="1705" extrusionOk="0">
                      <a:moveTo>
                        <a:pt x="868" y="1"/>
                      </a:moveTo>
                      <a:cubicBezTo>
                        <a:pt x="386" y="1"/>
                        <a:pt x="0" y="386"/>
                        <a:pt x="0" y="869"/>
                      </a:cubicBezTo>
                      <a:cubicBezTo>
                        <a:pt x="0" y="1319"/>
                        <a:pt x="386" y="1704"/>
                        <a:pt x="868" y="1704"/>
                      </a:cubicBezTo>
                      <a:cubicBezTo>
                        <a:pt x="1318" y="1704"/>
                        <a:pt x="1704" y="1319"/>
                        <a:pt x="1704" y="869"/>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2">
                  <a:extLst>
                    <a:ext uri="{FF2B5EF4-FFF2-40B4-BE49-F238E27FC236}">
                      <a16:creationId xmlns:a16="http://schemas.microsoft.com/office/drawing/2014/main" id="{D3B14F2E-DD86-D7CA-06A5-A5A0D9FAD067}"/>
                    </a:ext>
                  </a:extLst>
                </p:cNvPr>
                <p:cNvSpPr/>
                <p:nvPr/>
              </p:nvSpPr>
              <p:spPr>
                <a:xfrm>
                  <a:off x="12002500" y="3531225"/>
                  <a:ext cx="42600" cy="41825"/>
                </a:xfrm>
                <a:custGeom>
                  <a:avLst/>
                  <a:gdLst/>
                  <a:ahLst/>
                  <a:cxnLst/>
                  <a:rect l="l" t="t" r="r" b="b"/>
                  <a:pathLst>
                    <a:path w="1704" h="1673" extrusionOk="0">
                      <a:moveTo>
                        <a:pt x="836" y="1"/>
                      </a:moveTo>
                      <a:cubicBezTo>
                        <a:pt x="386" y="1"/>
                        <a:pt x="0" y="354"/>
                        <a:pt x="0" y="837"/>
                      </a:cubicBezTo>
                      <a:cubicBezTo>
                        <a:pt x="0" y="1287"/>
                        <a:pt x="386" y="1672"/>
                        <a:pt x="836" y="1672"/>
                      </a:cubicBezTo>
                      <a:cubicBezTo>
                        <a:pt x="1318" y="1672"/>
                        <a:pt x="1704" y="1287"/>
                        <a:pt x="1704" y="837"/>
                      </a:cubicBezTo>
                      <a:cubicBezTo>
                        <a:pt x="1704" y="354"/>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2">
                  <a:extLst>
                    <a:ext uri="{FF2B5EF4-FFF2-40B4-BE49-F238E27FC236}">
                      <a16:creationId xmlns:a16="http://schemas.microsoft.com/office/drawing/2014/main" id="{DEAAEA86-0E16-8B33-6EB4-89FBC2405A22}"/>
                    </a:ext>
                  </a:extLst>
                </p:cNvPr>
                <p:cNvSpPr/>
                <p:nvPr/>
              </p:nvSpPr>
              <p:spPr>
                <a:xfrm>
                  <a:off x="10624300" y="3630075"/>
                  <a:ext cx="42625" cy="42625"/>
                </a:xfrm>
                <a:custGeom>
                  <a:avLst/>
                  <a:gdLst/>
                  <a:ahLst/>
                  <a:cxnLst/>
                  <a:rect l="l" t="t" r="r" b="b"/>
                  <a:pathLst>
                    <a:path w="1705" h="1705" extrusionOk="0">
                      <a:moveTo>
                        <a:pt x="868" y="1"/>
                      </a:moveTo>
                      <a:cubicBezTo>
                        <a:pt x="386" y="1"/>
                        <a:pt x="0" y="386"/>
                        <a:pt x="0" y="868"/>
                      </a:cubicBezTo>
                      <a:cubicBezTo>
                        <a:pt x="0" y="1318"/>
                        <a:pt x="386" y="1704"/>
                        <a:pt x="868" y="1704"/>
                      </a:cubicBezTo>
                      <a:cubicBezTo>
                        <a:pt x="1318" y="1704"/>
                        <a:pt x="1704" y="1318"/>
                        <a:pt x="1704" y="868"/>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2">
                  <a:extLst>
                    <a:ext uri="{FF2B5EF4-FFF2-40B4-BE49-F238E27FC236}">
                      <a16:creationId xmlns:a16="http://schemas.microsoft.com/office/drawing/2014/main" id="{F9D6D8E5-1878-4DB5-9301-E3EEA84070FB}"/>
                    </a:ext>
                  </a:extLst>
                </p:cNvPr>
                <p:cNvSpPr/>
                <p:nvPr/>
              </p:nvSpPr>
              <p:spPr>
                <a:xfrm>
                  <a:off x="13161300" y="3589900"/>
                  <a:ext cx="41825" cy="42600"/>
                </a:xfrm>
                <a:custGeom>
                  <a:avLst/>
                  <a:gdLst/>
                  <a:ahLst/>
                  <a:cxnLst/>
                  <a:rect l="l" t="t" r="r" b="b"/>
                  <a:pathLst>
                    <a:path w="1673" h="1704" extrusionOk="0">
                      <a:moveTo>
                        <a:pt x="836" y="0"/>
                      </a:moveTo>
                      <a:cubicBezTo>
                        <a:pt x="354" y="0"/>
                        <a:pt x="1" y="386"/>
                        <a:pt x="1" y="836"/>
                      </a:cubicBezTo>
                      <a:cubicBezTo>
                        <a:pt x="1" y="1318"/>
                        <a:pt x="354" y="1704"/>
                        <a:pt x="836" y="1704"/>
                      </a:cubicBezTo>
                      <a:cubicBezTo>
                        <a:pt x="1319" y="1704"/>
                        <a:pt x="1672" y="1318"/>
                        <a:pt x="1672" y="836"/>
                      </a:cubicBezTo>
                      <a:cubicBezTo>
                        <a:pt x="1672" y="386"/>
                        <a:pt x="1319"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2">
                  <a:extLst>
                    <a:ext uri="{FF2B5EF4-FFF2-40B4-BE49-F238E27FC236}">
                      <a16:creationId xmlns:a16="http://schemas.microsoft.com/office/drawing/2014/main" id="{E8CAF2F3-1389-691D-5840-0151931FDD7A}"/>
                    </a:ext>
                  </a:extLst>
                </p:cNvPr>
                <p:cNvSpPr/>
                <p:nvPr/>
              </p:nvSpPr>
              <p:spPr>
                <a:xfrm>
                  <a:off x="14516200" y="473905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2">
                  <a:extLst>
                    <a:ext uri="{FF2B5EF4-FFF2-40B4-BE49-F238E27FC236}">
                      <a16:creationId xmlns:a16="http://schemas.microsoft.com/office/drawing/2014/main" id="{1FC28909-7820-C105-6D9F-E23CEC9A3461}"/>
                    </a:ext>
                  </a:extLst>
                </p:cNvPr>
                <p:cNvSpPr/>
                <p:nvPr/>
              </p:nvSpPr>
              <p:spPr>
                <a:xfrm>
                  <a:off x="13821075" y="5063725"/>
                  <a:ext cx="42600" cy="42600"/>
                </a:xfrm>
                <a:custGeom>
                  <a:avLst/>
                  <a:gdLst/>
                  <a:ahLst/>
                  <a:cxnLst/>
                  <a:rect l="l" t="t" r="r" b="b"/>
                  <a:pathLst>
                    <a:path w="1704" h="1704" extrusionOk="0">
                      <a:moveTo>
                        <a:pt x="868" y="0"/>
                      </a:moveTo>
                      <a:cubicBezTo>
                        <a:pt x="386" y="0"/>
                        <a:pt x="0" y="386"/>
                        <a:pt x="0" y="868"/>
                      </a:cubicBezTo>
                      <a:cubicBezTo>
                        <a:pt x="0" y="1318"/>
                        <a:pt x="386" y="1704"/>
                        <a:pt x="868" y="1704"/>
                      </a:cubicBezTo>
                      <a:cubicBezTo>
                        <a:pt x="1318" y="1704"/>
                        <a:pt x="1704" y="1318"/>
                        <a:pt x="1704" y="868"/>
                      </a:cubicBezTo>
                      <a:cubicBezTo>
                        <a:pt x="1704" y="386"/>
                        <a:pt x="1318" y="0"/>
                        <a:pt x="86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2">
                  <a:extLst>
                    <a:ext uri="{FF2B5EF4-FFF2-40B4-BE49-F238E27FC236}">
                      <a16:creationId xmlns:a16="http://schemas.microsoft.com/office/drawing/2014/main" id="{DC33942A-2B8A-816C-8CA1-F63F523CC6DD}"/>
                    </a:ext>
                  </a:extLst>
                </p:cNvPr>
                <p:cNvSpPr/>
                <p:nvPr/>
              </p:nvSpPr>
              <p:spPr>
                <a:xfrm>
                  <a:off x="13674800" y="5776525"/>
                  <a:ext cx="41825" cy="42625"/>
                </a:xfrm>
                <a:custGeom>
                  <a:avLst/>
                  <a:gdLst/>
                  <a:ahLst/>
                  <a:cxnLst/>
                  <a:rect l="l" t="t" r="r" b="b"/>
                  <a:pathLst>
                    <a:path w="1673" h="1705" extrusionOk="0">
                      <a:moveTo>
                        <a:pt x="837" y="0"/>
                      </a:moveTo>
                      <a:cubicBezTo>
                        <a:pt x="387" y="0"/>
                        <a:pt x="1" y="386"/>
                        <a:pt x="1" y="836"/>
                      </a:cubicBezTo>
                      <a:cubicBezTo>
                        <a:pt x="1" y="1318"/>
                        <a:pt x="387" y="1704"/>
                        <a:pt x="837" y="1704"/>
                      </a:cubicBezTo>
                      <a:cubicBezTo>
                        <a:pt x="1319" y="1704"/>
                        <a:pt x="1673" y="1318"/>
                        <a:pt x="1673" y="836"/>
                      </a:cubicBezTo>
                      <a:cubicBezTo>
                        <a:pt x="1673"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2">
                  <a:extLst>
                    <a:ext uri="{FF2B5EF4-FFF2-40B4-BE49-F238E27FC236}">
                      <a16:creationId xmlns:a16="http://schemas.microsoft.com/office/drawing/2014/main" id="{1789E8D9-8C84-4580-12A7-5F12ACA7EBE4}"/>
                    </a:ext>
                  </a:extLst>
                </p:cNvPr>
                <p:cNvSpPr/>
                <p:nvPr/>
              </p:nvSpPr>
              <p:spPr>
                <a:xfrm>
                  <a:off x="13244075" y="5739550"/>
                  <a:ext cx="42625" cy="41825"/>
                </a:xfrm>
                <a:custGeom>
                  <a:avLst/>
                  <a:gdLst/>
                  <a:ahLst/>
                  <a:cxnLst/>
                  <a:rect l="l" t="t" r="r" b="b"/>
                  <a:pathLst>
                    <a:path w="1705" h="1673" extrusionOk="0">
                      <a:moveTo>
                        <a:pt x="868" y="1"/>
                      </a:moveTo>
                      <a:cubicBezTo>
                        <a:pt x="386" y="1"/>
                        <a:pt x="1" y="354"/>
                        <a:pt x="1" y="837"/>
                      </a:cubicBezTo>
                      <a:cubicBezTo>
                        <a:pt x="1" y="1319"/>
                        <a:pt x="386" y="1672"/>
                        <a:pt x="868" y="1672"/>
                      </a:cubicBezTo>
                      <a:cubicBezTo>
                        <a:pt x="1318" y="1672"/>
                        <a:pt x="1704" y="1319"/>
                        <a:pt x="1704" y="837"/>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2">
                  <a:extLst>
                    <a:ext uri="{FF2B5EF4-FFF2-40B4-BE49-F238E27FC236}">
                      <a16:creationId xmlns:a16="http://schemas.microsoft.com/office/drawing/2014/main" id="{066F08E1-82AD-FE9A-8039-B8273A967AEA}"/>
                    </a:ext>
                  </a:extLst>
                </p:cNvPr>
                <p:cNvSpPr/>
                <p:nvPr/>
              </p:nvSpPr>
              <p:spPr>
                <a:xfrm>
                  <a:off x="12369750" y="5899475"/>
                  <a:ext cx="42600" cy="42625"/>
                </a:xfrm>
                <a:custGeom>
                  <a:avLst/>
                  <a:gdLst/>
                  <a:ahLst/>
                  <a:cxnLst/>
                  <a:rect l="l" t="t" r="r" b="b"/>
                  <a:pathLst>
                    <a:path w="1704" h="1705" extrusionOk="0">
                      <a:moveTo>
                        <a:pt x="836" y="1"/>
                      </a:moveTo>
                      <a:cubicBezTo>
                        <a:pt x="386" y="1"/>
                        <a:pt x="0" y="386"/>
                        <a:pt x="0" y="868"/>
                      </a:cubicBezTo>
                      <a:cubicBezTo>
                        <a:pt x="0" y="1319"/>
                        <a:pt x="386" y="1704"/>
                        <a:pt x="836" y="1704"/>
                      </a:cubicBezTo>
                      <a:cubicBezTo>
                        <a:pt x="1318" y="1704"/>
                        <a:pt x="1704" y="1319"/>
                        <a:pt x="1704" y="868"/>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2">
                  <a:extLst>
                    <a:ext uri="{FF2B5EF4-FFF2-40B4-BE49-F238E27FC236}">
                      <a16:creationId xmlns:a16="http://schemas.microsoft.com/office/drawing/2014/main" id="{3E487525-20C4-8FC1-DAA5-22696EFF3E20}"/>
                    </a:ext>
                  </a:extLst>
                </p:cNvPr>
                <p:cNvSpPr/>
                <p:nvPr/>
              </p:nvSpPr>
              <p:spPr>
                <a:xfrm>
                  <a:off x="11950250" y="5549100"/>
                  <a:ext cx="42625" cy="41825"/>
                </a:xfrm>
                <a:custGeom>
                  <a:avLst/>
                  <a:gdLst/>
                  <a:ahLst/>
                  <a:cxnLst/>
                  <a:rect l="l" t="t" r="r" b="b"/>
                  <a:pathLst>
                    <a:path w="1705" h="1673" extrusionOk="0">
                      <a:moveTo>
                        <a:pt x="869" y="1"/>
                      </a:moveTo>
                      <a:cubicBezTo>
                        <a:pt x="387" y="1"/>
                        <a:pt x="1" y="354"/>
                        <a:pt x="1" y="836"/>
                      </a:cubicBezTo>
                      <a:cubicBezTo>
                        <a:pt x="1" y="1286"/>
                        <a:pt x="387" y="1672"/>
                        <a:pt x="869" y="1672"/>
                      </a:cubicBezTo>
                      <a:cubicBezTo>
                        <a:pt x="1319" y="1672"/>
                        <a:pt x="1705" y="1286"/>
                        <a:pt x="1705" y="836"/>
                      </a:cubicBezTo>
                      <a:cubicBezTo>
                        <a:pt x="1705" y="354"/>
                        <a:pt x="1319" y="1"/>
                        <a:pt x="86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2">
                  <a:extLst>
                    <a:ext uri="{FF2B5EF4-FFF2-40B4-BE49-F238E27FC236}">
                      <a16:creationId xmlns:a16="http://schemas.microsoft.com/office/drawing/2014/main" id="{A2F29318-FBE2-B084-4738-A2D00DC968BE}"/>
                    </a:ext>
                  </a:extLst>
                </p:cNvPr>
                <p:cNvSpPr/>
                <p:nvPr/>
              </p:nvSpPr>
              <p:spPr>
                <a:xfrm>
                  <a:off x="11609525" y="5647950"/>
                  <a:ext cx="42625" cy="42625"/>
                </a:xfrm>
                <a:custGeom>
                  <a:avLst/>
                  <a:gdLst/>
                  <a:ahLst/>
                  <a:cxnLst/>
                  <a:rect l="l" t="t" r="r" b="b"/>
                  <a:pathLst>
                    <a:path w="1705" h="1705" extrusionOk="0">
                      <a:moveTo>
                        <a:pt x="869" y="0"/>
                      </a:moveTo>
                      <a:cubicBezTo>
                        <a:pt x="386" y="0"/>
                        <a:pt x="1" y="386"/>
                        <a:pt x="1" y="868"/>
                      </a:cubicBezTo>
                      <a:cubicBezTo>
                        <a:pt x="1" y="1318"/>
                        <a:pt x="386" y="1704"/>
                        <a:pt x="869" y="1704"/>
                      </a:cubicBezTo>
                      <a:cubicBezTo>
                        <a:pt x="1319" y="1704"/>
                        <a:pt x="1704" y="1318"/>
                        <a:pt x="1704" y="868"/>
                      </a:cubicBezTo>
                      <a:cubicBezTo>
                        <a:pt x="1704" y="386"/>
                        <a:pt x="1319" y="0"/>
                        <a:pt x="86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2">
                  <a:extLst>
                    <a:ext uri="{FF2B5EF4-FFF2-40B4-BE49-F238E27FC236}">
                      <a16:creationId xmlns:a16="http://schemas.microsoft.com/office/drawing/2014/main" id="{83A1023B-B45B-E147-2F20-9EE6A4434A35}"/>
                    </a:ext>
                  </a:extLst>
                </p:cNvPr>
                <p:cNvSpPr/>
                <p:nvPr/>
              </p:nvSpPr>
              <p:spPr>
                <a:xfrm>
                  <a:off x="11266375" y="4940775"/>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2">
                  <a:extLst>
                    <a:ext uri="{FF2B5EF4-FFF2-40B4-BE49-F238E27FC236}">
                      <a16:creationId xmlns:a16="http://schemas.microsoft.com/office/drawing/2014/main" id="{2662498C-7F2F-620C-FAEE-881099D41662}"/>
                    </a:ext>
                  </a:extLst>
                </p:cNvPr>
                <p:cNvSpPr/>
                <p:nvPr/>
              </p:nvSpPr>
              <p:spPr>
                <a:xfrm>
                  <a:off x="13496400" y="863250"/>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2">
                  <a:extLst>
                    <a:ext uri="{FF2B5EF4-FFF2-40B4-BE49-F238E27FC236}">
                      <a16:creationId xmlns:a16="http://schemas.microsoft.com/office/drawing/2014/main" id="{092C5D17-7165-5923-90EC-30B302DB6A7F}"/>
                    </a:ext>
                  </a:extLst>
                </p:cNvPr>
                <p:cNvSpPr/>
                <p:nvPr/>
              </p:nvSpPr>
              <p:spPr>
                <a:xfrm>
                  <a:off x="12099725" y="1387200"/>
                  <a:ext cx="42625" cy="42600"/>
                </a:xfrm>
                <a:custGeom>
                  <a:avLst/>
                  <a:gdLst/>
                  <a:ahLst/>
                  <a:cxnLst/>
                  <a:rect l="l" t="t" r="r" b="b"/>
                  <a:pathLst>
                    <a:path w="1705" h="1704" extrusionOk="0">
                      <a:moveTo>
                        <a:pt x="837" y="0"/>
                      </a:moveTo>
                      <a:cubicBezTo>
                        <a:pt x="387" y="0"/>
                        <a:pt x="1" y="386"/>
                        <a:pt x="1" y="868"/>
                      </a:cubicBezTo>
                      <a:cubicBezTo>
                        <a:pt x="1" y="1318"/>
                        <a:pt x="387" y="1704"/>
                        <a:pt x="837" y="1704"/>
                      </a:cubicBezTo>
                      <a:cubicBezTo>
                        <a:pt x="1319" y="1704"/>
                        <a:pt x="1704" y="1318"/>
                        <a:pt x="1704" y="868"/>
                      </a:cubicBezTo>
                      <a:cubicBezTo>
                        <a:pt x="1704"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2">
                  <a:extLst>
                    <a:ext uri="{FF2B5EF4-FFF2-40B4-BE49-F238E27FC236}">
                      <a16:creationId xmlns:a16="http://schemas.microsoft.com/office/drawing/2014/main" id="{D5B7AB57-AA04-DB2F-3BCD-8F32323B1B98}"/>
                    </a:ext>
                  </a:extLst>
                </p:cNvPr>
                <p:cNvSpPr/>
                <p:nvPr/>
              </p:nvSpPr>
              <p:spPr>
                <a:xfrm>
                  <a:off x="12372150" y="1127625"/>
                  <a:ext cx="42625" cy="42625"/>
                </a:xfrm>
                <a:custGeom>
                  <a:avLst/>
                  <a:gdLst/>
                  <a:ahLst/>
                  <a:cxnLst/>
                  <a:rect l="l" t="t" r="r" b="b"/>
                  <a:pathLst>
                    <a:path w="1705" h="1705" extrusionOk="0">
                      <a:moveTo>
                        <a:pt x="837" y="1"/>
                      </a:moveTo>
                      <a:cubicBezTo>
                        <a:pt x="386" y="1"/>
                        <a:pt x="1" y="386"/>
                        <a:pt x="1" y="868"/>
                      </a:cubicBezTo>
                      <a:cubicBezTo>
                        <a:pt x="1" y="1318"/>
                        <a:pt x="386" y="1704"/>
                        <a:pt x="837" y="1704"/>
                      </a:cubicBezTo>
                      <a:cubicBezTo>
                        <a:pt x="1319" y="1704"/>
                        <a:pt x="1704" y="1318"/>
                        <a:pt x="1704" y="868"/>
                      </a:cubicBezTo>
                      <a:cubicBezTo>
                        <a:pt x="1704" y="386"/>
                        <a:pt x="1319" y="1"/>
                        <a:pt x="83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2">
                  <a:extLst>
                    <a:ext uri="{FF2B5EF4-FFF2-40B4-BE49-F238E27FC236}">
                      <a16:creationId xmlns:a16="http://schemas.microsoft.com/office/drawing/2014/main" id="{EDEF8657-5A3F-6EE0-4AEA-9D33B9A959C8}"/>
                    </a:ext>
                  </a:extLst>
                </p:cNvPr>
                <p:cNvSpPr/>
                <p:nvPr/>
              </p:nvSpPr>
              <p:spPr>
                <a:xfrm>
                  <a:off x="13247300" y="1361475"/>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2">
                  <a:extLst>
                    <a:ext uri="{FF2B5EF4-FFF2-40B4-BE49-F238E27FC236}">
                      <a16:creationId xmlns:a16="http://schemas.microsoft.com/office/drawing/2014/main" id="{1CEF4B17-83D9-C2E1-EA11-5F1487702A94}"/>
                    </a:ext>
                  </a:extLst>
                </p:cNvPr>
                <p:cNvSpPr/>
                <p:nvPr/>
              </p:nvSpPr>
              <p:spPr>
                <a:xfrm>
                  <a:off x="10904750" y="2926100"/>
                  <a:ext cx="69150" cy="69150"/>
                </a:xfrm>
                <a:custGeom>
                  <a:avLst/>
                  <a:gdLst/>
                  <a:ahLst/>
                  <a:cxnLst/>
                  <a:rect l="l" t="t" r="r" b="b"/>
                  <a:pathLst>
                    <a:path w="2766" h="2766" extrusionOk="0">
                      <a:moveTo>
                        <a:pt x="1383" y="1"/>
                      </a:moveTo>
                      <a:cubicBezTo>
                        <a:pt x="644" y="1"/>
                        <a:pt x="1" y="644"/>
                        <a:pt x="1" y="1383"/>
                      </a:cubicBezTo>
                      <a:cubicBezTo>
                        <a:pt x="1" y="2155"/>
                        <a:pt x="644" y="2765"/>
                        <a:pt x="1383" y="2765"/>
                      </a:cubicBezTo>
                      <a:cubicBezTo>
                        <a:pt x="2155" y="2765"/>
                        <a:pt x="2765" y="2155"/>
                        <a:pt x="2765" y="1383"/>
                      </a:cubicBezTo>
                      <a:cubicBezTo>
                        <a:pt x="2765" y="644"/>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2">
                  <a:extLst>
                    <a:ext uri="{FF2B5EF4-FFF2-40B4-BE49-F238E27FC236}">
                      <a16:creationId xmlns:a16="http://schemas.microsoft.com/office/drawing/2014/main" id="{2188628A-783F-0C51-F8D5-84BCB1ABCD91}"/>
                    </a:ext>
                  </a:extLst>
                </p:cNvPr>
                <p:cNvSpPr/>
                <p:nvPr/>
              </p:nvSpPr>
              <p:spPr>
                <a:xfrm>
                  <a:off x="11940625" y="2983975"/>
                  <a:ext cx="68325" cy="69125"/>
                </a:xfrm>
                <a:custGeom>
                  <a:avLst/>
                  <a:gdLst/>
                  <a:ahLst/>
                  <a:cxnLst/>
                  <a:rect l="l" t="t" r="r" b="b"/>
                  <a:pathLst>
                    <a:path w="2733" h="2765" extrusionOk="0">
                      <a:moveTo>
                        <a:pt x="1350" y="0"/>
                      </a:moveTo>
                      <a:cubicBezTo>
                        <a:pt x="611" y="0"/>
                        <a:pt x="0" y="611"/>
                        <a:pt x="0" y="1383"/>
                      </a:cubicBezTo>
                      <a:cubicBezTo>
                        <a:pt x="0" y="2122"/>
                        <a:pt x="611" y="2765"/>
                        <a:pt x="1350" y="2765"/>
                      </a:cubicBezTo>
                      <a:cubicBezTo>
                        <a:pt x="2122" y="2765"/>
                        <a:pt x="2732" y="2122"/>
                        <a:pt x="2732" y="1383"/>
                      </a:cubicBezTo>
                      <a:cubicBezTo>
                        <a:pt x="2732" y="611"/>
                        <a:pt x="2122" y="0"/>
                        <a:pt x="135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2">
                  <a:extLst>
                    <a:ext uri="{FF2B5EF4-FFF2-40B4-BE49-F238E27FC236}">
                      <a16:creationId xmlns:a16="http://schemas.microsoft.com/office/drawing/2014/main" id="{F63F272F-D617-E1D2-D7EB-04C5A8811EED}"/>
                    </a:ext>
                  </a:extLst>
                </p:cNvPr>
                <p:cNvSpPr/>
                <p:nvPr/>
              </p:nvSpPr>
              <p:spPr>
                <a:xfrm>
                  <a:off x="12540100" y="1317275"/>
                  <a:ext cx="69150" cy="69150"/>
                </a:xfrm>
                <a:custGeom>
                  <a:avLst/>
                  <a:gdLst/>
                  <a:ahLst/>
                  <a:cxnLst/>
                  <a:rect l="l" t="t" r="r" b="b"/>
                  <a:pathLst>
                    <a:path w="2766" h="2766" extrusionOk="0">
                      <a:moveTo>
                        <a:pt x="1383" y="1"/>
                      </a:moveTo>
                      <a:cubicBezTo>
                        <a:pt x="644" y="1"/>
                        <a:pt x="1" y="611"/>
                        <a:pt x="1" y="1383"/>
                      </a:cubicBezTo>
                      <a:cubicBezTo>
                        <a:pt x="1" y="2154"/>
                        <a:pt x="644" y="2765"/>
                        <a:pt x="1383" y="2765"/>
                      </a:cubicBezTo>
                      <a:cubicBezTo>
                        <a:pt x="2155" y="2765"/>
                        <a:pt x="2765" y="2154"/>
                        <a:pt x="2765" y="1383"/>
                      </a:cubicBezTo>
                      <a:cubicBezTo>
                        <a:pt x="2765" y="611"/>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2">
                  <a:extLst>
                    <a:ext uri="{FF2B5EF4-FFF2-40B4-BE49-F238E27FC236}">
                      <a16:creationId xmlns:a16="http://schemas.microsoft.com/office/drawing/2014/main" id="{C1BD76BC-0472-F81C-FF75-983EFF4F7606}"/>
                    </a:ext>
                  </a:extLst>
                </p:cNvPr>
                <p:cNvSpPr/>
                <p:nvPr/>
              </p:nvSpPr>
              <p:spPr>
                <a:xfrm>
                  <a:off x="13074525" y="3947500"/>
                  <a:ext cx="69125" cy="68325"/>
                </a:xfrm>
                <a:custGeom>
                  <a:avLst/>
                  <a:gdLst/>
                  <a:ahLst/>
                  <a:cxnLst/>
                  <a:rect l="l" t="t" r="r" b="b"/>
                  <a:pathLst>
                    <a:path w="2765" h="2733" extrusionOk="0">
                      <a:moveTo>
                        <a:pt x="1382" y="1"/>
                      </a:moveTo>
                      <a:cubicBezTo>
                        <a:pt x="611" y="1"/>
                        <a:pt x="0" y="611"/>
                        <a:pt x="0" y="1383"/>
                      </a:cubicBezTo>
                      <a:cubicBezTo>
                        <a:pt x="0" y="2122"/>
                        <a:pt x="611" y="2733"/>
                        <a:pt x="1382" y="2733"/>
                      </a:cubicBezTo>
                      <a:cubicBezTo>
                        <a:pt x="2122" y="2733"/>
                        <a:pt x="2764" y="2122"/>
                        <a:pt x="2764" y="1383"/>
                      </a:cubicBezTo>
                      <a:cubicBezTo>
                        <a:pt x="2764" y="611"/>
                        <a:pt x="2122" y="1"/>
                        <a:pt x="138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2">
                  <a:extLst>
                    <a:ext uri="{FF2B5EF4-FFF2-40B4-BE49-F238E27FC236}">
                      <a16:creationId xmlns:a16="http://schemas.microsoft.com/office/drawing/2014/main" id="{ECCBB4D5-6102-0852-FD91-E43284D941A6}"/>
                    </a:ext>
                  </a:extLst>
                </p:cNvPr>
                <p:cNvSpPr/>
                <p:nvPr/>
              </p:nvSpPr>
              <p:spPr>
                <a:xfrm>
                  <a:off x="13839550" y="4119475"/>
                  <a:ext cx="69150" cy="68325"/>
                </a:xfrm>
                <a:custGeom>
                  <a:avLst/>
                  <a:gdLst/>
                  <a:ahLst/>
                  <a:cxnLst/>
                  <a:rect l="l" t="t" r="r" b="b"/>
                  <a:pathLst>
                    <a:path w="2766" h="2733" extrusionOk="0">
                      <a:moveTo>
                        <a:pt x="1383" y="1"/>
                      </a:moveTo>
                      <a:cubicBezTo>
                        <a:pt x="611" y="1"/>
                        <a:pt x="1" y="611"/>
                        <a:pt x="1" y="1351"/>
                      </a:cubicBezTo>
                      <a:cubicBezTo>
                        <a:pt x="1" y="2122"/>
                        <a:pt x="611" y="2733"/>
                        <a:pt x="1383" y="2733"/>
                      </a:cubicBezTo>
                      <a:cubicBezTo>
                        <a:pt x="2122" y="2733"/>
                        <a:pt x="2765" y="2122"/>
                        <a:pt x="2765" y="1351"/>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2">
                  <a:extLst>
                    <a:ext uri="{FF2B5EF4-FFF2-40B4-BE49-F238E27FC236}">
                      <a16:creationId xmlns:a16="http://schemas.microsoft.com/office/drawing/2014/main" id="{122468C6-EA67-07C6-FC41-BA1901893FEC}"/>
                    </a:ext>
                  </a:extLst>
                </p:cNvPr>
                <p:cNvSpPr/>
                <p:nvPr/>
              </p:nvSpPr>
              <p:spPr>
                <a:xfrm>
                  <a:off x="10574475" y="5248550"/>
                  <a:ext cx="69125" cy="68325"/>
                </a:xfrm>
                <a:custGeom>
                  <a:avLst/>
                  <a:gdLst/>
                  <a:ahLst/>
                  <a:cxnLst/>
                  <a:rect l="l" t="t" r="r" b="b"/>
                  <a:pathLst>
                    <a:path w="2765" h="2733" extrusionOk="0">
                      <a:moveTo>
                        <a:pt x="1383" y="1"/>
                      </a:moveTo>
                      <a:cubicBezTo>
                        <a:pt x="611" y="1"/>
                        <a:pt x="1" y="611"/>
                        <a:pt x="1" y="1383"/>
                      </a:cubicBezTo>
                      <a:cubicBezTo>
                        <a:pt x="1" y="2122"/>
                        <a:pt x="611" y="2733"/>
                        <a:pt x="1383" y="2733"/>
                      </a:cubicBezTo>
                      <a:cubicBezTo>
                        <a:pt x="2122" y="2733"/>
                        <a:pt x="2765" y="2122"/>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2">
                  <a:extLst>
                    <a:ext uri="{FF2B5EF4-FFF2-40B4-BE49-F238E27FC236}">
                      <a16:creationId xmlns:a16="http://schemas.microsoft.com/office/drawing/2014/main" id="{74AE3EAE-7DDE-45D8-385E-FC9A94282F32}"/>
                    </a:ext>
                  </a:extLst>
                </p:cNvPr>
                <p:cNvSpPr/>
                <p:nvPr/>
              </p:nvSpPr>
              <p:spPr>
                <a:xfrm>
                  <a:off x="11748550" y="5134450"/>
                  <a:ext cx="69150" cy="69125"/>
                </a:xfrm>
                <a:custGeom>
                  <a:avLst/>
                  <a:gdLst/>
                  <a:ahLst/>
                  <a:cxnLst/>
                  <a:rect l="l" t="t" r="r" b="b"/>
                  <a:pathLst>
                    <a:path w="2766" h="2765" extrusionOk="0">
                      <a:moveTo>
                        <a:pt x="1383" y="0"/>
                      </a:moveTo>
                      <a:cubicBezTo>
                        <a:pt x="611" y="0"/>
                        <a:pt x="1" y="611"/>
                        <a:pt x="1" y="1382"/>
                      </a:cubicBezTo>
                      <a:cubicBezTo>
                        <a:pt x="1" y="2154"/>
                        <a:pt x="611" y="2764"/>
                        <a:pt x="1383" y="2764"/>
                      </a:cubicBezTo>
                      <a:cubicBezTo>
                        <a:pt x="2122" y="2764"/>
                        <a:pt x="2765" y="2154"/>
                        <a:pt x="2765" y="1382"/>
                      </a:cubicBezTo>
                      <a:cubicBezTo>
                        <a:pt x="2765"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2">
                  <a:extLst>
                    <a:ext uri="{FF2B5EF4-FFF2-40B4-BE49-F238E27FC236}">
                      <a16:creationId xmlns:a16="http://schemas.microsoft.com/office/drawing/2014/main" id="{49BAD035-111A-726A-8D7C-DC60FB0309A5}"/>
                    </a:ext>
                  </a:extLst>
                </p:cNvPr>
                <p:cNvSpPr/>
                <p:nvPr/>
              </p:nvSpPr>
              <p:spPr>
                <a:xfrm>
                  <a:off x="13168525" y="5425350"/>
                  <a:ext cx="69150" cy="68325"/>
                </a:xfrm>
                <a:custGeom>
                  <a:avLst/>
                  <a:gdLst/>
                  <a:ahLst/>
                  <a:cxnLst/>
                  <a:rect l="l" t="t" r="r" b="b"/>
                  <a:pathLst>
                    <a:path w="2766" h="2733" extrusionOk="0">
                      <a:moveTo>
                        <a:pt x="1383" y="0"/>
                      </a:moveTo>
                      <a:cubicBezTo>
                        <a:pt x="644" y="0"/>
                        <a:pt x="1" y="611"/>
                        <a:pt x="1" y="1383"/>
                      </a:cubicBezTo>
                      <a:cubicBezTo>
                        <a:pt x="1" y="2122"/>
                        <a:pt x="644" y="2733"/>
                        <a:pt x="1383" y="2733"/>
                      </a:cubicBezTo>
                      <a:cubicBezTo>
                        <a:pt x="2155" y="2733"/>
                        <a:pt x="2765" y="2122"/>
                        <a:pt x="2765" y="1383"/>
                      </a:cubicBezTo>
                      <a:cubicBezTo>
                        <a:pt x="2765" y="611"/>
                        <a:pt x="2155"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2">
                  <a:extLst>
                    <a:ext uri="{FF2B5EF4-FFF2-40B4-BE49-F238E27FC236}">
                      <a16:creationId xmlns:a16="http://schemas.microsoft.com/office/drawing/2014/main" id="{787DCB74-5179-E1BB-6412-6F5944C39075}"/>
                    </a:ext>
                  </a:extLst>
                </p:cNvPr>
                <p:cNvSpPr/>
                <p:nvPr/>
              </p:nvSpPr>
              <p:spPr>
                <a:xfrm>
                  <a:off x="14190725" y="4186975"/>
                  <a:ext cx="69150" cy="69150"/>
                </a:xfrm>
                <a:custGeom>
                  <a:avLst/>
                  <a:gdLst/>
                  <a:ahLst/>
                  <a:cxnLst/>
                  <a:rect l="l" t="t" r="r" b="b"/>
                  <a:pathLst>
                    <a:path w="2766" h="2766" extrusionOk="0">
                      <a:moveTo>
                        <a:pt x="1383" y="1"/>
                      </a:moveTo>
                      <a:cubicBezTo>
                        <a:pt x="612" y="1"/>
                        <a:pt x="1" y="611"/>
                        <a:pt x="1" y="1383"/>
                      </a:cubicBezTo>
                      <a:cubicBezTo>
                        <a:pt x="1" y="2154"/>
                        <a:pt x="612" y="2765"/>
                        <a:pt x="1383" y="2765"/>
                      </a:cubicBezTo>
                      <a:cubicBezTo>
                        <a:pt x="2122" y="2765"/>
                        <a:pt x="2765" y="2154"/>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2">
                  <a:extLst>
                    <a:ext uri="{FF2B5EF4-FFF2-40B4-BE49-F238E27FC236}">
                      <a16:creationId xmlns:a16="http://schemas.microsoft.com/office/drawing/2014/main" id="{AD50B648-36A9-BA70-F424-502AC45BD265}"/>
                    </a:ext>
                  </a:extLst>
                </p:cNvPr>
                <p:cNvSpPr/>
                <p:nvPr/>
              </p:nvSpPr>
              <p:spPr>
                <a:xfrm>
                  <a:off x="11029325" y="3883225"/>
                  <a:ext cx="68325" cy="68325"/>
                </a:xfrm>
                <a:custGeom>
                  <a:avLst/>
                  <a:gdLst/>
                  <a:ahLst/>
                  <a:cxnLst/>
                  <a:rect l="l" t="t" r="r" b="b"/>
                  <a:pathLst>
                    <a:path w="2733" h="2733" extrusionOk="0">
                      <a:moveTo>
                        <a:pt x="1383" y="0"/>
                      </a:moveTo>
                      <a:cubicBezTo>
                        <a:pt x="611" y="0"/>
                        <a:pt x="0" y="611"/>
                        <a:pt x="0" y="1382"/>
                      </a:cubicBezTo>
                      <a:cubicBezTo>
                        <a:pt x="0" y="2122"/>
                        <a:pt x="611" y="2732"/>
                        <a:pt x="1383" y="2732"/>
                      </a:cubicBezTo>
                      <a:cubicBezTo>
                        <a:pt x="2122" y="2732"/>
                        <a:pt x="2733" y="2122"/>
                        <a:pt x="2733" y="1382"/>
                      </a:cubicBezTo>
                      <a:cubicBezTo>
                        <a:pt x="2733"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2">
                  <a:extLst>
                    <a:ext uri="{FF2B5EF4-FFF2-40B4-BE49-F238E27FC236}">
                      <a16:creationId xmlns:a16="http://schemas.microsoft.com/office/drawing/2014/main" id="{56B8724C-B533-5845-9503-E8DCB029FB12}"/>
                    </a:ext>
                  </a:extLst>
                </p:cNvPr>
                <p:cNvSpPr/>
                <p:nvPr/>
              </p:nvSpPr>
              <p:spPr>
                <a:xfrm>
                  <a:off x="13628200" y="2202850"/>
                  <a:ext cx="68325" cy="69150"/>
                </a:xfrm>
                <a:custGeom>
                  <a:avLst/>
                  <a:gdLst/>
                  <a:ahLst/>
                  <a:cxnLst/>
                  <a:rect l="l" t="t" r="r" b="b"/>
                  <a:pathLst>
                    <a:path w="2733" h="2766" extrusionOk="0">
                      <a:moveTo>
                        <a:pt x="1351" y="1"/>
                      </a:moveTo>
                      <a:cubicBezTo>
                        <a:pt x="611" y="1"/>
                        <a:pt x="1" y="644"/>
                        <a:pt x="1" y="1383"/>
                      </a:cubicBezTo>
                      <a:cubicBezTo>
                        <a:pt x="1" y="2155"/>
                        <a:pt x="611" y="2765"/>
                        <a:pt x="1351" y="2765"/>
                      </a:cubicBezTo>
                      <a:cubicBezTo>
                        <a:pt x="2122" y="2765"/>
                        <a:pt x="2733" y="2155"/>
                        <a:pt x="2733" y="1383"/>
                      </a:cubicBezTo>
                      <a:cubicBezTo>
                        <a:pt x="2733" y="644"/>
                        <a:pt x="2122" y="1"/>
                        <a:pt x="135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2">
                  <a:extLst>
                    <a:ext uri="{FF2B5EF4-FFF2-40B4-BE49-F238E27FC236}">
                      <a16:creationId xmlns:a16="http://schemas.microsoft.com/office/drawing/2014/main" id="{844EBE70-FB60-977C-464A-C1ABE0768F9C}"/>
                    </a:ext>
                  </a:extLst>
                </p:cNvPr>
                <p:cNvSpPr/>
                <p:nvPr/>
              </p:nvSpPr>
              <p:spPr>
                <a:xfrm>
                  <a:off x="12573875" y="2441525"/>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2">
                  <a:extLst>
                    <a:ext uri="{FF2B5EF4-FFF2-40B4-BE49-F238E27FC236}">
                      <a16:creationId xmlns:a16="http://schemas.microsoft.com/office/drawing/2014/main" id="{B2DFF26F-A824-3491-C05F-CE9B1C0B008F}"/>
                    </a:ext>
                  </a:extLst>
                </p:cNvPr>
                <p:cNvSpPr/>
                <p:nvPr/>
              </p:nvSpPr>
              <p:spPr>
                <a:xfrm>
                  <a:off x="13996250" y="3286925"/>
                  <a:ext cx="90850" cy="90025"/>
                </a:xfrm>
                <a:custGeom>
                  <a:avLst/>
                  <a:gdLst/>
                  <a:ahLst/>
                  <a:cxnLst/>
                  <a:rect l="l" t="t" r="r" b="b"/>
                  <a:pathLst>
                    <a:path w="3634" h="3601" extrusionOk="0">
                      <a:moveTo>
                        <a:pt x="1801" y="1"/>
                      </a:moveTo>
                      <a:cubicBezTo>
                        <a:pt x="804" y="1"/>
                        <a:pt x="1" y="804"/>
                        <a:pt x="1" y="1801"/>
                      </a:cubicBezTo>
                      <a:cubicBezTo>
                        <a:pt x="1" y="2797"/>
                        <a:pt x="804" y="3601"/>
                        <a:pt x="1801" y="3601"/>
                      </a:cubicBezTo>
                      <a:cubicBezTo>
                        <a:pt x="2830" y="3601"/>
                        <a:pt x="3633" y="2797"/>
                        <a:pt x="3633" y="1801"/>
                      </a:cubicBezTo>
                      <a:cubicBezTo>
                        <a:pt x="3633" y="804"/>
                        <a:pt x="2830" y="1"/>
                        <a:pt x="18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2">
                  <a:extLst>
                    <a:ext uri="{FF2B5EF4-FFF2-40B4-BE49-F238E27FC236}">
                      <a16:creationId xmlns:a16="http://schemas.microsoft.com/office/drawing/2014/main" id="{BD8F1B3F-671B-D3AC-EBC5-7687154329A0}"/>
                    </a:ext>
                  </a:extLst>
                </p:cNvPr>
                <p:cNvSpPr/>
                <p:nvPr/>
              </p:nvSpPr>
              <p:spPr>
                <a:xfrm>
                  <a:off x="12759500" y="4819425"/>
                  <a:ext cx="90825" cy="90825"/>
                </a:xfrm>
                <a:custGeom>
                  <a:avLst/>
                  <a:gdLst/>
                  <a:ahLst/>
                  <a:cxnLst/>
                  <a:rect l="l" t="t" r="r" b="b"/>
                  <a:pathLst>
                    <a:path w="3633" h="3633" extrusionOk="0">
                      <a:moveTo>
                        <a:pt x="1801" y="0"/>
                      </a:moveTo>
                      <a:cubicBezTo>
                        <a:pt x="804" y="0"/>
                        <a:pt x="0" y="804"/>
                        <a:pt x="0" y="1800"/>
                      </a:cubicBezTo>
                      <a:cubicBezTo>
                        <a:pt x="0" y="2829"/>
                        <a:pt x="804" y="3633"/>
                        <a:pt x="1801" y="3633"/>
                      </a:cubicBezTo>
                      <a:cubicBezTo>
                        <a:pt x="2797" y="3633"/>
                        <a:pt x="3633" y="2829"/>
                        <a:pt x="3633" y="1800"/>
                      </a:cubicBezTo>
                      <a:cubicBezTo>
                        <a:pt x="3633"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2">
                  <a:extLst>
                    <a:ext uri="{FF2B5EF4-FFF2-40B4-BE49-F238E27FC236}">
                      <a16:creationId xmlns:a16="http://schemas.microsoft.com/office/drawing/2014/main" id="{161B0F4E-8B59-86DA-9657-3CCEAD3D4FB9}"/>
                    </a:ext>
                  </a:extLst>
                </p:cNvPr>
                <p:cNvSpPr/>
                <p:nvPr/>
              </p:nvSpPr>
              <p:spPr>
                <a:xfrm>
                  <a:off x="13403200" y="4481900"/>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2">
                  <a:extLst>
                    <a:ext uri="{FF2B5EF4-FFF2-40B4-BE49-F238E27FC236}">
                      <a16:creationId xmlns:a16="http://schemas.microsoft.com/office/drawing/2014/main" id="{C05914D0-A83B-E547-21FD-FF6E6190A677}"/>
                    </a:ext>
                  </a:extLst>
                </p:cNvPr>
                <p:cNvSpPr/>
                <p:nvPr/>
              </p:nvSpPr>
              <p:spPr>
                <a:xfrm>
                  <a:off x="12187325" y="4534950"/>
                  <a:ext cx="90025" cy="90025"/>
                </a:xfrm>
                <a:custGeom>
                  <a:avLst/>
                  <a:gdLst/>
                  <a:ahLst/>
                  <a:cxnLst/>
                  <a:rect l="l" t="t" r="r" b="b"/>
                  <a:pathLst>
                    <a:path w="3601" h="3601" extrusionOk="0">
                      <a:moveTo>
                        <a:pt x="1801" y="0"/>
                      </a:moveTo>
                      <a:cubicBezTo>
                        <a:pt x="804" y="0"/>
                        <a:pt x="1" y="804"/>
                        <a:pt x="1" y="1800"/>
                      </a:cubicBezTo>
                      <a:cubicBezTo>
                        <a:pt x="1" y="2797"/>
                        <a:pt x="804"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2">
                  <a:extLst>
                    <a:ext uri="{FF2B5EF4-FFF2-40B4-BE49-F238E27FC236}">
                      <a16:creationId xmlns:a16="http://schemas.microsoft.com/office/drawing/2014/main" id="{7D2D23A6-4127-E81C-0FA2-B1FF8278FDA4}"/>
                    </a:ext>
                  </a:extLst>
                </p:cNvPr>
                <p:cNvSpPr/>
                <p:nvPr/>
              </p:nvSpPr>
              <p:spPr>
                <a:xfrm>
                  <a:off x="10377600" y="45920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2" y="2797"/>
                        <a:pt x="3632" y="1801"/>
                      </a:cubicBezTo>
                      <a:cubicBezTo>
                        <a:pt x="3632"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2">
                  <a:extLst>
                    <a:ext uri="{FF2B5EF4-FFF2-40B4-BE49-F238E27FC236}">
                      <a16:creationId xmlns:a16="http://schemas.microsoft.com/office/drawing/2014/main" id="{70A8792B-AAC6-F5BA-0E53-6C98C5E768BE}"/>
                    </a:ext>
                  </a:extLst>
                </p:cNvPr>
                <p:cNvSpPr/>
                <p:nvPr/>
              </p:nvSpPr>
              <p:spPr>
                <a:xfrm>
                  <a:off x="11313000" y="55708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3" y="2797"/>
                        <a:pt x="3633" y="1801"/>
                      </a:cubicBezTo>
                      <a:cubicBezTo>
                        <a:pt x="3633"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2">
                  <a:extLst>
                    <a:ext uri="{FF2B5EF4-FFF2-40B4-BE49-F238E27FC236}">
                      <a16:creationId xmlns:a16="http://schemas.microsoft.com/office/drawing/2014/main" id="{1EF4C5D9-2253-754B-7CF8-33AC2BCD181D}"/>
                    </a:ext>
                  </a:extLst>
                </p:cNvPr>
                <p:cNvSpPr/>
                <p:nvPr/>
              </p:nvSpPr>
              <p:spPr>
                <a:xfrm>
                  <a:off x="12329575" y="5426150"/>
                  <a:ext cx="90825" cy="90825"/>
                </a:xfrm>
                <a:custGeom>
                  <a:avLst/>
                  <a:gdLst/>
                  <a:ahLst/>
                  <a:cxnLst/>
                  <a:rect l="l" t="t" r="r" b="b"/>
                  <a:pathLst>
                    <a:path w="3633" h="3633" extrusionOk="0">
                      <a:moveTo>
                        <a:pt x="1832" y="0"/>
                      </a:moveTo>
                      <a:cubicBezTo>
                        <a:pt x="836" y="0"/>
                        <a:pt x="0" y="804"/>
                        <a:pt x="0" y="1833"/>
                      </a:cubicBezTo>
                      <a:cubicBezTo>
                        <a:pt x="0" y="2829"/>
                        <a:pt x="836" y="3633"/>
                        <a:pt x="1832" y="3633"/>
                      </a:cubicBezTo>
                      <a:cubicBezTo>
                        <a:pt x="2829" y="3633"/>
                        <a:pt x="3632" y="2829"/>
                        <a:pt x="3632" y="1833"/>
                      </a:cubicBezTo>
                      <a:cubicBezTo>
                        <a:pt x="3632" y="804"/>
                        <a:pt x="2829" y="0"/>
                        <a:pt x="183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2">
                  <a:extLst>
                    <a:ext uri="{FF2B5EF4-FFF2-40B4-BE49-F238E27FC236}">
                      <a16:creationId xmlns:a16="http://schemas.microsoft.com/office/drawing/2014/main" id="{CD116D6F-182D-F17A-3909-873EAC075B2D}"/>
                    </a:ext>
                  </a:extLst>
                </p:cNvPr>
                <p:cNvSpPr/>
                <p:nvPr/>
              </p:nvSpPr>
              <p:spPr>
                <a:xfrm>
                  <a:off x="11811225" y="3906525"/>
                  <a:ext cx="90050" cy="90025"/>
                </a:xfrm>
                <a:custGeom>
                  <a:avLst/>
                  <a:gdLst/>
                  <a:ahLst/>
                  <a:cxnLst/>
                  <a:rect l="l" t="t" r="r" b="b"/>
                  <a:pathLst>
                    <a:path w="3602" h="3601" extrusionOk="0">
                      <a:moveTo>
                        <a:pt x="1801" y="0"/>
                      </a:moveTo>
                      <a:cubicBezTo>
                        <a:pt x="805" y="0"/>
                        <a:pt x="1" y="804"/>
                        <a:pt x="1" y="1800"/>
                      </a:cubicBezTo>
                      <a:cubicBezTo>
                        <a:pt x="1" y="2797"/>
                        <a:pt x="805"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2">
                  <a:extLst>
                    <a:ext uri="{FF2B5EF4-FFF2-40B4-BE49-F238E27FC236}">
                      <a16:creationId xmlns:a16="http://schemas.microsoft.com/office/drawing/2014/main" id="{D7903EA4-9C1F-58B1-1134-ECB84A18F8F7}"/>
                    </a:ext>
                  </a:extLst>
                </p:cNvPr>
                <p:cNvSpPr/>
                <p:nvPr/>
              </p:nvSpPr>
              <p:spPr>
                <a:xfrm>
                  <a:off x="11407825" y="2153025"/>
                  <a:ext cx="90025" cy="90850"/>
                </a:xfrm>
                <a:custGeom>
                  <a:avLst/>
                  <a:gdLst/>
                  <a:ahLst/>
                  <a:cxnLst/>
                  <a:rect l="l" t="t" r="r" b="b"/>
                  <a:pathLst>
                    <a:path w="3601" h="3634" extrusionOk="0">
                      <a:moveTo>
                        <a:pt x="1800" y="1"/>
                      </a:moveTo>
                      <a:cubicBezTo>
                        <a:pt x="804" y="1"/>
                        <a:pt x="0" y="837"/>
                        <a:pt x="0" y="1833"/>
                      </a:cubicBezTo>
                      <a:cubicBezTo>
                        <a:pt x="0" y="2830"/>
                        <a:pt x="804" y="3633"/>
                        <a:pt x="1800" y="3633"/>
                      </a:cubicBezTo>
                      <a:cubicBezTo>
                        <a:pt x="2797" y="3633"/>
                        <a:pt x="3601" y="2830"/>
                        <a:pt x="3601" y="1833"/>
                      </a:cubicBezTo>
                      <a:cubicBezTo>
                        <a:pt x="3601" y="837"/>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cxnSp>
        <p:nvCxnSpPr>
          <p:cNvPr id="1835" name="Google Shape;1835;p42">
            <a:extLst>
              <a:ext uri="{FF2B5EF4-FFF2-40B4-BE49-F238E27FC236}">
                <a16:creationId xmlns:a16="http://schemas.microsoft.com/office/drawing/2014/main" id="{346CED46-B9A5-92C5-648E-7AC7259FC9DC}"/>
              </a:ext>
            </a:extLst>
          </p:cNvPr>
          <p:cNvCxnSpPr/>
          <p:nvPr/>
        </p:nvCxnSpPr>
        <p:spPr>
          <a:xfrm>
            <a:off x="8863625" y="1371200"/>
            <a:ext cx="557400" cy="628500"/>
          </a:xfrm>
          <a:prstGeom prst="straightConnector1">
            <a:avLst/>
          </a:prstGeom>
          <a:noFill/>
          <a:ln w="9525" cap="flat" cmpd="sng">
            <a:solidFill>
              <a:schemeClr val="accent2"/>
            </a:solidFill>
            <a:prstDash val="solid"/>
            <a:round/>
            <a:headEnd type="none" w="med" len="med"/>
            <a:tailEnd type="none" w="med" len="med"/>
          </a:ln>
        </p:spPr>
      </p:cxnSp>
      <p:cxnSp>
        <p:nvCxnSpPr>
          <p:cNvPr id="1836" name="Google Shape;1836;p42">
            <a:extLst>
              <a:ext uri="{FF2B5EF4-FFF2-40B4-BE49-F238E27FC236}">
                <a16:creationId xmlns:a16="http://schemas.microsoft.com/office/drawing/2014/main" id="{B2F5162F-A687-7220-7074-F0D0BAAB5EC7}"/>
              </a:ext>
            </a:extLst>
          </p:cNvPr>
          <p:cNvCxnSpPr/>
          <p:nvPr/>
        </p:nvCxnSpPr>
        <p:spPr>
          <a:xfrm flipH="1">
            <a:off x="8351200" y="1994500"/>
            <a:ext cx="1079400" cy="364800"/>
          </a:xfrm>
          <a:prstGeom prst="straightConnector1">
            <a:avLst/>
          </a:prstGeom>
          <a:noFill/>
          <a:ln w="9525" cap="flat" cmpd="sng">
            <a:solidFill>
              <a:schemeClr val="accent2"/>
            </a:solidFill>
            <a:prstDash val="solid"/>
            <a:round/>
            <a:headEnd type="none" w="med" len="med"/>
            <a:tailEnd type="none" w="med" len="med"/>
          </a:ln>
        </p:spPr>
      </p:cxnSp>
      <p:sp>
        <p:nvSpPr>
          <p:cNvPr id="2" name="TextBox 1">
            <a:extLst>
              <a:ext uri="{FF2B5EF4-FFF2-40B4-BE49-F238E27FC236}">
                <a16:creationId xmlns:a16="http://schemas.microsoft.com/office/drawing/2014/main" id="{976B778C-3428-CDE6-50A5-694BB1CED268}"/>
              </a:ext>
            </a:extLst>
          </p:cNvPr>
          <p:cNvSpPr txBox="1"/>
          <p:nvPr/>
        </p:nvSpPr>
        <p:spPr>
          <a:xfrm>
            <a:off x="712597" y="3040658"/>
            <a:ext cx="5386411" cy="523220"/>
          </a:xfrm>
          <a:prstGeom prst="rect">
            <a:avLst/>
          </a:prstGeom>
          <a:noFill/>
        </p:spPr>
        <p:txBody>
          <a:bodyPr wrap="none" rtlCol="0">
            <a:spAutoFit/>
          </a:bodyPr>
          <a:lstStyle/>
          <a:p>
            <a:r>
              <a:rPr lang="en-GB" b="1" dirty="0">
                <a:solidFill>
                  <a:schemeClr val="accent6"/>
                </a:solidFill>
                <a:latin typeface="Poppins" panose="00000500000000000000" pitchFamily="2" charset="0"/>
                <a:cs typeface="Poppins" panose="00000500000000000000" pitchFamily="2" charset="0"/>
              </a:rPr>
              <a:t>Feel free to ask us about our project. </a:t>
            </a:r>
          </a:p>
          <a:p>
            <a:r>
              <a:rPr lang="en-GB" b="1" dirty="0">
                <a:solidFill>
                  <a:schemeClr val="accent6"/>
                </a:solidFill>
                <a:latin typeface="Poppins" panose="00000500000000000000" pitchFamily="2" charset="0"/>
                <a:cs typeface="Poppins" panose="00000500000000000000" pitchFamily="2" charset="0"/>
              </a:rPr>
              <a:t>We are more than happy to explain about our hard work.</a:t>
            </a:r>
            <a:endParaRPr lang="LID4096" b="1" dirty="0">
              <a:solidFill>
                <a:schemeClr val="accent6"/>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657201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52">
          <a:extLst>
            <a:ext uri="{FF2B5EF4-FFF2-40B4-BE49-F238E27FC236}">
              <a16:creationId xmlns:a16="http://schemas.microsoft.com/office/drawing/2014/main" id="{AFBFA11C-7348-23CC-E212-C2D620775829}"/>
            </a:ext>
          </a:extLst>
        </p:cNvPr>
        <p:cNvGrpSpPr/>
        <p:nvPr/>
      </p:nvGrpSpPr>
      <p:grpSpPr>
        <a:xfrm>
          <a:off x="0" y="0"/>
          <a:ext cx="0" cy="0"/>
          <a:chOff x="0" y="0"/>
          <a:chExt cx="0" cy="0"/>
        </a:xfrm>
      </p:grpSpPr>
      <p:sp>
        <p:nvSpPr>
          <p:cNvPr id="1753" name="Google Shape;1753;p42">
            <a:extLst>
              <a:ext uri="{FF2B5EF4-FFF2-40B4-BE49-F238E27FC236}">
                <a16:creationId xmlns:a16="http://schemas.microsoft.com/office/drawing/2014/main" id="{93E3A140-0D23-3ED3-79CF-BD849ADC55AD}"/>
              </a:ext>
            </a:extLst>
          </p:cNvPr>
          <p:cNvSpPr txBox="1">
            <a:spLocks noGrp="1"/>
          </p:cNvSpPr>
          <p:nvPr>
            <p:ph type="title"/>
          </p:nvPr>
        </p:nvSpPr>
        <p:spPr>
          <a:xfrm>
            <a:off x="719999" y="2028652"/>
            <a:ext cx="5258695" cy="815203"/>
          </a:xfrm>
          <a:prstGeom prst="rect">
            <a:avLst/>
          </a:prstGeom>
        </p:spPr>
        <p:txBody>
          <a:bodyPr spcFirstLastPara="1" wrap="square" lIns="91425" tIns="91425" rIns="91425" bIns="91425" anchor="b" anchorCtr="0">
            <a:noAutofit/>
          </a:bodyPr>
          <a:lstStyle/>
          <a:p>
            <a:pPr lvl="0"/>
            <a:r>
              <a:rPr lang="en-GB" sz="4000" dirty="0" err="1">
                <a:latin typeface="Poppins" panose="00000500000000000000" pitchFamily="2" charset="0"/>
                <a:cs typeface="Poppins" panose="00000500000000000000" pitchFamily="2" charset="0"/>
              </a:rPr>
              <a:t>Jazakallu</a:t>
            </a:r>
            <a:r>
              <a:rPr lang="en-GB" sz="4000" dirty="0">
                <a:latin typeface="Poppins" panose="00000500000000000000" pitchFamily="2" charset="0"/>
                <a:cs typeface="Poppins" panose="00000500000000000000" pitchFamily="2" charset="0"/>
              </a:rPr>
              <a:t> </a:t>
            </a:r>
            <a:r>
              <a:rPr lang="en-GB" sz="4000" dirty="0" err="1">
                <a:latin typeface="Poppins" panose="00000500000000000000" pitchFamily="2" charset="0"/>
                <a:cs typeface="Poppins" panose="00000500000000000000" pitchFamily="2" charset="0"/>
              </a:rPr>
              <a:t>khairan</a:t>
            </a:r>
            <a:r>
              <a:rPr lang="en-GB" sz="4000" dirty="0">
                <a:latin typeface="Poppins" panose="00000500000000000000" pitchFamily="2" charset="0"/>
                <a:cs typeface="Poppins" panose="00000500000000000000" pitchFamily="2" charset="0"/>
              </a:rPr>
              <a:t>!</a:t>
            </a:r>
            <a:endParaRPr sz="4000" dirty="0">
              <a:latin typeface="Poppins" panose="00000500000000000000" pitchFamily="2" charset="0"/>
              <a:cs typeface="Poppins" panose="00000500000000000000" pitchFamily="2" charset="0"/>
            </a:endParaRPr>
          </a:p>
        </p:txBody>
      </p:sp>
      <p:grpSp>
        <p:nvGrpSpPr>
          <p:cNvPr id="1756" name="Google Shape;1756;p42">
            <a:extLst>
              <a:ext uri="{FF2B5EF4-FFF2-40B4-BE49-F238E27FC236}">
                <a16:creationId xmlns:a16="http://schemas.microsoft.com/office/drawing/2014/main" id="{1D41988A-4752-424C-68BA-35DD6BF4B767}"/>
              </a:ext>
            </a:extLst>
          </p:cNvPr>
          <p:cNvGrpSpPr/>
          <p:nvPr/>
        </p:nvGrpSpPr>
        <p:grpSpPr>
          <a:xfrm>
            <a:off x="6446892" y="1257537"/>
            <a:ext cx="5505638" cy="5597234"/>
            <a:chOff x="6499242" y="1053762"/>
            <a:chExt cx="5505638" cy="5597234"/>
          </a:xfrm>
        </p:grpSpPr>
        <p:grpSp>
          <p:nvGrpSpPr>
            <p:cNvPr id="1757" name="Google Shape;1757;p42">
              <a:extLst>
                <a:ext uri="{FF2B5EF4-FFF2-40B4-BE49-F238E27FC236}">
                  <a16:creationId xmlns:a16="http://schemas.microsoft.com/office/drawing/2014/main" id="{FD86144F-72FA-8BA2-87FF-ED333E6EF500}"/>
                </a:ext>
              </a:extLst>
            </p:cNvPr>
            <p:cNvGrpSpPr/>
            <p:nvPr/>
          </p:nvGrpSpPr>
          <p:grpSpPr>
            <a:xfrm>
              <a:off x="7989100" y="2783725"/>
              <a:ext cx="584850" cy="594450"/>
              <a:chOff x="2214950" y="5878400"/>
              <a:chExt cx="584850" cy="594450"/>
            </a:xfrm>
          </p:grpSpPr>
          <p:sp>
            <p:nvSpPr>
              <p:cNvPr id="1758" name="Google Shape;1758;p42">
                <a:extLst>
                  <a:ext uri="{FF2B5EF4-FFF2-40B4-BE49-F238E27FC236}">
                    <a16:creationId xmlns:a16="http://schemas.microsoft.com/office/drawing/2014/main" id="{229B5778-D968-49EC-4D5D-4DD8745151A9}"/>
                  </a:ext>
                </a:extLst>
              </p:cNvPr>
              <p:cNvSpPr/>
              <p:nvPr/>
            </p:nvSpPr>
            <p:spPr>
              <a:xfrm>
                <a:off x="2228500" y="5891175"/>
                <a:ext cx="546575" cy="562525"/>
              </a:xfrm>
              <a:custGeom>
                <a:avLst/>
                <a:gdLst/>
                <a:ahLst/>
                <a:cxnLst/>
                <a:rect l="l" t="t" r="r" b="b"/>
                <a:pathLst>
                  <a:path w="21863" h="22501" fill="none" extrusionOk="0">
                    <a:moveTo>
                      <a:pt x="14969" y="1"/>
                    </a:moveTo>
                    <a:lnTo>
                      <a:pt x="1" y="17202"/>
                    </a:lnTo>
                    <a:lnTo>
                      <a:pt x="21862" y="22500"/>
                    </a:lnTo>
                    <a:lnTo>
                      <a:pt x="16213" y="12192"/>
                    </a:lnTo>
                    <a:lnTo>
                      <a:pt x="1" y="17202"/>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2">
                <a:extLst>
                  <a:ext uri="{FF2B5EF4-FFF2-40B4-BE49-F238E27FC236}">
                    <a16:creationId xmlns:a16="http://schemas.microsoft.com/office/drawing/2014/main" id="{B9B65796-1BA2-1171-DE59-B2EA22D23418}"/>
                  </a:ext>
                </a:extLst>
              </p:cNvPr>
              <p:cNvSpPr/>
              <p:nvPr/>
            </p:nvSpPr>
            <p:spPr>
              <a:xfrm>
                <a:off x="2589950" y="5878400"/>
                <a:ext cx="25550" cy="25575"/>
              </a:xfrm>
              <a:custGeom>
                <a:avLst/>
                <a:gdLst/>
                <a:ahLst/>
                <a:cxnLst/>
                <a:rect l="l" t="t" r="r" b="b"/>
                <a:pathLst>
                  <a:path w="1022" h="1023" extrusionOk="0">
                    <a:moveTo>
                      <a:pt x="1021" y="512"/>
                    </a:moveTo>
                    <a:cubicBezTo>
                      <a:pt x="1021" y="799"/>
                      <a:pt x="798" y="1022"/>
                      <a:pt x="511" y="1022"/>
                    </a:cubicBezTo>
                    <a:cubicBezTo>
                      <a:pt x="224" y="1022"/>
                      <a:pt x="0" y="799"/>
                      <a:pt x="0" y="512"/>
                    </a:cubicBezTo>
                    <a:cubicBezTo>
                      <a:pt x="0" y="256"/>
                      <a:pt x="224" y="1"/>
                      <a:pt x="511" y="1"/>
                    </a:cubicBezTo>
                    <a:cubicBezTo>
                      <a:pt x="798" y="1"/>
                      <a:pt x="1021" y="256"/>
                      <a:pt x="1021" y="51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2">
                <a:extLst>
                  <a:ext uri="{FF2B5EF4-FFF2-40B4-BE49-F238E27FC236}">
                    <a16:creationId xmlns:a16="http://schemas.microsoft.com/office/drawing/2014/main" id="{B1F640E9-96F7-6E5D-357F-646753F7EC99}"/>
                  </a:ext>
                </a:extLst>
              </p:cNvPr>
              <p:cNvSpPr/>
              <p:nvPr/>
            </p:nvSpPr>
            <p:spPr>
              <a:xfrm>
                <a:off x="2621050" y="6183200"/>
                <a:ext cx="25575" cy="25550"/>
              </a:xfrm>
              <a:custGeom>
                <a:avLst/>
                <a:gdLst/>
                <a:ahLst/>
                <a:cxnLst/>
                <a:rect l="l" t="t" r="r" b="b"/>
                <a:pathLst>
                  <a:path w="1023" h="1022" extrusionOk="0">
                    <a:moveTo>
                      <a:pt x="1022" y="511"/>
                    </a:moveTo>
                    <a:cubicBezTo>
                      <a:pt x="1022" y="798"/>
                      <a:pt x="799" y="1021"/>
                      <a:pt x="511" y="1021"/>
                    </a:cubicBezTo>
                    <a:cubicBezTo>
                      <a:pt x="224" y="1021"/>
                      <a:pt x="1" y="798"/>
                      <a:pt x="1" y="511"/>
                    </a:cubicBezTo>
                    <a:cubicBezTo>
                      <a:pt x="1" y="224"/>
                      <a:pt x="224" y="0"/>
                      <a:pt x="511" y="0"/>
                    </a:cubicBezTo>
                    <a:cubicBezTo>
                      <a:pt x="799"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2">
                <a:extLst>
                  <a:ext uri="{FF2B5EF4-FFF2-40B4-BE49-F238E27FC236}">
                    <a16:creationId xmlns:a16="http://schemas.microsoft.com/office/drawing/2014/main" id="{F37BCC7D-7962-FE53-12C1-FD6BE42958F7}"/>
                  </a:ext>
                </a:extLst>
              </p:cNvPr>
              <p:cNvSpPr/>
              <p:nvPr/>
            </p:nvSpPr>
            <p:spPr>
              <a:xfrm>
                <a:off x="2214950" y="6294100"/>
                <a:ext cx="42300" cy="42300"/>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2">
                <a:extLst>
                  <a:ext uri="{FF2B5EF4-FFF2-40B4-BE49-F238E27FC236}">
                    <a16:creationId xmlns:a16="http://schemas.microsoft.com/office/drawing/2014/main" id="{A415C8C2-9B04-66D4-9A80-00C519D7DE4C}"/>
                  </a:ext>
                </a:extLst>
              </p:cNvPr>
              <p:cNvSpPr/>
              <p:nvPr/>
            </p:nvSpPr>
            <p:spPr>
              <a:xfrm>
                <a:off x="2757500" y="6430525"/>
                <a:ext cx="42300" cy="42325"/>
              </a:xfrm>
              <a:custGeom>
                <a:avLst/>
                <a:gdLst/>
                <a:ahLst/>
                <a:cxnLst/>
                <a:rect l="l" t="t" r="r" b="b"/>
                <a:pathLst>
                  <a:path w="1692" h="1693" extrusionOk="0">
                    <a:moveTo>
                      <a:pt x="1692" y="830"/>
                    </a:moveTo>
                    <a:cubicBezTo>
                      <a:pt x="1692" y="1309"/>
                      <a:pt x="1309" y="1692"/>
                      <a:pt x="830" y="1692"/>
                    </a:cubicBezTo>
                    <a:cubicBezTo>
                      <a:pt x="383" y="1692"/>
                      <a:pt x="0" y="1309"/>
                      <a:pt x="0" y="830"/>
                    </a:cubicBezTo>
                    <a:cubicBezTo>
                      <a:pt x="0" y="384"/>
                      <a:pt x="383" y="1"/>
                      <a:pt x="830"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3" name="Google Shape;1763;p42">
              <a:extLst>
                <a:ext uri="{FF2B5EF4-FFF2-40B4-BE49-F238E27FC236}">
                  <a16:creationId xmlns:a16="http://schemas.microsoft.com/office/drawing/2014/main" id="{58BFE156-F352-D041-4795-D3CF1C6D8145}"/>
                </a:ext>
              </a:extLst>
            </p:cNvPr>
            <p:cNvGrpSpPr/>
            <p:nvPr/>
          </p:nvGrpSpPr>
          <p:grpSpPr>
            <a:xfrm rot="-153375">
              <a:off x="6839463" y="4436056"/>
              <a:ext cx="927920" cy="503473"/>
              <a:chOff x="3176988" y="6051975"/>
              <a:chExt cx="927925" cy="503475"/>
            </a:xfrm>
          </p:grpSpPr>
          <p:sp>
            <p:nvSpPr>
              <p:cNvPr id="1764" name="Google Shape;1764;p42">
                <a:extLst>
                  <a:ext uri="{FF2B5EF4-FFF2-40B4-BE49-F238E27FC236}">
                    <a16:creationId xmlns:a16="http://schemas.microsoft.com/office/drawing/2014/main" id="{65CA1B86-12D4-A875-BCE1-DFD37839A5E4}"/>
                  </a:ext>
                </a:extLst>
              </p:cNvPr>
              <p:cNvSpPr/>
              <p:nvPr/>
            </p:nvSpPr>
            <p:spPr>
              <a:xfrm>
                <a:off x="3198538" y="6072725"/>
                <a:ext cx="893625" cy="472350"/>
              </a:xfrm>
              <a:custGeom>
                <a:avLst/>
                <a:gdLst/>
                <a:ahLst/>
                <a:cxnLst/>
                <a:rect l="l" t="t" r="r" b="b"/>
                <a:pathLst>
                  <a:path w="35745" h="18894" fill="none" extrusionOk="0">
                    <a:moveTo>
                      <a:pt x="0" y="1"/>
                    </a:moveTo>
                    <a:lnTo>
                      <a:pt x="6862" y="17809"/>
                    </a:lnTo>
                    <a:lnTo>
                      <a:pt x="35744" y="18894"/>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2">
                <a:extLst>
                  <a:ext uri="{FF2B5EF4-FFF2-40B4-BE49-F238E27FC236}">
                    <a16:creationId xmlns:a16="http://schemas.microsoft.com/office/drawing/2014/main" id="{6D03EC53-E4AD-E371-02D2-2F2324E32E5D}"/>
                  </a:ext>
                </a:extLst>
              </p:cNvPr>
              <p:cNvSpPr/>
              <p:nvPr/>
            </p:nvSpPr>
            <p:spPr>
              <a:xfrm>
                <a:off x="4079363" y="6529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1"/>
                      <a:pt x="511" y="1"/>
                    </a:cubicBezTo>
                    <a:cubicBezTo>
                      <a:pt x="798" y="1"/>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2">
                <a:extLst>
                  <a:ext uri="{FF2B5EF4-FFF2-40B4-BE49-F238E27FC236}">
                    <a16:creationId xmlns:a16="http://schemas.microsoft.com/office/drawing/2014/main" id="{DA0796FD-7432-F372-9215-BC7BA9210499}"/>
                  </a:ext>
                </a:extLst>
              </p:cNvPr>
              <p:cNvSpPr/>
              <p:nvPr/>
            </p:nvSpPr>
            <p:spPr>
              <a:xfrm>
                <a:off x="3176988" y="60519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2">
                <a:extLst>
                  <a:ext uri="{FF2B5EF4-FFF2-40B4-BE49-F238E27FC236}">
                    <a16:creationId xmlns:a16="http://schemas.microsoft.com/office/drawing/2014/main" id="{8BDBDC09-9DBC-A137-A06D-F6DC2204D846}"/>
                  </a:ext>
                </a:extLst>
              </p:cNvPr>
              <p:cNvSpPr/>
              <p:nvPr/>
            </p:nvSpPr>
            <p:spPr>
              <a:xfrm>
                <a:off x="3354113" y="6491600"/>
                <a:ext cx="42300" cy="42325"/>
              </a:xfrm>
              <a:custGeom>
                <a:avLst/>
                <a:gdLst/>
                <a:ahLst/>
                <a:cxnLst/>
                <a:rect l="l" t="t" r="r" b="b"/>
                <a:pathLst>
                  <a:path w="1692" h="1693" extrusionOk="0">
                    <a:moveTo>
                      <a:pt x="1692" y="830"/>
                    </a:moveTo>
                    <a:cubicBezTo>
                      <a:pt x="1692" y="1309"/>
                      <a:pt x="1309" y="1692"/>
                      <a:pt x="862" y="1692"/>
                    </a:cubicBezTo>
                    <a:cubicBezTo>
                      <a:pt x="383" y="1692"/>
                      <a:pt x="0" y="1309"/>
                      <a:pt x="0" y="830"/>
                    </a:cubicBezTo>
                    <a:cubicBezTo>
                      <a:pt x="0" y="384"/>
                      <a:pt x="383" y="1"/>
                      <a:pt x="862"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8" name="Google Shape;1768;p42">
              <a:extLst>
                <a:ext uri="{FF2B5EF4-FFF2-40B4-BE49-F238E27FC236}">
                  <a16:creationId xmlns:a16="http://schemas.microsoft.com/office/drawing/2014/main" id="{9873397F-A8B2-E4B0-0BAE-49A92C461963}"/>
                </a:ext>
              </a:extLst>
            </p:cNvPr>
            <p:cNvSpPr/>
            <p:nvPr/>
          </p:nvSpPr>
          <p:spPr>
            <a:xfrm rot="-6838413">
              <a:off x="7600446" y="3711175"/>
              <a:ext cx="42298" cy="42298"/>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9" name="Google Shape;1769;p42">
              <a:extLst>
                <a:ext uri="{FF2B5EF4-FFF2-40B4-BE49-F238E27FC236}">
                  <a16:creationId xmlns:a16="http://schemas.microsoft.com/office/drawing/2014/main" id="{8A38075C-95A7-E6A0-9C7D-D1D46158CD95}"/>
                </a:ext>
              </a:extLst>
            </p:cNvPr>
            <p:cNvGrpSpPr/>
            <p:nvPr/>
          </p:nvGrpSpPr>
          <p:grpSpPr>
            <a:xfrm rot="1261702" flipH="1">
              <a:off x="7143914" y="1664524"/>
              <a:ext cx="4216295" cy="4375710"/>
              <a:chOff x="9348175" y="863250"/>
              <a:chExt cx="5209825" cy="5406805"/>
            </a:xfrm>
          </p:grpSpPr>
          <p:grpSp>
            <p:nvGrpSpPr>
              <p:cNvPr id="1770" name="Google Shape;1770;p42">
                <a:extLst>
                  <a:ext uri="{FF2B5EF4-FFF2-40B4-BE49-F238E27FC236}">
                    <a16:creationId xmlns:a16="http://schemas.microsoft.com/office/drawing/2014/main" id="{4E17AE11-C928-7329-7CF2-99F7B919B664}"/>
                  </a:ext>
                </a:extLst>
              </p:cNvPr>
              <p:cNvGrpSpPr/>
              <p:nvPr/>
            </p:nvGrpSpPr>
            <p:grpSpPr>
              <a:xfrm>
                <a:off x="9369050" y="884125"/>
                <a:ext cx="5160025" cy="5385930"/>
                <a:chOff x="9369050" y="884125"/>
                <a:chExt cx="5160025" cy="5385930"/>
              </a:xfrm>
            </p:grpSpPr>
            <p:sp>
              <p:nvSpPr>
                <p:cNvPr id="1771" name="Google Shape;1771;p42">
                  <a:extLst>
                    <a:ext uri="{FF2B5EF4-FFF2-40B4-BE49-F238E27FC236}">
                      <a16:creationId xmlns:a16="http://schemas.microsoft.com/office/drawing/2014/main" id="{C7AB3019-BFDC-BCA2-F932-E9778CB70C61}"/>
                    </a:ext>
                  </a:extLst>
                </p:cNvPr>
                <p:cNvSpPr/>
                <p:nvPr/>
              </p:nvSpPr>
              <p:spPr>
                <a:xfrm>
                  <a:off x="10744850" y="2199650"/>
                  <a:ext cx="3357500" cy="3867800"/>
                </a:xfrm>
                <a:custGeom>
                  <a:avLst/>
                  <a:gdLst/>
                  <a:ahLst/>
                  <a:cxnLst/>
                  <a:rect l="l" t="t" r="r" b="b"/>
                  <a:pathLst>
                    <a:path w="134300" h="154712" fill="none" extrusionOk="0">
                      <a:moveTo>
                        <a:pt x="134300" y="154712"/>
                      </a:moveTo>
                      <a:lnTo>
                        <a:pt x="123917" y="115431"/>
                      </a:lnTo>
                      <a:lnTo>
                        <a:pt x="82387" y="106624"/>
                      </a:lnTo>
                      <a:lnTo>
                        <a:pt x="60078" y="95277"/>
                      </a:lnTo>
                      <a:lnTo>
                        <a:pt x="41209" y="119192"/>
                      </a:lnTo>
                      <a:lnTo>
                        <a:pt x="44360" y="70140"/>
                      </a:lnTo>
                      <a:lnTo>
                        <a:pt x="12922" y="69175"/>
                      </a:lnTo>
                      <a:lnTo>
                        <a:pt x="38702" y="31470"/>
                      </a:lnTo>
                      <a:lnTo>
                        <a:pt x="28319" y="0"/>
                      </a:lnTo>
                      <a:lnTo>
                        <a:pt x="0" y="524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2">
                  <a:extLst>
                    <a:ext uri="{FF2B5EF4-FFF2-40B4-BE49-F238E27FC236}">
                      <a16:creationId xmlns:a16="http://schemas.microsoft.com/office/drawing/2014/main" id="{C1C28A7A-F611-EF7C-08AA-F9C096123E3E}"/>
                    </a:ext>
                  </a:extLst>
                </p:cNvPr>
                <p:cNvSpPr/>
                <p:nvPr/>
              </p:nvSpPr>
              <p:spPr>
                <a:xfrm>
                  <a:off x="10940125" y="2959875"/>
                  <a:ext cx="776300" cy="26525"/>
                </a:xfrm>
                <a:custGeom>
                  <a:avLst/>
                  <a:gdLst/>
                  <a:ahLst/>
                  <a:cxnLst/>
                  <a:rect l="l" t="t" r="r" b="b"/>
                  <a:pathLst>
                    <a:path w="31052" h="1061" fill="none" extrusionOk="0">
                      <a:moveTo>
                        <a:pt x="0" y="0"/>
                      </a:moveTo>
                      <a:lnTo>
                        <a:pt x="31052" y="106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2">
                  <a:extLst>
                    <a:ext uri="{FF2B5EF4-FFF2-40B4-BE49-F238E27FC236}">
                      <a16:creationId xmlns:a16="http://schemas.microsoft.com/office/drawing/2014/main" id="{B0305B19-D521-DEF8-C745-B7A03A0D5FCF}"/>
                    </a:ext>
                  </a:extLst>
                </p:cNvPr>
                <p:cNvSpPr/>
                <p:nvPr/>
              </p:nvSpPr>
              <p:spPr>
                <a:xfrm>
                  <a:off x="14057322" y="4223153"/>
                  <a:ext cx="167975" cy="2046902"/>
                </a:xfrm>
                <a:custGeom>
                  <a:avLst/>
                  <a:gdLst/>
                  <a:ahLst/>
                  <a:cxnLst/>
                  <a:rect l="l" t="t" r="r" b="b"/>
                  <a:pathLst>
                    <a:path w="6719" h="74190" fill="none" extrusionOk="0">
                      <a:moveTo>
                        <a:pt x="6719" y="0"/>
                      </a:moveTo>
                      <a:lnTo>
                        <a:pt x="1" y="7419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2">
                  <a:extLst>
                    <a:ext uri="{FF2B5EF4-FFF2-40B4-BE49-F238E27FC236}">
                      <a16:creationId xmlns:a16="http://schemas.microsoft.com/office/drawing/2014/main" id="{1EBA1F17-7C08-9131-1636-9ECF4C8FC9B9}"/>
                    </a:ext>
                  </a:extLst>
                </p:cNvPr>
                <p:cNvSpPr/>
                <p:nvPr/>
              </p:nvSpPr>
              <p:spPr>
                <a:xfrm>
                  <a:off x="12804500" y="4223150"/>
                  <a:ext cx="1724575" cy="1236775"/>
                </a:xfrm>
                <a:custGeom>
                  <a:avLst/>
                  <a:gdLst/>
                  <a:ahLst/>
                  <a:cxnLst/>
                  <a:rect l="l" t="t" r="r" b="b"/>
                  <a:pathLst>
                    <a:path w="68983" h="49471" fill="none" extrusionOk="0">
                      <a:moveTo>
                        <a:pt x="41531" y="34491"/>
                      </a:moveTo>
                      <a:lnTo>
                        <a:pt x="15944" y="49471"/>
                      </a:lnTo>
                      <a:lnTo>
                        <a:pt x="1" y="25684"/>
                      </a:lnTo>
                      <a:lnTo>
                        <a:pt x="25395" y="12569"/>
                      </a:lnTo>
                      <a:lnTo>
                        <a:pt x="41531" y="34491"/>
                      </a:lnTo>
                      <a:lnTo>
                        <a:pt x="56832" y="0"/>
                      </a:lnTo>
                      <a:lnTo>
                        <a:pt x="68983" y="2115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2">
                  <a:extLst>
                    <a:ext uri="{FF2B5EF4-FFF2-40B4-BE49-F238E27FC236}">
                      <a16:creationId xmlns:a16="http://schemas.microsoft.com/office/drawing/2014/main" id="{CD2397CA-E556-4D58-F115-EA7CCD3790C0}"/>
                    </a:ext>
                  </a:extLst>
                </p:cNvPr>
                <p:cNvSpPr/>
                <p:nvPr/>
              </p:nvSpPr>
              <p:spPr>
                <a:xfrm>
                  <a:off x="12390650" y="884125"/>
                  <a:ext cx="1651450" cy="5037075"/>
                </a:xfrm>
                <a:custGeom>
                  <a:avLst/>
                  <a:gdLst/>
                  <a:ahLst/>
                  <a:cxnLst/>
                  <a:rect l="l" t="t" r="r" b="b"/>
                  <a:pathLst>
                    <a:path w="66058" h="201483" fill="none" extrusionOk="0">
                      <a:moveTo>
                        <a:pt x="51785" y="196436"/>
                      </a:moveTo>
                      <a:lnTo>
                        <a:pt x="34813" y="194989"/>
                      </a:lnTo>
                      <a:lnTo>
                        <a:pt x="32498" y="183032"/>
                      </a:lnTo>
                      <a:lnTo>
                        <a:pt x="0" y="201482"/>
                      </a:lnTo>
                      <a:lnTo>
                        <a:pt x="16555" y="159245"/>
                      </a:lnTo>
                      <a:lnTo>
                        <a:pt x="28737" y="123918"/>
                      </a:lnTo>
                      <a:lnTo>
                        <a:pt x="41949" y="146130"/>
                      </a:lnTo>
                      <a:lnTo>
                        <a:pt x="66057" y="97913"/>
                      </a:lnTo>
                      <a:lnTo>
                        <a:pt x="23273" y="97077"/>
                      </a:lnTo>
                      <a:lnTo>
                        <a:pt x="50949" y="54293"/>
                      </a:lnTo>
                      <a:lnTo>
                        <a:pt x="54935" y="30634"/>
                      </a:lnTo>
                      <a:lnTo>
                        <a:pt x="34813" y="19930"/>
                      </a:lnTo>
                      <a:lnTo>
                        <a:pt x="45067"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2">
                  <a:extLst>
                    <a:ext uri="{FF2B5EF4-FFF2-40B4-BE49-F238E27FC236}">
                      <a16:creationId xmlns:a16="http://schemas.microsoft.com/office/drawing/2014/main" id="{6C798380-C4C1-F8A9-D41A-7408D6D4EF94}"/>
                    </a:ext>
                  </a:extLst>
                </p:cNvPr>
                <p:cNvSpPr/>
                <p:nvPr/>
              </p:nvSpPr>
              <p:spPr>
                <a:xfrm>
                  <a:off x="11452825" y="2199650"/>
                  <a:ext cx="1519650" cy="1111425"/>
                </a:xfrm>
                <a:custGeom>
                  <a:avLst/>
                  <a:gdLst/>
                  <a:ahLst/>
                  <a:cxnLst/>
                  <a:rect l="l" t="t" r="r" b="b"/>
                  <a:pathLst>
                    <a:path w="60786" h="44457" fill="none" extrusionOk="0">
                      <a:moveTo>
                        <a:pt x="0" y="0"/>
                      </a:moveTo>
                      <a:lnTo>
                        <a:pt x="20959" y="32916"/>
                      </a:lnTo>
                      <a:lnTo>
                        <a:pt x="60786" y="44456"/>
                      </a:lnTo>
                      <a:lnTo>
                        <a:pt x="46546" y="11540"/>
                      </a:lnTo>
                      <a:lnTo>
                        <a:pt x="20959" y="32916"/>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2">
                  <a:extLst>
                    <a:ext uri="{FF2B5EF4-FFF2-40B4-BE49-F238E27FC236}">
                      <a16:creationId xmlns:a16="http://schemas.microsoft.com/office/drawing/2014/main" id="{82AB0A50-091B-4A22-9310-A25E95FC213B}"/>
                    </a:ext>
                  </a:extLst>
                </p:cNvPr>
                <p:cNvSpPr/>
                <p:nvPr/>
              </p:nvSpPr>
              <p:spPr>
                <a:xfrm>
                  <a:off x="11712400" y="1382375"/>
                  <a:ext cx="1952000" cy="2570775"/>
                </a:xfrm>
                <a:custGeom>
                  <a:avLst/>
                  <a:gdLst/>
                  <a:ahLst/>
                  <a:cxnLst/>
                  <a:rect l="l" t="t" r="r" b="b"/>
                  <a:pathLst>
                    <a:path w="78080" h="102831" fill="none" extrusionOk="0">
                      <a:moveTo>
                        <a:pt x="61943" y="0"/>
                      </a:moveTo>
                      <a:lnTo>
                        <a:pt x="78079" y="34363"/>
                      </a:lnTo>
                      <a:lnTo>
                        <a:pt x="36163" y="44231"/>
                      </a:lnTo>
                      <a:lnTo>
                        <a:pt x="16651" y="24848"/>
                      </a:lnTo>
                      <a:lnTo>
                        <a:pt x="10576" y="65607"/>
                      </a:lnTo>
                      <a:lnTo>
                        <a:pt x="0" y="64161"/>
                      </a:lnTo>
                      <a:lnTo>
                        <a:pt x="5658" y="102831"/>
                      </a:lnTo>
                      <a:lnTo>
                        <a:pt x="12408" y="86469"/>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2">
                  <a:extLst>
                    <a:ext uri="{FF2B5EF4-FFF2-40B4-BE49-F238E27FC236}">
                      <a16:creationId xmlns:a16="http://schemas.microsoft.com/office/drawing/2014/main" id="{53620970-7976-2070-0EB5-B074E073FECB}"/>
                    </a:ext>
                  </a:extLst>
                </p:cNvPr>
                <p:cNvSpPr/>
                <p:nvPr/>
              </p:nvSpPr>
              <p:spPr>
                <a:xfrm>
                  <a:off x="13439350" y="4157250"/>
                  <a:ext cx="785950" cy="380125"/>
                </a:xfrm>
                <a:custGeom>
                  <a:avLst/>
                  <a:gdLst/>
                  <a:ahLst/>
                  <a:cxnLst/>
                  <a:rect l="l" t="t" r="r" b="b"/>
                  <a:pathLst>
                    <a:path w="31438" h="15205" fill="none" extrusionOk="0">
                      <a:moveTo>
                        <a:pt x="1" y="15205"/>
                      </a:moveTo>
                      <a:lnTo>
                        <a:pt x="31438" y="2636"/>
                      </a:lnTo>
                      <a:lnTo>
                        <a:pt x="16909" y="0"/>
                      </a:lnTo>
                      <a:close/>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2">
                  <a:extLst>
                    <a:ext uri="{FF2B5EF4-FFF2-40B4-BE49-F238E27FC236}">
                      <a16:creationId xmlns:a16="http://schemas.microsoft.com/office/drawing/2014/main" id="{D4F786EB-E7EA-04E9-914D-360868548621}"/>
                    </a:ext>
                  </a:extLst>
                </p:cNvPr>
                <p:cNvSpPr/>
                <p:nvPr/>
              </p:nvSpPr>
              <p:spPr>
                <a:xfrm>
                  <a:off x="10137300" y="5289525"/>
                  <a:ext cx="474175" cy="348800"/>
                </a:xfrm>
                <a:custGeom>
                  <a:avLst/>
                  <a:gdLst/>
                  <a:ahLst/>
                  <a:cxnLst/>
                  <a:rect l="l" t="t" r="r" b="b"/>
                  <a:pathLst>
                    <a:path w="18967" h="13952" fill="none" extrusionOk="0">
                      <a:moveTo>
                        <a:pt x="18966" y="1"/>
                      </a:moveTo>
                      <a:lnTo>
                        <a:pt x="1" y="1395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2">
                  <a:extLst>
                    <a:ext uri="{FF2B5EF4-FFF2-40B4-BE49-F238E27FC236}">
                      <a16:creationId xmlns:a16="http://schemas.microsoft.com/office/drawing/2014/main" id="{15DB60E5-E5AB-4593-9B46-6D060121384C}"/>
                    </a:ext>
                  </a:extLst>
                </p:cNvPr>
                <p:cNvSpPr/>
                <p:nvPr/>
              </p:nvSpPr>
              <p:spPr>
                <a:xfrm>
                  <a:off x="10646000" y="3651775"/>
                  <a:ext cx="421925" cy="277275"/>
                </a:xfrm>
                <a:custGeom>
                  <a:avLst/>
                  <a:gdLst/>
                  <a:ahLst/>
                  <a:cxnLst/>
                  <a:rect l="l" t="t" r="r" b="b"/>
                  <a:pathLst>
                    <a:path w="16877" h="11091" fill="none" extrusionOk="0">
                      <a:moveTo>
                        <a:pt x="16876" y="11090"/>
                      </a:moveTo>
                      <a:lnTo>
                        <a:pt x="0" y="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2">
                  <a:extLst>
                    <a:ext uri="{FF2B5EF4-FFF2-40B4-BE49-F238E27FC236}">
                      <a16:creationId xmlns:a16="http://schemas.microsoft.com/office/drawing/2014/main" id="{4B58FDC7-4DEA-1A52-CA08-AFDFC5231DB0}"/>
                    </a:ext>
                  </a:extLst>
                </p:cNvPr>
                <p:cNvSpPr/>
                <p:nvPr/>
              </p:nvSpPr>
              <p:spPr>
                <a:xfrm>
                  <a:off x="12695200" y="4485125"/>
                  <a:ext cx="109325" cy="379325"/>
                </a:xfrm>
                <a:custGeom>
                  <a:avLst/>
                  <a:gdLst/>
                  <a:ahLst/>
                  <a:cxnLst/>
                  <a:rect l="l" t="t" r="r" b="b"/>
                  <a:pathLst>
                    <a:path w="4373" h="15173" fill="none" extrusionOk="0">
                      <a:moveTo>
                        <a:pt x="1" y="0"/>
                      </a:moveTo>
                      <a:lnTo>
                        <a:pt x="4373" y="1517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2">
                  <a:extLst>
                    <a:ext uri="{FF2B5EF4-FFF2-40B4-BE49-F238E27FC236}">
                      <a16:creationId xmlns:a16="http://schemas.microsoft.com/office/drawing/2014/main" id="{8E551556-4FDC-014C-F69E-3B9CD292AE61}"/>
                    </a:ext>
                  </a:extLst>
                </p:cNvPr>
                <p:cNvSpPr/>
                <p:nvPr/>
              </p:nvSpPr>
              <p:spPr>
                <a:xfrm>
                  <a:off x="9369050" y="4637000"/>
                  <a:ext cx="2406050" cy="998125"/>
                </a:xfrm>
                <a:custGeom>
                  <a:avLst/>
                  <a:gdLst/>
                  <a:ahLst/>
                  <a:cxnLst/>
                  <a:rect l="l" t="t" r="r" b="b"/>
                  <a:pathLst>
                    <a:path w="96242" h="39925" fill="none" extrusionOk="0">
                      <a:moveTo>
                        <a:pt x="76633" y="12987"/>
                      </a:moveTo>
                      <a:lnTo>
                        <a:pt x="42142" y="1"/>
                      </a:lnTo>
                      <a:lnTo>
                        <a:pt x="79880" y="39924"/>
                      </a:lnTo>
                      <a:lnTo>
                        <a:pt x="76633" y="12987"/>
                      </a:lnTo>
                      <a:lnTo>
                        <a:pt x="96241" y="21698"/>
                      </a:lnTo>
                      <a:lnTo>
                        <a:pt x="79880" y="39924"/>
                      </a:lnTo>
                      <a:lnTo>
                        <a:pt x="49696" y="26102"/>
                      </a:lnTo>
                      <a:lnTo>
                        <a:pt x="42142" y="1"/>
                      </a:lnTo>
                      <a:lnTo>
                        <a:pt x="1" y="22630"/>
                      </a:lnTo>
                      <a:lnTo>
                        <a:pt x="49696" y="2610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2">
                  <a:extLst>
                    <a:ext uri="{FF2B5EF4-FFF2-40B4-BE49-F238E27FC236}">
                      <a16:creationId xmlns:a16="http://schemas.microsoft.com/office/drawing/2014/main" id="{987C18DD-4EBF-5FA9-20A8-CF7BC4D36364}"/>
                    </a:ext>
                  </a:extLst>
                </p:cNvPr>
                <p:cNvSpPr/>
                <p:nvPr/>
              </p:nvSpPr>
              <p:spPr>
                <a:xfrm>
                  <a:off x="11853825" y="3610800"/>
                  <a:ext cx="1328400" cy="970775"/>
                </a:xfrm>
                <a:custGeom>
                  <a:avLst/>
                  <a:gdLst/>
                  <a:ahLst/>
                  <a:cxnLst/>
                  <a:rect l="l" t="t" r="r" b="b"/>
                  <a:pathLst>
                    <a:path w="53136" h="38831" fill="none" extrusionOk="0">
                      <a:moveTo>
                        <a:pt x="15719" y="38831"/>
                      </a:moveTo>
                      <a:lnTo>
                        <a:pt x="33656" y="34973"/>
                      </a:lnTo>
                      <a:lnTo>
                        <a:pt x="50210" y="14851"/>
                      </a:lnTo>
                      <a:lnTo>
                        <a:pt x="1" y="13694"/>
                      </a:lnTo>
                      <a:lnTo>
                        <a:pt x="15719" y="38831"/>
                      </a:lnTo>
                      <a:lnTo>
                        <a:pt x="50210" y="14851"/>
                      </a:lnTo>
                      <a:lnTo>
                        <a:pt x="53135" y="0"/>
                      </a:lnTo>
                      <a:lnTo>
                        <a:pt x="1" y="13694"/>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2">
                  <a:extLst>
                    <a:ext uri="{FF2B5EF4-FFF2-40B4-BE49-F238E27FC236}">
                      <a16:creationId xmlns:a16="http://schemas.microsoft.com/office/drawing/2014/main" id="{6BC9EA68-3945-D422-DB8F-EBDE241DA4A3}"/>
                    </a:ext>
                  </a:extLst>
                </p:cNvPr>
                <p:cNvSpPr/>
                <p:nvPr/>
              </p:nvSpPr>
              <p:spPr>
                <a:xfrm>
                  <a:off x="10941725" y="1359075"/>
                  <a:ext cx="1862800" cy="4221400"/>
                </a:xfrm>
                <a:custGeom>
                  <a:avLst/>
                  <a:gdLst/>
                  <a:ahLst/>
                  <a:cxnLst/>
                  <a:rect l="l" t="t" r="r" b="b"/>
                  <a:pathLst>
                    <a:path w="74512" h="168856" fill="none" extrusionOk="0">
                      <a:moveTo>
                        <a:pt x="55353" y="157958"/>
                      </a:moveTo>
                      <a:lnTo>
                        <a:pt x="41210" y="168855"/>
                      </a:lnTo>
                      <a:lnTo>
                        <a:pt x="33334" y="152815"/>
                      </a:lnTo>
                      <a:lnTo>
                        <a:pt x="55353" y="157958"/>
                      </a:lnTo>
                      <a:lnTo>
                        <a:pt x="74512" y="140247"/>
                      </a:lnTo>
                      <a:lnTo>
                        <a:pt x="33334" y="152815"/>
                      </a:lnTo>
                      <a:lnTo>
                        <a:pt x="5047" y="102798"/>
                      </a:lnTo>
                      <a:lnTo>
                        <a:pt x="1" y="64128"/>
                      </a:lnTo>
                      <a:lnTo>
                        <a:pt x="20444" y="33623"/>
                      </a:lnTo>
                      <a:lnTo>
                        <a:pt x="47478" y="25780"/>
                      </a:lnTo>
                      <a:lnTo>
                        <a:pt x="47157" y="1865"/>
                      </a:lnTo>
                      <a:lnTo>
                        <a:pt x="65415" y="0"/>
                      </a:lnTo>
                      <a:lnTo>
                        <a:pt x="47478" y="2578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2">
                  <a:extLst>
                    <a:ext uri="{FF2B5EF4-FFF2-40B4-BE49-F238E27FC236}">
                      <a16:creationId xmlns:a16="http://schemas.microsoft.com/office/drawing/2014/main" id="{DC3117A0-FC6D-2E59-BFD2-21F50E3FDAEF}"/>
                    </a:ext>
                  </a:extLst>
                </p:cNvPr>
                <p:cNvSpPr/>
                <p:nvPr/>
              </p:nvSpPr>
              <p:spPr>
                <a:xfrm>
                  <a:off x="11631225" y="5472750"/>
                  <a:ext cx="744175" cy="196925"/>
                </a:xfrm>
                <a:custGeom>
                  <a:avLst/>
                  <a:gdLst/>
                  <a:ahLst/>
                  <a:cxnLst/>
                  <a:rect l="l" t="t" r="r" b="b"/>
                  <a:pathLst>
                    <a:path w="29767" h="7877" fill="none" extrusionOk="0">
                      <a:moveTo>
                        <a:pt x="1" y="7876"/>
                      </a:moveTo>
                      <a:lnTo>
                        <a:pt x="13630" y="4308"/>
                      </a:lnTo>
                      <a:lnTo>
                        <a:pt x="29766"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2">
                  <a:extLst>
                    <a:ext uri="{FF2B5EF4-FFF2-40B4-BE49-F238E27FC236}">
                      <a16:creationId xmlns:a16="http://schemas.microsoft.com/office/drawing/2014/main" id="{954D7F1E-D7CE-FACE-E278-2EB76A81995B}"/>
                    </a:ext>
                  </a:extLst>
                </p:cNvPr>
                <p:cNvSpPr/>
                <p:nvPr/>
              </p:nvSpPr>
              <p:spPr>
                <a:xfrm>
                  <a:off x="10422600" y="4566275"/>
                  <a:ext cx="712025" cy="70750"/>
                </a:xfrm>
                <a:custGeom>
                  <a:avLst/>
                  <a:gdLst/>
                  <a:ahLst/>
                  <a:cxnLst/>
                  <a:rect l="l" t="t" r="r" b="b"/>
                  <a:pathLst>
                    <a:path w="28481" h="2830" fill="none" extrusionOk="0">
                      <a:moveTo>
                        <a:pt x="0" y="2830"/>
                      </a:moveTo>
                      <a:lnTo>
                        <a:pt x="28480"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2">
                  <a:extLst>
                    <a:ext uri="{FF2B5EF4-FFF2-40B4-BE49-F238E27FC236}">
                      <a16:creationId xmlns:a16="http://schemas.microsoft.com/office/drawing/2014/main" id="{E4CDA459-F65B-F8F9-ACC3-AA547B5A41AB}"/>
                    </a:ext>
                  </a:extLst>
                </p:cNvPr>
                <p:cNvSpPr/>
                <p:nvPr/>
              </p:nvSpPr>
              <p:spPr>
                <a:xfrm>
                  <a:off x="13862050" y="3331925"/>
                  <a:ext cx="179225" cy="825350"/>
                </a:xfrm>
                <a:custGeom>
                  <a:avLst/>
                  <a:gdLst/>
                  <a:ahLst/>
                  <a:cxnLst/>
                  <a:rect l="l" t="t" r="r" b="b"/>
                  <a:pathLst>
                    <a:path w="7169" h="33014" fill="none" extrusionOk="0">
                      <a:moveTo>
                        <a:pt x="1" y="33013"/>
                      </a:moveTo>
                      <a:lnTo>
                        <a:pt x="7169"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2">
                  <a:extLst>
                    <a:ext uri="{FF2B5EF4-FFF2-40B4-BE49-F238E27FC236}">
                      <a16:creationId xmlns:a16="http://schemas.microsoft.com/office/drawing/2014/main" id="{52B09D37-C88B-8701-492D-5F4DA59CAE00}"/>
                    </a:ext>
                  </a:extLst>
                </p:cNvPr>
                <p:cNvSpPr/>
                <p:nvPr/>
              </p:nvSpPr>
              <p:spPr>
                <a:xfrm>
                  <a:off x="12398675" y="1151725"/>
                  <a:ext cx="178425" cy="206575"/>
                </a:xfrm>
                <a:custGeom>
                  <a:avLst/>
                  <a:gdLst/>
                  <a:ahLst/>
                  <a:cxnLst/>
                  <a:rect l="l" t="t" r="r" b="b"/>
                  <a:pathLst>
                    <a:path w="7137" h="8263" fill="none" extrusionOk="0">
                      <a:moveTo>
                        <a:pt x="7137" y="8262"/>
                      </a:moveTo>
                      <a:lnTo>
                        <a:pt x="1"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42">
                <a:extLst>
                  <a:ext uri="{FF2B5EF4-FFF2-40B4-BE49-F238E27FC236}">
                    <a16:creationId xmlns:a16="http://schemas.microsoft.com/office/drawing/2014/main" id="{D8840D7C-D4B4-748F-B91F-1891A65A3B91}"/>
                  </a:ext>
                </a:extLst>
              </p:cNvPr>
              <p:cNvGrpSpPr/>
              <p:nvPr/>
            </p:nvGrpSpPr>
            <p:grpSpPr>
              <a:xfrm>
                <a:off x="9348175" y="863250"/>
                <a:ext cx="5209825" cy="5078850"/>
                <a:chOff x="9348175" y="863250"/>
                <a:chExt cx="5209825" cy="5078850"/>
              </a:xfrm>
            </p:grpSpPr>
            <p:sp>
              <p:nvSpPr>
                <p:cNvPr id="1790" name="Google Shape;1790;p42">
                  <a:extLst>
                    <a:ext uri="{FF2B5EF4-FFF2-40B4-BE49-F238E27FC236}">
                      <a16:creationId xmlns:a16="http://schemas.microsoft.com/office/drawing/2014/main" id="{592F2F21-4712-0175-3E3E-A4CF64DB9F4D}"/>
                    </a:ext>
                  </a:extLst>
                </p:cNvPr>
                <p:cNvSpPr/>
                <p:nvPr/>
              </p:nvSpPr>
              <p:spPr>
                <a:xfrm>
                  <a:off x="10724750" y="2312150"/>
                  <a:ext cx="41825" cy="41825"/>
                </a:xfrm>
                <a:custGeom>
                  <a:avLst/>
                  <a:gdLst/>
                  <a:ahLst/>
                  <a:cxnLst/>
                  <a:rect l="l" t="t" r="r" b="b"/>
                  <a:pathLst>
                    <a:path w="1673" h="1673" extrusionOk="0">
                      <a:moveTo>
                        <a:pt x="836" y="1"/>
                      </a:moveTo>
                      <a:cubicBezTo>
                        <a:pt x="386" y="1"/>
                        <a:pt x="1" y="386"/>
                        <a:pt x="1" y="836"/>
                      </a:cubicBezTo>
                      <a:cubicBezTo>
                        <a:pt x="1" y="1286"/>
                        <a:pt x="386" y="1672"/>
                        <a:pt x="836" y="1672"/>
                      </a:cubicBezTo>
                      <a:cubicBezTo>
                        <a:pt x="1318" y="1672"/>
                        <a:pt x="1672" y="1286"/>
                        <a:pt x="1672" y="836"/>
                      </a:cubicBezTo>
                      <a:cubicBezTo>
                        <a:pt x="1672"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2">
                  <a:extLst>
                    <a:ext uri="{FF2B5EF4-FFF2-40B4-BE49-F238E27FC236}">
                      <a16:creationId xmlns:a16="http://schemas.microsoft.com/office/drawing/2014/main" id="{312F5828-F241-5AB9-3776-EEB98A33A86A}"/>
                    </a:ext>
                  </a:extLst>
                </p:cNvPr>
                <p:cNvSpPr/>
                <p:nvPr/>
              </p:nvSpPr>
              <p:spPr>
                <a:xfrm>
                  <a:off x="12107775" y="1979450"/>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2">
                  <a:extLst>
                    <a:ext uri="{FF2B5EF4-FFF2-40B4-BE49-F238E27FC236}">
                      <a16:creationId xmlns:a16="http://schemas.microsoft.com/office/drawing/2014/main" id="{6ECC1C67-7826-0813-A9C7-066634902BDC}"/>
                    </a:ext>
                  </a:extLst>
                </p:cNvPr>
                <p:cNvSpPr/>
                <p:nvPr/>
              </p:nvSpPr>
              <p:spPr>
                <a:xfrm>
                  <a:off x="12959600" y="328210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2">
                  <a:extLst>
                    <a:ext uri="{FF2B5EF4-FFF2-40B4-BE49-F238E27FC236}">
                      <a16:creationId xmlns:a16="http://schemas.microsoft.com/office/drawing/2014/main" id="{F56F0F4F-3707-0948-7A03-DBC9B81BD1FC}"/>
                    </a:ext>
                  </a:extLst>
                </p:cNvPr>
                <p:cNvSpPr/>
                <p:nvPr/>
              </p:nvSpPr>
              <p:spPr>
                <a:xfrm>
                  <a:off x="13743125" y="1628275"/>
                  <a:ext cx="41800" cy="42625"/>
                </a:xfrm>
                <a:custGeom>
                  <a:avLst/>
                  <a:gdLst/>
                  <a:ahLst/>
                  <a:cxnLst/>
                  <a:rect l="l" t="t" r="r" b="b"/>
                  <a:pathLst>
                    <a:path w="1672" h="1705" extrusionOk="0">
                      <a:moveTo>
                        <a:pt x="836" y="1"/>
                      </a:moveTo>
                      <a:cubicBezTo>
                        <a:pt x="354" y="1"/>
                        <a:pt x="0" y="386"/>
                        <a:pt x="0" y="868"/>
                      </a:cubicBezTo>
                      <a:cubicBezTo>
                        <a:pt x="0" y="1318"/>
                        <a:pt x="354" y="1704"/>
                        <a:pt x="836" y="1704"/>
                      </a:cubicBezTo>
                      <a:cubicBezTo>
                        <a:pt x="1286" y="1704"/>
                        <a:pt x="1672" y="1318"/>
                        <a:pt x="1672" y="868"/>
                      </a:cubicBezTo>
                      <a:cubicBezTo>
                        <a:pt x="1672" y="386"/>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2">
                  <a:extLst>
                    <a:ext uri="{FF2B5EF4-FFF2-40B4-BE49-F238E27FC236}">
                      <a16:creationId xmlns:a16="http://schemas.microsoft.com/office/drawing/2014/main" id="{F3C1A05F-BE07-D130-BDC3-5CB5FA67268E}"/>
                    </a:ext>
                  </a:extLst>
                </p:cNvPr>
                <p:cNvSpPr/>
                <p:nvPr/>
              </p:nvSpPr>
              <p:spPr>
                <a:xfrm>
                  <a:off x="11690700" y="2964675"/>
                  <a:ext cx="42600" cy="42625"/>
                </a:xfrm>
                <a:custGeom>
                  <a:avLst/>
                  <a:gdLst/>
                  <a:ahLst/>
                  <a:cxnLst/>
                  <a:rect l="l" t="t" r="r" b="b"/>
                  <a:pathLst>
                    <a:path w="1704" h="1705" extrusionOk="0">
                      <a:moveTo>
                        <a:pt x="868" y="1"/>
                      </a:moveTo>
                      <a:cubicBezTo>
                        <a:pt x="386" y="1"/>
                        <a:pt x="0" y="387"/>
                        <a:pt x="0" y="869"/>
                      </a:cubicBezTo>
                      <a:cubicBezTo>
                        <a:pt x="0" y="1319"/>
                        <a:pt x="386" y="1705"/>
                        <a:pt x="868" y="1705"/>
                      </a:cubicBezTo>
                      <a:cubicBezTo>
                        <a:pt x="1318" y="1705"/>
                        <a:pt x="1704" y="1319"/>
                        <a:pt x="1704" y="869"/>
                      </a:cubicBezTo>
                      <a:cubicBezTo>
                        <a:pt x="1704" y="387"/>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2">
                  <a:extLst>
                    <a:ext uri="{FF2B5EF4-FFF2-40B4-BE49-F238E27FC236}">
                      <a16:creationId xmlns:a16="http://schemas.microsoft.com/office/drawing/2014/main" id="{EC17969F-470D-CAE5-F054-6E3F8C1451B2}"/>
                    </a:ext>
                  </a:extLst>
                </p:cNvPr>
                <p:cNvSpPr/>
                <p:nvPr/>
              </p:nvSpPr>
              <p:spPr>
                <a:xfrm>
                  <a:off x="12671100" y="4466625"/>
                  <a:ext cx="42625" cy="41825"/>
                </a:xfrm>
                <a:custGeom>
                  <a:avLst/>
                  <a:gdLst/>
                  <a:ahLst/>
                  <a:cxnLst/>
                  <a:rect l="l" t="t" r="r" b="b"/>
                  <a:pathLst>
                    <a:path w="1705" h="1673" extrusionOk="0">
                      <a:moveTo>
                        <a:pt x="836" y="1"/>
                      </a:moveTo>
                      <a:cubicBezTo>
                        <a:pt x="386" y="1"/>
                        <a:pt x="1" y="387"/>
                        <a:pt x="1" y="837"/>
                      </a:cubicBezTo>
                      <a:cubicBezTo>
                        <a:pt x="1" y="1319"/>
                        <a:pt x="386" y="1672"/>
                        <a:pt x="836" y="1672"/>
                      </a:cubicBezTo>
                      <a:cubicBezTo>
                        <a:pt x="1318" y="1672"/>
                        <a:pt x="1704" y="1319"/>
                        <a:pt x="1704" y="837"/>
                      </a:cubicBezTo>
                      <a:cubicBezTo>
                        <a:pt x="1704" y="387"/>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2">
                  <a:extLst>
                    <a:ext uri="{FF2B5EF4-FFF2-40B4-BE49-F238E27FC236}">
                      <a16:creationId xmlns:a16="http://schemas.microsoft.com/office/drawing/2014/main" id="{E4197F42-9301-8620-628A-3360B4F2CAC4}"/>
                    </a:ext>
                  </a:extLst>
                </p:cNvPr>
                <p:cNvSpPr/>
                <p:nvPr/>
              </p:nvSpPr>
              <p:spPr>
                <a:xfrm>
                  <a:off x="9348175" y="5181850"/>
                  <a:ext cx="42600" cy="42625"/>
                </a:xfrm>
                <a:custGeom>
                  <a:avLst/>
                  <a:gdLst/>
                  <a:ahLst/>
                  <a:cxnLst/>
                  <a:rect l="l" t="t" r="r" b="b"/>
                  <a:pathLst>
                    <a:path w="1704" h="1705" extrusionOk="0">
                      <a:moveTo>
                        <a:pt x="836" y="1"/>
                      </a:moveTo>
                      <a:cubicBezTo>
                        <a:pt x="386" y="1"/>
                        <a:pt x="0" y="386"/>
                        <a:pt x="0" y="836"/>
                      </a:cubicBezTo>
                      <a:cubicBezTo>
                        <a:pt x="0" y="1318"/>
                        <a:pt x="386" y="1704"/>
                        <a:pt x="836" y="1704"/>
                      </a:cubicBezTo>
                      <a:cubicBezTo>
                        <a:pt x="1318" y="1704"/>
                        <a:pt x="1704" y="1318"/>
                        <a:pt x="1704" y="836"/>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2">
                  <a:extLst>
                    <a:ext uri="{FF2B5EF4-FFF2-40B4-BE49-F238E27FC236}">
                      <a16:creationId xmlns:a16="http://schemas.microsoft.com/office/drawing/2014/main" id="{147B1E81-F70E-1C51-FBE4-4F8EF0C46A1B}"/>
                    </a:ext>
                  </a:extLst>
                </p:cNvPr>
                <p:cNvSpPr/>
                <p:nvPr/>
              </p:nvSpPr>
              <p:spPr>
                <a:xfrm>
                  <a:off x="11122550" y="4545400"/>
                  <a:ext cx="41800" cy="41800"/>
                </a:xfrm>
                <a:custGeom>
                  <a:avLst/>
                  <a:gdLst/>
                  <a:ahLst/>
                  <a:cxnLst/>
                  <a:rect l="l" t="t" r="r" b="b"/>
                  <a:pathLst>
                    <a:path w="1672" h="1672" extrusionOk="0">
                      <a:moveTo>
                        <a:pt x="836" y="0"/>
                      </a:moveTo>
                      <a:cubicBezTo>
                        <a:pt x="386" y="0"/>
                        <a:pt x="0" y="354"/>
                        <a:pt x="0" y="836"/>
                      </a:cubicBezTo>
                      <a:cubicBezTo>
                        <a:pt x="0" y="1286"/>
                        <a:pt x="386" y="1672"/>
                        <a:pt x="836" y="1672"/>
                      </a:cubicBezTo>
                      <a:cubicBezTo>
                        <a:pt x="1318" y="1672"/>
                        <a:pt x="1672" y="1286"/>
                        <a:pt x="1672" y="836"/>
                      </a:cubicBezTo>
                      <a:cubicBezTo>
                        <a:pt x="1672" y="354"/>
                        <a:pt x="1318"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2">
                  <a:extLst>
                    <a:ext uri="{FF2B5EF4-FFF2-40B4-BE49-F238E27FC236}">
                      <a16:creationId xmlns:a16="http://schemas.microsoft.com/office/drawing/2014/main" id="{8581D145-1CDA-9E54-B2E7-2F16D5F183F2}"/>
                    </a:ext>
                  </a:extLst>
                </p:cNvPr>
                <p:cNvSpPr/>
                <p:nvPr/>
              </p:nvSpPr>
              <p:spPr>
                <a:xfrm>
                  <a:off x="10115625" y="5616600"/>
                  <a:ext cx="42600" cy="42625"/>
                </a:xfrm>
                <a:custGeom>
                  <a:avLst/>
                  <a:gdLst/>
                  <a:ahLst/>
                  <a:cxnLst/>
                  <a:rect l="l" t="t" r="r" b="b"/>
                  <a:pathLst>
                    <a:path w="1704" h="1705" extrusionOk="0">
                      <a:moveTo>
                        <a:pt x="868" y="1"/>
                      </a:moveTo>
                      <a:cubicBezTo>
                        <a:pt x="386" y="1"/>
                        <a:pt x="0" y="386"/>
                        <a:pt x="0" y="869"/>
                      </a:cubicBezTo>
                      <a:cubicBezTo>
                        <a:pt x="0" y="1319"/>
                        <a:pt x="386" y="1704"/>
                        <a:pt x="868" y="1704"/>
                      </a:cubicBezTo>
                      <a:cubicBezTo>
                        <a:pt x="1318" y="1704"/>
                        <a:pt x="1704" y="1319"/>
                        <a:pt x="1704" y="869"/>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2">
                  <a:extLst>
                    <a:ext uri="{FF2B5EF4-FFF2-40B4-BE49-F238E27FC236}">
                      <a16:creationId xmlns:a16="http://schemas.microsoft.com/office/drawing/2014/main" id="{5EB5A246-8026-A9D7-73FD-4DBC034AA7F9}"/>
                    </a:ext>
                  </a:extLst>
                </p:cNvPr>
                <p:cNvSpPr/>
                <p:nvPr/>
              </p:nvSpPr>
              <p:spPr>
                <a:xfrm>
                  <a:off x="12002500" y="3531225"/>
                  <a:ext cx="42600" cy="41825"/>
                </a:xfrm>
                <a:custGeom>
                  <a:avLst/>
                  <a:gdLst/>
                  <a:ahLst/>
                  <a:cxnLst/>
                  <a:rect l="l" t="t" r="r" b="b"/>
                  <a:pathLst>
                    <a:path w="1704" h="1673" extrusionOk="0">
                      <a:moveTo>
                        <a:pt x="836" y="1"/>
                      </a:moveTo>
                      <a:cubicBezTo>
                        <a:pt x="386" y="1"/>
                        <a:pt x="0" y="354"/>
                        <a:pt x="0" y="837"/>
                      </a:cubicBezTo>
                      <a:cubicBezTo>
                        <a:pt x="0" y="1287"/>
                        <a:pt x="386" y="1672"/>
                        <a:pt x="836" y="1672"/>
                      </a:cubicBezTo>
                      <a:cubicBezTo>
                        <a:pt x="1318" y="1672"/>
                        <a:pt x="1704" y="1287"/>
                        <a:pt x="1704" y="837"/>
                      </a:cubicBezTo>
                      <a:cubicBezTo>
                        <a:pt x="1704" y="354"/>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2">
                  <a:extLst>
                    <a:ext uri="{FF2B5EF4-FFF2-40B4-BE49-F238E27FC236}">
                      <a16:creationId xmlns:a16="http://schemas.microsoft.com/office/drawing/2014/main" id="{D413E0DF-6F15-93FA-D172-62070BCE532F}"/>
                    </a:ext>
                  </a:extLst>
                </p:cNvPr>
                <p:cNvSpPr/>
                <p:nvPr/>
              </p:nvSpPr>
              <p:spPr>
                <a:xfrm>
                  <a:off x="10624300" y="3630075"/>
                  <a:ext cx="42625" cy="42625"/>
                </a:xfrm>
                <a:custGeom>
                  <a:avLst/>
                  <a:gdLst/>
                  <a:ahLst/>
                  <a:cxnLst/>
                  <a:rect l="l" t="t" r="r" b="b"/>
                  <a:pathLst>
                    <a:path w="1705" h="1705" extrusionOk="0">
                      <a:moveTo>
                        <a:pt x="868" y="1"/>
                      </a:moveTo>
                      <a:cubicBezTo>
                        <a:pt x="386" y="1"/>
                        <a:pt x="0" y="386"/>
                        <a:pt x="0" y="868"/>
                      </a:cubicBezTo>
                      <a:cubicBezTo>
                        <a:pt x="0" y="1318"/>
                        <a:pt x="386" y="1704"/>
                        <a:pt x="868" y="1704"/>
                      </a:cubicBezTo>
                      <a:cubicBezTo>
                        <a:pt x="1318" y="1704"/>
                        <a:pt x="1704" y="1318"/>
                        <a:pt x="1704" y="868"/>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2">
                  <a:extLst>
                    <a:ext uri="{FF2B5EF4-FFF2-40B4-BE49-F238E27FC236}">
                      <a16:creationId xmlns:a16="http://schemas.microsoft.com/office/drawing/2014/main" id="{7103785F-5E9B-480C-08FE-A3ED715CC43D}"/>
                    </a:ext>
                  </a:extLst>
                </p:cNvPr>
                <p:cNvSpPr/>
                <p:nvPr/>
              </p:nvSpPr>
              <p:spPr>
                <a:xfrm>
                  <a:off x="13161300" y="3589900"/>
                  <a:ext cx="41825" cy="42600"/>
                </a:xfrm>
                <a:custGeom>
                  <a:avLst/>
                  <a:gdLst/>
                  <a:ahLst/>
                  <a:cxnLst/>
                  <a:rect l="l" t="t" r="r" b="b"/>
                  <a:pathLst>
                    <a:path w="1673" h="1704" extrusionOk="0">
                      <a:moveTo>
                        <a:pt x="836" y="0"/>
                      </a:moveTo>
                      <a:cubicBezTo>
                        <a:pt x="354" y="0"/>
                        <a:pt x="1" y="386"/>
                        <a:pt x="1" y="836"/>
                      </a:cubicBezTo>
                      <a:cubicBezTo>
                        <a:pt x="1" y="1318"/>
                        <a:pt x="354" y="1704"/>
                        <a:pt x="836" y="1704"/>
                      </a:cubicBezTo>
                      <a:cubicBezTo>
                        <a:pt x="1319" y="1704"/>
                        <a:pt x="1672" y="1318"/>
                        <a:pt x="1672" y="836"/>
                      </a:cubicBezTo>
                      <a:cubicBezTo>
                        <a:pt x="1672" y="386"/>
                        <a:pt x="1319"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2">
                  <a:extLst>
                    <a:ext uri="{FF2B5EF4-FFF2-40B4-BE49-F238E27FC236}">
                      <a16:creationId xmlns:a16="http://schemas.microsoft.com/office/drawing/2014/main" id="{17578022-0940-7401-A83B-C528C9073294}"/>
                    </a:ext>
                  </a:extLst>
                </p:cNvPr>
                <p:cNvSpPr/>
                <p:nvPr/>
              </p:nvSpPr>
              <p:spPr>
                <a:xfrm>
                  <a:off x="14516200" y="473905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2">
                  <a:extLst>
                    <a:ext uri="{FF2B5EF4-FFF2-40B4-BE49-F238E27FC236}">
                      <a16:creationId xmlns:a16="http://schemas.microsoft.com/office/drawing/2014/main" id="{EDB9376A-276C-6DDC-673C-2193F87E719E}"/>
                    </a:ext>
                  </a:extLst>
                </p:cNvPr>
                <p:cNvSpPr/>
                <p:nvPr/>
              </p:nvSpPr>
              <p:spPr>
                <a:xfrm>
                  <a:off x="13821075" y="5063725"/>
                  <a:ext cx="42600" cy="42600"/>
                </a:xfrm>
                <a:custGeom>
                  <a:avLst/>
                  <a:gdLst/>
                  <a:ahLst/>
                  <a:cxnLst/>
                  <a:rect l="l" t="t" r="r" b="b"/>
                  <a:pathLst>
                    <a:path w="1704" h="1704" extrusionOk="0">
                      <a:moveTo>
                        <a:pt x="868" y="0"/>
                      </a:moveTo>
                      <a:cubicBezTo>
                        <a:pt x="386" y="0"/>
                        <a:pt x="0" y="386"/>
                        <a:pt x="0" y="868"/>
                      </a:cubicBezTo>
                      <a:cubicBezTo>
                        <a:pt x="0" y="1318"/>
                        <a:pt x="386" y="1704"/>
                        <a:pt x="868" y="1704"/>
                      </a:cubicBezTo>
                      <a:cubicBezTo>
                        <a:pt x="1318" y="1704"/>
                        <a:pt x="1704" y="1318"/>
                        <a:pt x="1704" y="868"/>
                      </a:cubicBezTo>
                      <a:cubicBezTo>
                        <a:pt x="1704" y="386"/>
                        <a:pt x="1318" y="0"/>
                        <a:pt x="86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2">
                  <a:extLst>
                    <a:ext uri="{FF2B5EF4-FFF2-40B4-BE49-F238E27FC236}">
                      <a16:creationId xmlns:a16="http://schemas.microsoft.com/office/drawing/2014/main" id="{174B428A-EDD5-3C83-233B-8294048441F4}"/>
                    </a:ext>
                  </a:extLst>
                </p:cNvPr>
                <p:cNvSpPr/>
                <p:nvPr/>
              </p:nvSpPr>
              <p:spPr>
                <a:xfrm>
                  <a:off x="13674800" y="5776525"/>
                  <a:ext cx="41825" cy="42625"/>
                </a:xfrm>
                <a:custGeom>
                  <a:avLst/>
                  <a:gdLst/>
                  <a:ahLst/>
                  <a:cxnLst/>
                  <a:rect l="l" t="t" r="r" b="b"/>
                  <a:pathLst>
                    <a:path w="1673" h="1705" extrusionOk="0">
                      <a:moveTo>
                        <a:pt x="837" y="0"/>
                      </a:moveTo>
                      <a:cubicBezTo>
                        <a:pt x="387" y="0"/>
                        <a:pt x="1" y="386"/>
                        <a:pt x="1" y="836"/>
                      </a:cubicBezTo>
                      <a:cubicBezTo>
                        <a:pt x="1" y="1318"/>
                        <a:pt x="387" y="1704"/>
                        <a:pt x="837" y="1704"/>
                      </a:cubicBezTo>
                      <a:cubicBezTo>
                        <a:pt x="1319" y="1704"/>
                        <a:pt x="1673" y="1318"/>
                        <a:pt x="1673" y="836"/>
                      </a:cubicBezTo>
                      <a:cubicBezTo>
                        <a:pt x="1673"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2">
                  <a:extLst>
                    <a:ext uri="{FF2B5EF4-FFF2-40B4-BE49-F238E27FC236}">
                      <a16:creationId xmlns:a16="http://schemas.microsoft.com/office/drawing/2014/main" id="{991E2A49-FBBD-0164-3684-F2408A2A7F73}"/>
                    </a:ext>
                  </a:extLst>
                </p:cNvPr>
                <p:cNvSpPr/>
                <p:nvPr/>
              </p:nvSpPr>
              <p:spPr>
                <a:xfrm>
                  <a:off x="13244075" y="5739550"/>
                  <a:ext cx="42625" cy="41825"/>
                </a:xfrm>
                <a:custGeom>
                  <a:avLst/>
                  <a:gdLst/>
                  <a:ahLst/>
                  <a:cxnLst/>
                  <a:rect l="l" t="t" r="r" b="b"/>
                  <a:pathLst>
                    <a:path w="1705" h="1673" extrusionOk="0">
                      <a:moveTo>
                        <a:pt x="868" y="1"/>
                      </a:moveTo>
                      <a:cubicBezTo>
                        <a:pt x="386" y="1"/>
                        <a:pt x="1" y="354"/>
                        <a:pt x="1" y="837"/>
                      </a:cubicBezTo>
                      <a:cubicBezTo>
                        <a:pt x="1" y="1319"/>
                        <a:pt x="386" y="1672"/>
                        <a:pt x="868" y="1672"/>
                      </a:cubicBezTo>
                      <a:cubicBezTo>
                        <a:pt x="1318" y="1672"/>
                        <a:pt x="1704" y="1319"/>
                        <a:pt x="1704" y="837"/>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2">
                  <a:extLst>
                    <a:ext uri="{FF2B5EF4-FFF2-40B4-BE49-F238E27FC236}">
                      <a16:creationId xmlns:a16="http://schemas.microsoft.com/office/drawing/2014/main" id="{CAB3F051-7945-0664-DF88-628DF318C7DB}"/>
                    </a:ext>
                  </a:extLst>
                </p:cNvPr>
                <p:cNvSpPr/>
                <p:nvPr/>
              </p:nvSpPr>
              <p:spPr>
                <a:xfrm>
                  <a:off x="12369750" y="5899475"/>
                  <a:ext cx="42600" cy="42625"/>
                </a:xfrm>
                <a:custGeom>
                  <a:avLst/>
                  <a:gdLst/>
                  <a:ahLst/>
                  <a:cxnLst/>
                  <a:rect l="l" t="t" r="r" b="b"/>
                  <a:pathLst>
                    <a:path w="1704" h="1705" extrusionOk="0">
                      <a:moveTo>
                        <a:pt x="836" y="1"/>
                      </a:moveTo>
                      <a:cubicBezTo>
                        <a:pt x="386" y="1"/>
                        <a:pt x="0" y="386"/>
                        <a:pt x="0" y="868"/>
                      </a:cubicBezTo>
                      <a:cubicBezTo>
                        <a:pt x="0" y="1319"/>
                        <a:pt x="386" y="1704"/>
                        <a:pt x="836" y="1704"/>
                      </a:cubicBezTo>
                      <a:cubicBezTo>
                        <a:pt x="1318" y="1704"/>
                        <a:pt x="1704" y="1319"/>
                        <a:pt x="1704" y="868"/>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2">
                  <a:extLst>
                    <a:ext uri="{FF2B5EF4-FFF2-40B4-BE49-F238E27FC236}">
                      <a16:creationId xmlns:a16="http://schemas.microsoft.com/office/drawing/2014/main" id="{548C9CDA-F54D-A5A9-5DE3-38B1C7C4DF50}"/>
                    </a:ext>
                  </a:extLst>
                </p:cNvPr>
                <p:cNvSpPr/>
                <p:nvPr/>
              </p:nvSpPr>
              <p:spPr>
                <a:xfrm>
                  <a:off x="11950250" y="5549100"/>
                  <a:ext cx="42625" cy="41825"/>
                </a:xfrm>
                <a:custGeom>
                  <a:avLst/>
                  <a:gdLst/>
                  <a:ahLst/>
                  <a:cxnLst/>
                  <a:rect l="l" t="t" r="r" b="b"/>
                  <a:pathLst>
                    <a:path w="1705" h="1673" extrusionOk="0">
                      <a:moveTo>
                        <a:pt x="869" y="1"/>
                      </a:moveTo>
                      <a:cubicBezTo>
                        <a:pt x="387" y="1"/>
                        <a:pt x="1" y="354"/>
                        <a:pt x="1" y="836"/>
                      </a:cubicBezTo>
                      <a:cubicBezTo>
                        <a:pt x="1" y="1286"/>
                        <a:pt x="387" y="1672"/>
                        <a:pt x="869" y="1672"/>
                      </a:cubicBezTo>
                      <a:cubicBezTo>
                        <a:pt x="1319" y="1672"/>
                        <a:pt x="1705" y="1286"/>
                        <a:pt x="1705" y="836"/>
                      </a:cubicBezTo>
                      <a:cubicBezTo>
                        <a:pt x="1705" y="354"/>
                        <a:pt x="1319" y="1"/>
                        <a:pt x="86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2">
                  <a:extLst>
                    <a:ext uri="{FF2B5EF4-FFF2-40B4-BE49-F238E27FC236}">
                      <a16:creationId xmlns:a16="http://schemas.microsoft.com/office/drawing/2014/main" id="{12E879EB-4E67-F46A-F8D5-FD52CA2F4515}"/>
                    </a:ext>
                  </a:extLst>
                </p:cNvPr>
                <p:cNvSpPr/>
                <p:nvPr/>
              </p:nvSpPr>
              <p:spPr>
                <a:xfrm>
                  <a:off x="11609525" y="5647950"/>
                  <a:ext cx="42625" cy="42625"/>
                </a:xfrm>
                <a:custGeom>
                  <a:avLst/>
                  <a:gdLst/>
                  <a:ahLst/>
                  <a:cxnLst/>
                  <a:rect l="l" t="t" r="r" b="b"/>
                  <a:pathLst>
                    <a:path w="1705" h="1705" extrusionOk="0">
                      <a:moveTo>
                        <a:pt x="869" y="0"/>
                      </a:moveTo>
                      <a:cubicBezTo>
                        <a:pt x="386" y="0"/>
                        <a:pt x="1" y="386"/>
                        <a:pt x="1" y="868"/>
                      </a:cubicBezTo>
                      <a:cubicBezTo>
                        <a:pt x="1" y="1318"/>
                        <a:pt x="386" y="1704"/>
                        <a:pt x="869" y="1704"/>
                      </a:cubicBezTo>
                      <a:cubicBezTo>
                        <a:pt x="1319" y="1704"/>
                        <a:pt x="1704" y="1318"/>
                        <a:pt x="1704" y="868"/>
                      </a:cubicBezTo>
                      <a:cubicBezTo>
                        <a:pt x="1704" y="386"/>
                        <a:pt x="1319" y="0"/>
                        <a:pt x="86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2">
                  <a:extLst>
                    <a:ext uri="{FF2B5EF4-FFF2-40B4-BE49-F238E27FC236}">
                      <a16:creationId xmlns:a16="http://schemas.microsoft.com/office/drawing/2014/main" id="{AA3066AF-DD7B-E51F-506A-0A512B5D0EB1}"/>
                    </a:ext>
                  </a:extLst>
                </p:cNvPr>
                <p:cNvSpPr/>
                <p:nvPr/>
              </p:nvSpPr>
              <p:spPr>
                <a:xfrm>
                  <a:off x="11266375" y="4940775"/>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2">
                  <a:extLst>
                    <a:ext uri="{FF2B5EF4-FFF2-40B4-BE49-F238E27FC236}">
                      <a16:creationId xmlns:a16="http://schemas.microsoft.com/office/drawing/2014/main" id="{3F88ECE4-7B5C-F45D-6CE8-8421900A8CC1}"/>
                    </a:ext>
                  </a:extLst>
                </p:cNvPr>
                <p:cNvSpPr/>
                <p:nvPr/>
              </p:nvSpPr>
              <p:spPr>
                <a:xfrm>
                  <a:off x="13496400" y="863250"/>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2">
                  <a:extLst>
                    <a:ext uri="{FF2B5EF4-FFF2-40B4-BE49-F238E27FC236}">
                      <a16:creationId xmlns:a16="http://schemas.microsoft.com/office/drawing/2014/main" id="{26150183-12C9-5F5F-D7CC-6A489B0B6024}"/>
                    </a:ext>
                  </a:extLst>
                </p:cNvPr>
                <p:cNvSpPr/>
                <p:nvPr/>
              </p:nvSpPr>
              <p:spPr>
                <a:xfrm>
                  <a:off x="12099725" y="1387200"/>
                  <a:ext cx="42625" cy="42600"/>
                </a:xfrm>
                <a:custGeom>
                  <a:avLst/>
                  <a:gdLst/>
                  <a:ahLst/>
                  <a:cxnLst/>
                  <a:rect l="l" t="t" r="r" b="b"/>
                  <a:pathLst>
                    <a:path w="1705" h="1704" extrusionOk="0">
                      <a:moveTo>
                        <a:pt x="837" y="0"/>
                      </a:moveTo>
                      <a:cubicBezTo>
                        <a:pt x="387" y="0"/>
                        <a:pt x="1" y="386"/>
                        <a:pt x="1" y="868"/>
                      </a:cubicBezTo>
                      <a:cubicBezTo>
                        <a:pt x="1" y="1318"/>
                        <a:pt x="387" y="1704"/>
                        <a:pt x="837" y="1704"/>
                      </a:cubicBezTo>
                      <a:cubicBezTo>
                        <a:pt x="1319" y="1704"/>
                        <a:pt x="1704" y="1318"/>
                        <a:pt x="1704" y="868"/>
                      </a:cubicBezTo>
                      <a:cubicBezTo>
                        <a:pt x="1704"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2">
                  <a:extLst>
                    <a:ext uri="{FF2B5EF4-FFF2-40B4-BE49-F238E27FC236}">
                      <a16:creationId xmlns:a16="http://schemas.microsoft.com/office/drawing/2014/main" id="{2F234BEB-9AA5-E7C7-6E66-0ECADA013BF2}"/>
                    </a:ext>
                  </a:extLst>
                </p:cNvPr>
                <p:cNvSpPr/>
                <p:nvPr/>
              </p:nvSpPr>
              <p:spPr>
                <a:xfrm>
                  <a:off x="12372150" y="1127625"/>
                  <a:ext cx="42625" cy="42625"/>
                </a:xfrm>
                <a:custGeom>
                  <a:avLst/>
                  <a:gdLst/>
                  <a:ahLst/>
                  <a:cxnLst/>
                  <a:rect l="l" t="t" r="r" b="b"/>
                  <a:pathLst>
                    <a:path w="1705" h="1705" extrusionOk="0">
                      <a:moveTo>
                        <a:pt x="837" y="1"/>
                      </a:moveTo>
                      <a:cubicBezTo>
                        <a:pt x="386" y="1"/>
                        <a:pt x="1" y="386"/>
                        <a:pt x="1" y="868"/>
                      </a:cubicBezTo>
                      <a:cubicBezTo>
                        <a:pt x="1" y="1318"/>
                        <a:pt x="386" y="1704"/>
                        <a:pt x="837" y="1704"/>
                      </a:cubicBezTo>
                      <a:cubicBezTo>
                        <a:pt x="1319" y="1704"/>
                        <a:pt x="1704" y="1318"/>
                        <a:pt x="1704" y="868"/>
                      </a:cubicBezTo>
                      <a:cubicBezTo>
                        <a:pt x="1704" y="386"/>
                        <a:pt x="1319" y="1"/>
                        <a:pt x="83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2">
                  <a:extLst>
                    <a:ext uri="{FF2B5EF4-FFF2-40B4-BE49-F238E27FC236}">
                      <a16:creationId xmlns:a16="http://schemas.microsoft.com/office/drawing/2014/main" id="{E42B88FE-B25C-CE2D-2CF3-6264E4C49394}"/>
                    </a:ext>
                  </a:extLst>
                </p:cNvPr>
                <p:cNvSpPr/>
                <p:nvPr/>
              </p:nvSpPr>
              <p:spPr>
                <a:xfrm>
                  <a:off x="13247300" y="1361475"/>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2">
                  <a:extLst>
                    <a:ext uri="{FF2B5EF4-FFF2-40B4-BE49-F238E27FC236}">
                      <a16:creationId xmlns:a16="http://schemas.microsoft.com/office/drawing/2014/main" id="{829143EB-7DD3-3C17-CE7A-21A0EC097EF3}"/>
                    </a:ext>
                  </a:extLst>
                </p:cNvPr>
                <p:cNvSpPr/>
                <p:nvPr/>
              </p:nvSpPr>
              <p:spPr>
                <a:xfrm>
                  <a:off x="10904750" y="2926100"/>
                  <a:ext cx="69150" cy="69150"/>
                </a:xfrm>
                <a:custGeom>
                  <a:avLst/>
                  <a:gdLst/>
                  <a:ahLst/>
                  <a:cxnLst/>
                  <a:rect l="l" t="t" r="r" b="b"/>
                  <a:pathLst>
                    <a:path w="2766" h="2766" extrusionOk="0">
                      <a:moveTo>
                        <a:pt x="1383" y="1"/>
                      </a:moveTo>
                      <a:cubicBezTo>
                        <a:pt x="644" y="1"/>
                        <a:pt x="1" y="644"/>
                        <a:pt x="1" y="1383"/>
                      </a:cubicBezTo>
                      <a:cubicBezTo>
                        <a:pt x="1" y="2155"/>
                        <a:pt x="644" y="2765"/>
                        <a:pt x="1383" y="2765"/>
                      </a:cubicBezTo>
                      <a:cubicBezTo>
                        <a:pt x="2155" y="2765"/>
                        <a:pt x="2765" y="2155"/>
                        <a:pt x="2765" y="1383"/>
                      </a:cubicBezTo>
                      <a:cubicBezTo>
                        <a:pt x="2765" y="644"/>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2">
                  <a:extLst>
                    <a:ext uri="{FF2B5EF4-FFF2-40B4-BE49-F238E27FC236}">
                      <a16:creationId xmlns:a16="http://schemas.microsoft.com/office/drawing/2014/main" id="{E9427D73-9645-71DA-7B1D-8916DE809C6F}"/>
                    </a:ext>
                  </a:extLst>
                </p:cNvPr>
                <p:cNvSpPr/>
                <p:nvPr/>
              </p:nvSpPr>
              <p:spPr>
                <a:xfrm>
                  <a:off x="11940625" y="2983975"/>
                  <a:ext cx="68325" cy="69125"/>
                </a:xfrm>
                <a:custGeom>
                  <a:avLst/>
                  <a:gdLst/>
                  <a:ahLst/>
                  <a:cxnLst/>
                  <a:rect l="l" t="t" r="r" b="b"/>
                  <a:pathLst>
                    <a:path w="2733" h="2765" extrusionOk="0">
                      <a:moveTo>
                        <a:pt x="1350" y="0"/>
                      </a:moveTo>
                      <a:cubicBezTo>
                        <a:pt x="611" y="0"/>
                        <a:pt x="0" y="611"/>
                        <a:pt x="0" y="1383"/>
                      </a:cubicBezTo>
                      <a:cubicBezTo>
                        <a:pt x="0" y="2122"/>
                        <a:pt x="611" y="2765"/>
                        <a:pt x="1350" y="2765"/>
                      </a:cubicBezTo>
                      <a:cubicBezTo>
                        <a:pt x="2122" y="2765"/>
                        <a:pt x="2732" y="2122"/>
                        <a:pt x="2732" y="1383"/>
                      </a:cubicBezTo>
                      <a:cubicBezTo>
                        <a:pt x="2732" y="611"/>
                        <a:pt x="2122" y="0"/>
                        <a:pt x="135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2">
                  <a:extLst>
                    <a:ext uri="{FF2B5EF4-FFF2-40B4-BE49-F238E27FC236}">
                      <a16:creationId xmlns:a16="http://schemas.microsoft.com/office/drawing/2014/main" id="{6ADFD504-C3B9-63AC-CC14-A179283BDF2E}"/>
                    </a:ext>
                  </a:extLst>
                </p:cNvPr>
                <p:cNvSpPr/>
                <p:nvPr/>
              </p:nvSpPr>
              <p:spPr>
                <a:xfrm>
                  <a:off x="12540100" y="1317275"/>
                  <a:ext cx="69150" cy="69150"/>
                </a:xfrm>
                <a:custGeom>
                  <a:avLst/>
                  <a:gdLst/>
                  <a:ahLst/>
                  <a:cxnLst/>
                  <a:rect l="l" t="t" r="r" b="b"/>
                  <a:pathLst>
                    <a:path w="2766" h="2766" extrusionOk="0">
                      <a:moveTo>
                        <a:pt x="1383" y="1"/>
                      </a:moveTo>
                      <a:cubicBezTo>
                        <a:pt x="644" y="1"/>
                        <a:pt x="1" y="611"/>
                        <a:pt x="1" y="1383"/>
                      </a:cubicBezTo>
                      <a:cubicBezTo>
                        <a:pt x="1" y="2154"/>
                        <a:pt x="644" y="2765"/>
                        <a:pt x="1383" y="2765"/>
                      </a:cubicBezTo>
                      <a:cubicBezTo>
                        <a:pt x="2155" y="2765"/>
                        <a:pt x="2765" y="2154"/>
                        <a:pt x="2765" y="1383"/>
                      </a:cubicBezTo>
                      <a:cubicBezTo>
                        <a:pt x="2765" y="611"/>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2">
                  <a:extLst>
                    <a:ext uri="{FF2B5EF4-FFF2-40B4-BE49-F238E27FC236}">
                      <a16:creationId xmlns:a16="http://schemas.microsoft.com/office/drawing/2014/main" id="{CD0DADA2-EF41-1EF1-6E3C-E65573A77564}"/>
                    </a:ext>
                  </a:extLst>
                </p:cNvPr>
                <p:cNvSpPr/>
                <p:nvPr/>
              </p:nvSpPr>
              <p:spPr>
                <a:xfrm>
                  <a:off x="13074525" y="3947500"/>
                  <a:ext cx="69125" cy="68325"/>
                </a:xfrm>
                <a:custGeom>
                  <a:avLst/>
                  <a:gdLst/>
                  <a:ahLst/>
                  <a:cxnLst/>
                  <a:rect l="l" t="t" r="r" b="b"/>
                  <a:pathLst>
                    <a:path w="2765" h="2733" extrusionOk="0">
                      <a:moveTo>
                        <a:pt x="1382" y="1"/>
                      </a:moveTo>
                      <a:cubicBezTo>
                        <a:pt x="611" y="1"/>
                        <a:pt x="0" y="611"/>
                        <a:pt x="0" y="1383"/>
                      </a:cubicBezTo>
                      <a:cubicBezTo>
                        <a:pt x="0" y="2122"/>
                        <a:pt x="611" y="2733"/>
                        <a:pt x="1382" y="2733"/>
                      </a:cubicBezTo>
                      <a:cubicBezTo>
                        <a:pt x="2122" y="2733"/>
                        <a:pt x="2764" y="2122"/>
                        <a:pt x="2764" y="1383"/>
                      </a:cubicBezTo>
                      <a:cubicBezTo>
                        <a:pt x="2764" y="611"/>
                        <a:pt x="2122" y="1"/>
                        <a:pt x="138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2">
                  <a:extLst>
                    <a:ext uri="{FF2B5EF4-FFF2-40B4-BE49-F238E27FC236}">
                      <a16:creationId xmlns:a16="http://schemas.microsoft.com/office/drawing/2014/main" id="{FC03DD8B-A19B-ADA0-891E-35BB8DD3D126}"/>
                    </a:ext>
                  </a:extLst>
                </p:cNvPr>
                <p:cNvSpPr/>
                <p:nvPr/>
              </p:nvSpPr>
              <p:spPr>
                <a:xfrm>
                  <a:off x="13839550" y="4119475"/>
                  <a:ext cx="69150" cy="68325"/>
                </a:xfrm>
                <a:custGeom>
                  <a:avLst/>
                  <a:gdLst/>
                  <a:ahLst/>
                  <a:cxnLst/>
                  <a:rect l="l" t="t" r="r" b="b"/>
                  <a:pathLst>
                    <a:path w="2766" h="2733" extrusionOk="0">
                      <a:moveTo>
                        <a:pt x="1383" y="1"/>
                      </a:moveTo>
                      <a:cubicBezTo>
                        <a:pt x="611" y="1"/>
                        <a:pt x="1" y="611"/>
                        <a:pt x="1" y="1351"/>
                      </a:cubicBezTo>
                      <a:cubicBezTo>
                        <a:pt x="1" y="2122"/>
                        <a:pt x="611" y="2733"/>
                        <a:pt x="1383" y="2733"/>
                      </a:cubicBezTo>
                      <a:cubicBezTo>
                        <a:pt x="2122" y="2733"/>
                        <a:pt x="2765" y="2122"/>
                        <a:pt x="2765" y="1351"/>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2">
                  <a:extLst>
                    <a:ext uri="{FF2B5EF4-FFF2-40B4-BE49-F238E27FC236}">
                      <a16:creationId xmlns:a16="http://schemas.microsoft.com/office/drawing/2014/main" id="{21B0CFC5-2397-5585-CBC7-542DC9008970}"/>
                    </a:ext>
                  </a:extLst>
                </p:cNvPr>
                <p:cNvSpPr/>
                <p:nvPr/>
              </p:nvSpPr>
              <p:spPr>
                <a:xfrm>
                  <a:off x="10574475" y="5248550"/>
                  <a:ext cx="69125" cy="68325"/>
                </a:xfrm>
                <a:custGeom>
                  <a:avLst/>
                  <a:gdLst/>
                  <a:ahLst/>
                  <a:cxnLst/>
                  <a:rect l="l" t="t" r="r" b="b"/>
                  <a:pathLst>
                    <a:path w="2765" h="2733" extrusionOk="0">
                      <a:moveTo>
                        <a:pt x="1383" y="1"/>
                      </a:moveTo>
                      <a:cubicBezTo>
                        <a:pt x="611" y="1"/>
                        <a:pt x="1" y="611"/>
                        <a:pt x="1" y="1383"/>
                      </a:cubicBezTo>
                      <a:cubicBezTo>
                        <a:pt x="1" y="2122"/>
                        <a:pt x="611" y="2733"/>
                        <a:pt x="1383" y="2733"/>
                      </a:cubicBezTo>
                      <a:cubicBezTo>
                        <a:pt x="2122" y="2733"/>
                        <a:pt x="2765" y="2122"/>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2">
                  <a:extLst>
                    <a:ext uri="{FF2B5EF4-FFF2-40B4-BE49-F238E27FC236}">
                      <a16:creationId xmlns:a16="http://schemas.microsoft.com/office/drawing/2014/main" id="{99F6E9A9-3818-CD3F-5B6C-8DB03CB307D2}"/>
                    </a:ext>
                  </a:extLst>
                </p:cNvPr>
                <p:cNvSpPr/>
                <p:nvPr/>
              </p:nvSpPr>
              <p:spPr>
                <a:xfrm>
                  <a:off x="11748550" y="5134450"/>
                  <a:ext cx="69150" cy="69125"/>
                </a:xfrm>
                <a:custGeom>
                  <a:avLst/>
                  <a:gdLst/>
                  <a:ahLst/>
                  <a:cxnLst/>
                  <a:rect l="l" t="t" r="r" b="b"/>
                  <a:pathLst>
                    <a:path w="2766" h="2765" extrusionOk="0">
                      <a:moveTo>
                        <a:pt x="1383" y="0"/>
                      </a:moveTo>
                      <a:cubicBezTo>
                        <a:pt x="611" y="0"/>
                        <a:pt x="1" y="611"/>
                        <a:pt x="1" y="1382"/>
                      </a:cubicBezTo>
                      <a:cubicBezTo>
                        <a:pt x="1" y="2154"/>
                        <a:pt x="611" y="2764"/>
                        <a:pt x="1383" y="2764"/>
                      </a:cubicBezTo>
                      <a:cubicBezTo>
                        <a:pt x="2122" y="2764"/>
                        <a:pt x="2765" y="2154"/>
                        <a:pt x="2765" y="1382"/>
                      </a:cubicBezTo>
                      <a:cubicBezTo>
                        <a:pt x="2765"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2">
                  <a:extLst>
                    <a:ext uri="{FF2B5EF4-FFF2-40B4-BE49-F238E27FC236}">
                      <a16:creationId xmlns:a16="http://schemas.microsoft.com/office/drawing/2014/main" id="{55EF378F-F24F-350E-BAA8-025F45B3147A}"/>
                    </a:ext>
                  </a:extLst>
                </p:cNvPr>
                <p:cNvSpPr/>
                <p:nvPr/>
              </p:nvSpPr>
              <p:spPr>
                <a:xfrm>
                  <a:off x="13168525" y="5425350"/>
                  <a:ext cx="69150" cy="68325"/>
                </a:xfrm>
                <a:custGeom>
                  <a:avLst/>
                  <a:gdLst/>
                  <a:ahLst/>
                  <a:cxnLst/>
                  <a:rect l="l" t="t" r="r" b="b"/>
                  <a:pathLst>
                    <a:path w="2766" h="2733" extrusionOk="0">
                      <a:moveTo>
                        <a:pt x="1383" y="0"/>
                      </a:moveTo>
                      <a:cubicBezTo>
                        <a:pt x="644" y="0"/>
                        <a:pt x="1" y="611"/>
                        <a:pt x="1" y="1383"/>
                      </a:cubicBezTo>
                      <a:cubicBezTo>
                        <a:pt x="1" y="2122"/>
                        <a:pt x="644" y="2733"/>
                        <a:pt x="1383" y="2733"/>
                      </a:cubicBezTo>
                      <a:cubicBezTo>
                        <a:pt x="2155" y="2733"/>
                        <a:pt x="2765" y="2122"/>
                        <a:pt x="2765" y="1383"/>
                      </a:cubicBezTo>
                      <a:cubicBezTo>
                        <a:pt x="2765" y="611"/>
                        <a:pt x="2155"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2">
                  <a:extLst>
                    <a:ext uri="{FF2B5EF4-FFF2-40B4-BE49-F238E27FC236}">
                      <a16:creationId xmlns:a16="http://schemas.microsoft.com/office/drawing/2014/main" id="{86500786-169E-420E-123A-C1967F450A6E}"/>
                    </a:ext>
                  </a:extLst>
                </p:cNvPr>
                <p:cNvSpPr/>
                <p:nvPr/>
              </p:nvSpPr>
              <p:spPr>
                <a:xfrm>
                  <a:off x="14190725" y="4186975"/>
                  <a:ext cx="69150" cy="69150"/>
                </a:xfrm>
                <a:custGeom>
                  <a:avLst/>
                  <a:gdLst/>
                  <a:ahLst/>
                  <a:cxnLst/>
                  <a:rect l="l" t="t" r="r" b="b"/>
                  <a:pathLst>
                    <a:path w="2766" h="2766" extrusionOk="0">
                      <a:moveTo>
                        <a:pt x="1383" y="1"/>
                      </a:moveTo>
                      <a:cubicBezTo>
                        <a:pt x="612" y="1"/>
                        <a:pt x="1" y="611"/>
                        <a:pt x="1" y="1383"/>
                      </a:cubicBezTo>
                      <a:cubicBezTo>
                        <a:pt x="1" y="2154"/>
                        <a:pt x="612" y="2765"/>
                        <a:pt x="1383" y="2765"/>
                      </a:cubicBezTo>
                      <a:cubicBezTo>
                        <a:pt x="2122" y="2765"/>
                        <a:pt x="2765" y="2154"/>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2">
                  <a:extLst>
                    <a:ext uri="{FF2B5EF4-FFF2-40B4-BE49-F238E27FC236}">
                      <a16:creationId xmlns:a16="http://schemas.microsoft.com/office/drawing/2014/main" id="{7D22B030-DEF2-25AB-37CE-823CA2544423}"/>
                    </a:ext>
                  </a:extLst>
                </p:cNvPr>
                <p:cNvSpPr/>
                <p:nvPr/>
              </p:nvSpPr>
              <p:spPr>
                <a:xfrm>
                  <a:off x="11029325" y="3883225"/>
                  <a:ext cx="68325" cy="68325"/>
                </a:xfrm>
                <a:custGeom>
                  <a:avLst/>
                  <a:gdLst/>
                  <a:ahLst/>
                  <a:cxnLst/>
                  <a:rect l="l" t="t" r="r" b="b"/>
                  <a:pathLst>
                    <a:path w="2733" h="2733" extrusionOk="0">
                      <a:moveTo>
                        <a:pt x="1383" y="0"/>
                      </a:moveTo>
                      <a:cubicBezTo>
                        <a:pt x="611" y="0"/>
                        <a:pt x="0" y="611"/>
                        <a:pt x="0" y="1382"/>
                      </a:cubicBezTo>
                      <a:cubicBezTo>
                        <a:pt x="0" y="2122"/>
                        <a:pt x="611" y="2732"/>
                        <a:pt x="1383" y="2732"/>
                      </a:cubicBezTo>
                      <a:cubicBezTo>
                        <a:pt x="2122" y="2732"/>
                        <a:pt x="2733" y="2122"/>
                        <a:pt x="2733" y="1382"/>
                      </a:cubicBezTo>
                      <a:cubicBezTo>
                        <a:pt x="2733"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2">
                  <a:extLst>
                    <a:ext uri="{FF2B5EF4-FFF2-40B4-BE49-F238E27FC236}">
                      <a16:creationId xmlns:a16="http://schemas.microsoft.com/office/drawing/2014/main" id="{29375552-755B-4EBA-56A1-ED7104F45CD8}"/>
                    </a:ext>
                  </a:extLst>
                </p:cNvPr>
                <p:cNvSpPr/>
                <p:nvPr/>
              </p:nvSpPr>
              <p:spPr>
                <a:xfrm>
                  <a:off x="13628200" y="2202850"/>
                  <a:ext cx="68325" cy="69150"/>
                </a:xfrm>
                <a:custGeom>
                  <a:avLst/>
                  <a:gdLst/>
                  <a:ahLst/>
                  <a:cxnLst/>
                  <a:rect l="l" t="t" r="r" b="b"/>
                  <a:pathLst>
                    <a:path w="2733" h="2766" extrusionOk="0">
                      <a:moveTo>
                        <a:pt x="1351" y="1"/>
                      </a:moveTo>
                      <a:cubicBezTo>
                        <a:pt x="611" y="1"/>
                        <a:pt x="1" y="644"/>
                        <a:pt x="1" y="1383"/>
                      </a:cubicBezTo>
                      <a:cubicBezTo>
                        <a:pt x="1" y="2155"/>
                        <a:pt x="611" y="2765"/>
                        <a:pt x="1351" y="2765"/>
                      </a:cubicBezTo>
                      <a:cubicBezTo>
                        <a:pt x="2122" y="2765"/>
                        <a:pt x="2733" y="2155"/>
                        <a:pt x="2733" y="1383"/>
                      </a:cubicBezTo>
                      <a:cubicBezTo>
                        <a:pt x="2733" y="644"/>
                        <a:pt x="2122" y="1"/>
                        <a:pt x="135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2">
                  <a:extLst>
                    <a:ext uri="{FF2B5EF4-FFF2-40B4-BE49-F238E27FC236}">
                      <a16:creationId xmlns:a16="http://schemas.microsoft.com/office/drawing/2014/main" id="{35695D37-C3A4-C326-630A-02FCC549CFC0}"/>
                    </a:ext>
                  </a:extLst>
                </p:cNvPr>
                <p:cNvSpPr/>
                <p:nvPr/>
              </p:nvSpPr>
              <p:spPr>
                <a:xfrm>
                  <a:off x="12573875" y="2441525"/>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2">
                  <a:extLst>
                    <a:ext uri="{FF2B5EF4-FFF2-40B4-BE49-F238E27FC236}">
                      <a16:creationId xmlns:a16="http://schemas.microsoft.com/office/drawing/2014/main" id="{726F01A3-56C3-504B-62A3-A16846176AC9}"/>
                    </a:ext>
                  </a:extLst>
                </p:cNvPr>
                <p:cNvSpPr/>
                <p:nvPr/>
              </p:nvSpPr>
              <p:spPr>
                <a:xfrm>
                  <a:off x="13996250" y="3286925"/>
                  <a:ext cx="90850" cy="90025"/>
                </a:xfrm>
                <a:custGeom>
                  <a:avLst/>
                  <a:gdLst/>
                  <a:ahLst/>
                  <a:cxnLst/>
                  <a:rect l="l" t="t" r="r" b="b"/>
                  <a:pathLst>
                    <a:path w="3634" h="3601" extrusionOk="0">
                      <a:moveTo>
                        <a:pt x="1801" y="1"/>
                      </a:moveTo>
                      <a:cubicBezTo>
                        <a:pt x="804" y="1"/>
                        <a:pt x="1" y="804"/>
                        <a:pt x="1" y="1801"/>
                      </a:cubicBezTo>
                      <a:cubicBezTo>
                        <a:pt x="1" y="2797"/>
                        <a:pt x="804" y="3601"/>
                        <a:pt x="1801" y="3601"/>
                      </a:cubicBezTo>
                      <a:cubicBezTo>
                        <a:pt x="2830" y="3601"/>
                        <a:pt x="3633" y="2797"/>
                        <a:pt x="3633" y="1801"/>
                      </a:cubicBezTo>
                      <a:cubicBezTo>
                        <a:pt x="3633" y="804"/>
                        <a:pt x="2830" y="1"/>
                        <a:pt x="18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2">
                  <a:extLst>
                    <a:ext uri="{FF2B5EF4-FFF2-40B4-BE49-F238E27FC236}">
                      <a16:creationId xmlns:a16="http://schemas.microsoft.com/office/drawing/2014/main" id="{9AAEB63A-D35E-123F-7685-D7071566FB60}"/>
                    </a:ext>
                  </a:extLst>
                </p:cNvPr>
                <p:cNvSpPr/>
                <p:nvPr/>
              </p:nvSpPr>
              <p:spPr>
                <a:xfrm>
                  <a:off x="12759500" y="4819425"/>
                  <a:ext cx="90825" cy="90825"/>
                </a:xfrm>
                <a:custGeom>
                  <a:avLst/>
                  <a:gdLst/>
                  <a:ahLst/>
                  <a:cxnLst/>
                  <a:rect l="l" t="t" r="r" b="b"/>
                  <a:pathLst>
                    <a:path w="3633" h="3633" extrusionOk="0">
                      <a:moveTo>
                        <a:pt x="1801" y="0"/>
                      </a:moveTo>
                      <a:cubicBezTo>
                        <a:pt x="804" y="0"/>
                        <a:pt x="0" y="804"/>
                        <a:pt x="0" y="1800"/>
                      </a:cubicBezTo>
                      <a:cubicBezTo>
                        <a:pt x="0" y="2829"/>
                        <a:pt x="804" y="3633"/>
                        <a:pt x="1801" y="3633"/>
                      </a:cubicBezTo>
                      <a:cubicBezTo>
                        <a:pt x="2797" y="3633"/>
                        <a:pt x="3633" y="2829"/>
                        <a:pt x="3633" y="1800"/>
                      </a:cubicBezTo>
                      <a:cubicBezTo>
                        <a:pt x="3633"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2">
                  <a:extLst>
                    <a:ext uri="{FF2B5EF4-FFF2-40B4-BE49-F238E27FC236}">
                      <a16:creationId xmlns:a16="http://schemas.microsoft.com/office/drawing/2014/main" id="{074BDA1F-F57D-4A91-03EC-5206FC1BBB4F}"/>
                    </a:ext>
                  </a:extLst>
                </p:cNvPr>
                <p:cNvSpPr/>
                <p:nvPr/>
              </p:nvSpPr>
              <p:spPr>
                <a:xfrm>
                  <a:off x="13403200" y="4481900"/>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2">
                  <a:extLst>
                    <a:ext uri="{FF2B5EF4-FFF2-40B4-BE49-F238E27FC236}">
                      <a16:creationId xmlns:a16="http://schemas.microsoft.com/office/drawing/2014/main" id="{A21FC802-299F-DADF-D382-D3E2E40051ED}"/>
                    </a:ext>
                  </a:extLst>
                </p:cNvPr>
                <p:cNvSpPr/>
                <p:nvPr/>
              </p:nvSpPr>
              <p:spPr>
                <a:xfrm>
                  <a:off x="12187325" y="4534950"/>
                  <a:ext cx="90025" cy="90025"/>
                </a:xfrm>
                <a:custGeom>
                  <a:avLst/>
                  <a:gdLst/>
                  <a:ahLst/>
                  <a:cxnLst/>
                  <a:rect l="l" t="t" r="r" b="b"/>
                  <a:pathLst>
                    <a:path w="3601" h="3601" extrusionOk="0">
                      <a:moveTo>
                        <a:pt x="1801" y="0"/>
                      </a:moveTo>
                      <a:cubicBezTo>
                        <a:pt x="804" y="0"/>
                        <a:pt x="1" y="804"/>
                        <a:pt x="1" y="1800"/>
                      </a:cubicBezTo>
                      <a:cubicBezTo>
                        <a:pt x="1" y="2797"/>
                        <a:pt x="804"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2">
                  <a:extLst>
                    <a:ext uri="{FF2B5EF4-FFF2-40B4-BE49-F238E27FC236}">
                      <a16:creationId xmlns:a16="http://schemas.microsoft.com/office/drawing/2014/main" id="{3B206565-B52F-4DAC-E809-0ABE0856BC29}"/>
                    </a:ext>
                  </a:extLst>
                </p:cNvPr>
                <p:cNvSpPr/>
                <p:nvPr/>
              </p:nvSpPr>
              <p:spPr>
                <a:xfrm>
                  <a:off x="10377600" y="45920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2" y="2797"/>
                        <a:pt x="3632" y="1801"/>
                      </a:cubicBezTo>
                      <a:cubicBezTo>
                        <a:pt x="3632"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2">
                  <a:extLst>
                    <a:ext uri="{FF2B5EF4-FFF2-40B4-BE49-F238E27FC236}">
                      <a16:creationId xmlns:a16="http://schemas.microsoft.com/office/drawing/2014/main" id="{83C62AD0-8BAD-3288-625D-63878875CD1A}"/>
                    </a:ext>
                  </a:extLst>
                </p:cNvPr>
                <p:cNvSpPr/>
                <p:nvPr/>
              </p:nvSpPr>
              <p:spPr>
                <a:xfrm>
                  <a:off x="11313000" y="55708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3" y="2797"/>
                        <a:pt x="3633" y="1801"/>
                      </a:cubicBezTo>
                      <a:cubicBezTo>
                        <a:pt x="3633"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2">
                  <a:extLst>
                    <a:ext uri="{FF2B5EF4-FFF2-40B4-BE49-F238E27FC236}">
                      <a16:creationId xmlns:a16="http://schemas.microsoft.com/office/drawing/2014/main" id="{42F3AC10-6693-3B00-E6EA-D8E185DE344B}"/>
                    </a:ext>
                  </a:extLst>
                </p:cNvPr>
                <p:cNvSpPr/>
                <p:nvPr/>
              </p:nvSpPr>
              <p:spPr>
                <a:xfrm>
                  <a:off x="12329575" y="5426150"/>
                  <a:ext cx="90825" cy="90825"/>
                </a:xfrm>
                <a:custGeom>
                  <a:avLst/>
                  <a:gdLst/>
                  <a:ahLst/>
                  <a:cxnLst/>
                  <a:rect l="l" t="t" r="r" b="b"/>
                  <a:pathLst>
                    <a:path w="3633" h="3633" extrusionOk="0">
                      <a:moveTo>
                        <a:pt x="1832" y="0"/>
                      </a:moveTo>
                      <a:cubicBezTo>
                        <a:pt x="836" y="0"/>
                        <a:pt x="0" y="804"/>
                        <a:pt x="0" y="1833"/>
                      </a:cubicBezTo>
                      <a:cubicBezTo>
                        <a:pt x="0" y="2829"/>
                        <a:pt x="836" y="3633"/>
                        <a:pt x="1832" y="3633"/>
                      </a:cubicBezTo>
                      <a:cubicBezTo>
                        <a:pt x="2829" y="3633"/>
                        <a:pt x="3632" y="2829"/>
                        <a:pt x="3632" y="1833"/>
                      </a:cubicBezTo>
                      <a:cubicBezTo>
                        <a:pt x="3632" y="804"/>
                        <a:pt x="2829" y="0"/>
                        <a:pt x="183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2">
                  <a:extLst>
                    <a:ext uri="{FF2B5EF4-FFF2-40B4-BE49-F238E27FC236}">
                      <a16:creationId xmlns:a16="http://schemas.microsoft.com/office/drawing/2014/main" id="{EE15AA57-793A-6A68-0464-44E748ACFEC3}"/>
                    </a:ext>
                  </a:extLst>
                </p:cNvPr>
                <p:cNvSpPr/>
                <p:nvPr/>
              </p:nvSpPr>
              <p:spPr>
                <a:xfrm>
                  <a:off x="11811225" y="3906525"/>
                  <a:ext cx="90050" cy="90025"/>
                </a:xfrm>
                <a:custGeom>
                  <a:avLst/>
                  <a:gdLst/>
                  <a:ahLst/>
                  <a:cxnLst/>
                  <a:rect l="l" t="t" r="r" b="b"/>
                  <a:pathLst>
                    <a:path w="3602" h="3601" extrusionOk="0">
                      <a:moveTo>
                        <a:pt x="1801" y="0"/>
                      </a:moveTo>
                      <a:cubicBezTo>
                        <a:pt x="805" y="0"/>
                        <a:pt x="1" y="804"/>
                        <a:pt x="1" y="1800"/>
                      </a:cubicBezTo>
                      <a:cubicBezTo>
                        <a:pt x="1" y="2797"/>
                        <a:pt x="805"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2">
                  <a:extLst>
                    <a:ext uri="{FF2B5EF4-FFF2-40B4-BE49-F238E27FC236}">
                      <a16:creationId xmlns:a16="http://schemas.microsoft.com/office/drawing/2014/main" id="{AC594E33-1491-9161-FE44-A896040F02CD}"/>
                    </a:ext>
                  </a:extLst>
                </p:cNvPr>
                <p:cNvSpPr/>
                <p:nvPr/>
              </p:nvSpPr>
              <p:spPr>
                <a:xfrm>
                  <a:off x="11407825" y="2153025"/>
                  <a:ext cx="90025" cy="90850"/>
                </a:xfrm>
                <a:custGeom>
                  <a:avLst/>
                  <a:gdLst/>
                  <a:ahLst/>
                  <a:cxnLst/>
                  <a:rect l="l" t="t" r="r" b="b"/>
                  <a:pathLst>
                    <a:path w="3601" h="3634" extrusionOk="0">
                      <a:moveTo>
                        <a:pt x="1800" y="1"/>
                      </a:moveTo>
                      <a:cubicBezTo>
                        <a:pt x="804" y="1"/>
                        <a:pt x="0" y="837"/>
                        <a:pt x="0" y="1833"/>
                      </a:cubicBezTo>
                      <a:cubicBezTo>
                        <a:pt x="0" y="2830"/>
                        <a:pt x="804" y="3633"/>
                        <a:pt x="1800" y="3633"/>
                      </a:cubicBezTo>
                      <a:cubicBezTo>
                        <a:pt x="2797" y="3633"/>
                        <a:pt x="3601" y="2830"/>
                        <a:pt x="3601" y="1833"/>
                      </a:cubicBezTo>
                      <a:cubicBezTo>
                        <a:pt x="3601" y="837"/>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cxnSp>
        <p:nvCxnSpPr>
          <p:cNvPr id="1835" name="Google Shape;1835;p42">
            <a:extLst>
              <a:ext uri="{FF2B5EF4-FFF2-40B4-BE49-F238E27FC236}">
                <a16:creationId xmlns:a16="http://schemas.microsoft.com/office/drawing/2014/main" id="{29E180F0-798E-D6B4-0663-119AA2CAAA99}"/>
              </a:ext>
            </a:extLst>
          </p:cNvPr>
          <p:cNvCxnSpPr/>
          <p:nvPr/>
        </p:nvCxnSpPr>
        <p:spPr>
          <a:xfrm>
            <a:off x="8863625" y="1371200"/>
            <a:ext cx="557400" cy="628500"/>
          </a:xfrm>
          <a:prstGeom prst="straightConnector1">
            <a:avLst/>
          </a:prstGeom>
          <a:noFill/>
          <a:ln w="9525" cap="flat" cmpd="sng">
            <a:solidFill>
              <a:schemeClr val="accent2"/>
            </a:solidFill>
            <a:prstDash val="solid"/>
            <a:round/>
            <a:headEnd type="none" w="med" len="med"/>
            <a:tailEnd type="none" w="med" len="med"/>
          </a:ln>
        </p:spPr>
      </p:cxnSp>
      <p:cxnSp>
        <p:nvCxnSpPr>
          <p:cNvPr id="1836" name="Google Shape;1836;p42">
            <a:extLst>
              <a:ext uri="{FF2B5EF4-FFF2-40B4-BE49-F238E27FC236}">
                <a16:creationId xmlns:a16="http://schemas.microsoft.com/office/drawing/2014/main" id="{599533C1-4405-F7E0-DBC0-6E215A94B13A}"/>
              </a:ext>
            </a:extLst>
          </p:cNvPr>
          <p:cNvCxnSpPr/>
          <p:nvPr/>
        </p:nvCxnSpPr>
        <p:spPr>
          <a:xfrm flipH="1">
            <a:off x="8351200" y="1994500"/>
            <a:ext cx="1079400" cy="364800"/>
          </a:xfrm>
          <a:prstGeom prst="straightConnector1">
            <a:avLst/>
          </a:prstGeom>
          <a:noFill/>
          <a:ln w="952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483078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Google Shape;1841;p43"/>
          <p:cNvSpPr txBox="1">
            <a:spLocks noGrp="1"/>
          </p:cNvSpPr>
          <p:nvPr>
            <p:ph type="title"/>
          </p:nvPr>
        </p:nvSpPr>
        <p:spPr>
          <a:xfrm>
            <a:off x="720000" y="539499"/>
            <a:ext cx="7704000" cy="4124649"/>
          </a:xfrm>
          <a:prstGeom prst="rect">
            <a:avLst/>
          </a:prstGeom>
        </p:spPr>
        <p:txBody>
          <a:bodyPr spcFirstLastPara="1" wrap="square" lIns="91425" tIns="91425" rIns="91425" bIns="91425" anchor="t" anchorCtr="0">
            <a:noAutofit/>
          </a:bodyPr>
          <a:lstStyle/>
          <a:p>
            <a:pPr lvl="0"/>
            <a:r>
              <a:rPr lang="en-GB" sz="1600" dirty="0">
                <a:solidFill>
                  <a:schemeClr val="accent1"/>
                </a:solidFill>
              </a:rPr>
              <a:t>In our project we have used Star Network Topology. Components that have been used to create the network are:</a:t>
            </a:r>
            <a:br>
              <a:rPr lang="en-GB" sz="1600" dirty="0">
                <a:solidFill>
                  <a:schemeClr val="accent1"/>
                </a:solidFill>
              </a:rPr>
            </a:br>
            <a:br>
              <a:rPr lang="en-GB" sz="1600" dirty="0">
                <a:solidFill>
                  <a:schemeClr val="accent1"/>
                </a:solidFill>
              </a:rPr>
            </a:br>
            <a:br>
              <a:rPr lang="en-GB" sz="1600" dirty="0">
                <a:solidFill>
                  <a:schemeClr val="accent1"/>
                </a:solidFill>
              </a:rPr>
            </a:br>
            <a:br>
              <a:rPr lang="en-GB" sz="1600" dirty="0">
                <a:solidFill>
                  <a:schemeClr val="accent1"/>
                </a:solidFill>
              </a:rPr>
            </a:br>
            <a:r>
              <a:rPr lang="en-GB" sz="1600" dirty="0">
                <a:solidFill>
                  <a:schemeClr val="tx1"/>
                </a:solidFill>
              </a:rPr>
              <a:t>- 1 ISR Router (Integrated Service Router - 2911)</a:t>
            </a:r>
            <a:br>
              <a:rPr lang="en-GB" sz="1600" dirty="0">
                <a:solidFill>
                  <a:schemeClr val="tx1"/>
                </a:solidFill>
              </a:rPr>
            </a:br>
            <a:r>
              <a:rPr lang="en-GB" sz="1600" dirty="0">
                <a:solidFill>
                  <a:schemeClr val="tx1"/>
                </a:solidFill>
              </a:rPr>
              <a:t>- 1 Multilayer Switch (3650-24PS)</a:t>
            </a:r>
            <a:br>
              <a:rPr lang="en-GB" sz="1600" dirty="0">
                <a:solidFill>
                  <a:schemeClr val="tx1"/>
                </a:solidFill>
              </a:rPr>
            </a:br>
            <a:r>
              <a:rPr lang="en-GB" sz="1600" dirty="0">
                <a:solidFill>
                  <a:schemeClr val="tx1"/>
                </a:solidFill>
              </a:rPr>
              <a:t>- 3 Switches (2960-24TT)</a:t>
            </a:r>
            <a:br>
              <a:rPr lang="en-GB" sz="1600" dirty="0">
                <a:solidFill>
                  <a:schemeClr val="tx1"/>
                </a:solidFill>
              </a:rPr>
            </a:br>
            <a:r>
              <a:rPr lang="en-GB" sz="1600" dirty="0">
                <a:solidFill>
                  <a:schemeClr val="tx1"/>
                </a:solidFill>
              </a:rPr>
              <a:t>- 4 Servers (1 NTP Server and 1 Server for each department)</a:t>
            </a:r>
            <a:br>
              <a:rPr lang="en-GB" sz="1600" dirty="0">
                <a:solidFill>
                  <a:schemeClr val="tx1"/>
                </a:solidFill>
              </a:rPr>
            </a:br>
            <a:r>
              <a:rPr lang="en-GB" sz="1600" dirty="0">
                <a:solidFill>
                  <a:schemeClr val="tx1"/>
                </a:solidFill>
              </a:rPr>
              <a:t>- Some end devices</a:t>
            </a:r>
            <a:br>
              <a:rPr lang="en-GB" sz="1600" dirty="0">
                <a:solidFill>
                  <a:schemeClr val="tx1"/>
                </a:solidFill>
              </a:rPr>
            </a:br>
            <a:r>
              <a:rPr lang="en-GB" sz="1600" dirty="0">
                <a:solidFill>
                  <a:schemeClr val="tx1"/>
                </a:solidFill>
              </a:rPr>
              <a:t>- Copper Straight-Through Cables to connect all the components</a:t>
            </a:r>
            <a:br>
              <a:rPr lang="en-GB" sz="1600" dirty="0">
                <a:solidFill>
                  <a:schemeClr val="tx1"/>
                </a:solidFill>
              </a:rPr>
            </a:br>
            <a:endParaRPr sz="1600" dirty="0">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7"/>
        <p:cNvGrpSpPr/>
        <p:nvPr/>
      </p:nvGrpSpPr>
      <p:grpSpPr>
        <a:xfrm>
          <a:off x="0" y="0"/>
          <a:ext cx="0" cy="0"/>
          <a:chOff x="0" y="0"/>
          <a:chExt cx="0" cy="0"/>
        </a:xfrm>
      </p:grpSpPr>
      <p:grpSp>
        <p:nvGrpSpPr>
          <p:cNvPr id="1850" name="Google Shape;1850;p44"/>
          <p:cNvGrpSpPr/>
          <p:nvPr/>
        </p:nvGrpSpPr>
        <p:grpSpPr>
          <a:xfrm>
            <a:off x="6270867" y="1385553"/>
            <a:ext cx="4216311" cy="4220216"/>
            <a:chOff x="9348175" y="863250"/>
            <a:chExt cx="5209825" cy="5214650"/>
          </a:xfrm>
        </p:grpSpPr>
        <p:grpSp>
          <p:nvGrpSpPr>
            <p:cNvPr id="1851" name="Google Shape;1851;p44"/>
            <p:cNvGrpSpPr/>
            <p:nvPr/>
          </p:nvGrpSpPr>
          <p:grpSpPr>
            <a:xfrm>
              <a:off x="9369050" y="884125"/>
              <a:ext cx="5160025" cy="5193775"/>
              <a:chOff x="9369050" y="884125"/>
              <a:chExt cx="5160025" cy="5193775"/>
            </a:xfrm>
          </p:grpSpPr>
          <p:sp>
            <p:nvSpPr>
              <p:cNvPr id="1852" name="Google Shape;1852;p44"/>
              <p:cNvSpPr/>
              <p:nvPr/>
            </p:nvSpPr>
            <p:spPr>
              <a:xfrm>
                <a:off x="10744850" y="2199650"/>
                <a:ext cx="3357500" cy="3867800"/>
              </a:xfrm>
              <a:custGeom>
                <a:avLst/>
                <a:gdLst/>
                <a:ahLst/>
                <a:cxnLst/>
                <a:rect l="l" t="t" r="r" b="b"/>
                <a:pathLst>
                  <a:path w="134300" h="154712" fill="none" extrusionOk="0">
                    <a:moveTo>
                      <a:pt x="134300" y="154712"/>
                    </a:moveTo>
                    <a:lnTo>
                      <a:pt x="123917" y="115431"/>
                    </a:lnTo>
                    <a:lnTo>
                      <a:pt x="82387" y="106624"/>
                    </a:lnTo>
                    <a:lnTo>
                      <a:pt x="60078" y="95277"/>
                    </a:lnTo>
                    <a:lnTo>
                      <a:pt x="41209" y="119192"/>
                    </a:lnTo>
                    <a:lnTo>
                      <a:pt x="44360" y="70140"/>
                    </a:lnTo>
                    <a:lnTo>
                      <a:pt x="12922" y="69175"/>
                    </a:lnTo>
                    <a:lnTo>
                      <a:pt x="38702" y="31470"/>
                    </a:lnTo>
                    <a:lnTo>
                      <a:pt x="28319" y="0"/>
                    </a:lnTo>
                    <a:lnTo>
                      <a:pt x="0" y="524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4"/>
              <p:cNvSpPr/>
              <p:nvPr/>
            </p:nvSpPr>
            <p:spPr>
              <a:xfrm>
                <a:off x="10940125" y="2959875"/>
                <a:ext cx="776300" cy="26525"/>
              </a:xfrm>
              <a:custGeom>
                <a:avLst/>
                <a:gdLst/>
                <a:ahLst/>
                <a:cxnLst/>
                <a:rect l="l" t="t" r="r" b="b"/>
                <a:pathLst>
                  <a:path w="31052" h="1061" fill="none" extrusionOk="0">
                    <a:moveTo>
                      <a:pt x="0" y="0"/>
                    </a:moveTo>
                    <a:lnTo>
                      <a:pt x="31052" y="106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4"/>
              <p:cNvSpPr/>
              <p:nvPr/>
            </p:nvSpPr>
            <p:spPr>
              <a:xfrm>
                <a:off x="14057325" y="4223150"/>
                <a:ext cx="167975" cy="1854750"/>
              </a:xfrm>
              <a:custGeom>
                <a:avLst/>
                <a:gdLst/>
                <a:ahLst/>
                <a:cxnLst/>
                <a:rect l="l" t="t" r="r" b="b"/>
                <a:pathLst>
                  <a:path w="6719" h="74190" fill="none" extrusionOk="0">
                    <a:moveTo>
                      <a:pt x="6719" y="0"/>
                    </a:moveTo>
                    <a:lnTo>
                      <a:pt x="1" y="7419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4"/>
              <p:cNvSpPr/>
              <p:nvPr/>
            </p:nvSpPr>
            <p:spPr>
              <a:xfrm>
                <a:off x="12804500" y="4223150"/>
                <a:ext cx="1724575" cy="1236775"/>
              </a:xfrm>
              <a:custGeom>
                <a:avLst/>
                <a:gdLst/>
                <a:ahLst/>
                <a:cxnLst/>
                <a:rect l="l" t="t" r="r" b="b"/>
                <a:pathLst>
                  <a:path w="68983" h="49471" fill="none" extrusionOk="0">
                    <a:moveTo>
                      <a:pt x="41531" y="34491"/>
                    </a:moveTo>
                    <a:lnTo>
                      <a:pt x="15944" y="49471"/>
                    </a:lnTo>
                    <a:lnTo>
                      <a:pt x="1" y="25684"/>
                    </a:lnTo>
                    <a:lnTo>
                      <a:pt x="25395" y="12569"/>
                    </a:lnTo>
                    <a:lnTo>
                      <a:pt x="41531" y="34491"/>
                    </a:lnTo>
                    <a:lnTo>
                      <a:pt x="56832" y="0"/>
                    </a:lnTo>
                    <a:lnTo>
                      <a:pt x="68983" y="2115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4"/>
              <p:cNvSpPr/>
              <p:nvPr/>
            </p:nvSpPr>
            <p:spPr>
              <a:xfrm>
                <a:off x="12390650" y="884125"/>
                <a:ext cx="1651450" cy="5037075"/>
              </a:xfrm>
              <a:custGeom>
                <a:avLst/>
                <a:gdLst/>
                <a:ahLst/>
                <a:cxnLst/>
                <a:rect l="l" t="t" r="r" b="b"/>
                <a:pathLst>
                  <a:path w="66058" h="201483" fill="none" extrusionOk="0">
                    <a:moveTo>
                      <a:pt x="51785" y="196436"/>
                    </a:moveTo>
                    <a:lnTo>
                      <a:pt x="34813" y="194989"/>
                    </a:lnTo>
                    <a:lnTo>
                      <a:pt x="32498" y="183032"/>
                    </a:lnTo>
                    <a:lnTo>
                      <a:pt x="0" y="201482"/>
                    </a:lnTo>
                    <a:lnTo>
                      <a:pt x="16555" y="159245"/>
                    </a:lnTo>
                    <a:lnTo>
                      <a:pt x="28737" y="123918"/>
                    </a:lnTo>
                    <a:lnTo>
                      <a:pt x="41949" y="146130"/>
                    </a:lnTo>
                    <a:lnTo>
                      <a:pt x="66057" y="97913"/>
                    </a:lnTo>
                    <a:lnTo>
                      <a:pt x="23273" y="97077"/>
                    </a:lnTo>
                    <a:lnTo>
                      <a:pt x="50949" y="54293"/>
                    </a:lnTo>
                    <a:lnTo>
                      <a:pt x="54935" y="30634"/>
                    </a:lnTo>
                    <a:lnTo>
                      <a:pt x="34813" y="19930"/>
                    </a:lnTo>
                    <a:lnTo>
                      <a:pt x="45067"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4"/>
              <p:cNvSpPr/>
              <p:nvPr/>
            </p:nvSpPr>
            <p:spPr>
              <a:xfrm>
                <a:off x="11452825" y="2199650"/>
                <a:ext cx="1519650" cy="1111425"/>
              </a:xfrm>
              <a:custGeom>
                <a:avLst/>
                <a:gdLst/>
                <a:ahLst/>
                <a:cxnLst/>
                <a:rect l="l" t="t" r="r" b="b"/>
                <a:pathLst>
                  <a:path w="60786" h="44457" fill="none" extrusionOk="0">
                    <a:moveTo>
                      <a:pt x="0" y="0"/>
                    </a:moveTo>
                    <a:lnTo>
                      <a:pt x="20959" y="32916"/>
                    </a:lnTo>
                    <a:lnTo>
                      <a:pt x="60786" y="44456"/>
                    </a:lnTo>
                    <a:lnTo>
                      <a:pt x="46546" y="11540"/>
                    </a:lnTo>
                    <a:lnTo>
                      <a:pt x="20959" y="32916"/>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4"/>
              <p:cNvSpPr/>
              <p:nvPr/>
            </p:nvSpPr>
            <p:spPr>
              <a:xfrm>
                <a:off x="11712400" y="1382375"/>
                <a:ext cx="1952000" cy="2570775"/>
              </a:xfrm>
              <a:custGeom>
                <a:avLst/>
                <a:gdLst/>
                <a:ahLst/>
                <a:cxnLst/>
                <a:rect l="l" t="t" r="r" b="b"/>
                <a:pathLst>
                  <a:path w="78080" h="102831" fill="none" extrusionOk="0">
                    <a:moveTo>
                      <a:pt x="61943" y="0"/>
                    </a:moveTo>
                    <a:lnTo>
                      <a:pt x="78079" y="34363"/>
                    </a:lnTo>
                    <a:lnTo>
                      <a:pt x="36163" y="44231"/>
                    </a:lnTo>
                    <a:lnTo>
                      <a:pt x="16651" y="24848"/>
                    </a:lnTo>
                    <a:lnTo>
                      <a:pt x="10576" y="65607"/>
                    </a:lnTo>
                    <a:lnTo>
                      <a:pt x="0" y="64161"/>
                    </a:lnTo>
                    <a:lnTo>
                      <a:pt x="5658" y="102831"/>
                    </a:lnTo>
                    <a:lnTo>
                      <a:pt x="12408" y="86469"/>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4"/>
              <p:cNvSpPr/>
              <p:nvPr/>
            </p:nvSpPr>
            <p:spPr>
              <a:xfrm>
                <a:off x="13571150" y="2336250"/>
                <a:ext cx="719250" cy="995700"/>
              </a:xfrm>
              <a:custGeom>
                <a:avLst/>
                <a:gdLst/>
                <a:ahLst/>
                <a:cxnLst/>
                <a:rect l="l" t="t" r="r" b="b"/>
                <a:pathLst>
                  <a:path w="28770" h="39828" fill="none" extrusionOk="0">
                    <a:moveTo>
                      <a:pt x="0" y="24431"/>
                    </a:moveTo>
                    <a:lnTo>
                      <a:pt x="18837" y="39828"/>
                    </a:lnTo>
                    <a:lnTo>
                      <a:pt x="22180" y="24270"/>
                    </a:lnTo>
                    <a:lnTo>
                      <a:pt x="0" y="24431"/>
                    </a:lnTo>
                    <a:lnTo>
                      <a:pt x="20701" y="1"/>
                    </a:lnTo>
                    <a:lnTo>
                      <a:pt x="22180" y="24270"/>
                    </a:lnTo>
                    <a:lnTo>
                      <a:pt x="28770" y="16073"/>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4"/>
              <p:cNvSpPr/>
              <p:nvPr/>
            </p:nvSpPr>
            <p:spPr>
              <a:xfrm>
                <a:off x="14067775" y="1340575"/>
                <a:ext cx="309425" cy="995700"/>
              </a:xfrm>
              <a:custGeom>
                <a:avLst/>
                <a:gdLst/>
                <a:ahLst/>
                <a:cxnLst/>
                <a:rect l="l" t="t" r="r" b="b"/>
                <a:pathLst>
                  <a:path w="12377" h="39828" fill="none" extrusionOk="0">
                    <a:moveTo>
                      <a:pt x="836" y="39828"/>
                    </a:moveTo>
                    <a:lnTo>
                      <a:pt x="6912" y="28095"/>
                    </a:lnTo>
                    <a:lnTo>
                      <a:pt x="1" y="1"/>
                    </a:lnTo>
                    <a:lnTo>
                      <a:pt x="12376" y="10062"/>
                    </a:lnTo>
                    <a:lnTo>
                      <a:pt x="6912" y="28095"/>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4"/>
              <p:cNvSpPr/>
              <p:nvPr/>
            </p:nvSpPr>
            <p:spPr>
              <a:xfrm>
                <a:off x="13439350" y="4157250"/>
                <a:ext cx="785950" cy="380125"/>
              </a:xfrm>
              <a:custGeom>
                <a:avLst/>
                <a:gdLst/>
                <a:ahLst/>
                <a:cxnLst/>
                <a:rect l="l" t="t" r="r" b="b"/>
                <a:pathLst>
                  <a:path w="31438" h="15205" fill="none" extrusionOk="0">
                    <a:moveTo>
                      <a:pt x="1" y="15205"/>
                    </a:moveTo>
                    <a:lnTo>
                      <a:pt x="31438" y="2636"/>
                    </a:lnTo>
                    <a:lnTo>
                      <a:pt x="16909" y="0"/>
                    </a:lnTo>
                    <a:close/>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4"/>
              <p:cNvSpPr/>
              <p:nvPr/>
            </p:nvSpPr>
            <p:spPr>
              <a:xfrm>
                <a:off x="10137300" y="5289525"/>
                <a:ext cx="474175" cy="348800"/>
              </a:xfrm>
              <a:custGeom>
                <a:avLst/>
                <a:gdLst/>
                <a:ahLst/>
                <a:cxnLst/>
                <a:rect l="l" t="t" r="r" b="b"/>
                <a:pathLst>
                  <a:path w="18967" h="13952" fill="none" extrusionOk="0">
                    <a:moveTo>
                      <a:pt x="18966" y="1"/>
                    </a:moveTo>
                    <a:lnTo>
                      <a:pt x="1" y="1395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4"/>
              <p:cNvSpPr/>
              <p:nvPr/>
            </p:nvSpPr>
            <p:spPr>
              <a:xfrm>
                <a:off x="10646000" y="3651775"/>
                <a:ext cx="421925" cy="277275"/>
              </a:xfrm>
              <a:custGeom>
                <a:avLst/>
                <a:gdLst/>
                <a:ahLst/>
                <a:cxnLst/>
                <a:rect l="l" t="t" r="r" b="b"/>
                <a:pathLst>
                  <a:path w="16877" h="11091" fill="none" extrusionOk="0">
                    <a:moveTo>
                      <a:pt x="16876" y="11090"/>
                    </a:moveTo>
                    <a:lnTo>
                      <a:pt x="0" y="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4"/>
              <p:cNvSpPr/>
              <p:nvPr/>
            </p:nvSpPr>
            <p:spPr>
              <a:xfrm>
                <a:off x="12695200" y="4485125"/>
                <a:ext cx="109325" cy="379325"/>
              </a:xfrm>
              <a:custGeom>
                <a:avLst/>
                <a:gdLst/>
                <a:ahLst/>
                <a:cxnLst/>
                <a:rect l="l" t="t" r="r" b="b"/>
                <a:pathLst>
                  <a:path w="4373" h="15173" fill="none" extrusionOk="0">
                    <a:moveTo>
                      <a:pt x="1" y="0"/>
                    </a:moveTo>
                    <a:lnTo>
                      <a:pt x="4373" y="1517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4"/>
              <p:cNvSpPr/>
              <p:nvPr/>
            </p:nvSpPr>
            <p:spPr>
              <a:xfrm>
                <a:off x="9369050" y="4637000"/>
                <a:ext cx="2406050" cy="998125"/>
              </a:xfrm>
              <a:custGeom>
                <a:avLst/>
                <a:gdLst/>
                <a:ahLst/>
                <a:cxnLst/>
                <a:rect l="l" t="t" r="r" b="b"/>
                <a:pathLst>
                  <a:path w="96242" h="39925" fill="none" extrusionOk="0">
                    <a:moveTo>
                      <a:pt x="76633" y="12987"/>
                    </a:moveTo>
                    <a:lnTo>
                      <a:pt x="42142" y="1"/>
                    </a:lnTo>
                    <a:lnTo>
                      <a:pt x="79880" y="39924"/>
                    </a:lnTo>
                    <a:lnTo>
                      <a:pt x="76633" y="12987"/>
                    </a:lnTo>
                    <a:lnTo>
                      <a:pt x="96241" y="21698"/>
                    </a:lnTo>
                    <a:lnTo>
                      <a:pt x="79880" y="39924"/>
                    </a:lnTo>
                    <a:lnTo>
                      <a:pt x="49696" y="26102"/>
                    </a:lnTo>
                    <a:lnTo>
                      <a:pt x="42142" y="1"/>
                    </a:lnTo>
                    <a:lnTo>
                      <a:pt x="1" y="22630"/>
                    </a:lnTo>
                    <a:lnTo>
                      <a:pt x="49696" y="2610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4"/>
              <p:cNvSpPr/>
              <p:nvPr/>
            </p:nvSpPr>
            <p:spPr>
              <a:xfrm>
                <a:off x="11853825" y="3610800"/>
                <a:ext cx="1328400" cy="970775"/>
              </a:xfrm>
              <a:custGeom>
                <a:avLst/>
                <a:gdLst/>
                <a:ahLst/>
                <a:cxnLst/>
                <a:rect l="l" t="t" r="r" b="b"/>
                <a:pathLst>
                  <a:path w="53136" h="38831" fill="none" extrusionOk="0">
                    <a:moveTo>
                      <a:pt x="15719" y="38831"/>
                    </a:moveTo>
                    <a:lnTo>
                      <a:pt x="33656" y="34973"/>
                    </a:lnTo>
                    <a:lnTo>
                      <a:pt x="50210" y="14851"/>
                    </a:lnTo>
                    <a:lnTo>
                      <a:pt x="1" y="13694"/>
                    </a:lnTo>
                    <a:lnTo>
                      <a:pt x="15719" y="38831"/>
                    </a:lnTo>
                    <a:lnTo>
                      <a:pt x="50210" y="14851"/>
                    </a:lnTo>
                    <a:lnTo>
                      <a:pt x="53135" y="0"/>
                    </a:lnTo>
                    <a:lnTo>
                      <a:pt x="1" y="13694"/>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4"/>
              <p:cNvSpPr/>
              <p:nvPr/>
            </p:nvSpPr>
            <p:spPr>
              <a:xfrm>
                <a:off x="10941725" y="1359075"/>
                <a:ext cx="1862800" cy="4221400"/>
              </a:xfrm>
              <a:custGeom>
                <a:avLst/>
                <a:gdLst/>
                <a:ahLst/>
                <a:cxnLst/>
                <a:rect l="l" t="t" r="r" b="b"/>
                <a:pathLst>
                  <a:path w="74512" h="168856" fill="none" extrusionOk="0">
                    <a:moveTo>
                      <a:pt x="55353" y="157958"/>
                    </a:moveTo>
                    <a:lnTo>
                      <a:pt x="41210" y="168855"/>
                    </a:lnTo>
                    <a:lnTo>
                      <a:pt x="33334" y="152815"/>
                    </a:lnTo>
                    <a:lnTo>
                      <a:pt x="55353" y="157958"/>
                    </a:lnTo>
                    <a:lnTo>
                      <a:pt x="74512" y="140247"/>
                    </a:lnTo>
                    <a:lnTo>
                      <a:pt x="33334" y="152815"/>
                    </a:lnTo>
                    <a:lnTo>
                      <a:pt x="5047" y="102798"/>
                    </a:lnTo>
                    <a:lnTo>
                      <a:pt x="1" y="64128"/>
                    </a:lnTo>
                    <a:lnTo>
                      <a:pt x="20444" y="33623"/>
                    </a:lnTo>
                    <a:lnTo>
                      <a:pt x="47478" y="25780"/>
                    </a:lnTo>
                    <a:lnTo>
                      <a:pt x="47157" y="1865"/>
                    </a:lnTo>
                    <a:lnTo>
                      <a:pt x="65415" y="0"/>
                    </a:lnTo>
                    <a:lnTo>
                      <a:pt x="47478" y="2578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4"/>
              <p:cNvSpPr/>
              <p:nvPr/>
            </p:nvSpPr>
            <p:spPr>
              <a:xfrm>
                <a:off x="11631225" y="5472750"/>
                <a:ext cx="744175" cy="196925"/>
              </a:xfrm>
              <a:custGeom>
                <a:avLst/>
                <a:gdLst/>
                <a:ahLst/>
                <a:cxnLst/>
                <a:rect l="l" t="t" r="r" b="b"/>
                <a:pathLst>
                  <a:path w="29767" h="7877" fill="none" extrusionOk="0">
                    <a:moveTo>
                      <a:pt x="1" y="7876"/>
                    </a:moveTo>
                    <a:lnTo>
                      <a:pt x="13630" y="4308"/>
                    </a:lnTo>
                    <a:lnTo>
                      <a:pt x="29766"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4"/>
              <p:cNvSpPr/>
              <p:nvPr/>
            </p:nvSpPr>
            <p:spPr>
              <a:xfrm>
                <a:off x="10422600" y="4566275"/>
                <a:ext cx="712025" cy="70750"/>
              </a:xfrm>
              <a:custGeom>
                <a:avLst/>
                <a:gdLst/>
                <a:ahLst/>
                <a:cxnLst/>
                <a:rect l="l" t="t" r="r" b="b"/>
                <a:pathLst>
                  <a:path w="28481" h="2830" fill="none" extrusionOk="0">
                    <a:moveTo>
                      <a:pt x="0" y="2830"/>
                    </a:moveTo>
                    <a:lnTo>
                      <a:pt x="28480"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4"/>
              <p:cNvSpPr/>
              <p:nvPr/>
            </p:nvSpPr>
            <p:spPr>
              <a:xfrm>
                <a:off x="13862050" y="3331925"/>
                <a:ext cx="179225" cy="825350"/>
              </a:xfrm>
              <a:custGeom>
                <a:avLst/>
                <a:gdLst/>
                <a:ahLst/>
                <a:cxnLst/>
                <a:rect l="l" t="t" r="r" b="b"/>
                <a:pathLst>
                  <a:path w="7169" h="33014" fill="none" extrusionOk="0">
                    <a:moveTo>
                      <a:pt x="1" y="33013"/>
                    </a:moveTo>
                    <a:lnTo>
                      <a:pt x="7169"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4"/>
              <p:cNvSpPr/>
              <p:nvPr/>
            </p:nvSpPr>
            <p:spPr>
              <a:xfrm>
                <a:off x="12398675" y="1151725"/>
                <a:ext cx="178425" cy="206575"/>
              </a:xfrm>
              <a:custGeom>
                <a:avLst/>
                <a:gdLst/>
                <a:ahLst/>
                <a:cxnLst/>
                <a:rect l="l" t="t" r="r" b="b"/>
                <a:pathLst>
                  <a:path w="7137" h="8263" fill="none" extrusionOk="0">
                    <a:moveTo>
                      <a:pt x="7137" y="8262"/>
                    </a:moveTo>
                    <a:lnTo>
                      <a:pt x="1"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2" name="Google Shape;1872;p44"/>
            <p:cNvGrpSpPr/>
            <p:nvPr/>
          </p:nvGrpSpPr>
          <p:grpSpPr>
            <a:xfrm>
              <a:off x="9348175" y="863250"/>
              <a:ext cx="5209825" cy="5078850"/>
              <a:chOff x="9348175" y="863250"/>
              <a:chExt cx="5209825" cy="5078850"/>
            </a:xfrm>
          </p:grpSpPr>
          <p:sp>
            <p:nvSpPr>
              <p:cNvPr id="1873" name="Google Shape;1873;p44"/>
              <p:cNvSpPr/>
              <p:nvPr/>
            </p:nvSpPr>
            <p:spPr>
              <a:xfrm>
                <a:off x="10724750" y="2312150"/>
                <a:ext cx="41825" cy="41825"/>
              </a:xfrm>
              <a:custGeom>
                <a:avLst/>
                <a:gdLst/>
                <a:ahLst/>
                <a:cxnLst/>
                <a:rect l="l" t="t" r="r" b="b"/>
                <a:pathLst>
                  <a:path w="1673" h="1673" extrusionOk="0">
                    <a:moveTo>
                      <a:pt x="836" y="1"/>
                    </a:moveTo>
                    <a:cubicBezTo>
                      <a:pt x="386" y="1"/>
                      <a:pt x="1" y="386"/>
                      <a:pt x="1" y="836"/>
                    </a:cubicBezTo>
                    <a:cubicBezTo>
                      <a:pt x="1" y="1286"/>
                      <a:pt x="386" y="1672"/>
                      <a:pt x="836" y="1672"/>
                    </a:cubicBezTo>
                    <a:cubicBezTo>
                      <a:pt x="1318" y="1672"/>
                      <a:pt x="1672" y="1286"/>
                      <a:pt x="1672" y="836"/>
                    </a:cubicBezTo>
                    <a:cubicBezTo>
                      <a:pt x="1672" y="386"/>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4"/>
              <p:cNvSpPr/>
              <p:nvPr/>
            </p:nvSpPr>
            <p:spPr>
              <a:xfrm>
                <a:off x="12107775" y="1979450"/>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4"/>
              <p:cNvSpPr/>
              <p:nvPr/>
            </p:nvSpPr>
            <p:spPr>
              <a:xfrm>
                <a:off x="12959600" y="328210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4"/>
              <p:cNvSpPr/>
              <p:nvPr/>
            </p:nvSpPr>
            <p:spPr>
              <a:xfrm>
                <a:off x="13564725" y="2922900"/>
                <a:ext cx="42600" cy="42625"/>
              </a:xfrm>
              <a:custGeom>
                <a:avLst/>
                <a:gdLst/>
                <a:ahLst/>
                <a:cxnLst/>
                <a:rect l="l" t="t" r="r" b="b"/>
                <a:pathLst>
                  <a:path w="1704" h="1705" extrusionOk="0">
                    <a:moveTo>
                      <a:pt x="836" y="0"/>
                    </a:moveTo>
                    <a:cubicBezTo>
                      <a:pt x="386" y="0"/>
                      <a:pt x="0" y="386"/>
                      <a:pt x="0" y="836"/>
                    </a:cubicBezTo>
                    <a:cubicBezTo>
                      <a:pt x="0" y="1318"/>
                      <a:pt x="386" y="1704"/>
                      <a:pt x="836" y="1704"/>
                    </a:cubicBezTo>
                    <a:cubicBezTo>
                      <a:pt x="1318" y="1704"/>
                      <a:pt x="1704" y="1318"/>
                      <a:pt x="1704" y="836"/>
                    </a:cubicBezTo>
                    <a:cubicBezTo>
                      <a:pt x="1704" y="386"/>
                      <a:pt x="1318"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4"/>
              <p:cNvSpPr/>
              <p:nvPr/>
            </p:nvSpPr>
            <p:spPr>
              <a:xfrm>
                <a:off x="14275925" y="2711550"/>
                <a:ext cx="41800" cy="41800"/>
              </a:xfrm>
              <a:custGeom>
                <a:avLst/>
                <a:gdLst/>
                <a:ahLst/>
                <a:cxnLst/>
                <a:rect l="l" t="t" r="r" b="b"/>
                <a:pathLst>
                  <a:path w="1672" h="1672" extrusionOk="0">
                    <a:moveTo>
                      <a:pt x="836" y="0"/>
                    </a:moveTo>
                    <a:cubicBezTo>
                      <a:pt x="354" y="0"/>
                      <a:pt x="0" y="386"/>
                      <a:pt x="0" y="836"/>
                    </a:cubicBezTo>
                    <a:cubicBezTo>
                      <a:pt x="0" y="1318"/>
                      <a:pt x="354" y="1672"/>
                      <a:pt x="836" y="1672"/>
                    </a:cubicBezTo>
                    <a:cubicBezTo>
                      <a:pt x="1286" y="1672"/>
                      <a:pt x="1672" y="1318"/>
                      <a:pt x="1672" y="836"/>
                    </a:cubicBezTo>
                    <a:cubicBezTo>
                      <a:pt x="1672" y="386"/>
                      <a:pt x="1286"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4"/>
              <p:cNvSpPr/>
              <p:nvPr/>
            </p:nvSpPr>
            <p:spPr>
              <a:xfrm>
                <a:off x="13743125" y="1628275"/>
                <a:ext cx="41800" cy="42625"/>
              </a:xfrm>
              <a:custGeom>
                <a:avLst/>
                <a:gdLst/>
                <a:ahLst/>
                <a:cxnLst/>
                <a:rect l="l" t="t" r="r" b="b"/>
                <a:pathLst>
                  <a:path w="1672" h="1705" extrusionOk="0">
                    <a:moveTo>
                      <a:pt x="836" y="1"/>
                    </a:moveTo>
                    <a:cubicBezTo>
                      <a:pt x="354" y="1"/>
                      <a:pt x="0" y="386"/>
                      <a:pt x="0" y="868"/>
                    </a:cubicBezTo>
                    <a:cubicBezTo>
                      <a:pt x="0" y="1318"/>
                      <a:pt x="354" y="1704"/>
                      <a:pt x="836" y="1704"/>
                    </a:cubicBezTo>
                    <a:cubicBezTo>
                      <a:pt x="1286" y="1704"/>
                      <a:pt x="1672" y="1318"/>
                      <a:pt x="1672" y="868"/>
                    </a:cubicBezTo>
                    <a:cubicBezTo>
                      <a:pt x="1672" y="386"/>
                      <a:pt x="128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4"/>
              <p:cNvSpPr/>
              <p:nvPr/>
            </p:nvSpPr>
            <p:spPr>
              <a:xfrm>
                <a:off x="14363500" y="1568000"/>
                <a:ext cx="42625" cy="42625"/>
              </a:xfrm>
              <a:custGeom>
                <a:avLst/>
                <a:gdLst/>
                <a:ahLst/>
                <a:cxnLst/>
                <a:rect l="l" t="t" r="r" b="b"/>
                <a:pathLst>
                  <a:path w="1705" h="1705" extrusionOk="0">
                    <a:moveTo>
                      <a:pt x="869" y="1"/>
                    </a:moveTo>
                    <a:cubicBezTo>
                      <a:pt x="387" y="1"/>
                      <a:pt x="1" y="386"/>
                      <a:pt x="1" y="869"/>
                    </a:cubicBezTo>
                    <a:cubicBezTo>
                      <a:pt x="1" y="1319"/>
                      <a:pt x="387" y="1704"/>
                      <a:pt x="869" y="1704"/>
                    </a:cubicBezTo>
                    <a:cubicBezTo>
                      <a:pt x="1319" y="1704"/>
                      <a:pt x="1704" y="1319"/>
                      <a:pt x="1704" y="869"/>
                    </a:cubicBezTo>
                    <a:cubicBezTo>
                      <a:pt x="1704" y="386"/>
                      <a:pt x="1319" y="1"/>
                      <a:pt x="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4"/>
              <p:cNvSpPr/>
              <p:nvPr/>
            </p:nvSpPr>
            <p:spPr>
              <a:xfrm>
                <a:off x="14225275" y="2014000"/>
                <a:ext cx="41825" cy="41825"/>
              </a:xfrm>
              <a:custGeom>
                <a:avLst/>
                <a:gdLst/>
                <a:ahLst/>
                <a:cxnLst/>
                <a:rect l="l" t="t" r="r" b="b"/>
                <a:pathLst>
                  <a:path w="1673" h="1673" extrusionOk="0">
                    <a:moveTo>
                      <a:pt x="837" y="1"/>
                    </a:moveTo>
                    <a:cubicBezTo>
                      <a:pt x="355" y="1"/>
                      <a:pt x="1" y="355"/>
                      <a:pt x="1" y="837"/>
                    </a:cubicBezTo>
                    <a:cubicBezTo>
                      <a:pt x="1" y="1287"/>
                      <a:pt x="355" y="1672"/>
                      <a:pt x="837" y="1672"/>
                    </a:cubicBezTo>
                    <a:cubicBezTo>
                      <a:pt x="1287" y="1672"/>
                      <a:pt x="1672" y="1287"/>
                      <a:pt x="1672" y="837"/>
                    </a:cubicBezTo>
                    <a:cubicBezTo>
                      <a:pt x="1672" y="355"/>
                      <a:pt x="1287" y="1"/>
                      <a:pt x="8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4"/>
              <p:cNvSpPr/>
              <p:nvPr/>
            </p:nvSpPr>
            <p:spPr>
              <a:xfrm>
                <a:off x="11690700" y="2964675"/>
                <a:ext cx="42600" cy="42625"/>
              </a:xfrm>
              <a:custGeom>
                <a:avLst/>
                <a:gdLst/>
                <a:ahLst/>
                <a:cxnLst/>
                <a:rect l="l" t="t" r="r" b="b"/>
                <a:pathLst>
                  <a:path w="1704" h="1705" extrusionOk="0">
                    <a:moveTo>
                      <a:pt x="868" y="1"/>
                    </a:moveTo>
                    <a:cubicBezTo>
                      <a:pt x="386" y="1"/>
                      <a:pt x="0" y="387"/>
                      <a:pt x="0" y="869"/>
                    </a:cubicBezTo>
                    <a:cubicBezTo>
                      <a:pt x="0" y="1319"/>
                      <a:pt x="386" y="1705"/>
                      <a:pt x="868" y="1705"/>
                    </a:cubicBezTo>
                    <a:cubicBezTo>
                      <a:pt x="1318" y="1705"/>
                      <a:pt x="1704" y="1319"/>
                      <a:pt x="1704" y="869"/>
                    </a:cubicBezTo>
                    <a:cubicBezTo>
                      <a:pt x="1704" y="387"/>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4"/>
              <p:cNvSpPr/>
              <p:nvPr/>
            </p:nvSpPr>
            <p:spPr>
              <a:xfrm>
                <a:off x="12671100" y="4466625"/>
                <a:ext cx="42625" cy="41825"/>
              </a:xfrm>
              <a:custGeom>
                <a:avLst/>
                <a:gdLst/>
                <a:ahLst/>
                <a:cxnLst/>
                <a:rect l="l" t="t" r="r" b="b"/>
                <a:pathLst>
                  <a:path w="1705" h="1673" extrusionOk="0">
                    <a:moveTo>
                      <a:pt x="836" y="1"/>
                    </a:moveTo>
                    <a:cubicBezTo>
                      <a:pt x="386" y="1"/>
                      <a:pt x="1" y="387"/>
                      <a:pt x="1" y="837"/>
                    </a:cubicBezTo>
                    <a:cubicBezTo>
                      <a:pt x="1" y="1319"/>
                      <a:pt x="386" y="1672"/>
                      <a:pt x="836" y="1672"/>
                    </a:cubicBezTo>
                    <a:cubicBezTo>
                      <a:pt x="1318" y="1672"/>
                      <a:pt x="1704" y="1319"/>
                      <a:pt x="1704" y="837"/>
                    </a:cubicBezTo>
                    <a:cubicBezTo>
                      <a:pt x="1704" y="387"/>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4"/>
              <p:cNvSpPr/>
              <p:nvPr/>
            </p:nvSpPr>
            <p:spPr>
              <a:xfrm>
                <a:off x="9348175" y="5181850"/>
                <a:ext cx="42600" cy="42625"/>
              </a:xfrm>
              <a:custGeom>
                <a:avLst/>
                <a:gdLst/>
                <a:ahLst/>
                <a:cxnLst/>
                <a:rect l="l" t="t" r="r" b="b"/>
                <a:pathLst>
                  <a:path w="1704" h="1705" extrusionOk="0">
                    <a:moveTo>
                      <a:pt x="836" y="1"/>
                    </a:moveTo>
                    <a:cubicBezTo>
                      <a:pt x="386" y="1"/>
                      <a:pt x="0" y="386"/>
                      <a:pt x="0" y="836"/>
                    </a:cubicBezTo>
                    <a:cubicBezTo>
                      <a:pt x="0" y="1318"/>
                      <a:pt x="386" y="1704"/>
                      <a:pt x="836" y="1704"/>
                    </a:cubicBezTo>
                    <a:cubicBezTo>
                      <a:pt x="1318" y="1704"/>
                      <a:pt x="1704" y="1318"/>
                      <a:pt x="1704" y="836"/>
                    </a:cubicBezTo>
                    <a:cubicBezTo>
                      <a:pt x="1704" y="386"/>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4"/>
              <p:cNvSpPr/>
              <p:nvPr/>
            </p:nvSpPr>
            <p:spPr>
              <a:xfrm>
                <a:off x="11122550" y="4545400"/>
                <a:ext cx="41800" cy="41800"/>
              </a:xfrm>
              <a:custGeom>
                <a:avLst/>
                <a:gdLst/>
                <a:ahLst/>
                <a:cxnLst/>
                <a:rect l="l" t="t" r="r" b="b"/>
                <a:pathLst>
                  <a:path w="1672" h="1672" extrusionOk="0">
                    <a:moveTo>
                      <a:pt x="836" y="0"/>
                    </a:moveTo>
                    <a:cubicBezTo>
                      <a:pt x="386" y="0"/>
                      <a:pt x="0" y="354"/>
                      <a:pt x="0" y="836"/>
                    </a:cubicBezTo>
                    <a:cubicBezTo>
                      <a:pt x="0" y="1286"/>
                      <a:pt x="386" y="1672"/>
                      <a:pt x="836" y="1672"/>
                    </a:cubicBezTo>
                    <a:cubicBezTo>
                      <a:pt x="1318" y="1672"/>
                      <a:pt x="1672" y="1286"/>
                      <a:pt x="1672" y="836"/>
                    </a:cubicBezTo>
                    <a:cubicBezTo>
                      <a:pt x="1672" y="354"/>
                      <a:pt x="1318"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4"/>
              <p:cNvSpPr/>
              <p:nvPr/>
            </p:nvSpPr>
            <p:spPr>
              <a:xfrm>
                <a:off x="10115625" y="5616600"/>
                <a:ext cx="42600" cy="42625"/>
              </a:xfrm>
              <a:custGeom>
                <a:avLst/>
                <a:gdLst/>
                <a:ahLst/>
                <a:cxnLst/>
                <a:rect l="l" t="t" r="r" b="b"/>
                <a:pathLst>
                  <a:path w="1704" h="1705" extrusionOk="0">
                    <a:moveTo>
                      <a:pt x="868" y="1"/>
                    </a:moveTo>
                    <a:cubicBezTo>
                      <a:pt x="386" y="1"/>
                      <a:pt x="0" y="386"/>
                      <a:pt x="0" y="869"/>
                    </a:cubicBezTo>
                    <a:cubicBezTo>
                      <a:pt x="0" y="1319"/>
                      <a:pt x="386" y="1704"/>
                      <a:pt x="868" y="1704"/>
                    </a:cubicBezTo>
                    <a:cubicBezTo>
                      <a:pt x="1318" y="1704"/>
                      <a:pt x="1704" y="1319"/>
                      <a:pt x="1704" y="869"/>
                    </a:cubicBezTo>
                    <a:cubicBezTo>
                      <a:pt x="1704" y="386"/>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4"/>
              <p:cNvSpPr/>
              <p:nvPr/>
            </p:nvSpPr>
            <p:spPr>
              <a:xfrm>
                <a:off x="12002500" y="3531225"/>
                <a:ext cx="42600" cy="41825"/>
              </a:xfrm>
              <a:custGeom>
                <a:avLst/>
                <a:gdLst/>
                <a:ahLst/>
                <a:cxnLst/>
                <a:rect l="l" t="t" r="r" b="b"/>
                <a:pathLst>
                  <a:path w="1704" h="1673" extrusionOk="0">
                    <a:moveTo>
                      <a:pt x="836" y="1"/>
                    </a:moveTo>
                    <a:cubicBezTo>
                      <a:pt x="386" y="1"/>
                      <a:pt x="0" y="354"/>
                      <a:pt x="0" y="837"/>
                    </a:cubicBezTo>
                    <a:cubicBezTo>
                      <a:pt x="0" y="1287"/>
                      <a:pt x="386" y="1672"/>
                      <a:pt x="836" y="1672"/>
                    </a:cubicBezTo>
                    <a:cubicBezTo>
                      <a:pt x="1318" y="1672"/>
                      <a:pt x="1704" y="1287"/>
                      <a:pt x="1704" y="837"/>
                    </a:cubicBezTo>
                    <a:cubicBezTo>
                      <a:pt x="1704" y="354"/>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4"/>
              <p:cNvSpPr/>
              <p:nvPr/>
            </p:nvSpPr>
            <p:spPr>
              <a:xfrm>
                <a:off x="10624300" y="3630075"/>
                <a:ext cx="42625" cy="42625"/>
              </a:xfrm>
              <a:custGeom>
                <a:avLst/>
                <a:gdLst/>
                <a:ahLst/>
                <a:cxnLst/>
                <a:rect l="l" t="t" r="r" b="b"/>
                <a:pathLst>
                  <a:path w="1705" h="1705" extrusionOk="0">
                    <a:moveTo>
                      <a:pt x="868" y="1"/>
                    </a:moveTo>
                    <a:cubicBezTo>
                      <a:pt x="386" y="1"/>
                      <a:pt x="0" y="386"/>
                      <a:pt x="0" y="868"/>
                    </a:cubicBezTo>
                    <a:cubicBezTo>
                      <a:pt x="0" y="1318"/>
                      <a:pt x="386" y="1704"/>
                      <a:pt x="868" y="1704"/>
                    </a:cubicBezTo>
                    <a:cubicBezTo>
                      <a:pt x="1318" y="1704"/>
                      <a:pt x="1704" y="1318"/>
                      <a:pt x="1704" y="868"/>
                    </a:cubicBezTo>
                    <a:cubicBezTo>
                      <a:pt x="1704" y="386"/>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4"/>
              <p:cNvSpPr/>
              <p:nvPr/>
            </p:nvSpPr>
            <p:spPr>
              <a:xfrm>
                <a:off x="13161300" y="3589900"/>
                <a:ext cx="41825" cy="42600"/>
              </a:xfrm>
              <a:custGeom>
                <a:avLst/>
                <a:gdLst/>
                <a:ahLst/>
                <a:cxnLst/>
                <a:rect l="l" t="t" r="r" b="b"/>
                <a:pathLst>
                  <a:path w="1673" h="1704" extrusionOk="0">
                    <a:moveTo>
                      <a:pt x="836" y="0"/>
                    </a:moveTo>
                    <a:cubicBezTo>
                      <a:pt x="354" y="0"/>
                      <a:pt x="1" y="386"/>
                      <a:pt x="1" y="836"/>
                    </a:cubicBezTo>
                    <a:cubicBezTo>
                      <a:pt x="1" y="1318"/>
                      <a:pt x="354" y="1704"/>
                      <a:pt x="836" y="1704"/>
                    </a:cubicBezTo>
                    <a:cubicBezTo>
                      <a:pt x="1319" y="1704"/>
                      <a:pt x="1672" y="1318"/>
                      <a:pt x="1672" y="836"/>
                    </a:cubicBezTo>
                    <a:cubicBezTo>
                      <a:pt x="1672" y="386"/>
                      <a:pt x="1319"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4"/>
              <p:cNvSpPr/>
              <p:nvPr/>
            </p:nvSpPr>
            <p:spPr>
              <a:xfrm>
                <a:off x="14516200" y="473905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4"/>
              <p:cNvSpPr/>
              <p:nvPr/>
            </p:nvSpPr>
            <p:spPr>
              <a:xfrm>
                <a:off x="13821075" y="5063725"/>
                <a:ext cx="42600" cy="42600"/>
              </a:xfrm>
              <a:custGeom>
                <a:avLst/>
                <a:gdLst/>
                <a:ahLst/>
                <a:cxnLst/>
                <a:rect l="l" t="t" r="r" b="b"/>
                <a:pathLst>
                  <a:path w="1704" h="1704" extrusionOk="0">
                    <a:moveTo>
                      <a:pt x="868" y="0"/>
                    </a:moveTo>
                    <a:cubicBezTo>
                      <a:pt x="386" y="0"/>
                      <a:pt x="0" y="386"/>
                      <a:pt x="0" y="868"/>
                    </a:cubicBezTo>
                    <a:cubicBezTo>
                      <a:pt x="0" y="1318"/>
                      <a:pt x="386" y="1704"/>
                      <a:pt x="868" y="1704"/>
                    </a:cubicBezTo>
                    <a:cubicBezTo>
                      <a:pt x="1318" y="1704"/>
                      <a:pt x="1704" y="1318"/>
                      <a:pt x="1704" y="868"/>
                    </a:cubicBezTo>
                    <a:cubicBezTo>
                      <a:pt x="1704" y="386"/>
                      <a:pt x="1318" y="0"/>
                      <a:pt x="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4"/>
              <p:cNvSpPr/>
              <p:nvPr/>
            </p:nvSpPr>
            <p:spPr>
              <a:xfrm>
                <a:off x="13674800" y="5776525"/>
                <a:ext cx="41825" cy="42625"/>
              </a:xfrm>
              <a:custGeom>
                <a:avLst/>
                <a:gdLst/>
                <a:ahLst/>
                <a:cxnLst/>
                <a:rect l="l" t="t" r="r" b="b"/>
                <a:pathLst>
                  <a:path w="1673" h="1705" extrusionOk="0">
                    <a:moveTo>
                      <a:pt x="837" y="0"/>
                    </a:moveTo>
                    <a:cubicBezTo>
                      <a:pt x="387" y="0"/>
                      <a:pt x="1" y="386"/>
                      <a:pt x="1" y="836"/>
                    </a:cubicBezTo>
                    <a:cubicBezTo>
                      <a:pt x="1" y="1318"/>
                      <a:pt x="387" y="1704"/>
                      <a:pt x="837" y="1704"/>
                    </a:cubicBezTo>
                    <a:cubicBezTo>
                      <a:pt x="1319" y="1704"/>
                      <a:pt x="1673" y="1318"/>
                      <a:pt x="1673" y="836"/>
                    </a:cubicBezTo>
                    <a:cubicBezTo>
                      <a:pt x="1673" y="386"/>
                      <a:pt x="1319"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4"/>
              <p:cNvSpPr/>
              <p:nvPr/>
            </p:nvSpPr>
            <p:spPr>
              <a:xfrm>
                <a:off x="13244075" y="5739550"/>
                <a:ext cx="42625" cy="41825"/>
              </a:xfrm>
              <a:custGeom>
                <a:avLst/>
                <a:gdLst/>
                <a:ahLst/>
                <a:cxnLst/>
                <a:rect l="l" t="t" r="r" b="b"/>
                <a:pathLst>
                  <a:path w="1705" h="1673" extrusionOk="0">
                    <a:moveTo>
                      <a:pt x="868" y="1"/>
                    </a:moveTo>
                    <a:cubicBezTo>
                      <a:pt x="386" y="1"/>
                      <a:pt x="1" y="354"/>
                      <a:pt x="1" y="837"/>
                    </a:cubicBezTo>
                    <a:cubicBezTo>
                      <a:pt x="1" y="1319"/>
                      <a:pt x="386" y="1672"/>
                      <a:pt x="868" y="1672"/>
                    </a:cubicBezTo>
                    <a:cubicBezTo>
                      <a:pt x="1318" y="1672"/>
                      <a:pt x="1704" y="1319"/>
                      <a:pt x="1704" y="837"/>
                    </a:cubicBezTo>
                    <a:cubicBezTo>
                      <a:pt x="1704" y="354"/>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4"/>
              <p:cNvSpPr/>
              <p:nvPr/>
            </p:nvSpPr>
            <p:spPr>
              <a:xfrm>
                <a:off x="12369750" y="5899475"/>
                <a:ext cx="42600" cy="42625"/>
              </a:xfrm>
              <a:custGeom>
                <a:avLst/>
                <a:gdLst/>
                <a:ahLst/>
                <a:cxnLst/>
                <a:rect l="l" t="t" r="r" b="b"/>
                <a:pathLst>
                  <a:path w="1704" h="1705" extrusionOk="0">
                    <a:moveTo>
                      <a:pt x="836" y="1"/>
                    </a:moveTo>
                    <a:cubicBezTo>
                      <a:pt x="386" y="1"/>
                      <a:pt x="0" y="386"/>
                      <a:pt x="0" y="868"/>
                    </a:cubicBezTo>
                    <a:cubicBezTo>
                      <a:pt x="0" y="1319"/>
                      <a:pt x="386" y="1704"/>
                      <a:pt x="836" y="1704"/>
                    </a:cubicBezTo>
                    <a:cubicBezTo>
                      <a:pt x="1318" y="1704"/>
                      <a:pt x="1704" y="1319"/>
                      <a:pt x="1704" y="868"/>
                    </a:cubicBezTo>
                    <a:cubicBezTo>
                      <a:pt x="1704" y="386"/>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4"/>
              <p:cNvSpPr/>
              <p:nvPr/>
            </p:nvSpPr>
            <p:spPr>
              <a:xfrm>
                <a:off x="11950250" y="5549100"/>
                <a:ext cx="42625" cy="41825"/>
              </a:xfrm>
              <a:custGeom>
                <a:avLst/>
                <a:gdLst/>
                <a:ahLst/>
                <a:cxnLst/>
                <a:rect l="l" t="t" r="r" b="b"/>
                <a:pathLst>
                  <a:path w="1705" h="1673" extrusionOk="0">
                    <a:moveTo>
                      <a:pt x="869" y="1"/>
                    </a:moveTo>
                    <a:cubicBezTo>
                      <a:pt x="387" y="1"/>
                      <a:pt x="1" y="354"/>
                      <a:pt x="1" y="836"/>
                    </a:cubicBezTo>
                    <a:cubicBezTo>
                      <a:pt x="1" y="1286"/>
                      <a:pt x="387" y="1672"/>
                      <a:pt x="869" y="1672"/>
                    </a:cubicBezTo>
                    <a:cubicBezTo>
                      <a:pt x="1319" y="1672"/>
                      <a:pt x="1705" y="1286"/>
                      <a:pt x="1705" y="836"/>
                    </a:cubicBezTo>
                    <a:cubicBezTo>
                      <a:pt x="1705" y="354"/>
                      <a:pt x="1319" y="1"/>
                      <a:pt x="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4"/>
              <p:cNvSpPr/>
              <p:nvPr/>
            </p:nvSpPr>
            <p:spPr>
              <a:xfrm>
                <a:off x="11609525" y="5647950"/>
                <a:ext cx="42625" cy="42625"/>
              </a:xfrm>
              <a:custGeom>
                <a:avLst/>
                <a:gdLst/>
                <a:ahLst/>
                <a:cxnLst/>
                <a:rect l="l" t="t" r="r" b="b"/>
                <a:pathLst>
                  <a:path w="1705" h="1705" extrusionOk="0">
                    <a:moveTo>
                      <a:pt x="869" y="0"/>
                    </a:moveTo>
                    <a:cubicBezTo>
                      <a:pt x="386" y="0"/>
                      <a:pt x="1" y="386"/>
                      <a:pt x="1" y="868"/>
                    </a:cubicBezTo>
                    <a:cubicBezTo>
                      <a:pt x="1" y="1318"/>
                      <a:pt x="386" y="1704"/>
                      <a:pt x="869" y="1704"/>
                    </a:cubicBezTo>
                    <a:cubicBezTo>
                      <a:pt x="1319" y="1704"/>
                      <a:pt x="1704" y="1318"/>
                      <a:pt x="1704" y="868"/>
                    </a:cubicBezTo>
                    <a:cubicBezTo>
                      <a:pt x="1704" y="386"/>
                      <a:pt x="1319" y="0"/>
                      <a:pt x="8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4"/>
              <p:cNvSpPr/>
              <p:nvPr/>
            </p:nvSpPr>
            <p:spPr>
              <a:xfrm>
                <a:off x="11266375" y="4940775"/>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4"/>
              <p:cNvSpPr/>
              <p:nvPr/>
            </p:nvSpPr>
            <p:spPr>
              <a:xfrm>
                <a:off x="13496400" y="863250"/>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4"/>
              <p:cNvSpPr/>
              <p:nvPr/>
            </p:nvSpPr>
            <p:spPr>
              <a:xfrm>
                <a:off x="12099725" y="1387200"/>
                <a:ext cx="42625" cy="42600"/>
              </a:xfrm>
              <a:custGeom>
                <a:avLst/>
                <a:gdLst/>
                <a:ahLst/>
                <a:cxnLst/>
                <a:rect l="l" t="t" r="r" b="b"/>
                <a:pathLst>
                  <a:path w="1705" h="1704" extrusionOk="0">
                    <a:moveTo>
                      <a:pt x="837" y="0"/>
                    </a:moveTo>
                    <a:cubicBezTo>
                      <a:pt x="387" y="0"/>
                      <a:pt x="1" y="386"/>
                      <a:pt x="1" y="868"/>
                    </a:cubicBezTo>
                    <a:cubicBezTo>
                      <a:pt x="1" y="1318"/>
                      <a:pt x="387" y="1704"/>
                      <a:pt x="837" y="1704"/>
                    </a:cubicBezTo>
                    <a:cubicBezTo>
                      <a:pt x="1319" y="1704"/>
                      <a:pt x="1704" y="1318"/>
                      <a:pt x="1704" y="868"/>
                    </a:cubicBezTo>
                    <a:cubicBezTo>
                      <a:pt x="1704" y="386"/>
                      <a:pt x="1319"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4"/>
              <p:cNvSpPr/>
              <p:nvPr/>
            </p:nvSpPr>
            <p:spPr>
              <a:xfrm>
                <a:off x="12372150" y="1127625"/>
                <a:ext cx="42625" cy="42625"/>
              </a:xfrm>
              <a:custGeom>
                <a:avLst/>
                <a:gdLst/>
                <a:ahLst/>
                <a:cxnLst/>
                <a:rect l="l" t="t" r="r" b="b"/>
                <a:pathLst>
                  <a:path w="1705" h="1705" extrusionOk="0">
                    <a:moveTo>
                      <a:pt x="837" y="1"/>
                    </a:moveTo>
                    <a:cubicBezTo>
                      <a:pt x="386" y="1"/>
                      <a:pt x="1" y="386"/>
                      <a:pt x="1" y="868"/>
                    </a:cubicBezTo>
                    <a:cubicBezTo>
                      <a:pt x="1" y="1318"/>
                      <a:pt x="386" y="1704"/>
                      <a:pt x="837" y="1704"/>
                    </a:cubicBezTo>
                    <a:cubicBezTo>
                      <a:pt x="1319" y="1704"/>
                      <a:pt x="1704" y="1318"/>
                      <a:pt x="1704" y="868"/>
                    </a:cubicBezTo>
                    <a:cubicBezTo>
                      <a:pt x="1704" y="386"/>
                      <a:pt x="1319" y="1"/>
                      <a:pt x="8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4"/>
              <p:cNvSpPr/>
              <p:nvPr/>
            </p:nvSpPr>
            <p:spPr>
              <a:xfrm>
                <a:off x="13247300" y="1361475"/>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4"/>
              <p:cNvSpPr/>
              <p:nvPr/>
            </p:nvSpPr>
            <p:spPr>
              <a:xfrm>
                <a:off x="10904750" y="2926100"/>
                <a:ext cx="69150" cy="69150"/>
              </a:xfrm>
              <a:custGeom>
                <a:avLst/>
                <a:gdLst/>
                <a:ahLst/>
                <a:cxnLst/>
                <a:rect l="l" t="t" r="r" b="b"/>
                <a:pathLst>
                  <a:path w="2766" h="2766" extrusionOk="0">
                    <a:moveTo>
                      <a:pt x="1383" y="1"/>
                    </a:moveTo>
                    <a:cubicBezTo>
                      <a:pt x="644" y="1"/>
                      <a:pt x="1" y="644"/>
                      <a:pt x="1" y="1383"/>
                    </a:cubicBezTo>
                    <a:cubicBezTo>
                      <a:pt x="1" y="2155"/>
                      <a:pt x="644" y="2765"/>
                      <a:pt x="1383" y="2765"/>
                    </a:cubicBezTo>
                    <a:cubicBezTo>
                      <a:pt x="2155" y="2765"/>
                      <a:pt x="2765" y="2155"/>
                      <a:pt x="2765" y="1383"/>
                    </a:cubicBezTo>
                    <a:cubicBezTo>
                      <a:pt x="2765" y="644"/>
                      <a:pt x="2155"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4"/>
              <p:cNvSpPr/>
              <p:nvPr/>
            </p:nvSpPr>
            <p:spPr>
              <a:xfrm>
                <a:off x="11940625" y="2983975"/>
                <a:ext cx="68325" cy="69125"/>
              </a:xfrm>
              <a:custGeom>
                <a:avLst/>
                <a:gdLst/>
                <a:ahLst/>
                <a:cxnLst/>
                <a:rect l="l" t="t" r="r" b="b"/>
                <a:pathLst>
                  <a:path w="2733" h="2765" extrusionOk="0">
                    <a:moveTo>
                      <a:pt x="1350" y="0"/>
                    </a:moveTo>
                    <a:cubicBezTo>
                      <a:pt x="611" y="0"/>
                      <a:pt x="0" y="611"/>
                      <a:pt x="0" y="1383"/>
                    </a:cubicBezTo>
                    <a:cubicBezTo>
                      <a:pt x="0" y="2122"/>
                      <a:pt x="611" y="2765"/>
                      <a:pt x="1350" y="2765"/>
                    </a:cubicBezTo>
                    <a:cubicBezTo>
                      <a:pt x="2122" y="2765"/>
                      <a:pt x="2732" y="2122"/>
                      <a:pt x="2732" y="1383"/>
                    </a:cubicBezTo>
                    <a:cubicBezTo>
                      <a:pt x="2732" y="611"/>
                      <a:pt x="2122" y="0"/>
                      <a:pt x="13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4"/>
              <p:cNvSpPr/>
              <p:nvPr/>
            </p:nvSpPr>
            <p:spPr>
              <a:xfrm>
                <a:off x="12540100" y="1317275"/>
                <a:ext cx="69150" cy="69150"/>
              </a:xfrm>
              <a:custGeom>
                <a:avLst/>
                <a:gdLst/>
                <a:ahLst/>
                <a:cxnLst/>
                <a:rect l="l" t="t" r="r" b="b"/>
                <a:pathLst>
                  <a:path w="2766" h="2766" extrusionOk="0">
                    <a:moveTo>
                      <a:pt x="1383" y="1"/>
                    </a:moveTo>
                    <a:cubicBezTo>
                      <a:pt x="644" y="1"/>
                      <a:pt x="1" y="611"/>
                      <a:pt x="1" y="1383"/>
                    </a:cubicBezTo>
                    <a:cubicBezTo>
                      <a:pt x="1" y="2154"/>
                      <a:pt x="644" y="2765"/>
                      <a:pt x="1383" y="2765"/>
                    </a:cubicBezTo>
                    <a:cubicBezTo>
                      <a:pt x="2155" y="2765"/>
                      <a:pt x="2765" y="2154"/>
                      <a:pt x="2765" y="1383"/>
                    </a:cubicBezTo>
                    <a:cubicBezTo>
                      <a:pt x="2765" y="611"/>
                      <a:pt x="2155"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4"/>
              <p:cNvSpPr/>
              <p:nvPr/>
            </p:nvSpPr>
            <p:spPr>
              <a:xfrm>
                <a:off x="14091075" y="2908425"/>
                <a:ext cx="69150" cy="69150"/>
              </a:xfrm>
              <a:custGeom>
                <a:avLst/>
                <a:gdLst/>
                <a:ahLst/>
                <a:cxnLst/>
                <a:rect l="l" t="t" r="r" b="b"/>
                <a:pathLst>
                  <a:path w="2766" h="2766" extrusionOk="0">
                    <a:moveTo>
                      <a:pt x="1383" y="1"/>
                    </a:moveTo>
                    <a:cubicBezTo>
                      <a:pt x="612" y="1"/>
                      <a:pt x="1" y="612"/>
                      <a:pt x="1" y="1383"/>
                    </a:cubicBezTo>
                    <a:cubicBezTo>
                      <a:pt x="1" y="2122"/>
                      <a:pt x="612" y="2765"/>
                      <a:pt x="1383" y="2765"/>
                    </a:cubicBezTo>
                    <a:cubicBezTo>
                      <a:pt x="2155" y="2765"/>
                      <a:pt x="2765" y="2122"/>
                      <a:pt x="2765" y="1383"/>
                    </a:cubicBezTo>
                    <a:cubicBezTo>
                      <a:pt x="2765" y="612"/>
                      <a:pt x="2155"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4"/>
              <p:cNvSpPr/>
              <p:nvPr/>
            </p:nvSpPr>
            <p:spPr>
              <a:xfrm>
                <a:off x="14033225" y="1306025"/>
                <a:ext cx="69125" cy="68325"/>
              </a:xfrm>
              <a:custGeom>
                <a:avLst/>
                <a:gdLst/>
                <a:ahLst/>
                <a:cxnLst/>
                <a:rect l="l" t="t" r="r" b="b"/>
                <a:pathLst>
                  <a:path w="2765" h="2733" extrusionOk="0">
                    <a:moveTo>
                      <a:pt x="1383" y="1"/>
                    </a:moveTo>
                    <a:cubicBezTo>
                      <a:pt x="643" y="1"/>
                      <a:pt x="0" y="611"/>
                      <a:pt x="0" y="1383"/>
                    </a:cubicBezTo>
                    <a:cubicBezTo>
                      <a:pt x="0" y="2122"/>
                      <a:pt x="643" y="2733"/>
                      <a:pt x="1383" y="2733"/>
                    </a:cubicBezTo>
                    <a:cubicBezTo>
                      <a:pt x="2154" y="2733"/>
                      <a:pt x="2765" y="2122"/>
                      <a:pt x="2765" y="1383"/>
                    </a:cubicBezTo>
                    <a:cubicBezTo>
                      <a:pt x="2765" y="611"/>
                      <a:pt x="2154"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4"/>
              <p:cNvSpPr/>
              <p:nvPr/>
            </p:nvSpPr>
            <p:spPr>
              <a:xfrm>
                <a:off x="13074525" y="3947500"/>
                <a:ext cx="69125" cy="68325"/>
              </a:xfrm>
              <a:custGeom>
                <a:avLst/>
                <a:gdLst/>
                <a:ahLst/>
                <a:cxnLst/>
                <a:rect l="l" t="t" r="r" b="b"/>
                <a:pathLst>
                  <a:path w="2765" h="2733" extrusionOk="0">
                    <a:moveTo>
                      <a:pt x="1382" y="1"/>
                    </a:moveTo>
                    <a:cubicBezTo>
                      <a:pt x="611" y="1"/>
                      <a:pt x="0" y="611"/>
                      <a:pt x="0" y="1383"/>
                    </a:cubicBezTo>
                    <a:cubicBezTo>
                      <a:pt x="0" y="2122"/>
                      <a:pt x="611" y="2733"/>
                      <a:pt x="1382" y="2733"/>
                    </a:cubicBezTo>
                    <a:cubicBezTo>
                      <a:pt x="2122" y="2733"/>
                      <a:pt x="2764" y="2122"/>
                      <a:pt x="2764" y="1383"/>
                    </a:cubicBezTo>
                    <a:cubicBezTo>
                      <a:pt x="2764" y="611"/>
                      <a:pt x="2122" y="1"/>
                      <a:pt x="13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4"/>
              <p:cNvSpPr/>
              <p:nvPr/>
            </p:nvSpPr>
            <p:spPr>
              <a:xfrm>
                <a:off x="13839550" y="4119475"/>
                <a:ext cx="69150" cy="68325"/>
              </a:xfrm>
              <a:custGeom>
                <a:avLst/>
                <a:gdLst/>
                <a:ahLst/>
                <a:cxnLst/>
                <a:rect l="l" t="t" r="r" b="b"/>
                <a:pathLst>
                  <a:path w="2766" h="2733" extrusionOk="0">
                    <a:moveTo>
                      <a:pt x="1383" y="1"/>
                    </a:moveTo>
                    <a:cubicBezTo>
                      <a:pt x="611" y="1"/>
                      <a:pt x="1" y="611"/>
                      <a:pt x="1" y="1351"/>
                    </a:cubicBezTo>
                    <a:cubicBezTo>
                      <a:pt x="1" y="2122"/>
                      <a:pt x="611" y="2733"/>
                      <a:pt x="1383" y="2733"/>
                    </a:cubicBezTo>
                    <a:cubicBezTo>
                      <a:pt x="2122" y="2733"/>
                      <a:pt x="2765" y="2122"/>
                      <a:pt x="2765" y="1351"/>
                    </a:cubicBezTo>
                    <a:cubicBezTo>
                      <a:pt x="2765" y="611"/>
                      <a:pt x="2122"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4"/>
              <p:cNvSpPr/>
              <p:nvPr/>
            </p:nvSpPr>
            <p:spPr>
              <a:xfrm>
                <a:off x="10574475" y="5248550"/>
                <a:ext cx="69125" cy="68325"/>
              </a:xfrm>
              <a:custGeom>
                <a:avLst/>
                <a:gdLst/>
                <a:ahLst/>
                <a:cxnLst/>
                <a:rect l="l" t="t" r="r" b="b"/>
                <a:pathLst>
                  <a:path w="2765" h="2733" extrusionOk="0">
                    <a:moveTo>
                      <a:pt x="1383" y="1"/>
                    </a:moveTo>
                    <a:cubicBezTo>
                      <a:pt x="611" y="1"/>
                      <a:pt x="1" y="611"/>
                      <a:pt x="1" y="1383"/>
                    </a:cubicBezTo>
                    <a:cubicBezTo>
                      <a:pt x="1" y="2122"/>
                      <a:pt x="611" y="2733"/>
                      <a:pt x="1383" y="2733"/>
                    </a:cubicBezTo>
                    <a:cubicBezTo>
                      <a:pt x="2122" y="2733"/>
                      <a:pt x="2765" y="2122"/>
                      <a:pt x="2765" y="1383"/>
                    </a:cubicBezTo>
                    <a:cubicBezTo>
                      <a:pt x="2765" y="611"/>
                      <a:pt x="2122"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4"/>
              <p:cNvSpPr/>
              <p:nvPr/>
            </p:nvSpPr>
            <p:spPr>
              <a:xfrm>
                <a:off x="11748550" y="5134450"/>
                <a:ext cx="69150" cy="69125"/>
              </a:xfrm>
              <a:custGeom>
                <a:avLst/>
                <a:gdLst/>
                <a:ahLst/>
                <a:cxnLst/>
                <a:rect l="l" t="t" r="r" b="b"/>
                <a:pathLst>
                  <a:path w="2766" h="2765" extrusionOk="0">
                    <a:moveTo>
                      <a:pt x="1383" y="0"/>
                    </a:moveTo>
                    <a:cubicBezTo>
                      <a:pt x="611" y="0"/>
                      <a:pt x="1" y="611"/>
                      <a:pt x="1" y="1382"/>
                    </a:cubicBezTo>
                    <a:cubicBezTo>
                      <a:pt x="1" y="2154"/>
                      <a:pt x="611" y="2764"/>
                      <a:pt x="1383" y="2764"/>
                    </a:cubicBezTo>
                    <a:cubicBezTo>
                      <a:pt x="2122" y="2764"/>
                      <a:pt x="2765" y="2154"/>
                      <a:pt x="2765" y="1382"/>
                    </a:cubicBezTo>
                    <a:cubicBezTo>
                      <a:pt x="2765" y="611"/>
                      <a:pt x="2122" y="0"/>
                      <a:pt x="1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4"/>
              <p:cNvSpPr/>
              <p:nvPr/>
            </p:nvSpPr>
            <p:spPr>
              <a:xfrm>
                <a:off x="13168525" y="5425350"/>
                <a:ext cx="69150" cy="68325"/>
              </a:xfrm>
              <a:custGeom>
                <a:avLst/>
                <a:gdLst/>
                <a:ahLst/>
                <a:cxnLst/>
                <a:rect l="l" t="t" r="r" b="b"/>
                <a:pathLst>
                  <a:path w="2766" h="2733" extrusionOk="0">
                    <a:moveTo>
                      <a:pt x="1383" y="0"/>
                    </a:moveTo>
                    <a:cubicBezTo>
                      <a:pt x="644" y="0"/>
                      <a:pt x="1" y="611"/>
                      <a:pt x="1" y="1383"/>
                    </a:cubicBezTo>
                    <a:cubicBezTo>
                      <a:pt x="1" y="2122"/>
                      <a:pt x="644" y="2733"/>
                      <a:pt x="1383" y="2733"/>
                    </a:cubicBezTo>
                    <a:cubicBezTo>
                      <a:pt x="2155" y="2733"/>
                      <a:pt x="2765" y="2122"/>
                      <a:pt x="2765" y="1383"/>
                    </a:cubicBezTo>
                    <a:cubicBezTo>
                      <a:pt x="2765" y="611"/>
                      <a:pt x="2155" y="0"/>
                      <a:pt x="1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4"/>
              <p:cNvSpPr/>
              <p:nvPr/>
            </p:nvSpPr>
            <p:spPr>
              <a:xfrm>
                <a:off x="14190725" y="4186975"/>
                <a:ext cx="69150" cy="69150"/>
              </a:xfrm>
              <a:custGeom>
                <a:avLst/>
                <a:gdLst/>
                <a:ahLst/>
                <a:cxnLst/>
                <a:rect l="l" t="t" r="r" b="b"/>
                <a:pathLst>
                  <a:path w="2766" h="2766" extrusionOk="0">
                    <a:moveTo>
                      <a:pt x="1383" y="1"/>
                    </a:moveTo>
                    <a:cubicBezTo>
                      <a:pt x="612" y="1"/>
                      <a:pt x="1" y="611"/>
                      <a:pt x="1" y="1383"/>
                    </a:cubicBezTo>
                    <a:cubicBezTo>
                      <a:pt x="1" y="2154"/>
                      <a:pt x="612" y="2765"/>
                      <a:pt x="1383" y="2765"/>
                    </a:cubicBezTo>
                    <a:cubicBezTo>
                      <a:pt x="2122" y="2765"/>
                      <a:pt x="2765" y="2154"/>
                      <a:pt x="2765" y="1383"/>
                    </a:cubicBezTo>
                    <a:cubicBezTo>
                      <a:pt x="2765" y="611"/>
                      <a:pt x="2122"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4"/>
              <p:cNvSpPr/>
              <p:nvPr/>
            </p:nvSpPr>
            <p:spPr>
              <a:xfrm>
                <a:off x="11029325" y="3883225"/>
                <a:ext cx="68325" cy="68325"/>
              </a:xfrm>
              <a:custGeom>
                <a:avLst/>
                <a:gdLst/>
                <a:ahLst/>
                <a:cxnLst/>
                <a:rect l="l" t="t" r="r" b="b"/>
                <a:pathLst>
                  <a:path w="2733" h="2733" extrusionOk="0">
                    <a:moveTo>
                      <a:pt x="1383" y="0"/>
                    </a:moveTo>
                    <a:cubicBezTo>
                      <a:pt x="611" y="0"/>
                      <a:pt x="0" y="611"/>
                      <a:pt x="0" y="1382"/>
                    </a:cubicBezTo>
                    <a:cubicBezTo>
                      <a:pt x="0" y="2122"/>
                      <a:pt x="611" y="2732"/>
                      <a:pt x="1383" y="2732"/>
                    </a:cubicBezTo>
                    <a:cubicBezTo>
                      <a:pt x="2122" y="2732"/>
                      <a:pt x="2733" y="2122"/>
                      <a:pt x="2733" y="1382"/>
                    </a:cubicBezTo>
                    <a:cubicBezTo>
                      <a:pt x="2733" y="611"/>
                      <a:pt x="2122" y="0"/>
                      <a:pt x="1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4"/>
              <p:cNvSpPr/>
              <p:nvPr/>
            </p:nvSpPr>
            <p:spPr>
              <a:xfrm>
                <a:off x="13628200" y="2202850"/>
                <a:ext cx="68325" cy="69150"/>
              </a:xfrm>
              <a:custGeom>
                <a:avLst/>
                <a:gdLst/>
                <a:ahLst/>
                <a:cxnLst/>
                <a:rect l="l" t="t" r="r" b="b"/>
                <a:pathLst>
                  <a:path w="2733" h="2766" extrusionOk="0">
                    <a:moveTo>
                      <a:pt x="1351" y="1"/>
                    </a:moveTo>
                    <a:cubicBezTo>
                      <a:pt x="611" y="1"/>
                      <a:pt x="1" y="644"/>
                      <a:pt x="1" y="1383"/>
                    </a:cubicBezTo>
                    <a:cubicBezTo>
                      <a:pt x="1" y="2155"/>
                      <a:pt x="611" y="2765"/>
                      <a:pt x="1351" y="2765"/>
                    </a:cubicBezTo>
                    <a:cubicBezTo>
                      <a:pt x="2122" y="2765"/>
                      <a:pt x="2733" y="2155"/>
                      <a:pt x="2733" y="1383"/>
                    </a:cubicBezTo>
                    <a:cubicBezTo>
                      <a:pt x="2733" y="644"/>
                      <a:pt x="2122" y="1"/>
                      <a:pt x="13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4"/>
              <p:cNvSpPr/>
              <p:nvPr/>
            </p:nvSpPr>
            <p:spPr>
              <a:xfrm>
                <a:off x="12573875" y="2441525"/>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4"/>
              <p:cNvSpPr/>
              <p:nvPr/>
            </p:nvSpPr>
            <p:spPr>
              <a:xfrm>
                <a:off x="14043675" y="2290450"/>
                <a:ext cx="90825" cy="90825"/>
              </a:xfrm>
              <a:custGeom>
                <a:avLst/>
                <a:gdLst/>
                <a:ahLst/>
                <a:cxnLst/>
                <a:rect l="l" t="t" r="r" b="b"/>
                <a:pathLst>
                  <a:path w="3633" h="3633" extrusionOk="0">
                    <a:moveTo>
                      <a:pt x="1800" y="1"/>
                    </a:moveTo>
                    <a:cubicBezTo>
                      <a:pt x="804" y="1"/>
                      <a:pt x="0" y="836"/>
                      <a:pt x="0" y="1833"/>
                    </a:cubicBezTo>
                    <a:cubicBezTo>
                      <a:pt x="0" y="2829"/>
                      <a:pt x="804" y="3633"/>
                      <a:pt x="1800" y="3633"/>
                    </a:cubicBezTo>
                    <a:cubicBezTo>
                      <a:pt x="2797" y="3633"/>
                      <a:pt x="3633" y="2829"/>
                      <a:pt x="3633" y="1833"/>
                    </a:cubicBezTo>
                    <a:cubicBezTo>
                      <a:pt x="3633" y="836"/>
                      <a:pt x="2797" y="1"/>
                      <a:pt x="18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4"/>
              <p:cNvSpPr/>
              <p:nvPr/>
            </p:nvSpPr>
            <p:spPr>
              <a:xfrm>
                <a:off x="13996250" y="3286925"/>
                <a:ext cx="90850" cy="90025"/>
              </a:xfrm>
              <a:custGeom>
                <a:avLst/>
                <a:gdLst/>
                <a:ahLst/>
                <a:cxnLst/>
                <a:rect l="l" t="t" r="r" b="b"/>
                <a:pathLst>
                  <a:path w="3634" h="3601" extrusionOk="0">
                    <a:moveTo>
                      <a:pt x="1801" y="1"/>
                    </a:moveTo>
                    <a:cubicBezTo>
                      <a:pt x="804" y="1"/>
                      <a:pt x="1" y="804"/>
                      <a:pt x="1" y="1801"/>
                    </a:cubicBezTo>
                    <a:cubicBezTo>
                      <a:pt x="1" y="2797"/>
                      <a:pt x="804" y="3601"/>
                      <a:pt x="1801" y="3601"/>
                    </a:cubicBezTo>
                    <a:cubicBezTo>
                      <a:pt x="2830" y="3601"/>
                      <a:pt x="3633" y="2797"/>
                      <a:pt x="3633" y="1801"/>
                    </a:cubicBezTo>
                    <a:cubicBezTo>
                      <a:pt x="3633" y="804"/>
                      <a:pt x="2830" y="1"/>
                      <a:pt x="18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4"/>
              <p:cNvSpPr/>
              <p:nvPr/>
            </p:nvSpPr>
            <p:spPr>
              <a:xfrm>
                <a:off x="12759500" y="4819425"/>
                <a:ext cx="90825" cy="90825"/>
              </a:xfrm>
              <a:custGeom>
                <a:avLst/>
                <a:gdLst/>
                <a:ahLst/>
                <a:cxnLst/>
                <a:rect l="l" t="t" r="r" b="b"/>
                <a:pathLst>
                  <a:path w="3633" h="3633" extrusionOk="0">
                    <a:moveTo>
                      <a:pt x="1801" y="0"/>
                    </a:moveTo>
                    <a:cubicBezTo>
                      <a:pt x="804" y="0"/>
                      <a:pt x="0" y="804"/>
                      <a:pt x="0" y="1800"/>
                    </a:cubicBezTo>
                    <a:cubicBezTo>
                      <a:pt x="0" y="2829"/>
                      <a:pt x="804" y="3633"/>
                      <a:pt x="1801" y="3633"/>
                    </a:cubicBezTo>
                    <a:cubicBezTo>
                      <a:pt x="2797" y="3633"/>
                      <a:pt x="3633" y="2829"/>
                      <a:pt x="3633" y="1800"/>
                    </a:cubicBezTo>
                    <a:cubicBezTo>
                      <a:pt x="3633" y="804"/>
                      <a:pt x="2797" y="0"/>
                      <a:pt x="1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4"/>
              <p:cNvSpPr/>
              <p:nvPr/>
            </p:nvSpPr>
            <p:spPr>
              <a:xfrm>
                <a:off x="13403200" y="4481900"/>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4"/>
              <p:cNvSpPr/>
              <p:nvPr/>
            </p:nvSpPr>
            <p:spPr>
              <a:xfrm>
                <a:off x="12187325" y="4534950"/>
                <a:ext cx="90025" cy="90025"/>
              </a:xfrm>
              <a:custGeom>
                <a:avLst/>
                <a:gdLst/>
                <a:ahLst/>
                <a:cxnLst/>
                <a:rect l="l" t="t" r="r" b="b"/>
                <a:pathLst>
                  <a:path w="3601" h="3601" extrusionOk="0">
                    <a:moveTo>
                      <a:pt x="1801" y="0"/>
                    </a:moveTo>
                    <a:cubicBezTo>
                      <a:pt x="804" y="0"/>
                      <a:pt x="1" y="804"/>
                      <a:pt x="1" y="1800"/>
                    </a:cubicBezTo>
                    <a:cubicBezTo>
                      <a:pt x="1" y="2797"/>
                      <a:pt x="804" y="3600"/>
                      <a:pt x="1801" y="3600"/>
                    </a:cubicBezTo>
                    <a:cubicBezTo>
                      <a:pt x="2797" y="3600"/>
                      <a:pt x="3601" y="2797"/>
                      <a:pt x="3601" y="1800"/>
                    </a:cubicBezTo>
                    <a:cubicBezTo>
                      <a:pt x="3601" y="804"/>
                      <a:pt x="2797" y="0"/>
                      <a:pt x="1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4"/>
              <p:cNvSpPr/>
              <p:nvPr/>
            </p:nvSpPr>
            <p:spPr>
              <a:xfrm>
                <a:off x="10377600" y="45920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2" y="2797"/>
                      <a:pt x="3632" y="1801"/>
                    </a:cubicBezTo>
                    <a:cubicBezTo>
                      <a:pt x="3632" y="804"/>
                      <a:pt x="2797" y="0"/>
                      <a:pt x="18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4"/>
              <p:cNvSpPr/>
              <p:nvPr/>
            </p:nvSpPr>
            <p:spPr>
              <a:xfrm>
                <a:off x="11313000" y="55708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3" y="2797"/>
                      <a:pt x="3633" y="1801"/>
                    </a:cubicBezTo>
                    <a:cubicBezTo>
                      <a:pt x="3633" y="804"/>
                      <a:pt x="2797" y="0"/>
                      <a:pt x="18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4"/>
              <p:cNvSpPr/>
              <p:nvPr/>
            </p:nvSpPr>
            <p:spPr>
              <a:xfrm>
                <a:off x="12329575" y="5426150"/>
                <a:ext cx="90825" cy="90825"/>
              </a:xfrm>
              <a:custGeom>
                <a:avLst/>
                <a:gdLst/>
                <a:ahLst/>
                <a:cxnLst/>
                <a:rect l="l" t="t" r="r" b="b"/>
                <a:pathLst>
                  <a:path w="3633" h="3633" extrusionOk="0">
                    <a:moveTo>
                      <a:pt x="1832" y="0"/>
                    </a:moveTo>
                    <a:cubicBezTo>
                      <a:pt x="836" y="0"/>
                      <a:pt x="0" y="804"/>
                      <a:pt x="0" y="1833"/>
                    </a:cubicBezTo>
                    <a:cubicBezTo>
                      <a:pt x="0" y="2829"/>
                      <a:pt x="836" y="3633"/>
                      <a:pt x="1832" y="3633"/>
                    </a:cubicBezTo>
                    <a:cubicBezTo>
                      <a:pt x="2829" y="3633"/>
                      <a:pt x="3632" y="2829"/>
                      <a:pt x="3632" y="1833"/>
                    </a:cubicBezTo>
                    <a:cubicBezTo>
                      <a:pt x="3632" y="804"/>
                      <a:pt x="2829" y="0"/>
                      <a:pt x="18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4"/>
              <p:cNvSpPr/>
              <p:nvPr/>
            </p:nvSpPr>
            <p:spPr>
              <a:xfrm>
                <a:off x="11811225" y="3906525"/>
                <a:ext cx="90050" cy="90025"/>
              </a:xfrm>
              <a:custGeom>
                <a:avLst/>
                <a:gdLst/>
                <a:ahLst/>
                <a:cxnLst/>
                <a:rect l="l" t="t" r="r" b="b"/>
                <a:pathLst>
                  <a:path w="3602" h="3601" extrusionOk="0">
                    <a:moveTo>
                      <a:pt x="1801" y="0"/>
                    </a:moveTo>
                    <a:cubicBezTo>
                      <a:pt x="805" y="0"/>
                      <a:pt x="1" y="804"/>
                      <a:pt x="1" y="1800"/>
                    </a:cubicBezTo>
                    <a:cubicBezTo>
                      <a:pt x="1" y="2797"/>
                      <a:pt x="805" y="3600"/>
                      <a:pt x="1801" y="3600"/>
                    </a:cubicBezTo>
                    <a:cubicBezTo>
                      <a:pt x="2797" y="3600"/>
                      <a:pt x="3601" y="2797"/>
                      <a:pt x="3601" y="1800"/>
                    </a:cubicBezTo>
                    <a:cubicBezTo>
                      <a:pt x="3601" y="804"/>
                      <a:pt x="2797" y="0"/>
                      <a:pt x="1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4"/>
              <p:cNvSpPr/>
              <p:nvPr/>
            </p:nvSpPr>
            <p:spPr>
              <a:xfrm>
                <a:off x="11407825" y="2153025"/>
                <a:ext cx="90025" cy="90850"/>
              </a:xfrm>
              <a:custGeom>
                <a:avLst/>
                <a:gdLst/>
                <a:ahLst/>
                <a:cxnLst/>
                <a:rect l="l" t="t" r="r" b="b"/>
                <a:pathLst>
                  <a:path w="3601" h="3634" extrusionOk="0">
                    <a:moveTo>
                      <a:pt x="1800" y="1"/>
                    </a:moveTo>
                    <a:cubicBezTo>
                      <a:pt x="804" y="1"/>
                      <a:pt x="0" y="837"/>
                      <a:pt x="0" y="1833"/>
                    </a:cubicBezTo>
                    <a:cubicBezTo>
                      <a:pt x="0" y="2830"/>
                      <a:pt x="804" y="3633"/>
                      <a:pt x="1800" y="3633"/>
                    </a:cubicBezTo>
                    <a:cubicBezTo>
                      <a:pt x="2797" y="3633"/>
                      <a:pt x="3601" y="2830"/>
                      <a:pt x="3601" y="1833"/>
                    </a:cubicBezTo>
                    <a:cubicBezTo>
                      <a:pt x="3601" y="837"/>
                      <a:pt x="2797" y="1"/>
                      <a:pt x="18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5" name="Google Shape;1925;p44"/>
          <p:cNvGrpSpPr/>
          <p:nvPr/>
        </p:nvGrpSpPr>
        <p:grpSpPr>
          <a:xfrm>
            <a:off x="-210271" y="3461095"/>
            <a:ext cx="2733863" cy="2943006"/>
            <a:chOff x="-210271" y="3461095"/>
            <a:chExt cx="2733863" cy="2943006"/>
          </a:xfrm>
        </p:grpSpPr>
        <p:grpSp>
          <p:nvGrpSpPr>
            <p:cNvPr id="1926" name="Google Shape;1926;p44"/>
            <p:cNvGrpSpPr/>
            <p:nvPr/>
          </p:nvGrpSpPr>
          <p:grpSpPr>
            <a:xfrm rot="-7645333">
              <a:off x="-136079" y="4200578"/>
              <a:ext cx="2585479" cy="1464039"/>
              <a:chOff x="87900" y="-332975"/>
              <a:chExt cx="2585411" cy="1464000"/>
            </a:xfrm>
          </p:grpSpPr>
          <p:sp>
            <p:nvSpPr>
              <p:cNvPr id="1927" name="Google Shape;1927;p44"/>
              <p:cNvSpPr/>
              <p:nvPr/>
            </p:nvSpPr>
            <p:spPr>
              <a:xfrm>
                <a:off x="1599802" y="-332975"/>
                <a:ext cx="1073509" cy="543049"/>
              </a:xfrm>
              <a:custGeom>
                <a:avLst/>
                <a:gdLst/>
                <a:ahLst/>
                <a:cxnLst/>
                <a:rect l="l" t="t" r="r" b="b"/>
                <a:pathLst>
                  <a:path w="40845" h="20662" fill="none" extrusionOk="0">
                    <a:moveTo>
                      <a:pt x="40844" y="0"/>
                    </a:moveTo>
                    <a:lnTo>
                      <a:pt x="20566" y="3630"/>
                    </a:lnTo>
                    <a:lnTo>
                      <a:pt x="18146" y="17446"/>
                    </a:lnTo>
                    <a:lnTo>
                      <a:pt x="6017" y="20661"/>
                    </a:lnTo>
                    <a:lnTo>
                      <a:pt x="0" y="4234"/>
                    </a:lnTo>
                    <a:lnTo>
                      <a:pt x="20566" y="363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4"/>
              <p:cNvSpPr/>
              <p:nvPr/>
            </p:nvSpPr>
            <p:spPr>
              <a:xfrm>
                <a:off x="278682" y="-237597"/>
                <a:ext cx="2264132" cy="1102787"/>
              </a:xfrm>
              <a:custGeom>
                <a:avLst/>
                <a:gdLst/>
                <a:ahLst/>
                <a:cxnLst/>
                <a:rect l="l" t="t" r="r" b="b"/>
                <a:pathLst>
                  <a:path w="86146" h="41959" fill="none" extrusionOk="0">
                    <a:moveTo>
                      <a:pt x="50267" y="605"/>
                    </a:moveTo>
                    <a:lnTo>
                      <a:pt x="37024" y="14963"/>
                    </a:lnTo>
                    <a:lnTo>
                      <a:pt x="20056" y="31262"/>
                    </a:lnTo>
                    <a:lnTo>
                      <a:pt x="0" y="29766"/>
                    </a:lnTo>
                    <a:lnTo>
                      <a:pt x="414" y="41959"/>
                    </a:lnTo>
                    <a:lnTo>
                      <a:pt x="20056" y="31262"/>
                    </a:lnTo>
                    <a:lnTo>
                      <a:pt x="43136" y="29511"/>
                    </a:lnTo>
                    <a:lnTo>
                      <a:pt x="37024" y="14963"/>
                    </a:lnTo>
                    <a:lnTo>
                      <a:pt x="56284" y="17032"/>
                    </a:lnTo>
                    <a:lnTo>
                      <a:pt x="70833" y="1"/>
                    </a:lnTo>
                    <a:lnTo>
                      <a:pt x="86145" y="3693"/>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4"/>
              <p:cNvSpPr/>
              <p:nvPr/>
            </p:nvSpPr>
            <p:spPr>
              <a:xfrm>
                <a:off x="112999" y="584039"/>
                <a:ext cx="692807" cy="524625"/>
              </a:xfrm>
              <a:custGeom>
                <a:avLst/>
                <a:gdLst/>
                <a:ahLst/>
                <a:cxnLst/>
                <a:rect l="l" t="t" r="r" b="b"/>
                <a:pathLst>
                  <a:path w="26360" h="19961" fill="none" extrusionOk="0">
                    <a:moveTo>
                      <a:pt x="26360" y="0"/>
                    </a:moveTo>
                    <a:lnTo>
                      <a:pt x="24800" y="9296"/>
                    </a:lnTo>
                    <a:lnTo>
                      <a:pt x="6718" y="10697"/>
                    </a:lnTo>
                    <a:lnTo>
                      <a:pt x="1" y="19961"/>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4"/>
              <p:cNvSpPr/>
              <p:nvPr/>
            </p:nvSpPr>
            <p:spPr>
              <a:xfrm>
                <a:off x="764795" y="538019"/>
                <a:ext cx="646786" cy="290343"/>
              </a:xfrm>
              <a:custGeom>
                <a:avLst/>
                <a:gdLst/>
                <a:ahLst/>
                <a:cxnLst/>
                <a:rect l="l" t="t" r="r" b="b"/>
                <a:pathLst>
                  <a:path w="24609" h="11047" fill="none" extrusionOk="0">
                    <a:moveTo>
                      <a:pt x="0" y="11047"/>
                    </a:moveTo>
                    <a:lnTo>
                      <a:pt x="24608" y="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1" name="Google Shape;1931;p44"/>
              <p:cNvGrpSpPr/>
              <p:nvPr/>
            </p:nvGrpSpPr>
            <p:grpSpPr>
              <a:xfrm>
                <a:off x="87900" y="-262197"/>
                <a:ext cx="2505918" cy="1393222"/>
                <a:chOff x="87900" y="-262197"/>
                <a:chExt cx="2505918" cy="1393222"/>
              </a:xfrm>
            </p:grpSpPr>
            <p:sp>
              <p:nvSpPr>
                <p:cNvPr id="1932" name="Google Shape;1932;p44"/>
                <p:cNvSpPr/>
                <p:nvPr/>
              </p:nvSpPr>
              <p:spPr>
                <a:xfrm>
                  <a:off x="2052432" y="91089"/>
                  <a:ext cx="50252" cy="44286"/>
                </a:xfrm>
                <a:custGeom>
                  <a:avLst/>
                  <a:gdLst/>
                  <a:ahLst/>
                  <a:cxnLst/>
                  <a:rect l="l" t="t" r="r" b="b"/>
                  <a:pathLst>
                    <a:path w="1912" h="1685" extrusionOk="0">
                      <a:moveTo>
                        <a:pt x="969" y="0"/>
                      </a:moveTo>
                      <a:cubicBezTo>
                        <a:pt x="860" y="0"/>
                        <a:pt x="748" y="22"/>
                        <a:pt x="638" y="69"/>
                      </a:cubicBezTo>
                      <a:cubicBezTo>
                        <a:pt x="224" y="260"/>
                        <a:pt x="1" y="738"/>
                        <a:pt x="192" y="1152"/>
                      </a:cubicBezTo>
                      <a:cubicBezTo>
                        <a:pt x="314" y="1493"/>
                        <a:pt x="641" y="1685"/>
                        <a:pt x="973" y="1685"/>
                      </a:cubicBezTo>
                      <a:cubicBezTo>
                        <a:pt x="1075" y="1685"/>
                        <a:pt x="1177" y="1666"/>
                        <a:pt x="1274" y="1629"/>
                      </a:cubicBezTo>
                      <a:cubicBezTo>
                        <a:pt x="1720" y="1438"/>
                        <a:pt x="1911" y="961"/>
                        <a:pt x="1720" y="515"/>
                      </a:cubicBezTo>
                      <a:cubicBezTo>
                        <a:pt x="1600" y="203"/>
                        <a:pt x="1300" y="0"/>
                        <a:pt x="9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4"/>
                <p:cNvSpPr/>
                <p:nvPr/>
              </p:nvSpPr>
              <p:spPr>
                <a:xfrm>
                  <a:off x="1578882" y="-242406"/>
                  <a:ext cx="50226" cy="43944"/>
                </a:xfrm>
                <a:custGeom>
                  <a:avLst/>
                  <a:gdLst/>
                  <a:ahLst/>
                  <a:cxnLst/>
                  <a:rect l="l" t="t" r="r" b="b"/>
                  <a:pathLst>
                    <a:path w="1911" h="1672" extrusionOk="0">
                      <a:moveTo>
                        <a:pt x="938" y="0"/>
                      </a:moveTo>
                      <a:cubicBezTo>
                        <a:pt x="837" y="0"/>
                        <a:pt x="735" y="18"/>
                        <a:pt x="637" y="56"/>
                      </a:cubicBezTo>
                      <a:cubicBezTo>
                        <a:pt x="191" y="247"/>
                        <a:pt x="0" y="725"/>
                        <a:pt x="160" y="1170"/>
                      </a:cubicBezTo>
                      <a:cubicBezTo>
                        <a:pt x="305" y="1486"/>
                        <a:pt x="617" y="1672"/>
                        <a:pt x="955" y="1672"/>
                      </a:cubicBezTo>
                      <a:cubicBezTo>
                        <a:pt x="1060" y="1672"/>
                        <a:pt x="1168" y="1654"/>
                        <a:pt x="1274" y="1616"/>
                      </a:cubicBezTo>
                      <a:cubicBezTo>
                        <a:pt x="1688" y="1425"/>
                        <a:pt x="1911" y="948"/>
                        <a:pt x="1720" y="502"/>
                      </a:cubicBezTo>
                      <a:cubicBezTo>
                        <a:pt x="1574" y="186"/>
                        <a:pt x="1262" y="0"/>
                        <a:pt x="9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4"/>
                <p:cNvSpPr/>
                <p:nvPr/>
              </p:nvSpPr>
              <p:spPr>
                <a:xfrm>
                  <a:off x="1231643" y="139606"/>
                  <a:ext cx="50252" cy="44286"/>
                </a:xfrm>
                <a:custGeom>
                  <a:avLst/>
                  <a:gdLst/>
                  <a:ahLst/>
                  <a:cxnLst/>
                  <a:rect l="l" t="t" r="r" b="b"/>
                  <a:pathLst>
                    <a:path w="1912" h="1685" extrusionOk="0">
                      <a:moveTo>
                        <a:pt x="955" y="0"/>
                      </a:moveTo>
                      <a:cubicBezTo>
                        <a:pt x="848" y="0"/>
                        <a:pt x="740" y="22"/>
                        <a:pt x="638" y="70"/>
                      </a:cubicBezTo>
                      <a:cubicBezTo>
                        <a:pt x="192" y="229"/>
                        <a:pt x="1" y="738"/>
                        <a:pt x="192" y="1152"/>
                      </a:cubicBezTo>
                      <a:cubicBezTo>
                        <a:pt x="314" y="1493"/>
                        <a:pt x="622" y="1685"/>
                        <a:pt x="960" y="1685"/>
                      </a:cubicBezTo>
                      <a:cubicBezTo>
                        <a:pt x="1063" y="1685"/>
                        <a:pt x="1170" y="1667"/>
                        <a:pt x="1274" y="1630"/>
                      </a:cubicBezTo>
                      <a:cubicBezTo>
                        <a:pt x="1688" y="1439"/>
                        <a:pt x="1911" y="961"/>
                        <a:pt x="1720" y="515"/>
                      </a:cubicBezTo>
                      <a:cubicBezTo>
                        <a:pt x="1600" y="204"/>
                        <a:pt x="1282" y="0"/>
                        <a:pt x="9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4"/>
                <p:cNvSpPr/>
                <p:nvPr/>
              </p:nvSpPr>
              <p:spPr>
                <a:xfrm>
                  <a:off x="1383107" y="517781"/>
                  <a:ext cx="50226" cy="43944"/>
                </a:xfrm>
                <a:custGeom>
                  <a:avLst/>
                  <a:gdLst/>
                  <a:ahLst/>
                  <a:cxnLst/>
                  <a:rect l="l" t="t" r="r" b="b"/>
                  <a:pathLst>
                    <a:path w="1911" h="1672" extrusionOk="0">
                      <a:moveTo>
                        <a:pt x="954" y="1"/>
                      </a:moveTo>
                      <a:cubicBezTo>
                        <a:pt x="847" y="1"/>
                        <a:pt x="739" y="23"/>
                        <a:pt x="637" y="70"/>
                      </a:cubicBezTo>
                      <a:cubicBezTo>
                        <a:pt x="191" y="229"/>
                        <a:pt x="0" y="738"/>
                        <a:pt x="191" y="1152"/>
                      </a:cubicBezTo>
                      <a:cubicBezTo>
                        <a:pt x="309" y="1481"/>
                        <a:pt x="600" y="1672"/>
                        <a:pt x="924" y="1672"/>
                      </a:cubicBezTo>
                      <a:cubicBezTo>
                        <a:pt x="1038" y="1672"/>
                        <a:pt x="1157" y="1648"/>
                        <a:pt x="1273" y="1598"/>
                      </a:cubicBezTo>
                      <a:cubicBezTo>
                        <a:pt x="1687" y="1439"/>
                        <a:pt x="1910" y="929"/>
                        <a:pt x="1719" y="516"/>
                      </a:cubicBezTo>
                      <a:cubicBezTo>
                        <a:pt x="1599" y="204"/>
                        <a:pt x="1281" y="1"/>
                        <a:pt x="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4"/>
                <p:cNvSpPr/>
                <p:nvPr/>
              </p:nvSpPr>
              <p:spPr>
                <a:xfrm>
                  <a:off x="744715" y="805125"/>
                  <a:ext cx="50226" cy="44312"/>
                </a:xfrm>
                <a:custGeom>
                  <a:avLst/>
                  <a:gdLst/>
                  <a:ahLst/>
                  <a:cxnLst/>
                  <a:rect l="l" t="t" r="r" b="b"/>
                  <a:pathLst>
                    <a:path w="1911" h="1686" extrusionOk="0">
                      <a:moveTo>
                        <a:pt x="938" y="1"/>
                      </a:moveTo>
                      <a:cubicBezTo>
                        <a:pt x="836" y="1"/>
                        <a:pt x="734" y="19"/>
                        <a:pt x="637" y="56"/>
                      </a:cubicBezTo>
                      <a:cubicBezTo>
                        <a:pt x="191" y="247"/>
                        <a:pt x="0" y="725"/>
                        <a:pt x="159" y="1170"/>
                      </a:cubicBezTo>
                      <a:cubicBezTo>
                        <a:pt x="303" y="1482"/>
                        <a:pt x="609" y="1685"/>
                        <a:pt x="942" y="1685"/>
                      </a:cubicBezTo>
                      <a:cubicBezTo>
                        <a:pt x="1051" y="1685"/>
                        <a:pt x="1163" y="1663"/>
                        <a:pt x="1273" y="1616"/>
                      </a:cubicBezTo>
                      <a:cubicBezTo>
                        <a:pt x="1687" y="1457"/>
                        <a:pt x="1910" y="948"/>
                        <a:pt x="1719" y="534"/>
                      </a:cubicBezTo>
                      <a:cubicBezTo>
                        <a:pt x="1597" y="193"/>
                        <a:pt x="1270" y="1"/>
                        <a:pt x="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4"/>
                <p:cNvSpPr/>
                <p:nvPr/>
              </p:nvSpPr>
              <p:spPr>
                <a:xfrm>
                  <a:off x="256920" y="523642"/>
                  <a:ext cx="50226" cy="44312"/>
                </a:xfrm>
                <a:custGeom>
                  <a:avLst/>
                  <a:gdLst/>
                  <a:ahLst/>
                  <a:cxnLst/>
                  <a:rect l="l" t="t" r="r" b="b"/>
                  <a:pathLst>
                    <a:path w="1911" h="1686" extrusionOk="0">
                      <a:moveTo>
                        <a:pt x="955" y="1"/>
                      </a:moveTo>
                      <a:cubicBezTo>
                        <a:pt x="847" y="1"/>
                        <a:pt x="739" y="23"/>
                        <a:pt x="637" y="70"/>
                      </a:cubicBezTo>
                      <a:cubicBezTo>
                        <a:pt x="191" y="261"/>
                        <a:pt x="0" y="738"/>
                        <a:pt x="159" y="1152"/>
                      </a:cubicBezTo>
                      <a:cubicBezTo>
                        <a:pt x="306" y="1493"/>
                        <a:pt x="620" y="1685"/>
                        <a:pt x="959" y="1685"/>
                      </a:cubicBezTo>
                      <a:cubicBezTo>
                        <a:pt x="1063" y="1685"/>
                        <a:pt x="1169" y="1667"/>
                        <a:pt x="1274" y="1630"/>
                      </a:cubicBezTo>
                      <a:cubicBezTo>
                        <a:pt x="1688" y="1439"/>
                        <a:pt x="1910" y="961"/>
                        <a:pt x="1719" y="515"/>
                      </a:cubicBezTo>
                      <a:cubicBezTo>
                        <a:pt x="1600" y="204"/>
                        <a:pt x="1281" y="1"/>
                        <a:pt x="9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4"/>
                <p:cNvSpPr/>
                <p:nvPr/>
              </p:nvSpPr>
              <p:spPr>
                <a:xfrm>
                  <a:off x="87900" y="1086739"/>
                  <a:ext cx="50226" cy="44286"/>
                </a:xfrm>
                <a:custGeom>
                  <a:avLst/>
                  <a:gdLst/>
                  <a:ahLst/>
                  <a:cxnLst/>
                  <a:rect l="l" t="t" r="r" b="b"/>
                  <a:pathLst>
                    <a:path w="1911" h="1685" extrusionOk="0">
                      <a:moveTo>
                        <a:pt x="969" y="0"/>
                      </a:moveTo>
                      <a:cubicBezTo>
                        <a:pt x="860" y="0"/>
                        <a:pt x="748" y="22"/>
                        <a:pt x="637" y="69"/>
                      </a:cubicBezTo>
                      <a:cubicBezTo>
                        <a:pt x="224" y="260"/>
                        <a:pt x="1" y="738"/>
                        <a:pt x="192" y="1152"/>
                      </a:cubicBezTo>
                      <a:cubicBezTo>
                        <a:pt x="313" y="1493"/>
                        <a:pt x="640" y="1685"/>
                        <a:pt x="973" y="1685"/>
                      </a:cubicBezTo>
                      <a:cubicBezTo>
                        <a:pt x="1074" y="1685"/>
                        <a:pt x="1177" y="1667"/>
                        <a:pt x="1274" y="1629"/>
                      </a:cubicBezTo>
                      <a:cubicBezTo>
                        <a:pt x="1720" y="1438"/>
                        <a:pt x="1911" y="961"/>
                        <a:pt x="1752" y="515"/>
                      </a:cubicBezTo>
                      <a:cubicBezTo>
                        <a:pt x="1608" y="204"/>
                        <a:pt x="1302" y="0"/>
                        <a:pt x="9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4"/>
                <p:cNvSpPr/>
                <p:nvPr/>
              </p:nvSpPr>
              <p:spPr>
                <a:xfrm>
                  <a:off x="2089253" y="-262197"/>
                  <a:ext cx="79531" cy="71804"/>
                </a:xfrm>
                <a:custGeom>
                  <a:avLst/>
                  <a:gdLst/>
                  <a:ahLst/>
                  <a:cxnLst/>
                  <a:rect l="l" t="t" r="r" b="b"/>
                  <a:pathLst>
                    <a:path w="3026" h="2732" extrusionOk="0">
                      <a:moveTo>
                        <a:pt x="1521" y="1"/>
                      </a:moveTo>
                      <a:cubicBezTo>
                        <a:pt x="1408" y="1"/>
                        <a:pt x="1293" y="15"/>
                        <a:pt x="1179" y="45"/>
                      </a:cubicBezTo>
                      <a:cubicBezTo>
                        <a:pt x="446" y="236"/>
                        <a:pt x="1" y="1000"/>
                        <a:pt x="192" y="1732"/>
                      </a:cubicBezTo>
                      <a:cubicBezTo>
                        <a:pt x="353" y="2322"/>
                        <a:pt x="920" y="2732"/>
                        <a:pt x="1514" y="2732"/>
                      </a:cubicBezTo>
                      <a:cubicBezTo>
                        <a:pt x="1625" y="2732"/>
                        <a:pt x="1737" y="2717"/>
                        <a:pt x="1847" y="2687"/>
                      </a:cubicBezTo>
                      <a:cubicBezTo>
                        <a:pt x="2579" y="2496"/>
                        <a:pt x="3025" y="1764"/>
                        <a:pt x="2834" y="1032"/>
                      </a:cubicBezTo>
                      <a:cubicBezTo>
                        <a:pt x="2673" y="415"/>
                        <a:pt x="2127" y="1"/>
                        <a:pt x="1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4"/>
                <p:cNvSpPr/>
                <p:nvPr/>
              </p:nvSpPr>
              <p:spPr>
                <a:xfrm>
                  <a:off x="2515128" y="-174887"/>
                  <a:ext cx="78690" cy="71567"/>
                </a:xfrm>
                <a:custGeom>
                  <a:avLst/>
                  <a:gdLst/>
                  <a:ahLst/>
                  <a:cxnLst/>
                  <a:rect l="l" t="t" r="r" b="b"/>
                  <a:pathLst>
                    <a:path w="2994" h="2723" extrusionOk="0">
                      <a:moveTo>
                        <a:pt x="1460" y="0"/>
                      </a:moveTo>
                      <a:cubicBezTo>
                        <a:pt x="1357" y="0"/>
                        <a:pt x="1252" y="11"/>
                        <a:pt x="1147" y="34"/>
                      </a:cubicBezTo>
                      <a:cubicBezTo>
                        <a:pt x="415" y="225"/>
                        <a:pt x="1" y="989"/>
                        <a:pt x="192" y="1721"/>
                      </a:cubicBezTo>
                      <a:cubicBezTo>
                        <a:pt x="351" y="2333"/>
                        <a:pt x="889" y="2723"/>
                        <a:pt x="1489" y="2723"/>
                      </a:cubicBezTo>
                      <a:cubicBezTo>
                        <a:pt x="1607" y="2723"/>
                        <a:pt x="1727" y="2708"/>
                        <a:pt x="1847" y="2676"/>
                      </a:cubicBezTo>
                      <a:cubicBezTo>
                        <a:pt x="2579" y="2485"/>
                        <a:pt x="2993" y="1753"/>
                        <a:pt x="2802" y="1021"/>
                      </a:cubicBezTo>
                      <a:cubicBezTo>
                        <a:pt x="2639" y="394"/>
                        <a:pt x="2078" y="0"/>
                        <a:pt x="1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4"/>
                <p:cNvSpPr/>
                <p:nvPr/>
              </p:nvSpPr>
              <p:spPr>
                <a:xfrm>
                  <a:off x="1716941" y="161184"/>
                  <a:ext cx="79505" cy="71804"/>
                </a:xfrm>
                <a:custGeom>
                  <a:avLst/>
                  <a:gdLst/>
                  <a:ahLst/>
                  <a:cxnLst/>
                  <a:rect l="l" t="t" r="r" b="b"/>
                  <a:pathLst>
                    <a:path w="3025" h="2732" extrusionOk="0">
                      <a:moveTo>
                        <a:pt x="1520" y="0"/>
                      </a:moveTo>
                      <a:cubicBezTo>
                        <a:pt x="1408" y="0"/>
                        <a:pt x="1293" y="15"/>
                        <a:pt x="1178" y="44"/>
                      </a:cubicBezTo>
                      <a:cubicBezTo>
                        <a:pt x="446" y="235"/>
                        <a:pt x="0" y="1000"/>
                        <a:pt x="191" y="1732"/>
                      </a:cubicBezTo>
                      <a:cubicBezTo>
                        <a:pt x="352" y="2322"/>
                        <a:pt x="920" y="2731"/>
                        <a:pt x="1533" y="2731"/>
                      </a:cubicBezTo>
                      <a:cubicBezTo>
                        <a:pt x="1647" y="2731"/>
                        <a:pt x="1763" y="2717"/>
                        <a:pt x="1878" y="2687"/>
                      </a:cubicBezTo>
                      <a:cubicBezTo>
                        <a:pt x="2611" y="2496"/>
                        <a:pt x="3025" y="1764"/>
                        <a:pt x="2834" y="1031"/>
                      </a:cubicBezTo>
                      <a:cubicBezTo>
                        <a:pt x="2672" y="414"/>
                        <a:pt x="2127" y="0"/>
                        <a:pt x="1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4"/>
                <p:cNvSpPr/>
                <p:nvPr/>
              </p:nvSpPr>
              <p:spPr>
                <a:xfrm>
                  <a:off x="760590" y="551843"/>
                  <a:ext cx="79531" cy="71094"/>
                </a:xfrm>
                <a:custGeom>
                  <a:avLst/>
                  <a:gdLst/>
                  <a:ahLst/>
                  <a:cxnLst/>
                  <a:rect l="l" t="t" r="r" b="b"/>
                  <a:pathLst>
                    <a:path w="3026" h="2705" extrusionOk="0">
                      <a:moveTo>
                        <a:pt x="1508" y="1"/>
                      </a:moveTo>
                      <a:cubicBezTo>
                        <a:pt x="1388" y="1"/>
                        <a:pt x="1267" y="16"/>
                        <a:pt x="1147" y="47"/>
                      </a:cubicBezTo>
                      <a:cubicBezTo>
                        <a:pt x="447" y="238"/>
                        <a:pt x="1" y="970"/>
                        <a:pt x="192" y="1703"/>
                      </a:cubicBezTo>
                      <a:cubicBezTo>
                        <a:pt x="352" y="2315"/>
                        <a:pt x="889" y="2704"/>
                        <a:pt x="1489" y="2704"/>
                      </a:cubicBezTo>
                      <a:cubicBezTo>
                        <a:pt x="1607" y="2704"/>
                        <a:pt x="1727" y="2689"/>
                        <a:pt x="1847" y="2658"/>
                      </a:cubicBezTo>
                      <a:cubicBezTo>
                        <a:pt x="2580" y="2467"/>
                        <a:pt x="3025" y="1735"/>
                        <a:pt x="2834" y="1002"/>
                      </a:cubicBezTo>
                      <a:cubicBezTo>
                        <a:pt x="2675" y="390"/>
                        <a:pt x="2115" y="1"/>
                        <a:pt x="15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4"/>
                <p:cNvSpPr/>
                <p:nvPr/>
              </p:nvSpPr>
              <p:spPr>
                <a:xfrm>
                  <a:off x="257761" y="836322"/>
                  <a:ext cx="79505" cy="71856"/>
                </a:xfrm>
                <a:custGeom>
                  <a:avLst/>
                  <a:gdLst/>
                  <a:ahLst/>
                  <a:cxnLst/>
                  <a:rect l="l" t="t" r="r" b="b"/>
                  <a:pathLst>
                    <a:path w="3025" h="2734" extrusionOk="0">
                      <a:moveTo>
                        <a:pt x="1537" y="1"/>
                      </a:moveTo>
                      <a:cubicBezTo>
                        <a:pt x="1419" y="1"/>
                        <a:pt x="1298" y="16"/>
                        <a:pt x="1178" y="47"/>
                      </a:cubicBezTo>
                      <a:cubicBezTo>
                        <a:pt x="446" y="238"/>
                        <a:pt x="0" y="970"/>
                        <a:pt x="191" y="1702"/>
                      </a:cubicBezTo>
                      <a:cubicBezTo>
                        <a:pt x="352" y="2320"/>
                        <a:pt x="921" y="2734"/>
                        <a:pt x="1534" y="2734"/>
                      </a:cubicBezTo>
                      <a:cubicBezTo>
                        <a:pt x="1648" y="2734"/>
                        <a:pt x="1764" y="2719"/>
                        <a:pt x="1878" y="2689"/>
                      </a:cubicBezTo>
                      <a:cubicBezTo>
                        <a:pt x="2579" y="2498"/>
                        <a:pt x="3024" y="1734"/>
                        <a:pt x="2833" y="1002"/>
                      </a:cubicBezTo>
                      <a:cubicBezTo>
                        <a:pt x="2674" y="390"/>
                        <a:pt x="2136" y="1"/>
                        <a:pt x="1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44" name="Google Shape;1944;p44"/>
            <p:cNvGrpSpPr/>
            <p:nvPr/>
          </p:nvGrpSpPr>
          <p:grpSpPr>
            <a:xfrm rot="-7645333">
              <a:off x="874715" y="4294192"/>
              <a:ext cx="178755" cy="289658"/>
              <a:chOff x="2621050" y="6183200"/>
              <a:chExt cx="178750" cy="289650"/>
            </a:xfrm>
          </p:grpSpPr>
          <p:sp>
            <p:nvSpPr>
              <p:cNvPr id="1945" name="Google Shape;1945;p44"/>
              <p:cNvSpPr/>
              <p:nvPr/>
            </p:nvSpPr>
            <p:spPr>
              <a:xfrm>
                <a:off x="2621050" y="6183200"/>
                <a:ext cx="25575" cy="25550"/>
              </a:xfrm>
              <a:custGeom>
                <a:avLst/>
                <a:gdLst/>
                <a:ahLst/>
                <a:cxnLst/>
                <a:rect l="l" t="t" r="r" b="b"/>
                <a:pathLst>
                  <a:path w="1023" h="1022" extrusionOk="0">
                    <a:moveTo>
                      <a:pt x="1022" y="511"/>
                    </a:moveTo>
                    <a:cubicBezTo>
                      <a:pt x="1022" y="798"/>
                      <a:pt x="799" y="1021"/>
                      <a:pt x="511" y="1021"/>
                    </a:cubicBezTo>
                    <a:cubicBezTo>
                      <a:pt x="224" y="1021"/>
                      <a:pt x="1" y="798"/>
                      <a:pt x="1" y="511"/>
                    </a:cubicBezTo>
                    <a:cubicBezTo>
                      <a:pt x="1" y="224"/>
                      <a:pt x="224" y="0"/>
                      <a:pt x="511" y="0"/>
                    </a:cubicBezTo>
                    <a:cubicBezTo>
                      <a:pt x="799"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4"/>
              <p:cNvSpPr/>
              <p:nvPr/>
            </p:nvSpPr>
            <p:spPr>
              <a:xfrm>
                <a:off x="2757500" y="6430525"/>
                <a:ext cx="42300" cy="42325"/>
              </a:xfrm>
              <a:custGeom>
                <a:avLst/>
                <a:gdLst/>
                <a:ahLst/>
                <a:cxnLst/>
                <a:rect l="l" t="t" r="r" b="b"/>
                <a:pathLst>
                  <a:path w="1692" h="1693" extrusionOk="0">
                    <a:moveTo>
                      <a:pt x="1692" y="830"/>
                    </a:moveTo>
                    <a:cubicBezTo>
                      <a:pt x="1692" y="1309"/>
                      <a:pt x="1309" y="1692"/>
                      <a:pt x="830" y="1692"/>
                    </a:cubicBezTo>
                    <a:cubicBezTo>
                      <a:pt x="383" y="1692"/>
                      <a:pt x="0" y="1309"/>
                      <a:pt x="0" y="830"/>
                    </a:cubicBezTo>
                    <a:cubicBezTo>
                      <a:pt x="0" y="384"/>
                      <a:pt x="383" y="1"/>
                      <a:pt x="830"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47" name="Google Shape;1947;p44"/>
            <p:cNvCxnSpPr/>
            <p:nvPr/>
          </p:nvCxnSpPr>
          <p:spPr>
            <a:xfrm>
              <a:off x="1021175" y="4311850"/>
              <a:ext cx="227100" cy="516000"/>
            </a:xfrm>
            <a:prstGeom prst="straightConnector1">
              <a:avLst/>
            </a:prstGeom>
            <a:noFill/>
            <a:ln w="9525" cap="flat" cmpd="sng">
              <a:solidFill>
                <a:schemeClr val="accent2"/>
              </a:solidFill>
              <a:prstDash val="solid"/>
              <a:round/>
              <a:headEnd type="none" w="med" len="med"/>
              <a:tailEnd type="none" w="med" len="med"/>
            </a:ln>
          </p:spPr>
        </p:cxnSp>
        <p:cxnSp>
          <p:nvCxnSpPr>
            <p:cNvPr id="1948" name="Google Shape;1948;p44"/>
            <p:cNvCxnSpPr/>
            <p:nvPr/>
          </p:nvCxnSpPr>
          <p:spPr>
            <a:xfrm rot="10800000">
              <a:off x="903450" y="4577450"/>
              <a:ext cx="350100" cy="254400"/>
            </a:xfrm>
            <a:prstGeom prst="straightConnector1">
              <a:avLst/>
            </a:prstGeom>
            <a:noFill/>
            <a:ln w="9525" cap="flat" cmpd="sng">
              <a:solidFill>
                <a:schemeClr val="accent2"/>
              </a:solidFill>
              <a:prstDash val="solid"/>
              <a:round/>
              <a:headEnd type="none" w="med" len="med"/>
              <a:tailEnd type="none" w="med" len="med"/>
            </a:ln>
          </p:spPr>
        </p:cxnSp>
        <p:cxnSp>
          <p:nvCxnSpPr>
            <p:cNvPr id="1949" name="Google Shape;1949;p44"/>
            <p:cNvCxnSpPr/>
            <p:nvPr/>
          </p:nvCxnSpPr>
          <p:spPr>
            <a:xfrm flipH="1">
              <a:off x="901300" y="4308725"/>
              <a:ext cx="120900" cy="277200"/>
            </a:xfrm>
            <a:prstGeom prst="straightConnector1">
              <a:avLst/>
            </a:prstGeom>
            <a:noFill/>
            <a:ln w="9525" cap="flat" cmpd="sng">
              <a:solidFill>
                <a:schemeClr val="accent2"/>
              </a:solidFill>
              <a:prstDash val="solid"/>
              <a:round/>
              <a:headEnd type="none" w="med" len="med"/>
              <a:tailEnd type="none" w="med" len="med"/>
            </a:ln>
          </p:spPr>
        </p:cxnSp>
        <p:cxnSp>
          <p:nvCxnSpPr>
            <p:cNvPr id="1950" name="Google Shape;1950;p44"/>
            <p:cNvCxnSpPr/>
            <p:nvPr/>
          </p:nvCxnSpPr>
          <p:spPr>
            <a:xfrm flipH="1">
              <a:off x="770175" y="4582800"/>
              <a:ext cx="137400" cy="176100"/>
            </a:xfrm>
            <a:prstGeom prst="straightConnector1">
              <a:avLst/>
            </a:prstGeom>
            <a:noFill/>
            <a:ln w="9525" cap="flat" cmpd="sng">
              <a:solidFill>
                <a:schemeClr val="accent2"/>
              </a:solidFill>
              <a:prstDash val="solid"/>
              <a:round/>
              <a:headEnd type="none" w="med" len="med"/>
              <a:tailEnd type="none" w="med" len="med"/>
            </a:ln>
          </p:spPr>
        </p:cxnSp>
      </p:grpSp>
      <p:sp>
        <p:nvSpPr>
          <p:cNvPr id="8" name="TextBox 7">
            <a:extLst>
              <a:ext uri="{FF2B5EF4-FFF2-40B4-BE49-F238E27FC236}">
                <a16:creationId xmlns:a16="http://schemas.microsoft.com/office/drawing/2014/main" id="{F92256CC-3AB5-E8E8-0832-9A8BA5522070}"/>
              </a:ext>
            </a:extLst>
          </p:cNvPr>
          <p:cNvSpPr txBox="1"/>
          <p:nvPr/>
        </p:nvSpPr>
        <p:spPr>
          <a:xfrm>
            <a:off x="3374396" y="77826"/>
            <a:ext cx="2395207" cy="338554"/>
          </a:xfrm>
          <a:prstGeom prst="rect">
            <a:avLst/>
          </a:prstGeom>
          <a:noFill/>
        </p:spPr>
        <p:txBody>
          <a:bodyPr wrap="none" rtlCol="0">
            <a:spAutoFit/>
          </a:bodyPr>
          <a:lstStyle/>
          <a:p>
            <a:r>
              <a:rPr lang="en-GB" sz="1600" b="1" dirty="0">
                <a:solidFill>
                  <a:schemeClr val="accent6"/>
                </a:solidFill>
              </a:rPr>
              <a:t>The Network Topology</a:t>
            </a:r>
            <a:endParaRPr lang="LID4096" sz="1600" b="1" dirty="0">
              <a:solidFill>
                <a:schemeClr val="accent6"/>
              </a:solidFill>
            </a:endParaRPr>
          </a:p>
        </p:txBody>
      </p:sp>
      <p:pic>
        <p:nvPicPr>
          <p:cNvPr id="10" name="Picture 9">
            <a:extLst>
              <a:ext uri="{FF2B5EF4-FFF2-40B4-BE49-F238E27FC236}">
                <a16:creationId xmlns:a16="http://schemas.microsoft.com/office/drawing/2014/main" id="{928D121B-AA00-59A5-BF3A-5656D984C288}"/>
              </a:ext>
            </a:extLst>
          </p:cNvPr>
          <p:cNvPicPr>
            <a:picLocks noChangeAspect="1"/>
          </p:cNvPicPr>
          <p:nvPr/>
        </p:nvPicPr>
        <p:blipFill>
          <a:blip r:embed="rId3"/>
          <a:stretch>
            <a:fillRect/>
          </a:stretch>
        </p:blipFill>
        <p:spPr>
          <a:xfrm>
            <a:off x="385086" y="557575"/>
            <a:ext cx="8373825" cy="471346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2">
          <a:extLst>
            <a:ext uri="{FF2B5EF4-FFF2-40B4-BE49-F238E27FC236}">
              <a16:creationId xmlns:a16="http://schemas.microsoft.com/office/drawing/2014/main" id="{D6118339-BB98-3FC8-1FC2-8625D542A35A}"/>
            </a:ext>
          </a:extLst>
        </p:cNvPr>
        <p:cNvGrpSpPr/>
        <p:nvPr/>
      </p:nvGrpSpPr>
      <p:grpSpPr>
        <a:xfrm>
          <a:off x="0" y="0"/>
          <a:ext cx="0" cy="0"/>
          <a:chOff x="0" y="0"/>
          <a:chExt cx="0" cy="0"/>
        </a:xfrm>
      </p:grpSpPr>
      <p:sp>
        <p:nvSpPr>
          <p:cNvPr id="1753" name="Google Shape;1753;p42">
            <a:extLst>
              <a:ext uri="{FF2B5EF4-FFF2-40B4-BE49-F238E27FC236}">
                <a16:creationId xmlns:a16="http://schemas.microsoft.com/office/drawing/2014/main" id="{EA97B277-A986-3EAD-D7EF-7E702EC37474}"/>
              </a:ext>
            </a:extLst>
          </p:cNvPr>
          <p:cNvSpPr txBox="1">
            <a:spLocks noGrp="1"/>
          </p:cNvSpPr>
          <p:nvPr>
            <p:ph type="title"/>
          </p:nvPr>
        </p:nvSpPr>
        <p:spPr>
          <a:xfrm>
            <a:off x="719999" y="2028652"/>
            <a:ext cx="5258695" cy="815203"/>
          </a:xfrm>
          <a:prstGeom prst="rect">
            <a:avLst/>
          </a:prstGeom>
        </p:spPr>
        <p:txBody>
          <a:bodyPr spcFirstLastPara="1" wrap="square" lIns="91425" tIns="91425" rIns="91425" bIns="91425" anchor="b" anchorCtr="0">
            <a:noAutofit/>
          </a:bodyPr>
          <a:lstStyle/>
          <a:p>
            <a:pPr lvl="0"/>
            <a:r>
              <a:rPr lang="en" sz="4000" dirty="0">
                <a:solidFill>
                  <a:schemeClr val="hlink"/>
                </a:solidFill>
                <a:latin typeface="Poppins" panose="00000500000000000000" pitchFamily="2" charset="0"/>
                <a:ea typeface="Dosis"/>
                <a:cs typeface="Poppins" panose="00000500000000000000" pitchFamily="2" charset="0"/>
                <a:sym typeface="Dosis"/>
              </a:rPr>
              <a:t>Configurations</a:t>
            </a:r>
            <a:endParaRPr sz="4000" dirty="0">
              <a:latin typeface="Poppins" panose="00000500000000000000" pitchFamily="2" charset="0"/>
              <a:cs typeface="Poppins" panose="00000500000000000000" pitchFamily="2" charset="0"/>
            </a:endParaRPr>
          </a:p>
        </p:txBody>
      </p:sp>
      <p:sp>
        <p:nvSpPr>
          <p:cNvPr id="1754" name="Google Shape;1754;p42">
            <a:extLst>
              <a:ext uri="{FF2B5EF4-FFF2-40B4-BE49-F238E27FC236}">
                <a16:creationId xmlns:a16="http://schemas.microsoft.com/office/drawing/2014/main" id="{015906B8-F971-98CB-D934-AC44512EABCE}"/>
              </a:ext>
            </a:extLst>
          </p:cNvPr>
          <p:cNvSpPr txBox="1">
            <a:spLocks noGrp="1"/>
          </p:cNvSpPr>
          <p:nvPr>
            <p:ph type="title" idx="2"/>
          </p:nvPr>
        </p:nvSpPr>
        <p:spPr>
          <a:xfrm>
            <a:off x="842800" y="891150"/>
            <a:ext cx="957300" cy="96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grpSp>
        <p:nvGrpSpPr>
          <p:cNvPr id="1756" name="Google Shape;1756;p42">
            <a:extLst>
              <a:ext uri="{FF2B5EF4-FFF2-40B4-BE49-F238E27FC236}">
                <a16:creationId xmlns:a16="http://schemas.microsoft.com/office/drawing/2014/main" id="{F078770C-E5AA-F522-7C72-8B7304492899}"/>
              </a:ext>
            </a:extLst>
          </p:cNvPr>
          <p:cNvGrpSpPr/>
          <p:nvPr/>
        </p:nvGrpSpPr>
        <p:grpSpPr>
          <a:xfrm>
            <a:off x="6446892" y="1257537"/>
            <a:ext cx="5505638" cy="5597234"/>
            <a:chOff x="6499242" y="1053762"/>
            <a:chExt cx="5505638" cy="5597234"/>
          </a:xfrm>
        </p:grpSpPr>
        <p:grpSp>
          <p:nvGrpSpPr>
            <p:cNvPr id="1757" name="Google Shape;1757;p42">
              <a:extLst>
                <a:ext uri="{FF2B5EF4-FFF2-40B4-BE49-F238E27FC236}">
                  <a16:creationId xmlns:a16="http://schemas.microsoft.com/office/drawing/2014/main" id="{6B440BDD-F87B-6423-B621-4AEB60A50E93}"/>
                </a:ext>
              </a:extLst>
            </p:cNvPr>
            <p:cNvGrpSpPr/>
            <p:nvPr/>
          </p:nvGrpSpPr>
          <p:grpSpPr>
            <a:xfrm>
              <a:off x="7989100" y="2783725"/>
              <a:ext cx="584850" cy="594450"/>
              <a:chOff x="2214950" y="5878400"/>
              <a:chExt cx="584850" cy="594450"/>
            </a:xfrm>
          </p:grpSpPr>
          <p:sp>
            <p:nvSpPr>
              <p:cNvPr id="1758" name="Google Shape;1758;p42">
                <a:extLst>
                  <a:ext uri="{FF2B5EF4-FFF2-40B4-BE49-F238E27FC236}">
                    <a16:creationId xmlns:a16="http://schemas.microsoft.com/office/drawing/2014/main" id="{BBE5D577-B1B0-73F0-7F96-6BFCE12CAB36}"/>
                  </a:ext>
                </a:extLst>
              </p:cNvPr>
              <p:cNvSpPr/>
              <p:nvPr/>
            </p:nvSpPr>
            <p:spPr>
              <a:xfrm>
                <a:off x="2228500" y="5891175"/>
                <a:ext cx="546575" cy="562525"/>
              </a:xfrm>
              <a:custGeom>
                <a:avLst/>
                <a:gdLst/>
                <a:ahLst/>
                <a:cxnLst/>
                <a:rect l="l" t="t" r="r" b="b"/>
                <a:pathLst>
                  <a:path w="21863" h="22501" fill="none" extrusionOk="0">
                    <a:moveTo>
                      <a:pt x="14969" y="1"/>
                    </a:moveTo>
                    <a:lnTo>
                      <a:pt x="1" y="17202"/>
                    </a:lnTo>
                    <a:lnTo>
                      <a:pt x="21862" y="22500"/>
                    </a:lnTo>
                    <a:lnTo>
                      <a:pt x="16213" y="12192"/>
                    </a:lnTo>
                    <a:lnTo>
                      <a:pt x="1" y="17202"/>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2">
                <a:extLst>
                  <a:ext uri="{FF2B5EF4-FFF2-40B4-BE49-F238E27FC236}">
                    <a16:creationId xmlns:a16="http://schemas.microsoft.com/office/drawing/2014/main" id="{30F7C2FC-92F5-FB18-32BD-8F36970388ED}"/>
                  </a:ext>
                </a:extLst>
              </p:cNvPr>
              <p:cNvSpPr/>
              <p:nvPr/>
            </p:nvSpPr>
            <p:spPr>
              <a:xfrm>
                <a:off x="2589950" y="5878400"/>
                <a:ext cx="25550" cy="25575"/>
              </a:xfrm>
              <a:custGeom>
                <a:avLst/>
                <a:gdLst/>
                <a:ahLst/>
                <a:cxnLst/>
                <a:rect l="l" t="t" r="r" b="b"/>
                <a:pathLst>
                  <a:path w="1022" h="1023" extrusionOk="0">
                    <a:moveTo>
                      <a:pt x="1021" y="512"/>
                    </a:moveTo>
                    <a:cubicBezTo>
                      <a:pt x="1021" y="799"/>
                      <a:pt x="798" y="1022"/>
                      <a:pt x="511" y="1022"/>
                    </a:cubicBezTo>
                    <a:cubicBezTo>
                      <a:pt x="224" y="1022"/>
                      <a:pt x="0" y="799"/>
                      <a:pt x="0" y="512"/>
                    </a:cubicBezTo>
                    <a:cubicBezTo>
                      <a:pt x="0" y="256"/>
                      <a:pt x="224" y="1"/>
                      <a:pt x="511" y="1"/>
                    </a:cubicBezTo>
                    <a:cubicBezTo>
                      <a:pt x="798" y="1"/>
                      <a:pt x="1021" y="256"/>
                      <a:pt x="1021" y="51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2">
                <a:extLst>
                  <a:ext uri="{FF2B5EF4-FFF2-40B4-BE49-F238E27FC236}">
                    <a16:creationId xmlns:a16="http://schemas.microsoft.com/office/drawing/2014/main" id="{B0DC21DB-1C29-5696-9A52-55007C0C165A}"/>
                  </a:ext>
                </a:extLst>
              </p:cNvPr>
              <p:cNvSpPr/>
              <p:nvPr/>
            </p:nvSpPr>
            <p:spPr>
              <a:xfrm>
                <a:off x="2621050" y="6183200"/>
                <a:ext cx="25575" cy="25550"/>
              </a:xfrm>
              <a:custGeom>
                <a:avLst/>
                <a:gdLst/>
                <a:ahLst/>
                <a:cxnLst/>
                <a:rect l="l" t="t" r="r" b="b"/>
                <a:pathLst>
                  <a:path w="1023" h="1022" extrusionOk="0">
                    <a:moveTo>
                      <a:pt x="1022" y="511"/>
                    </a:moveTo>
                    <a:cubicBezTo>
                      <a:pt x="1022" y="798"/>
                      <a:pt x="799" y="1021"/>
                      <a:pt x="511" y="1021"/>
                    </a:cubicBezTo>
                    <a:cubicBezTo>
                      <a:pt x="224" y="1021"/>
                      <a:pt x="1" y="798"/>
                      <a:pt x="1" y="511"/>
                    </a:cubicBezTo>
                    <a:cubicBezTo>
                      <a:pt x="1" y="224"/>
                      <a:pt x="224" y="0"/>
                      <a:pt x="511" y="0"/>
                    </a:cubicBezTo>
                    <a:cubicBezTo>
                      <a:pt x="799"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2">
                <a:extLst>
                  <a:ext uri="{FF2B5EF4-FFF2-40B4-BE49-F238E27FC236}">
                    <a16:creationId xmlns:a16="http://schemas.microsoft.com/office/drawing/2014/main" id="{5A3781E5-7ABD-9FB9-F2B9-11E6924BE94B}"/>
                  </a:ext>
                </a:extLst>
              </p:cNvPr>
              <p:cNvSpPr/>
              <p:nvPr/>
            </p:nvSpPr>
            <p:spPr>
              <a:xfrm>
                <a:off x="2214950" y="6294100"/>
                <a:ext cx="42300" cy="42300"/>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2">
                <a:extLst>
                  <a:ext uri="{FF2B5EF4-FFF2-40B4-BE49-F238E27FC236}">
                    <a16:creationId xmlns:a16="http://schemas.microsoft.com/office/drawing/2014/main" id="{BA58D0F1-2857-AEA4-BFC9-052FE487233A}"/>
                  </a:ext>
                </a:extLst>
              </p:cNvPr>
              <p:cNvSpPr/>
              <p:nvPr/>
            </p:nvSpPr>
            <p:spPr>
              <a:xfrm>
                <a:off x="2757500" y="6430525"/>
                <a:ext cx="42300" cy="42325"/>
              </a:xfrm>
              <a:custGeom>
                <a:avLst/>
                <a:gdLst/>
                <a:ahLst/>
                <a:cxnLst/>
                <a:rect l="l" t="t" r="r" b="b"/>
                <a:pathLst>
                  <a:path w="1692" h="1693" extrusionOk="0">
                    <a:moveTo>
                      <a:pt x="1692" y="830"/>
                    </a:moveTo>
                    <a:cubicBezTo>
                      <a:pt x="1692" y="1309"/>
                      <a:pt x="1309" y="1692"/>
                      <a:pt x="830" y="1692"/>
                    </a:cubicBezTo>
                    <a:cubicBezTo>
                      <a:pt x="383" y="1692"/>
                      <a:pt x="0" y="1309"/>
                      <a:pt x="0" y="830"/>
                    </a:cubicBezTo>
                    <a:cubicBezTo>
                      <a:pt x="0" y="384"/>
                      <a:pt x="383" y="1"/>
                      <a:pt x="830"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3" name="Google Shape;1763;p42">
              <a:extLst>
                <a:ext uri="{FF2B5EF4-FFF2-40B4-BE49-F238E27FC236}">
                  <a16:creationId xmlns:a16="http://schemas.microsoft.com/office/drawing/2014/main" id="{A8ADF7F6-E01B-3727-5672-99CC5F244D30}"/>
                </a:ext>
              </a:extLst>
            </p:cNvPr>
            <p:cNvGrpSpPr/>
            <p:nvPr/>
          </p:nvGrpSpPr>
          <p:grpSpPr>
            <a:xfrm rot="-153375">
              <a:off x="6839463" y="4436056"/>
              <a:ext cx="927920" cy="503473"/>
              <a:chOff x="3176988" y="6051975"/>
              <a:chExt cx="927925" cy="503475"/>
            </a:xfrm>
          </p:grpSpPr>
          <p:sp>
            <p:nvSpPr>
              <p:cNvPr id="1764" name="Google Shape;1764;p42">
                <a:extLst>
                  <a:ext uri="{FF2B5EF4-FFF2-40B4-BE49-F238E27FC236}">
                    <a16:creationId xmlns:a16="http://schemas.microsoft.com/office/drawing/2014/main" id="{CE8888E8-764D-6C81-BF7A-DA84A2C8D813}"/>
                  </a:ext>
                </a:extLst>
              </p:cNvPr>
              <p:cNvSpPr/>
              <p:nvPr/>
            </p:nvSpPr>
            <p:spPr>
              <a:xfrm>
                <a:off x="3198538" y="6072725"/>
                <a:ext cx="893625" cy="472350"/>
              </a:xfrm>
              <a:custGeom>
                <a:avLst/>
                <a:gdLst/>
                <a:ahLst/>
                <a:cxnLst/>
                <a:rect l="l" t="t" r="r" b="b"/>
                <a:pathLst>
                  <a:path w="35745" h="18894" fill="none" extrusionOk="0">
                    <a:moveTo>
                      <a:pt x="0" y="1"/>
                    </a:moveTo>
                    <a:lnTo>
                      <a:pt x="6862" y="17809"/>
                    </a:lnTo>
                    <a:lnTo>
                      <a:pt x="35744" y="18894"/>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2">
                <a:extLst>
                  <a:ext uri="{FF2B5EF4-FFF2-40B4-BE49-F238E27FC236}">
                    <a16:creationId xmlns:a16="http://schemas.microsoft.com/office/drawing/2014/main" id="{2B82E316-CA81-7C3B-6602-9B8111A4E8EC}"/>
                  </a:ext>
                </a:extLst>
              </p:cNvPr>
              <p:cNvSpPr/>
              <p:nvPr/>
            </p:nvSpPr>
            <p:spPr>
              <a:xfrm>
                <a:off x="4079363" y="6529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1"/>
                      <a:pt x="511" y="1"/>
                    </a:cubicBezTo>
                    <a:cubicBezTo>
                      <a:pt x="798" y="1"/>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2">
                <a:extLst>
                  <a:ext uri="{FF2B5EF4-FFF2-40B4-BE49-F238E27FC236}">
                    <a16:creationId xmlns:a16="http://schemas.microsoft.com/office/drawing/2014/main" id="{F8EFA856-FDFB-8208-ADA4-0AC346DCD88C}"/>
                  </a:ext>
                </a:extLst>
              </p:cNvPr>
              <p:cNvSpPr/>
              <p:nvPr/>
            </p:nvSpPr>
            <p:spPr>
              <a:xfrm>
                <a:off x="3176988" y="60519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2">
                <a:extLst>
                  <a:ext uri="{FF2B5EF4-FFF2-40B4-BE49-F238E27FC236}">
                    <a16:creationId xmlns:a16="http://schemas.microsoft.com/office/drawing/2014/main" id="{469C322D-957A-883B-CF29-2C5EEFAAF969}"/>
                  </a:ext>
                </a:extLst>
              </p:cNvPr>
              <p:cNvSpPr/>
              <p:nvPr/>
            </p:nvSpPr>
            <p:spPr>
              <a:xfrm>
                <a:off x="3354113" y="6491600"/>
                <a:ext cx="42300" cy="42325"/>
              </a:xfrm>
              <a:custGeom>
                <a:avLst/>
                <a:gdLst/>
                <a:ahLst/>
                <a:cxnLst/>
                <a:rect l="l" t="t" r="r" b="b"/>
                <a:pathLst>
                  <a:path w="1692" h="1693" extrusionOk="0">
                    <a:moveTo>
                      <a:pt x="1692" y="830"/>
                    </a:moveTo>
                    <a:cubicBezTo>
                      <a:pt x="1692" y="1309"/>
                      <a:pt x="1309" y="1692"/>
                      <a:pt x="862" y="1692"/>
                    </a:cubicBezTo>
                    <a:cubicBezTo>
                      <a:pt x="383" y="1692"/>
                      <a:pt x="0" y="1309"/>
                      <a:pt x="0" y="830"/>
                    </a:cubicBezTo>
                    <a:cubicBezTo>
                      <a:pt x="0" y="384"/>
                      <a:pt x="383" y="1"/>
                      <a:pt x="862"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8" name="Google Shape;1768;p42">
              <a:extLst>
                <a:ext uri="{FF2B5EF4-FFF2-40B4-BE49-F238E27FC236}">
                  <a16:creationId xmlns:a16="http://schemas.microsoft.com/office/drawing/2014/main" id="{AE275690-99EB-3A39-8E41-4C4B6806E62E}"/>
                </a:ext>
              </a:extLst>
            </p:cNvPr>
            <p:cNvSpPr/>
            <p:nvPr/>
          </p:nvSpPr>
          <p:spPr>
            <a:xfrm rot="-6838413">
              <a:off x="7600446" y="3711175"/>
              <a:ext cx="42298" cy="42298"/>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9" name="Google Shape;1769;p42">
              <a:extLst>
                <a:ext uri="{FF2B5EF4-FFF2-40B4-BE49-F238E27FC236}">
                  <a16:creationId xmlns:a16="http://schemas.microsoft.com/office/drawing/2014/main" id="{EFE96DCE-EFFE-B97F-CF5D-71ACF83A1844}"/>
                </a:ext>
              </a:extLst>
            </p:cNvPr>
            <p:cNvGrpSpPr/>
            <p:nvPr/>
          </p:nvGrpSpPr>
          <p:grpSpPr>
            <a:xfrm rot="1261702" flipH="1">
              <a:off x="7143914" y="1664524"/>
              <a:ext cx="4216295" cy="4375710"/>
              <a:chOff x="9348175" y="863250"/>
              <a:chExt cx="5209825" cy="5406805"/>
            </a:xfrm>
          </p:grpSpPr>
          <p:grpSp>
            <p:nvGrpSpPr>
              <p:cNvPr id="1770" name="Google Shape;1770;p42">
                <a:extLst>
                  <a:ext uri="{FF2B5EF4-FFF2-40B4-BE49-F238E27FC236}">
                    <a16:creationId xmlns:a16="http://schemas.microsoft.com/office/drawing/2014/main" id="{BAA68BBE-D93F-3AA7-C8CF-4B6BE0B857CF}"/>
                  </a:ext>
                </a:extLst>
              </p:cNvPr>
              <p:cNvGrpSpPr/>
              <p:nvPr/>
            </p:nvGrpSpPr>
            <p:grpSpPr>
              <a:xfrm>
                <a:off x="9369050" y="884125"/>
                <a:ext cx="5160025" cy="5385930"/>
                <a:chOff x="9369050" y="884125"/>
                <a:chExt cx="5160025" cy="5385930"/>
              </a:xfrm>
            </p:grpSpPr>
            <p:sp>
              <p:nvSpPr>
                <p:cNvPr id="1771" name="Google Shape;1771;p42">
                  <a:extLst>
                    <a:ext uri="{FF2B5EF4-FFF2-40B4-BE49-F238E27FC236}">
                      <a16:creationId xmlns:a16="http://schemas.microsoft.com/office/drawing/2014/main" id="{A98CA39E-C1A4-AF1C-8C8A-184B0648418B}"/>
                    </a:ext>
                  </a:extLst>
                </p:cNvPr>
                <p:cNvSpPr/>
                <p:nvPr/>
              </p:nvSpPr>
              <p:spPr>
                <a:xfrm>
                  <a:off x="10744850" y="2199650"/>
                  <a:ext cx="3357500" cy="3867800"/>
                </a:xfrm>
                <a:custGeom>
                  <a:avLst/>
                  <a:gdLst/>
                  <a:ahLst/>
                  <a:cxnLst/>
                  <a:rect l="l" t="t" r="r" b="b"/>
                  <a:pathLst>
                    <a:path w="134300" h="154712" fill="none" extrusionOk="0">
                      <a:moveTo>
                        <a:pt x="134300" y="154712"/>
                      </a:moveTo>
                      <a:lnTo>
                        <a:pt x="123917" y="115431"/>
                      </a:lnTo>
                      <a:lnTo>
                        <a:pt x="82387" y="106624"/>
                      </a:lnTo>
                      <a:lnTo>
                        <a:pt x="60078" y="95277"/>
                      </a:lnTo>
                      <a:lnTo>
                        <a:pt x="41209" y="119192"/>
                      </a:lnTo>
                      <a:lnTo>
                        <a:pt x="44360" y="70140"/>
                      </a:lnTo>
                      <a:lnTo>
                        <a:pt x="12922" y="69175"/>
                      </a:lnTo>
                      <a:lnTo>
                        <a:pt x="38702" y="31470"/>
                      </a:lnTo>
                      <a:lnTo>
                        <a:pt x="28319" y="0"/>
                      </a:lnTo>
                      <a:lnTo>
                        <a:pt x="0" y="524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2">
                  <a:extLst>
                    <a:ext uri="{FF2B5EF4-FFF2-40B4-BE49-F238E27FC236}">
                      <a16:creationId xmlns:a16="http://schemas.microsoft.com/office/drawing/2014/main" id="{30EEF0F9-7C27-5A4A-694D-AA0515FC5042}"/>
                    </a:ext>
                  </a:extLst>
                </p:cNvPr>
                <p:cNvSpPr/>
                <p:nvPr/>
              </p:nvSpPr>
              <p:spPr>
                <a:xfrm>
                  <a:off x="10940125" y="2959875"/>
                  <a:ext cx="776300" cy="26525"/>
                </a:xfrm>
                <a:custGeom>
                  <a:avLst/>
                  <a:gdLst/>
                  <a:ahLst/>
                  <a:cxnLst/>
                  <a:rect l="l" t="t" r="r" b="b"/>
                  <a:pathLst>
                    <a:path w="31052" h="1061" fill="none" extrusionOk="0">
                      <a:moveTo>
                        <a:pt x="0" y="0"/>
                      </a:moveTo>
                      <a:lnTo>
                        <a:pt x="31052" y="106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2">
                  <a:extLst>
                    <a:ext uri="{FF2B5EF4-FFF2-40B4-BE49-F238E27FC236}">
                      <a16:creationId xmlns:a16="http://schemas.microsoft.com/office/drawing/2014/main" id="{40F7E87F-43F2-2D9B-20BC-2F3E481F5715}"/>
                    </a:ext>
                  </a:extLst>
                </p:cNvPr>
                <p:cNvSpPr/>
                <p:nvPr/>
              </p:nvSpPr>
              <p:spPr>
                <a:xfrm>
                  <a:off x="14057322" y="4223153"/>
                  <a:ext cx="167975" cy="2046902"/>
                </a:xfrm>
                <a:custGeom>
                  <a:avLst/>
                  <a:gdLst/>
                  <a:ahLst/>
                  <a:cxnLst/>
                  <a:rect l="l" t="t" r="r" b="b"/>
                  <a:pathLst>
                    <a:path w="6719" h="74190" fill="none" extrusionOk="0">
                      <a:moveTo>
                        <a:pt x="6719" y="0"/>
                      </a:moveTo>
                      <a:lnTo>
                        <a:pt x="1" y="7419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2">
                  <a:extLst>
                    <a:ext uri="{FF2B5EF4-FFF2-40B4-BE49-F238E27FC236}">
                      <a16:creationId xmlns:a16="http://schemas.microsoft.com/office/drawing/2014/main" id="{36EA96FC-9914-D5D3-2D99-A8000983D062}"/>
                    </a:ext>
                  </a:extLst>
                </p:cNvPr>
                <p:cNvSpPr/>
                <p:nvPr/>
              </p:nvSpPr>
              <p:spPr>
                <a:xfrm>
                  <a:off x="12804500" y="4223150"/>
                  <a:ext cx="1724575" cy="1236775"/>
                </a:xfrm>
                <a:custGeom>
                  <a:avLst/>
                  <a:gdLst/>
                  <a:ahLst/>
                  <a:cxnLst/>
                  <a:rect l="l" t="t" r="r" b="b"/>
                  <a:pathLst>
                    <a:path w="68983" h="49471" fill="none" extrusionOk="0">
                      <a:moveTo>
                        <a:pt x="41531" y="34491"/>
                      </a:moveTo>
                      <a:lnTo>
                        <a:pt x="15944" y="49471"/>
                      </a:lnTo>
                      <a:lnTo>
                        <a:pt x="1" y="25684"/>
                      </a:lnTo>
                      <a:lnTo>
                        <a:pt x="25395" y="12569"/>
                      </a:lnTo>
                      <a:lnTo>
                        <a:pt x="41531" y="34491"/>
                      </a:lnTo>
                      <a:lnTo>
                        <a:pt x="56832" y="0"/>
                      </a:lnTo>
                      <a:lnTo>
                        <a:pt x="68983" y="2115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2">
                  <a:extLst>
                    <a:ext uri="{FF2B5EF4-FFF2-40B4-BE49-F238E27FC236}">
                      <a16:creationId xmlns:a16="http://schemas.microsoft.com/office/drawing/2014/main" id="{D6D02C0B-A01B-38C1-6208-CB0CB1DAC5FD}"/>
                    </a:ext>
                  </a:extLst>
                </p:cNvPr>
                <p:cNvSpPr/>
                <p:nvPr/>
              </p:nvSpPr>
              <p:spPr>
                <a:xfrm>
                  <a:off x="12390650" y="884125"/>
                  <a:ext cx="1651450" cy="5037075"/>
                </a:xfrm>
                <a:custGeom>
                  <a:avLst/>
                  <a:gdLst/>
                  <a:ahLst/>
                  <a:cxnLst/>
                  <a:rect l="l" t="t" r="r" b="b"/>
                  <a:pathLst>
                    <a:path w="66058" h="201483" fill="none" extrusionOk="0">
                      <a:moveTo>
                        <a:pt x="51785" y="196436"/>
                      </a:moveTo>
                      <a:lnTo>
                        <a:pt x="34813" y="194989"/>
                      </a:lnTo>
                      <a:lnTo>
                        <a:pt x="32498" y="183032"/>
                      </a:lnTo>
                      <a:lnTo>
                        <a:pt x="0" y="201482"/>
                      </a:lnTo>
                      <a:lnTo>
                        <a:pt x="16555" y="159245"/>
                      </a:lnTo>
                      <a:lnTo>
                        <a:pt x="28737" y="123918"/>
                      </a:lnTo>
                      <a:lnTo>
                        <a:pt x="41949" y="146130"/>
                      </a:lnTo>
                      <a:lnTo>
                        <a:pt x="66057" y="97913"/>
                      </a:lnTo>
                      <a:lnTo>
                        <a:pt x="23273" y="97077"/>
                      </a:lnTo>
                      <a:lnTo>
                        <a:pt x="50949" y="54293"/>
                      </a:lnTo>
                      <a:lnTo>
                        <a:pt x="54935" y="30634"/>
                      </a:lnTo>
                      <a:lnTo>
                        <a:pt x="34813" y="19930"/>
                      </a:lnTo>
                      <a:lnTo>
                        <a:pt x="45067"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2">
                  <a:extLst>
                    <a:ext uri="{FF2B5EF4-FFF2-40B4-BE49-F238E27FC236}">
                      <a16:creationId xmlns:a16="http://schemas.microsoft.com/office/drawing/2014/main" id="{329AE59B-A870-C89A-6C71-9348972A4F06}"/>
                    </a:ext>
                  </a:extLst>
                </p:cNvPr>
                <p:cNvSpPr/>
                <p:nvPr/>
              </p:nvSpPr>
              <p:spPr>
                <a:xfrm>
                  <a:off x="11452825" y="2199650"/>
                  <a:ext cx="1519650" cy="1111425"/>
                </a:xfrm>
                <a:custGeom>
                  <a:avLst/>
                  <a:gdLst/>
                  <a:ahLst/>
                  <a:cxnLst/>
                  <a:rect l="l" t="t" r="r" b="b"/>
                  <a:pathLst>
                    <a:path w="60786" h="44457" fill="none" extrusionOk="0">
                      <a:moveTo>
                        <a:pt x="0" y="0"/>
                      </a:moveTo>
                      <a:lnTo>
                        <a:pt x="20959" y="32916"/>
                      </a:lnTo>
                      <a:lnTo>
                        <a:pt x="60786" y="44456"/>
                      </a:lnTo>
                      <a:lnTo>
                        <a:pt x="46546" y="11540"/>
                      </a:lnTo>
                      <a:lnTo>
                        <a:pt x="20959" y="32916"/>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2">
                  <a:extLst>
                    <a:ext uri="{FF2B5EF4-FFF2-40B4-BE49-F238E27FC236}">
                      <a16:creationId xmlns:a16="http://schemas.microsoft.com/office/drawing/2014/main" id="{B01E10FE-8AB5-D18A-5D05-2CDC4AFF12DF}"/>
                    </a:ext>
                  </a:extLst>
                </p:cNvPr>
                <p:cNvSpPr/>
                <p:nvPr/>
              </p:nvSpPr>
              <p:spPr>
                <a:xfrm>
                  <a:off x="11712400" y="1382375"/>
                  <a:ext cx="1952000" cy="2570775"/>
                </a:xfrm>
                <a:custGeom>
                  <a:avLst/>
                  <a:gdLst/>
                  <a:ahLst/>
                  <a:cxnLst/>
                  <a:rect l="l" t="t" r="r" b="b"/>
                  <a:pathLst>
                    <a:path w="78080" h="102831" fill="none" extrusionOk="0">
                      <a:moveTo>
                        <a:pt x="61943" y="0"/>
                      </a:moveTo>
                      <a:lnTo>
                        <a:pt x="78079" y="34363"/>
                      </a:lnTo>
                      <a:lnTo>
                        <a:pt x="36163" y="44231"/>
                      </a:lnTo>
                      <a:lnTo>
                        <a:pt x="16651" y="24848"/>
                      </a:lnTo>
                      <a:lnTo>
                        <a:pt x="10576" y="65607"/>
                      </a:lnTo>
                      <a:lnTo>
                        <a:pt x="0" y="64161"/>
                      </a:lnTo>
                      <a:lnTo>
                        <a:pt x="5658" y="102831"/>
                      </a:lnTo>
                      <a:lnTo>
                        <a:pt x="12408" y="86469"/>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2">
                  <a:extLst>
                    <a:ext uri="{FF2B5EF4-FFF2-40B4-BE49-F238E27FC236}">
                      <a16:creationId xmlns:a16="http://schemas.microsoft.com/office/drawing/2014/main" id="{CED5DC13-9D35-CC8C-47CF-566DC1719C1F}"/>
                    </a:ext>
                  </a:extLst>
                </p:cNvPr>
                <p:cNvSpPr/>
                <p:nvPr/>
              </p:nvSpPr>
              <p:spPr>
                <a:xfrm>
                  <a:off x="13439350" y="4157250"/>
                  <a:ext cx="785950" cy="380125"/>
                </a:xfrm>
                <a:custGeom>
                  <a:avLst/>
                  <a:gdLst/>
                  <a:ahLst/>
                  <a:cxnLst/>
                  <a:rect l="l" t="t" r="r" b="b"/>
                  <a:pathLst>
                    <a:path w="31438" h="15205" fill="none" extrusionOk="0">
                      <a:moveTo>
                        <a:pt x="1" y="15205"/>
                      </a:moveTo>
                      <a:lnTo>
                        <a:pt x="31438" y="2636"/>
                      </a:lnTo>
                      <a:lnTo>
                        <a:pt x="16909" y="0"/>
                      </a:lnTo>
                      <a:close/>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2">
                  <a:extLst>
                    <a:ext uri="{FF2B5EF4-FFF2-40B4-BE49-F238E27FC236}">
                      <a16:creationId xmlns:a16="http://schemas.microsoft.com/office/drawing/2014/main" id="{6ED4C66F-C15F-2BAF-C237-AEAE395A90BE}"/>
                    </a:ext>
                  </a:extLst>
                </p:cNvPr>
                <p:cNvSpPr/>
                <p:nvPr/>
              </p:nvSpPr>
              <p:spPr>
                <a:xfrm>
                  <a:off x="10137300" y="5289525"/>
                  <a:ext cx="474175" cy="348800"/>
                </a:xfrm>
                <a:custGeom>
                  <a:avLst/>
                  <a:gdLst/>
                  <a:ahLst/>
                  <a:cxnLst/>
                  <a:rect l="l" t="t" r="r" b="b"/>
                  <a:pathLst>
                    <a:path w="18967" h="13952" fill="none" extrusionOk="0">
                      <a:moveTo>
                        <a:pt x="18966" y="1"/>
                      </a:moveTo>
                      <a:lnTo>
                        <a:pt x="1" y="1395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2">
                  <a:extLst>
                    <a:ext uri="{FF2B5EF4-FFF2-40B4-BE49-F238E27FC236}">
                      <a16:creationId xmlns:a16="http://schemas.microsoft.com/office/drawing/2014/main" id="{A84747A3-DF18-C224-0A98-9106B5D97E57}"/>
                    </a:ext>
                  </a:extLst>
                </p:cNvPr>
                <p:cNvSpPr/>
                <p:nvPr/>
              </p:nvSpPr>
              <p:spPr>
                <a:xfrm>
                  <a:off x="10646000" y="3651775"/>
                  <a:ext cx="421925" cy="277275"/>
                </a:xfrm>
                <a:custGeom>
                  <a:avLst/>
                  <a:gdLst/>
                  <a:ahLst/>
                  <a:cxnLst/>
                  <a:rect l="l" t="t" r="r" b="b"/>
                  <a:pathLst>
                    <a:path w="16877" h="11091" fill="none" extrusionOk="0">
                      <a:moveTo>
                        <a:pt x="16876" y="11090"/>
                      </a:moveTo>
                      <a:lnTo>
                        <a:pt x="0" y="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2">
                  <a:extLst>
                    <a:ext uri="{FF2B5EF4-FFF2-40B4-BE49-F238E27FC236}">
                      <a16:creationId xmlns:a16="http://schemas.microsoft.com/office/drawing/2014/main" id="{A75D96D4-F9FB-4146-1962-BCFDFC08FA1D}"/>
                    </a:ext>
                  </a:extLst>
                </p:cNvPr>
                <p:cNvSpPr/>
                <p:nvPr/>
              </p:nvSpPr>
              <p:spPr>
                <a:xfrm>
                  <a:off x="12695200" y="4485125"/>
                  <a:ext cx="109325" cy="379325"/>
                </a:xfrm>
                <a:custGeom>
                  <a:avLst/>
                  <a:gdLst/>
                  <a:ahLst/>
                  <a:cxnLst/>
                  <a:rect l="l" t="t" r="r" b="b"/>
                  <a:pathLst>
                    <a:path w="4373" h="15173" fill="none" extrusionOk="0">
                      <a:moveTo>
                        <a:pt x="1" y="0"/>
                      </a:moveTo>
                      <a:lnTo>
                        <a:pt x="4373" y="1517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2">
                  <a:extLst>
                    <a:ext uri="{FF2B5EF4-FFF2-40B4-BE49-F238E27FC236}">
                      <a16:creationId xmlns:a16="http://schemas.microsoft.com/office/drawing/2014/main" id="{48CB41CE-E335-C544-DDF5-1EF7F44B6D22}"/>
                    </a:ext>
                  </a:extLst>
                </p:cNvPr>
                <p:cNvSpPr/>
                <p:nvPr/>
              </p:nvSpPr>
              <p:spPr>
                <a:xfrm>
                  <a:off x="9369050" y="4637000"/>
                  <a:ext cx="2406050" cy="998125"/>
                </a:xfrm>
                <a:custGeom>
                  <a:avLst/>
                  <a:gdLst/>
                  <a:ahLst/>
                  <a:cxnLst/>
                  <a:rect l="l" t="t" r="r" b="b"/>
                  <a:pathLst>
                    <a:path w="96242" h="39925" fill="none" extrusionOk="0">
                      <a:moveTo>
                        <a:pt x="76633" y="12987"/>
                      </a:moveTo>
                      <a:lnTo>
                        <a:pt x="42142" y="1"/>
                      </a:lnTo>
                      <a:lnTo>
                        <a:pt x="79880" y="39924"/>
                      </a:lnTo>
                      <a:lnTo>
                        <a:pt x="76633" y="12987"/>
                      </a:lnTo>
                      <a:lnTo>
                        <a:pt x="96241" y="21698"/>
                      </a:lnTo>
                      <a:lnTo>
                        <a:pt x="79880" y="39924"/>
                      </a:lnTo>
                      <a:lnTo>
                        <a:pt x="49696" y="26102"/>
                      </a:lnTo>
                      <a:lnTo>
                        <a:pt x="42142" y="1"/>
                      </a:lnTo>
                      <a:lnTo>
                        <a:pt x="1" y="22630"/>
                      </a:lnTo>
                      <a:lnTo>
                        <a:pt x="49696" y="2610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2">
                  <a:extLst>
                    <a:ext uri="{FF2B5EF4-FFF2-40B4-BE49-F238E27FC236}">
                      <a16:creationId xmlns:a16="http://schemas.microsoft.com/office/drawing/2014/main" id="{B9F339F4-0969-7A47-F953-39EA69BE7F37}"/>
                    </a:ext>
                  </a:extLst>
                </p:cNvPr>
                <p:cNvSpPr/>
                <p:nvPr/>
              </p:nvSpPr>
              <p:spPr>
                <a:xfrm>
                  <a:off x="11853825" y="3610800"/>
                  <a:ext cx="1328400" cy="970775"/>
                </a:xfrm>
                <a:custGeom>
                  <a:avLst/>
                  <a:gdLst/>
                  <a:ahLst/>
                  <a:cxnLst/>
                  <a:rect l="l" t="t" r="r" b="b"/>
                  <a:pathLst>
                    <a:path w="53136" h="38831" fill="none" extrusionOk="0">
                      <a:moveTo>
                        <a:pt x="15719" y="38831"/>
                      </a:moveTo>
                      <a:lnTo>
                        <a:pt x="33656" y="34973"/>
                      </a:lnTo>
                      <a:lnTo>
                        <a:pt x="50210" y="14851"/>
                      </a:lnTo>
                      <a:lnTo>
                        <a:pt x="1" y="13694"/>
                      </a:lnTo>
                      <a:lnTo>
                        <a:pt x="15719" y="38831"/>
                      </a:lnTo>
                      <a:lnTo>
                        <a:pt x="50210" y="14851"/>
                      </a:lnTo>
                      <a:lnTo>
                        <a:pt x="53135" y="0"/>
                      </a:lnTo>
                      <a:lnTo>
                        <a:pt x="1" y="13694"/>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2">
                  <a:extLst>
                    <a:ext uri="{FF2B5EF4-FFF2-40B4-BE49-F238E27FC236}">
                      <a16:creationId xmlns:a16="http://schemas.microsoft.com/office/drawing/2014/main" id="{8062B65A-89D5-0D05-6193-7602B8A9A5B9}"/>
                    </a:ext>
                  </a:extLst>
                </p:cNvPr>
                <p:cNvSpPr/>
                <p:nvPr/>
              </p:nvSpPr>
              <p:spPr>
                <a:xfrm>
                  <a:off x="10941725" y="1359075"/>
                  <a:ext cx="1862800" cy="4221400"/>
                </a:xfrm>
                <a:custGeom>
                  <a:avLst/>
                  <a:gdLst/>
                  <a:ahLst/>
                  <a:cxnLst/>
                  <a:rect l="l" t="t" r="r" b="b"/>
                  <a:pathLst>
                    <a:path w="74512" h="168856" fill="none" extrusionOk="0">
                      <a:moveTo>
                        <a:pt x="55353" y="157958"/>
                      </a:moveTo>
                      <a:lnTo>
                        <a:pt x="41210" y="168855"/>
                      </a:lnTo>
                      <a:lnTo>
                        <a:pt x="33334" y="152815"/>
                      </a:lnTo>
                      <a:lnTo>
                        <a:pt x="55353" y="157958"/>
                      </a:lnTo>
                      <a:lnTo>
                        <a:pt x="74512" y="140247"/>
                      </a:lnTo>
                      <a:lnTo>
                        <a:pt x="33334" y="152815"/>
                      </a:lnTo>
                      <a:lnTo>
                        <a:pt x="5047" y="102798"/>
                      </a:lnTo>
                      <a:lnTo>
                        <a:pt x="1" y="64128"/>
                      </a:lnTo>
                      <a:lnTo>
                        <a:pt x="20444" y="33623"/>
                      </a:lnTo>
                      <a:lnTo>
                        <a:pt x="47478" y="25780"/>
                      </a:lnTo>
                      <a:lnTo>
                        <a:pt x="47157" y="1865"/>
                      </a:lnTo>
                      <a:lnTo>
                        <a:pt x="65415" y="0"/>
                      </a:lnTo>
                      <a:lnTo>
                        <a:pt x="47478" y="2578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2">
                  <a:extLst>
                    <a:ext uri="{FF2B5EF4-FFF2-40B4-BE49-F238E27FC236}">
                      <a16:creationId xmlns:a16="http://schemas.microsoft.com/office/drawing/2014/main" id="{779DBCF3-AE72-5B37-8214-FC905FE80525}"/>
                    </a:ext>
                  </a:extLst>
                </p:cNvPr>
                <p:cNvSpPr/>
                <p:nvPr/>
              </p:nvSpPr>
              <p:spPr>
                <a:xfrm>
                  <a:off x="11631225" y="5472750"/>
                  <a:ext cx="744175" cy="196925"/>
                </a:xfrm>
                <a:custGeom>
                  <a:avLst/>
                  <a:gdLst/>
                  <a:ahLst/>
                  <a:cxnLst/>
                  <a:rect l="l" t="t" r="r" b="b"/>
                  <a:pathLst>
                    <a:path w="29767" h="7877" fill="none" extrusionOk="0">
                      <a:moveTo>
                        <a:pt x="1" y="7876"/>
                      </a:moveTo>
                      <a:lnTo>
                        <a:pt x="13630" y="4308"/>
                      </a:lnTo>
                      <a:lnTo>
                        <a:pt x="29766"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2">
                  <a:extLst>
                    <a:ext uri="{FF2B5EF4-FFF2-40B4-BE49-F238E27FC236}">
                      <a16:creationId xmlns:a16="http://schemas.microsoft.com/office/drawing/2014/main" id="{6F2EEF75-A608-F3F3-4B35-F4874E07FA44}"/>
                    </a:ext>
                  </a:extLst>
                </p:cNvPr>
                <p:cNvSpPr/>
                <p:nvPr/>
              </p:nvSpPr>
              <p:spPr>
                <a:xfrm>
                  <a:off x="10422600" y="4566275"/>
                  <a:ext cx="712025" cy="70750"/>
                </a:xfrm>
                <a:custGeom>
                  <a:avLst/>
                  <a:gdLst/>
                  <a:ahLst/>
                  <a:cxnLst/>
                  <a:rect l="l" t="t" r="r" b="b"/>
                  <a:pathLst>
                    <a:path w="28481" h="2830" fill="none" extrusionOk="0">
                      <a:moveTo>
                        <a:pt x="0" y="2830"/>
                      </a:moveTo>
                      <a:lnTo>
                        <a:pt x="28480"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2">
                  <a:extLst>
                    <a:ext uri="{FF2B5EF4-FFF2-40B4-BE49-F238E27FC236}">
                      <a16:creationId xmlns:a16="http://schemas.microsoft.com/office/drawing/2014/main" id="{425972B6-912E-537A-A246-18EBF8974170}"/>
                    </a:ext>
                  </a:extLst>
                </p:cNvPr>
                <p:cNvSpPr/>
                <p:nvPr/>
              </p:nvSpPr>
              <p:spPr>
                <a:xfrm>
                  <a:off x="13862050" y="3331925"/>
                  <a:ext cx="179225" cy="825350"/>
                </a:xfrm>
                <a:custGeom>
                  <a:avLst/>
                  <a:gdLst/>
                  <a:ahLst/>
                  <a:cxnLst/>
                  <a:rect l="l" t="t" r="r" b="b"/>
                  <a:pathLst>
                    <a:path w="7169" h="33014" fill="none" extrusionOk="0">
                      <a:moveTo>
                        <a:pt x="1" y="33013"/>
                      </a:moveTo>
                      <a:lnTo>
                        <a:pt x="7169"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2">
                  <a:extLst>
                    <a:ext uri="{FF2B5EF4-FFF2-40B4-BE49-F238E27FC236}">
                      <a16:creationId xmlns:a16="http://schemas.microsoft.com/office/drawing/2014/main" id="{D0AF2AC2-0BB7-3DC7-7067-7F182E18D92C}"/>
                    </a:ext>
                  </a:extLst>
                </p:cNvPr>
                <p:cNvSpPr/>
                <p:nvPr/>
              </p:nvSpPr>
              <p:spPr>
                <a:xfrm>
                  <a:off x="12398675" y="1151725"/>
                  <a:ext cx="178425" cy="206575"/>
                </a:xfrm>
                <a:custGeom>
                  <a:avLst/>
                  <a:gdLst/>
                  <a:ahLst/>
                  <a:cxnLst/>
                  <a:rect l="l" t="t" r="r" b="b"/>
                  <a:pathLst>
                    <a:path w="7137" h="8263" fill="none" extrusionOk="0">
                      <a:moveTo>
                        <a:pt x="7137" y="8262"/>
                      </a:moveTo>
                      <a:lnTo>
                        <a:pt x="1"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42">
                <a:extLst>
                  <a:ext uri="{FF2B5EF4-FFF2-40B4-BE49-F238E27FC236}">
                    <a16:creationId xmlns:a16="http://schemas.microsoft.com/office/drawing/2014/main" id="{DAB0FD0E-64C3-A02C-DC12-8CF5851DA9C6}"/>
                  </a:ext>
                </a:extLst>
              </p:cNvPr>
              <p:cNvGrpSpPr/>
              <p:nvPr/>
            </p:nvGrpSpPr>
            <p:grpSpPr>
              <a:xfrm>
                <a:off x="9348175" y="863250"/>
                <a:ext cx="5209825" cy="5078850"/>
                <a:chOff x="9348175" y="863250"/>
                <a:chExt cx="5209825" cy="5078850"/>
              </a:xfrm>
            </p:grpSpPr>
            <p:sp>
              <p:nvSpPr>
                <p:cNvPr id="1790" name="Google Shape;1790;p42">
                  <a:extLst>
                    <a:ext uri="{FF2B5EF4-FFF2-40B4-BE49-F238E27FC236}">
                      <a16:creationId xmlns:a16="http://schemas.microsoft.com/office/drawing/2014/main" id="{03CA25F8-0099-8C9E-2C92-10FD92561277}"/>
                    </a:ext>
                  </a:extLst>
                </p:cNvPr>
                <p:cNvSpPr/>
                <p:nvPr/>
              </p:nvSpPr>
              <p:spPr>
                <a:xfrm>
                  <a:off x="10724750" y="2312150"/>
                  <a:ext cx="41825" cy="41825"/>
                </a:xfrm>
                <a:custGeom>
                  <a:avLst/>
                  <a:gdLst/>
                  <a:ahLst/>
                  <a:cxnLst/>
                  <a:rect l="l" t="t" r="r" b="b"/>
                  <a:pathLst>
                    <a:path w="1673" h="1673" extrusionOk="0">
                      <a:moveTo>
                        <a:pt x="836" y="1"/>
                      </a:moveTo>
                      <a:cubicBezTo>
                        <a:pt x="386" y="1"/>
                        <a:pt x="1" y="386"/>
                        <a:pt x="1" y="836"/>
                      </a:cubicBezTo>
                      <a:cubicBezTo>
                        <a:pt x="1" y="1286"/>
                        <a:pt x="386" y="1672"/>
                        <a:pt x="836" y="1672"/>
                      </a:cubicBezTo>
                      <a:cubicBezTo>
                        <a:pt x="1318" y="1672"/>
                        <a:pt x="1672" y="1286"/>
                        <a:pt x="1672" y="836"/>
                      </a:cubicBezTo>
                      <a:cubicBezTo>
                        <a:pt x="1672"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2">
                  <a:extLst>
                    <a:ext uri="{FF2B5EF4-FFF2-40B4-BE49-F238E27FC236}">
                      <a16:creationId xmlns:a16="http://schemas.microsoft.com/office/drawing/2014/main" id="{DF2E3836-BD50-E5BF-4B22-1D0F667229F5}"/>
                    </a:ext>
                  </a:extLst>
                </p:cNvPr>
                <p:cNvSpPr/>
                <p:nvPr/>
              </p:nvSpPr>
              <p:spPr>
                <a:xfrm>
                  <a:off x="12107775" y="1979450"/>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2">
                  <a:extLst>
                    <a:ext uri="{FF2B5EF4-FFF2-40B4-BE49-F238E27FC236}">
                      <a16:creationId xmlns:a16="http://schemas.microsoft.com/office/drawing/2014/main" id="{12571A95-CDF5-6141-47FA-83FB0C7F1E14}"/>
                    </a:ext>
                  </a:extLst>
                </p:cNvPr>
                <p:cNvSpPr/>
                <p:nvPr/>
              </p:nvSpPr>
              <p:spPr>
                <a:xfrm>
                  <a:off x="12959600" y="328210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2">
                  <a:extLst>
                    <a:ext uri="{FF2B5EF4-FFF2-40B4-BE49-F238E27FC236}">
                      <a16:creationId xmlns:a16="http://schemas.microsoft.com/office/drawing/2014/main" id="{03E73D81-BEC7-4E69-85E1-A41C06B4CFDE}"/>
                    </a:ext>
                  </a:extLst>
                </p:cNvPr>
                <p:cNvSpPr/>
                <p:nvPr/>
              </p:nvSpPr>
              <p:spPr>
                <a:xfrm>
                  <a:off x="13743125" y="1628275"/>
                  <a:ext cx="41800" cy="42625"/>
                </a:xfrm>
                <a:custGeom>
                  <a:avLst/>
                  <a:gdLst/>
                  <a:ahLst/>
                  <a:cxnLst/>
                  <a:rect l="l" t="t" r="r" b="b"/>
                  <a:pathLst>
                    <a:path w="1672" h="1705" extrusionOk="0">
                      <a:moveTo>
                        <a:pt x="836" y="1"/>
                      </a:moveTo>
                      <a:cubicBezTo>
                        <a:pt x="354" y="1"/>
                        <a:pt x="0" y="386"/>
                        <a:pt x="0" y="868"/>
                      </a:cubicBezTo>
                      <a:cubicBezTo>
                        <a:pt x="0" y="1318"/>
                        <a:pt x="354" y="1704"/>
                        <a:pt x="836" y="1704"/>
                      </a:cubicBezTo>
                      <a:cubicBezTo>
                        <a:pt x="1286" y="1704"/>
                        <a:pt x="1672" y="1318"/>
                        <a:pt x="1672" y="868"/>
                      </a:cubicBezTo>
                      <a:cubicBezTo>
                        <a:pt x="1672" y="386"/>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2">
                  <a:extLst>
                    <a:ext uri="{FF2B5EF4-FFF2-40B4-BE49-F238E27FC236}">
                      <a16:creationId xmlns:a16="http://schemas.microsoft.com/office/drawing/2014/main" id="{3285726A-CFFD-4721-658A-E98B0C27CBF5}"/>
                    </a:ext>
                  </a:extLst>
                </p:cNvPr>
                <p:cNvSpPr/>
                <p:nvPr/>
              </p:nvSpPr>
              <p:spPr>
                <a:xfrm>
                  <a:off x="11690700" y="2964675"/>
                  <a:ext cx="42600" cy="42625"/>
                </a:xfrm>
                <a:custGeom>
                  <a:avLst/>
                  <a:gdLst/>
                  <a:ahLst/>
                  <a:cxnLst/>
                  <a:rect l="l" t="t" r="r" b="b"/>
                  <a:pathLst>
                    <a:path w="1704" h="1705" extrusionOk="0">
                      <a:moveTo>
                        <a:pt x="868" y="1"/>
                      </a:moveTo>
                      <a:cubicBezTo>
                        <a:pt x="386" y="1"/>
                        <a:pt x="0" y="387"/>
                        <a:pt x="0" y="869"/>
                      </a:cubicBezTo>
                      <a:cubicBezTo>
                        <a:pt x="0" y="1319"/>
                        <a:pt x="386" y="1705"/>
                        <a:pt x="868" y="1705"/>
                      </a:cubicBezTo>
                      <a:cubicBezTo>
                        <a:pt x="1318" y="1705"/>
                        <a:pt x="1704" y="1319"/>
                        <a:pt x="1704" y="869"/>
                      </a:cubicBezTo>
                      <a:cubicBezTo>
                        <a:pt x="1704" y="387"/>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2">
                  <a:extLst>
                    <a:ext uri="{FF2B5EF4-FFF2-40B4-BE49-F238E27FC236}">
                      <a16:creationId xmlns:a16="http://schemas.microsoft.com/office/drawing/2014/main" id="{A02A3E5F-C679-81AA-BF84-9397E197862E}"/>
                    </a:ext>
                  </a:extLst>
                </p:cNvPr>
                <p:cNvSpPr/>
                <p:nvPr/>
              </p:nvSpPr>
              <p:spPr>
                <a:xfrm>
                  <a:off x="12671100" y="4466625"/>
                  <a:ext cx="42625" cy="41825"/>
                </a:xfrm>
                <a:custGeom>
                  <a:avLst/>
                  <a:gdLst/>
                  <a:ahLst/>
                  <a:cxnLst/>
                  <a:rect l="l" t="t" r="r" b="b"/>
                  <a:pathLst>
                    <a:path w="1705" h="1673" extrusionOk="0">
                      <a:moveTo>
                        <a:pt x="836" y="1"/>
                      </a:moveTo>
                      <a:cubicBezTo>
                        <a:pt x="386" y="1"/>
                        <a:pt x="1" y="387"/>
                        <a:pt x="1" y="837"/>
                      </a:cubicBezTo>
                      <a:cubicBezTo>
                        <a:pt x="1" y="1319"/>
                        <a:pt x="386" y="1672"/>
                        <a:pt x="836" y="1672"/>
                      </a:cubicBezTo>
                      <a:cubicBezTo>
                        <a:pt x="1318" y="1672"/>
                        <a:pt x="1704" y="1319"/>
                        <a:pt x="1704" y="837"/>
                      </a:cubicBezTo>
                      <a:cubicBezTo>
                        <a:pt x="1704" y="387"/>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2">
                  <a:extLst>
                    <a:ext uri="{FF2B5EF4-FFF2-40B4-BE49-F238E27FC236}">
                      <a16:creationId xmlns:a16="http://schemas.microsoft.com/office/drawing/2014/main" id="{2C20CCAF-4D64-E1F7-DD18-342915AEEFA5}"/>
                    </a:ext>
                  </a:extLst>
                </p:cNvPr>
                <p:cNvSpPr/>
                <p:nvPr/>
              </p:nvSpPr>
              <p:spPr>
                <a:xfrm>
                  <a:off x="9348175" y="5181850"/>
                  <a:ext cx="42600" cy="42625"/>
                </a:xfrm>
                <a:custGeom>
                  <a:avLst/>
                  <a:gdLst/>
                  <a:ahLst/>
                  <a:cxnLst/>
                  <a:rect l="l" t="t" r="r" b="b"/>
                  <a:pathLst>
                    <a:path w="1704" h="1705" extrusionOk="0">
                      <a:moveTo>
                        <a:pt x="836" y="1"/>
                      </a:moveTo>
                      <a:cubicBezTo>
                        <a:pt x="386" y="1"/>
                        <a:pt x="0" y="386"/>
                        <a:pt x="0" y="836"/>
                      </a:cubicBezTo>
                      <a:cubicBezTo>
                        <a:pt x="0" y="1318"/>
                        <a:pt x="386" y="1704"/>
                        <a:pt x="836" y="1704"/>
                      </a:cubicBezTo>
                      <a:cubicBezTo>
                        <a:pt x="1318" y="1704"/>
                        <a:pt x="1704" y="1318"/>
                        <a:pt x="1704" y="836"/>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2">
                  <a:extLst>
                    <a:ext uri="{FF2B5EF4-FFF2-40B4-BE49-F238E27FC236}">
                      <a16:creationId xmlns:a16="http://schemas.microsoft.com/office/drawing/2014/main" id="{459CE5A2-F69A-133E-E1AC-09E6468C9C70}"/>
                    </a:ext>
                  </a:extLst>
                </p:cNvPr>
                <p:cNvSpPr/>
                <p:nvPr/>
              </p:nvSpPr>
              <p:spPr>
                <a:xfrm>
                  <a:off x="11122550" y="4545400"/>
                  <a:ext cx="41800" cy="41800"/>
                </a:xfrm>
                <a:custGeom>
                  <a:avLst/>
                  <a:gdLst/>
                  <a:ahLst/>
                  <a:cxnLst/>
                  <a:rect l="l" t="t" r="r" b="b"/>
                  <a:pathLst>
                    <a:path w="1672" h="1672" extrusionOk="0">
                      <a:moveTo>
                        <a:pt x="836" y="0"/>
                      </a:moveTo>
                      <a:cubicBezTo>
                        <a:pt x="386" y="0"/>
                        <a:pt x="0" y="354"/>
                        <a:pt x="0" y="836"/>
                      </a:cubicBezTo>
                      <a:cubicBezTo>
                        <a:pt x="0" y="1286"/>
                        <a:pt x="386" y="1672"/>
                        <a:pt x="836" y="1672"/>
                      </a:cubicBezTo>
                      <a:cubicBezTo>
                        <a:pt x="1318" y="1672"/>
                        <a:pt x="1672" y="1286"/>
                        <a:pt x="1672" y="836"/>
                      </a:cubicBezTo>
                      <a:cubicBezTo>
                        <a:pt x="1672" y="354"/>
                        <a:pt x="1318"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2">
                  <a:extLst>
                    <a:ext uri="{FF2B5EF4-FFF2-40B4-BE49-F238E27FC236}">
                      <a16:creationId xmlns:a16="http://schemas.microsoft.com/office/drawing/2014/main" id="{D5D31A3E-267B-8F6B-42F0-371F07E08F5E}"/>
                    </a:ext>
                  </a:extLst>
                </p:cNvPr>
                <p:cNvSpPr/>
                <p:nvPr/>
              </p:nvSpPr>
              <p:spPr>
                <a:xfrm>
                  <a:off x="10115625" y="5616600"/>
                  <a:ext cx="42600" cy="42625"/>
                </a:xfrm>
                <a:custGeom>
                  <a:avLst/>
                  <a:gdLst/>
                  <a:ahLst/>
                  <a:cxnLst/>
                  <a:rect l="l" t="t" r="r" b="b"/>
                  <a:pathLst>
                    <a:path w="1704" h="1705" extrusionOk="0">
                      <a:moveTo>
                        <a:pt x="868" y="1"/>
                      </a:moveTo>
                      <a:cubicBezTo>
                        <a:pt x="386" y="1"/>
                        <a:pt x="0" y="386"/>
                        <a:pt x="0" y="869"/>
                      </a:cubicBezTo>
                      <a:cubicBezTo>
                        <a:pt x="0" y="1319"/>
                        <a:pt x="386" y="1704"/>
                        <a:pt x="868" y="1704"/>
                      </a:cubicBezTo>
                      <a:cubicBezTo>
                        <a:pt x="1318" y="1704"/>
                        <a:pt x="1704" y="1319"/>
                        <a:pt x="1704" y="869"/>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2">
                  <a:extLst>
                    <a:ext uri="{FF2B5EF4-FFF2-40B4-BE49-F238E27FC236}">
                      <a16:creationId xmlns:a16="http://schemas.microsoft.com/office/drawing/2014/main" id="{238E1787-8ED9-0FF3-6585-36EC5CB2417C}"/>
                    </a:ext>
                  </a:extLst>
                </p:cNvPr>
                <p:cNvSpPr/>
                <p:nvPr/>
              </p:nvSpPr>
              <p:spPr>
                <a:xfrm>
                  <a:off x="12002500" y="3531225"/>
                  <a:ext cx="42600" cy="41825"/>
                </a:xfrm>
                <a:custGeom>
                  <a:avLst/>
                  <a:gdLst/>
                  <a:ahLst/>
                  <a:cxnLst/>
                  <a:rect l="l" t="t" r="r" b="b"/>
                  <a:pathLst>
                    <a:path w="1704" h="1673" extrusionOk="0">
                      <a:moveTo>
                        <a:pt x="836" y="1"/>
                      </a:moveTo>
                      <a:cubicBezTo>
                        <a:pt x="386" y="1"/>
                        <a:pt x="0" y="354"/>
                        <a:pt x="0" y="837"/>
                      </a:cubicBezTo>
                      <a:cubicBezTo>
                        <a:pt x="0" y="1287"/>
                        <a:pt x="386" y="1672"/>
                        <a:pt x="836" y="1672"/>
                      </a:cubicBezTo>
                      <a:cubicBezTo>
                        <a:pt x="1318" y="1672"/>
                        <a:pt x="1704" y="1287"/>
                        <a:pt x="1704" y="837"/>
                      </a:cubicBezTo>
                      <a:cubicBezTo>
                        <a:pt x="1704" y="354"/>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2">
                  <a:extLst>
                    <a:ext uri="{FF2B5EF4-FFF2-40B4-BE49-F238E27FC236}">
                      <a16:creationId xmlns:a16="http://schemas.microsoft.com/office/drawing/2014/main" id="{E5C33332-792A-D3DF-18B5-B04C89A9401B}"/>
                    </a:ext>
                  </a:extLst>
                </p:cNvPr>
                <p:cNvSpPr/>
                <p:nvPr/>
              </p:nvSpPr>
              <p:spPr>
                <a:xfrm>
                  <a:off x="10624300" y="3630075"/>
                  <a:ext cx="42625" cy="42625"/>
                </a:xfrm>
                <a:custGeom>
                  <a:avLst/>
                  <a:gdLst/>
                  <a:ahLst/>
                  <a:cxnLst/>
                  <a:rect l="l" t="t" r="r" b="b"/>
                  <a:pathLst>
                    <a:path w="1705" h="1705" extrusionOk="0">
                      <a:moveTo>
                        <a:pt x="868" y="1"/>
                      </a:moveTo>
                      <a:cubicBezTo>
                        <a:pt x="386" y="1"/>
                        <a:pt x="0" y="386"/>
                        <a:pt x="0" y="868"/>
                      </a:cubicBezTo>
                      <a:cubicBezTo>
                        <a:pt x="0" y="1318"/>
                        <a:pt x="386" y="1704"/>
                        <a:pt x="868" y="1704"/>
                      </a:cubicBezTo>
                      <a:cubicBezTo>
                        <a:pt x="1318" y="1704"/>
                        <a:pt x="1704" y="1318"/>
                        <a:pt x="1704" y="868"/>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2">
                  <a:extLst>
                    <a:ext uri="{FF2B5EF4-FFF2-40B4-BE49-F238E27FC236}">
                      <a16:creationId xmlns:a16="http://schemas.microsoft.com/office/drawing/2014/main" id="{3C1FF209-B8AB-2546-BA2D-A4B510E08F81}"/>
                    </a:ext>
                  </a:extLst>
                </p:cNvPr>
                <p:cNvSpPr/>
                <p:nvPr/>
              </p:nvSpPr>
              <p:spPr>
                <a:xfrm>
                  <a:off x="13161300" y="3589900"/>
                  <a:ext cx="41825" cy="42600"/>
                </a:xfrm>
                <a:custGeom>
                  <a:avLst/>
                  <a:gdLst/>
                  <a:ahLst/>
                  <a:cxnLst/>
                  <a:rect l="l" t="t" r="r" b="b"/>
                  <a:pathLst>
                    <a:path w="1673" h="1704" extrusionOk="0">
                      <a:moveTo>
                        <a:pt x="836" y="0"/>
                      </a:moveTo>
                      <a:cubicBezTo>
                        <a:pt x="354" y="0"/>
                        <a:pt x="1" y="386"/>
                        <a:pt x="1" y="836"/>
                      </a:cubicBezTo>
                      <a:cubicBezTo>
                        <a:pt x="1" y="1318"/>
                        <a:pt x="354" y="1704"/>
                        <a:pt x="836" y="1704"/>
                      </a:cubicBezTo>
                      <a:cubicBezTo>
                        <a:pt x="1319" y="1704"/>
                        <a:pt x="1672" y="1318"/>
                        <a:pt x="1672" y="836"/>
                      </a:cubicBezTo>
                      <a:cubicBezTo>
                        <a:pt x="1672" y="386"/>
                        <a:pt x="1319"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2">
                  <a:extLst>
                    <a:ext uri="{FF2B5EF4-FFF2-40B4-BE49-F238E27FC236}">
                      <a16:creationId xmlns:a16="http://schemas.microsoft.com/office/drawing/2014/main" id="{6433B432-B17F-4E19-8172-EBC640F475D6}"/>
                    </a:ext>
                  </a:extLst>
                </p:cNvPr>
                <p:cNvSpPr/>
                <p:nvPr/>
              </p:nvSpPr>
              <p:spPr>
                <a:xfrm>
                  <a:off x="14516200" y="473905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2">
                  <a:extLst>
                    <a:ext uri="{FF2B5EF4-FFF2-40B4-BE49-F238E27FC236}">
                      <a16:creationId xmlns:a16="http://schemas.microsoft.com/office/drawing/2014/main" id="{480DAFC6-3CFA-DDFC-F001-360BC9FE94D5}"/>
                    </a:ext>
                  </a:extLst>
                </p:cNvPr>
                <p:cNvSpPr/>
                <p:nvPr/>
              </p:nvSpPr>
              <p:spPr>
                <a:xfrm>
                  <a:off x="13821075" y="5063725"/>
                  <a:ext cx="42600" cy="42600"/>
                </a:xfrm>
                <a:custGeom>
                  <a:avLst/>
                  <a:gdLst/>
                  <a:ahLst/>
                  <a:cxnLst/>
                  <a:rect l="l" t="t" r="r" b="b"/>
                  <a:pathLst>
                    <a:path w="1704" h="1704" extrusionOk="0">
                      <a:moveTo>
                        <a:pt x="868" y="0"/>
                      </a:moveTo>
                      <a:cubicBezTo>
                        <a:pt x="386" y="0"/>
                        <a:pt x="0" y="386"/>
                        <a:pt x="0" y="868"/>
                      </a:cubicBezTo>
                      <a:cubicBezTo>
                        <a:pt x="0" y="1318"/>
                        <a:pt x="386" y="1704"/>
                        <a:pt x="868" y="1704"/>
                      </a:cubicBezTo>
                      <a:cubicBezTo>
                        <a:pt x="1318" y="1704"/>
                        <a:pt x="1704" y="1318"/>
                        <a:pt x="1704" y="868"/>
                      </a:cubicBezTo>
                      <a:cubicBezTo>
                        <a:pt x="1704" y="386"/>
                        <a:pt x="1318" y="0"/>
                        <a:pt x="86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2">
                  <a:extLst>
                    <a:ext uri="{FF2B5EF4-FFF2-40B4-BE49-F238E27FC236}">
                      <a16:creationId xmlns:a16="http://schemas.microsoft.com/office/drawing/2014/main" id="{A010D4E4-D25A-B83E-5F41-CFDB23DA7BE7}"/>
                    </a:ext>
                  </a:extLst>
                </p:cNvPr>
                <p:cNvSpPr/>
                <p:nvPr/>
              </p:nvSpPr>
              <p:spPr>
                <a:xfrm>
                  <a:off x="13674800" y="5776525"/>
                  <a:ext cx="41825" cy="42625"/>
                </a:xfrm>
                <a:custGeom>
                  <a:avLst/>
                  <a:gdLst/>
                  <a:ahLst/>
                  <a:cxnLst/>
                  <a:rect l="l" t="t" r="r" b="b"/>
                  <a:pathLst>
                    <a:path w="1673" h="1705" extrusionOk="0">
                      <a:moveTo>
                        <a:pt x="837" y="0"/>
                      </a:moveTo>
                      <a:cubicBezTo>
                        <a:pt x="387" y="0"/>
                        <a:pt x="1" y="386"/>
                        <a:pt x="1" y="836"/>
                      </a:cubicBezTo>
                      <a:cubicBezTo>
                        <a:pt x="1" y="1318"/>
                        <a:pt x="387" y="1704"/>
                        <a:pt x="837" y="1704"/>
                      </a:cubicBezTo>
                      <a:cubicBezTo>
                        <a:pt x="1319" y="1704"/>
                        <a:pt x="1673" y="1318"/>
                        <a:pt x="1673" y="836"/>
                      </a:cubicBezTo>
                      <a:cubicBezTo>
                        <a:pt x="1673"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2">
                  <a:extLst>
                    <a:ext uri="{FF2B5EF4-FFF2-40B4-BE49-F238E27FC236}">
                      <a16:creationId xmlns:a16="http://schemas.microsoft.com/office/drawing/2014/main" id="{6E8C5A49-B3D1-B012-BE2C-EE90AD981767}"/>
                    </a:ext>
                  </a:extLst>
                </p:cNvPr>
                <p:cNvSpPr/>
                <p:nvPr/>
              </p:nvSpPr>
              <p:spPr>
                <a:xfrm>
                  <a:off x="13244075" y="5739550"/>
                  <a:ext cx="42625" cy="41825"/>
                </a:xfrm>
                <a:custGeom>
                  <a:avLst/>
                  <a:gdLst/>
                  <a:ahLst/>
                  <a:cxnLst/>
                  <a:rect l="l" t="t" r="r" b="b"/>
                  <a:pathLst>
                    <a:path w="1705" h="1673" extrusionOk="0">
                      <a:moveTo>
                        <a:pt x="868" y="1"/>
                      </a:moveTo>
                      <a:cubicBezTo>
                        <a:pt x="386" y="1"/>
                        <a:pt x="1" y="354"/>
                        <a:pt x="1" y="837"/>
                      </a:cubicBezTo>
                      <a:cubicBezTo>
                        <a:pt x="1" y="1319"/>
                        <a:pt x="386" y="1672"/>
                        <a:pt x="868" y="1672"/>
                      </a:cubicBezTo>
                      <a:cubicBezTo>
                        <a:pt x="1318" y="1672"/>
                        <a:pt x="1704" y="1319"/>
                        <a:pt x="1704" y="837"/>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2">
                  <a:extLst>
                    <a:ext uri="{FF2B5EF4-FFF2-40B4-BE49-F238E27FC236}">
                      <a16:creationId xmlns:a16="http://schemas.microsoft.com/office/drawing/2014/main" id="{ADADED4E-593F-F88D-6783-A728283FCEAE}"/>
                    </a:ext>
                  </a:extLst>
                </p:cNvPr>
                <p:cNvSpPr/>
                <p:nvPr/>
              </p:nvSpPr>
              <p:spPr>
                <a:xfrm>
                  <a:off x="12369750" y="5899475"/>
                  <a:ext cx="42600" cy="42625"/>
                </a:xfrm>
                <a:custGeom>
                  <a:avLst/>
                  <a:gdLst/>
                  <a:ahLst/>
                  <a:cxnLst/>
                  <a:rect l="l" t="t" r="r" b="b"/>
                  <a:pathLst>
                    <a:path w="1704" h="1705" extrusionOk="0">
                      <a:moveTo>
                        <a:pt x="836" y="1"/>
                      </a:moveTo>
                      <a:cubicBezTo>
                        <a:pt x="386" y="1"/>
                        <a:pt x="0" y="386"/>
                        <a:pt x="0" y="868"/>
                      </a:cubicBezTo>
                      <a:cubicBezTo>
                        <a:pt x="0" y="1319"/>
                        <a:pt x="386" y="1704"/>
                        <a:pt x="836" y="1704"/>
                      </a:cubicBezTo>
                      <a:cubicBezTo>
                        <a:pt x="1318" y="1704"/>
                        <a:pt x="1704" y="1319"/>
                        <a:pt x="1704" y="868"/>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2">
                  <a:extLst>
                    <a:ext uri="{FF2B5EF4-FFF2-40B4-BE49-F238E27FC236}">
                      <a16:creationId xmlns:a16="http://schemas.microsoft.com/office/drawing/2014/main" id="{78652DF5-CCBE-0E5A-F7D1-43F2575A6AEA}"/>
                    </a:ext>
                  </a:extLst>
                </p:cNvPr>
                <p:cNvSpPr/>
                <p:nvPr/>
              </p:nvSpPr>
              <p:spPr>
                <a:xfrm>
                  <a:off x="11950250" y="5549100"/>
                  <a:ext cx="42625" cy="41825"/>
                </a:xfrm>
                <a:custGeom>
                  <a:avLst/>
                  <a:gdLst/>
                  <a:ahLst/>
                  <a:cxnLst/>
                  <a:rect l="l" t="t" r="r" b="b"/>
                  <a:pathLst>
                    <a:path w="1705" h="1673" extrusionOk="0">
                      <a:moveTo>
                        <a:pt x="869" y="1"/>
                      </a:moveTo>
                      <a:cubicBezTo>
                        <a:pt x="387" y="1"/>
                        <a:pt x="1" y="354"/>
                        <a:pt x="1" y="836"/>
                      </a:cubicBezTo>
                      <a:cubicBezTo>
                        <a:pt x="1" y="1286"/>
                        <a:pt x="387" y="1672"/>
                        <a:pt x="869" y="1672"/>
                      </a:cubicBezTo>
                      <a:cubicBezTo>
                        <a:pt x="1319" y="1672"/>
                        <a:pt x="1705" y="1286"/>
                        <a:pt x="1705" y="836"/>
                      </a:cubicBezTo>
                      <a:cubicBezTo>
                        <a:pt x="1705" y="354"/>
                        <a:pt x="1319" y="1"/>
                        <a:pt x="86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2">
                  <a:extLst>
                    <a:ext uri="{FF2B5EF4-FFF2-40B4-BE49-F238E27FC236}">
                      <a16:creationId xmlns:a16="http://schemas.microsoft.com/office/drawing/2014/main" id="{39995BBC-4520-3711-4419-CD4F9A334C29}"/>
                    </a:ext>
                  </a:extLst>
                </p:cNvPr>
                <p:cNvSpPr/>
                <p:nvPr/>
              </p:nvSpPr>
              <p:spPr>
                <a:xfrm>
                  <a:off x="11609525" y="5647950"/>
                  <a:ext cx="42625" cy="42625"/>
                </a:xfrm>
                <a:custGeom>
                  <a:avLst/>
                  <a:gdLst/>
                  <a:ahLst/>
                  <a:cxnLst/>
                  <a:rect l="l" t="t" r="r" b="b"/>
                  <a:pathLst>
                    <a:path w="1705" h="1705" extrusionOk="0">
                      <a:moveTo>
                        <a:pt x="869" y="0"/>
                      </a:moveTo>
                      <a:cubicBezTo>
                        <a:pt x="386" y="0"/>
                        <a:pt x="1" y="386"/>
                        <a:pt x="1" y="868"/>
                      </a:cubicBezTo>
                      <a:cubicBezTo>
                        <a:pt x="1" y="1318"/>
                        <a:pt x="386" y="1704"/>
                        <a:pt x="869" y="1704"/>
                      </a:cubicBezTo>
                      <a:cubicBezTo>
                        <a:pt x="1319" y="1704"/>
                        <a:pt x="1704" y="1318"/>
                        <a:pt x="1704" y="868"/>
                      </a:cubicBezTo>
                      <a:cubicBezTo>
                        <a:pt x="1704" y="386"/>
                        <a:pt x="1319" y="0"/>
                        <a:pt x="86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2">
                  <a:extLst>
                    <a:ext uri="{FF2B5EF4-FFF2-40B4-BE49-F238E27FC236}">
                      <a16:creationId xmlns:a16="http://schemas.microsoft.com/office/drawing/2014/main" id="{7BD7455B-3D13-61E7-CD62-096CA98F6E5F}"/>
                    </a:ext>
                  </a:extLst>
                </p:cNvPr>
                <p:cNvSpPr/>
                <p:nvPr/>
              </p:nvSpPr>
              <p:spPr>
                <a:xfrm>
                  <a:off x="11266375" y="4940775"/>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2">
                  <a:extLst>
                    <a:ext uri="{FF2B5EF4-FFF2-40B4-BE49-F238E27FC236}">
                      <a16:creationId xmlns:a16="http://schemas.microsoft.com/office/drawing/2014/main" id="{FE8142C6-ABCD-0FA6-B243-538B1FD86B8A}"/>
                    </a:ext>
                  </a:extLst>
                </p:cNvPr>
                <p:cNvSpPr/>
                <p:nvPr/>
              </p:nvSpPr>
              <p:spPr>
                <a:xfrm>
                  <a:off x="13496400" y="863250"/>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2">
                  <a:extLst>
                    <a:ext uri="{FF2B5EF4-FFF2-40B4-BE49-F238E27FC236}">
                      <a16:creationId xmlns:a16="http://schemas.microsoft.com/office/drawing/2014/main" id="{3776872D-407B-301C-B68E-855842412774}"/>
                    </a:ext>
                  </a:extLst>
                </p:cNvPr>
                <p:cNvSpPr/>
                <p:nvPr/>
              </p:nvSpPr>
              <p:spPr>
                <a:xfrm>
                  <a:off x="12099725" y="1387200"/>
                  <a:ext cx="42625" cy="42600"/>
                </a:xfrm>
                <a:custGeom>
                  <a:avLst/>
                  <a:gdLst/>
                  <a:ahLst/>
                  <a:cxnLst/>
                  <a:rect l="l" t="t" r="r" b="b"/>
                  <a:pathLst>
                    <a:path w="1705" h="1704" extrusionOk="0">
                      <a:moveTo>
                        <a:pt x="837" y="0"/>
                      </a:moveTo>
                      <a:cubicBezTo>
                        <a:pt x="387" y="0"/>
                        <a:pt x="1" y="386"/>
                        <a:pt x="1" y="868"/>
                      </a:cubicBezTo>
                      <a:cubicBezTo>
                        <a:pt x="1" y="1318"/>
                        <a:pt x="387" y="1704"/>
                        <a:pt x="837" y="1704"/>
                      </a:cubicBezTo>
                      <a:cubicBezTo>
                        <a:pt x="1319" y="1704"/>
                        <a:pt x="1704" y="1318"/>
                        <a:pt x="1704" y="868"/>
                      </a:cubicBezTo>
                      <a:cubicBezTo>
                        <a:pt x="1704"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2">
                  <a:extLst>
                    <a:ext uri="{FF2B5EF4-FFF2-40B4-BE49-F238E27FC236}">
                      <a16:creationId xmlns:a16="http://schemas.microsoft.com/office/drawing/2014/main" id="{EF953175-C0C7-AD83-FC49-FFD16380249A}"/>
                    </a:ext>
                  </a:extLst>
                </p:cNvPr>
                <p:cNvSpPr/>
                <p:nvPr/>
              </p:nvSpPr>
              <p:spPr>
                <a:xfrm>
                  <a:off x="12372150" y="1127625"/>
                  <a:ext cx="42625" cy="42625"/>
                </a:xfrm>
                <a:custGeom>
                  <a:avLst/>
                  <a:gdLst/>
                  <a:ahLst/>
                  <a:cxnLst/>
                  <a:rect l="l" t="t" r="r" b="b"/>
                  <a:pathLst>
                    <a:path w="1705" h="1705" extrusionOk="0">
                      <a:moveTo>
                        <a:pt x="837" y="1"/>
                      </a:moveTo>
                      <a:cubicBezTo>
                        <a:pt x="386" y="1"/>
                        <a:pt x="1" y="386"/>
                        <a:pt x="1" y="868"/>
                      </a:cubicBezTo>
                      <a:cubicBezTo>
                        <a:pt x="1" y="1318"/>
                        <a:pt x="386" y="1704"/>
                        <a:pt x="837" y="1704"/>
                      </a:cubicBezTo>
                      <a:cubicBezTo>
                        <a:pt x="1319" y="1704"/>
                        <a:pt x="1704" y="1318"/>
                        <a:pt x="1704" y="868"/>
                      </a:cubicBezTo>
                      <a:cubicBezTo>
                        <a:pt x="1704" y="386"/>
                        <a:pt x="1319" y="1"/>
                        <a:pt x="83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2">
                  <a:extLst>
                    <a:ext uri="{FF2B5EF4-FFF2-40B4-BE49-F238E27FC236}">
                      <a16:creationId xmlns:a16="http://schemas.microsoft.com/office/drawing/2014/main" id="{8E79791B-3C15-A707-8387-02D65C0FC1E2}"/>
                    </a:ext>
                  </a:extLst>
                </p:cNvPr>
                <p:cNvSpPr/>
                <p:nvPr/>
              </p:nvSpPr>
              <p:spPr>
                <a:xfrm>
                  <a:off x="13247300" y="1361475"/>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2">
                  <a:extLst>
                    <a:ext uri="{FF2B5EF4-FFF2-40B4-BE49-F238E27FC236}">
                      <a16:creationId xmlns:a16="http://schemas.microsoft.com/office/drawing/2014/main" id="{0D392A91-30B4-B367-B161-EBDD6AEE862C}"/>
                    </a:ext>
                  </a:extLst>
                </p:cNvPr>
                <p:cNvSpPr/>
                <p:nvPr/>
              </p:nvSpPr>
              <p:spPr>
                <a:xfrm>
                  <a:off x="10904750" y="2926100"/>
                  <a:ext cx="69150" cy="69150"/>
                </a:xfrm>
                <a:custGeom>
                  <a:avLst/>
                  <a:gdLst/>
                  <a:ahLst/>
                  <a:cxnLst/>
                  <a:rect l="l" t="t" r="r" b="b"/>
                  <a:pathLst>
                    <a:path w="2766" h="2766" extrusionOk="0">
                      <a:moveTo>
                        <a:pt x="1383" y="1"/>
                      </a:moveTo>
                      <a:cubicBezTo>
                        <a:pt x="644" y="1"/>
                        <a:pt x="1" y="644"/>
                        <a:pt x="1" y="1383"/>
                      </a:cubicBezTo>
                      <a:cubicBezTo>
                        <a:pt x="1" y="2155"/>
                        <a:pt x="644" y="2765"/>
                        <a:pt x="1383" y="2765"/>
                      </a:cubicBezTo>
                      <a:cubicBezTo>
                        <a:pt x="2155" y="2765"/>
                        <a:pt x="2765" y="2155"/>
                        <a:pt x="2765" y="1383"/>
                      </a:cubicBezTo>
                      <a:cubicBezTo>
                        <a:pt x="2765" y="644"/>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2">
                  <a:extLst>
                    <a:ext uri="{FF2B5EF4-FFF2-40B4-BE49-F238E27FC236}">
                      <a16:creationId xmlns:a16="http://schemas.microsoft.com/office/drawing/2014/main" id="{7D1AA154-DAE1-1630-FCAC-A2CD6DC9A483}"/>
                    </a:ext>
                  </a:extLst>
                </p:cNvPr>
                <p:cNvSpPr/>
                <p:nvPr/>
              </p:nvSpPr>
              <p:spPr>
                <a:xfrm>
                  <a:off x="11940625" y="2983975"/>
                  <a:ext cx="68325" cy="69125"/>
                </a:xfrm>
                <a:custGeom>
                  <a:avLst/>
                  <a:gdLst/>
                  <a:ahLst/>
                  <a:cxnLst/>
                  <a:rect l="l" t="t" r="r" b="b"/>
                  <a:pathLst>
                    <a:path w="2733" h="2765" extrusionOk="0">
                      <a:moveTo>
                        <a:pt x="1350" y="0"/>
                      </a:moveTo>
                      <a:cubicBezTo>
                        <a:pt x="611" y="0"/>
                        <a:pt x="0" y="611"/>
                        <a:pt x="0" y="1383"/>
                      </a:cubicBezTo>
                      <a:cubicBezTo>
                        <a:pt x="0" y="2122"/>
                        <a:pt x="611" y="2765"/>
                        <a:pt x="1350" y="2765"/>
                      </a:cubicBezTo>
                      <a:cubicBezTo>
                        <a:pt x="2122" y="2765"/>
                        <a:pt x="2732" y="2122"/>
                        <a:pt x="2732" y="1383"/>
                      </a:cubicBezTo>
                      <a:cubicBezTo>
                        <a:pt x="2732" y="611"/>
                        <a:pt x="2122" y="0"/>
                        <a:pt x="135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2">
                  <a:extLst>
                    <a:ext uri="{FF2B5EF4-FFF2-40B4-BE49-F238E27FC236}">
                      <a16:creationId xmlns:a16="http://schemas.microsoft.com/office/drawing/2014/main" id="{181ADA37-4D6D-BBEC-93F5-2CD7778C2666}"/>
                    </a:ext>
                  </a:extLst>
                </p:cNvPr>
                <p:cNvSpPr/>
                <p:nvPr/>
              </p:nvSpPr>
              <p:spPr>
                <a:xfrm>
                  <a:off x="12540100" y="1317275"/>
                  <a:ext cx="69150" cy="69150"/>
                </a:xfrm>
                <a:custGeom>
                  <a:avLst/>
                  <a:gdLst/>
                  <a:ahLst/>
                  <a:cxnLst/>
                  <a:rect l="l" t="t" r="r" b="b"/>
                  <a:pathLst>
                    <a:path w="2766" h="2766" extrusionOk="0">
                      <a:moveTo>
                        <a:pt x="1383" y="1"/>
                      </a:moveTo>
                      <a:cubicBezTo>
                        <a:pt x="644" y="1"/>
                        <a:pt x="1" y="611"/>
                        <a:pt x="1" y="1383"/>
                      </a:cubicBezTo>
                      <a:cubicBezTo>
                        <a:pt x="1" y="2154"/>
                        <a:pt x="644" y="2765"/>
                        <a:pt x="1383" y="2765"/>
                      </a:cubicBezTo>
                      <a:cubicBezTo>
                        <a:pt x="2155" y="2765"/>
                        <a:pt x="2765" y="2154"/>
                        <a:pt x="2765" y="1383"/>
                      </a:cubicBezTo>
                      <a:cubicBezTo>
                        <a:pt x="2765" y="611"/>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2">
                  <a:extLst>
                    <a:ext uri="{FF2B5EF4-FFF2-40B4-BE49-F238E27FC236}">
                      <a16:creationId xmlns:a16="http://schemas.microsoft.com/office/drawing/2014/main" id="{F5534250-2557-6578-9230-33A2B2E8F855}"/>
                    </a:ext>
                  </a:extLst>
                </p:cNvPr>
                <p:cNvSpPr/>
                <p:nvPr/>
              </p:nvSpPr>
              <p:spPr>
                <a:xfrm>
                  <a:off x="13074525" y="3947500"/>
                  <a:ext cx="69125" cy="68325"/>
                </a:xfrm>
                <a:custGeom>
                  <a:avLst/>
                  <a:gdLst/>
                  <a:ahLst/>
                  <a:cxnLst/>
                  <a:rect l="l" t="t" r="r" b="b"/>
                  <a:pathLst>
                    <a:path w="2765" h="2733" extrusionOk="0">
                      <a:moveTo>
                        <a:pt x="1382" y="1"/>
                      </a:moveTo>
                      <a:cubicBezTo>
                        <a:pt x="611" y="1"/>
                        <a:pt x="0" y="611"/>
                        <a:pt x="0" y="1383"/>
                      </a:cubicBezTo>
                      <a:cubicBezTo>
                        <a:pt x="0" y="2122"/>
                        <a:pt x="611" y="2733"/>
                        <a:pt x="1382" y="2733"/>
                      </a:cubicBezTo>
                      <a:cubicBezTo>
                        <a:pt x="2122" y="2733"/>
                        <a:pt x="2764" y="2122"/>
                        <a:pt x="2764" y="1383"/>
                      </a:cubicBezTo>
                      <a:cubicBezTo>
                        <a:pt x="2764" y="611"/>
                        <a:pt x="2122" y="1"/>
                        <a:pt x="138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2">
                  <a:extLst>
                    <a:ext uri="{FF2B5EF4-FFF2-40B4-BE49-F238E27FC236}">
                      <a16:creationId xmlns:a16="http://schemas.microsoft.com/office/drawing/2014/main" id="{AC9F8642-A722-30E8-1EFD-33955BFE1828}"/>
                    </a:ext>
                  </a:extLst>
                </p:cNvPr>
                <p:cNvSpPr/>
                <p:nvPr/>
              </p:nvSpPr>
              <p:spPr>
                <a:xfrm>
                  <a:off x="13839550" y="4119475"/>
                  <a:ext cx="69150" cy="68325"/>
                </a:xfrm>
                <a:custGeom>
                  <a:avLst/>
                  <a:gdLst/>
                  <a:ahLst/>
                  <a:cxnLst/>
                  <a:rect l="l" t="t" r="r" b="b"/>
                  <a:pathLst>
                    <a:path w="2766" h="2733" extrusionOk="0">
                      <a:moveTo>
                        <a:pt x="1383" y="1"/>
                      </a:moveTo>
                      <a:cubicBezTo>
                        <a:pt x="611" y="1"/>
                        <a:pt x="1" y="611"/>
                        <a:pt x="1" y="1351"/>
                      </a:cubicBezTo>
                      <a:cubicBezTo>
                        <a:pt x="1" y="2122"/>
                        <a:pt x="611" y="2733"/>
                        <a:pt x="1383" y="2733"/>
                      </a:cubicBezTo>
                      <a:cubicBezTo>
                        <a:pt x="2122" y="2733"/>
                        <a:pt x="2765" y="2122"/>
                        <a:pt x="2765" y="1351"/>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2">
                  <a:extLst>
                    <a:ext uri="{FF2B5EF4-FFF2-40B4-BE49-F238E27FC236}">
                      <a16:creationId xmlns:a16="http://schemas.microsoft.com/office/drawing/2014/main" id="{A549D74A-B238-C73B-38EE-5AC59DB90513}"/>
                    </a:ext>
                  </a:extLst>
                </p:cNvPr>
                <p:cNvSpPr/>
                <p:nvPr/>
              </p:nvSpPr>
              <p:spPr>
                <a:xfrm>
                  <a:off x="10574475" y="5248550"/>
                  <a:ext cx="69125" cy="68325"/>
                </a:xfrm>
                <a:custGeom>
                  <a:avLst/>
                  <a:gdLst/>
                  <a:ahLst/>
                  <a:cxnLst/>
                  <a:rect l="l" t="t" r="r" b="b"/>
                  <a:pathLst>
                    <a:path w="2765" h="2733" extrusionOk="0">
                      <a:moveTo>
                        <a:pt x="1383" y="1"/>
                      </a:moveTo>
                      <a:cubicBezTo>
                        <a:pt x="611" y="1"/>
                        <a:pt x="1" y="611"/>
                        <a:pt x="1" y="1383"/>
                      </a:cubicBezTo>
                      <a:cubicBezTo>
                        <a:pt x="1" y="2122"/>
                        <a:pt x="611" y="2733"/>
                        <a:pt x="1383" y="2733"/>
                      </a:cubicBezTo>
                      <a:cubicBezTo>
                        <a:pt x="2122" y="2733"/>
                        <a:pt x="2765" y="2122"/>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2">
                  <a:extLst>
                    <a:ext uri="{FF2B5EF4-FFF2-40B4-BE49-F238E27FC236}">
                      <a16:creationId xmlns:a16="http://schemas.microsoft.com/office/drawing/2014/main" id="{1B13280D-E03B-62AA-5C5A-38E5115EFBEC}"/>
                    </a:ext>
                  </a:extLst>
                </p:cNvPr>
                <p:cNvSpPr/>
                <p:nvPr/>
              </p:nvSpPr>
              <p:spPr>
                <a:xfrm>
                  <a:off x="11748550" y="5134450"/>
                  <a:ext cx="69150" cy="69125"/>
                </a:xfrm>
                <a:custGeom>
                  <a:avLst/>
                  <a:gdLst/>
                  <a:ahLst/>
                  <a:cxnLst/>
                  <a:rect l="l" t="t" r="r" b="b"/>
                  <a:pathLst>
                    <a:path w="2766" h="2765" extrusionOk="0">
                      <a:moveTo>
                        <a:pt x="1383" y="0"/>
                      </a:moveTo>
                      <a:cubicBezTo>
                        <a:pt x="611" y="0"/>
                        <a:pt x="1" y="611"/>
                        <a:pt x="1" y="1382"/>
                      </a:cubicBezTo>
                      <a:cubicBezTo>
                        <a:pt x="1" y="2154"/>
                        <a:pt x="611" y="2764"/>
                        <a:pt x="1383" y="2764"/>
                      </a:cubicBezTo>
                      <a:cubicBezTo>
                        <a:pt x="2122" y="2764"/>
                        <a:pt x="2765" y="2154"/>
                        <a:pt x="2765" y="1382"/>
                      </a:cubicBezTo>
                      <a:cubicBezTo>
                        <a:pt x="2765"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2">
                  <a:extLst>
                    <a:ext uri="{FF2B5EF4-FFF2-40B4-BE49-F238E27FC236}">
                      <a16:creationId xmlns:a16="http://schemas.microsoft.com/office/drawing/2014/main" id="{79A8DEF6-87ED-9D25-BD21-D11698A8B363}"/>
                    </a:ext>
                  </a:extLst>
                </p:cNvPr>
                <p:cNvSpPr/>
                <p:nvPr/>
              </p:nvSpPr>
              <p:spPr>
                <a:xfrm>
                  <a:off x="13168525" y="5425350"/>
                  <a:ext cx="69150" cy="68325"/>
                </a:xfrm>
                <a:custGeom>
                  <a:avLst/>
                  <a:gdLst/>
                  <a:ahLst/>
                  <a:cxnLst/>
                  <a:rect l="l" t="t" r="r" b="b"/>
                  <a:pathLst>
                    <a:path w="2766" h="2733" extrusionOk="0">
                      <a:moveTo>
                        <a:pt x="1383" y="0"/>
                      </a:moveTo>
                      <a:cubicBezTo>
                        <a:pt x="644" y="0"/>
                        <a:pt x="1" y="611"/>
                        <a:pt x="1" y="1383"/>
                      </a:cubicBezTo>
                      <a:cubicBezTo>
                        <a:pt x="1" y="2122"/>
                        <a:pt x="644" y="2733"/>
                        <a:pt x="1383" y="2733"/>
                      </a:cubicBezTo>
                      <a:cubicBezTo>
                        <a:pt x="2155" y="2733"/>
                        <a:pt x="2765" y="2122"/>
                        <a:pt x="2765" y="1383"/>
                      </a:cubicBezTo>
                      <a:cubicBezTo>
                        <a:pt x="2765" y="611"/>
                        <a:pt x="2155"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2">
                  <a:extLst>
                    <a:ext uri="{FF2B5EF4-FFF2-40B4-BE49-F238E27FC236}">
                      <a16:creationId xmlns:a16="http://schemas.microsoft.com/office/drawing/2014/main" id="{F8EE3E02-EAD1-8D13-05DF-BFD6330CB5DE}"/>
                    </a:ext>
                  </a:extLst>
                </p:cNvPr>
                <p:cNvSpPr/>
                <p:nvPr/>
              </p:nvSpPr>
              <p:spPr>
                <a:xfrm>
                  <a:off x="14190725" y="4186975"/>
                  <a:ext cx="69150" cy="69150"/>
                </a:xfrm>
                <a:custGeom>
                  <a:avLst/>
                  <a:gdLst/>
                  <a:ahLst/>
                  <a:cxnLst/>
                  <a:rect l="l" t="t" r="r" b="b"/>
                  <a:pathLst>
                    <a:path w="2766" h="2766" extrusionOk="0">
                      <a:moveTo>
                        <a:pt x="1383" y="1"/>
                      </a:moveTo>
                      <a:cubicBezTo>
                        <a:pt x="612" y="1"/>
                        <a:pt x="1" y="611"/>
                        <a:pt x="1" y="1383"/>
                      </a:cubicBezTo>
                      <a:cubicBezTo>
                        <a:pt x="1" y="2154"/>
                        <a:pt x="612" y="2765"/>
                        <a:pt x="1383" y="2765"/>
                      </a:cubicBezTo>
                      <a:cubicBezTo>
                        <a:pt x="2122" y="2765"/>
                        <a:pt x="2765" y="2154"/>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2">
                  <a:extLst>
                    <a:ext uri="{FF2B5EF4-FFF2-40B4-BE49-F238E27FC236}">
                      <a16:creationId xmlns:a16="http://schemas.microsoft.com/office/drawing/2014/main" id="{3C63C3FD-221F-02B4-26B9-12A1AF5192BA}"/>
                    </a:ext>
                  </a:extLst>
                </p:cNvPr>
                <p:cNvSpPr/>
                <p:nvPr/>
              </p:nvSpPr>
              <p:spPr>
                <a:xfrm>
                  <a:off x="11029325" y="3883225"/>
                  <a:ext cx="68325" cy="68325"/>
                </a:xfrm>
                <a:custGeom>
                  <a:avLst/>
                  <a:gdLst/>
                  <a:ahLst/>
                  <a:cxnLst/>
                  <a:rect l="l" t="t" r="r" b="b"/>
                  <a:pathLst>
                    <a:path w="2733" h="2733" extrusionOk="0">
                      <a:moveTo>
                        <a:pt x="1383" y="0"/>
                      </a:moveTo>
                      <a:cubicBezTo>
                        <a:pt x="611" y="0"/>
                        <a:pt x="0" y="611"/>
                        <a:pt x="0" y="1382"/>
                      </a:cubicBezTo>
                      <a:cubicBezTo>
                        <a:pt x="0" y="2122"/>
                        <a:pt x="611" y="2732"/>
                        <a:pt x="1383" y="2732"/>
                      </a:cubicBezTo>
                      <a:cubicBezTo>
                        <a:pt x="2122" y="2732"/>
                        <a:pt x="2733" y="2122"/>
                        <a:pt x="2733" y="1382"/>
                      </a:cubicBezTo>
                      <a:cubicBezTo>
                        <a:pt x="2733"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2">
                  <a:extLst>
                    <a:ext uri="{FF2B5EF4-FFF2-40B4-BE49-F238E27FC236}">
                      <a16:creationId xmlns:a16="http://schemas.microsoft.com/office/drawing/2014/main" id="{A0ACFC01-B13F-D96E-7B62-043D36884674}"/>
                    </a:ext>
                  </a:extLst>
                </p:cNvPr>
                <p:cNvSpPr/>
                <p:nvPr/>
              </p:nvSpPr>
              <p:spPr>
                <a:xfrm>
                  <a:off x="13628200" y="2202850"/>
                  <a:ext cx="68325" cy="69150"/>
                </a:xfrm>
                <a:custGeom>
                  <a:avLst/>
                  <a:gdLst/>
                  <a:ahLst/>
                  <a:cxnLst/>
                  <a:rect l="l" t="t" r="r" b="b"/>
                  <a:pathLst>
                    <a:path w="2733" h="2766" extrusionOk="0">
                      <a:moveTo>
                        <a:pt x="1351" y="1"/>
                      </a:moveTo>
                      <a:cubicBezTo>
                        <a:pt x="611" y="1"/>
                        <a:pt x="1" y="644"/>
                        <a:pt x="1" y="1383"/>
                      </a:cubicBezTo>
                      <a:cubicBezTo>
                        <a:pt x="1" y="2155"/>
                        <a:pt x="611" y="2765"/>
                        <a:pt x="1351" y="2765"/>
                      </a:cubicBezTo>
                      <a:cubicBezTo>
                        <a:pt x="2122" y="2765"/>
                        <a:pt x="2733" y="2155"/>
                        <a:pt x="2733" y="1383"/>
                      </a:cubicBezTo>
                      <a:cubicBezTo>
                        <a:pt x="2733" y="644"/>
                        <a:pt x="2122" y="1"/>
                        <a:pt x="135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2">
                  <a:extLst>
                    <a:ext uri="{FF2B5EF4-FFF2-40B4-BE49-F238E27FC236}">
                      <a16:creationId xmlns:a16="http://schemas.microsoft.com/office/drawing/2014/main" id="{26ECF542-CEA4-7876-A78A-1C54021A2A18}"/>
                    </a:ext>
                  </a:extLst>
                </p:cNvPr>
                <p:cNvSpPr/>
                <p:nvPr/>
              </p:nvSpPr>
              <p:spPr>
                <a:xfrm>
                  <a:off x="12573875" y="2441525"/>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2">
                  <a:extLst>
                    <a:ext uri="{FF2B5EF4-FFF2-40B4-BE49-F238E27FC236}">
                      <a16:creationId xmlns:a16="http://schemas.microsoft.com/office/drawing/2014/main" id="{E5BD3325-708F-5EDA-F5AD-10EED51D71DF}"/>
                    </a:ext>
                  </a:extLst>
                </p:cNvPr>
                <p:cNvSpPr/>
                <p:nvPr/>
              </p:nvSpPr>
              <p:spPr>
                <a:xfrm>
                  <a:off x="13996250" y="3286925"/>
                  <a:ext cx="90850" cy="90025"/>
                </a:xfrm>
                <a:custGeom>
                  <a:avLst/>
                  <a:gdLst/>
                  <a:ahLst/>
                  <a:cxnLst/>
                  <a:rect l="l" t="t" r="r" b="b"/>
                  <a:pathLst>
                    <a:path w="3634" h="3601" extrusionOk="0">
                      <a:moveTo>
                        <a:pt x="1801" y="1"/>
                      </a:moveTo>
                      <a:cubicBezTo>
                        <a:pt x="804" y="1"/>
                        <a:pt x="1" y="804"/>
                        <a:pt x="1" y="1801"/>
                      </a:cubicBezTo>
                      <a:cubicBezTo>
                        <a:pt x="1" y="2797"/>
                        <a:pt x="804" y="3601"/>
                        <a:pt x="1801" y="3601"/>
                      </a:cubicBezTo>
                      <a:cubicBezTo>
                        <a:pt x="2830" y="3601"/>
                        <a:pt x="3633" y="2797"/>
                        <a:pt x="3633" y="1801"/>
                      </a:cubicBezTo>
                      <a:cubicBezTo>
                        <a:pt x="3633" y="804"/>
                        <a:pt x="2830" y="1"/>
                        <a:pt x="18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2">
                  <a:extLst>
                    <a:ext uri="{FF2B5EF4-FFF2-40B4-BE49-F238E27FC236}">
                      <a16:creationId xmlns:a16="http://schemas.microsoft.com/office/drawing/2014/main" id="{279BCDA1-7E34-F5EB-2E46-DCE1275BBD30}"/>
                    </a:ext>
                  </a:extLst>
                </p:cNvPr>
                <p:cNvSpPr/>
                <p:nvPr/>
              </p:nvSpPr>
              <p:spPr>
                <a:xfrm>
                  <a:off x="12759500" y="4819425"/>
                  <a:ext cx="90825" cy="90825"/>
                </a:xfrm>
                <a:custGeom>
                  <a:avLst/>
                  <a:gdLst/>
                  <a:ahLst/>
                  <a:cxnLst/>
                  <a:rect l="l" t="t" r="r" b="b"/>
                  <a:pathLst>
                    <a:path w="3633" h="3633" extrusionOk="0">
                      <a:moveTo>
                        <a:pt x="1801" y="0"/>
                      </a:moveTo>
                      <a:cubicBezTo>
                        <a:pt x="804" y="0"/>
                        <a:pt x="0" y="804"/>
                        <a:pt x="0" y="1800"/>
                      </a:cubicBezTo>
                      <a:cubicBezTo>
                        <a:pt x="0" y="2829"/>
                        <a:pt x="804" y="3633"/>
                        <a:pt x="1801" y="3633"/>
                      </a:cubicBezTo>
                      <a:cubicBezTo>
                        <a:pt x="2797" y="3633"/>
                        <a:pt x="3633" y="2829"/>
                        <a:pt x="3633" y="1800"/>
                      </a:cubicBezTo>
                      <a:cubicBezTo>
                        <a:pt x="3633"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2">
                  <a:extLst>
                    <a:ext uri="{FF2B5EF4-FFF2-40B4-BE49-F238E27FC236}">
                      <a16:creationId xmlns:a16="http://schemas.microsoft.com/office/drawing/2014/main" id="{4A19C8F4-5A3B-AA5D-8CDA-EC2687E4513E}"/>
                    </a:ext>
                  </a:extLst>
                </p:cNvPr>
                <p:cNvSpPr/>
                <p:nvPr/>
              </p:nvSpPr>
              <p:spPr>
                <a:xfrm>
                  <a:off x="13403200" y="4481900"/>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2">
                  <a:extLst>
                    <a:ext uri="{FF2B5EF4-FFF2-40B4-BE49-F238E27FC236}">
                      <a16:creationId xmlns:a16="http://schemas.microsoft.com/office/drawing/2014/main" id="{D6036F48-DB71-7E51-2BB0-FFC02719ECCB}"/>
                    </a:ext>
                  </a:extLst>
                </p:cNvPr>
                <p:cNvSpPr/>
                <p:nvPr/>
              </p:nvSpPr>
              <p:spPr>
                <a:xfrm>
                  <a:off x="12187325" y="4534950"/>
                  <a:ext cx="90025" cy="90025"/>
                </a:xfrm>
                <a:custGeom>
                  <a:avLst/>
                  <a:gdLst/>
                  <a:ahLst/>
                  <a:cxnLst/>
                  <a:rect l="l" t="t" r="r" b="b"/>
                  <a:pathLst>
                    <a:path w="3601" h="3601" extrusionOk="0">
                      <a:moveTo>
                        <a:pt x="1801" y="0"/>
                      </a:moveTo>
                      <a:cubicBezTo>
                        <a:pt x="804" y="0"/>
                        <a:pt x="1" y="804"/>
                        <a:pt x="1" y="1800"/>
                      </a:cubicBezTo>
                      <a:cubicBezTo>
                        <a:pt x="1" y="2797"/>
                        <a:pt x="804"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2">
                  <a:extLst>
                    <a:ext uri="{FF2B5EF4-FFF2-40B4-BE49-F238E27FC236}">
                      <a16:creationId xmlns:a16="http://schemas.microsoft.com/office/drawing/2014/main" id="{1B599E05-707F-F353-FC8A-FD47E9DAF483}"/>
                    </a:ext>
                  </a:extLst>
                </p:cNvPr>
                <p:cNvSpPr/>
                <p:nvPr/>
              </p:nvSpPr>
              <p:spPr>
                <a:xfrm>
                  <a:off x="10377600" y="45920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2" y="2797"/>
                        <a:pt x="3632" y="1801"/>
                      </a:cubicBezTo>
                      <a:cubicBezTo>
                        <a:pt x="3632"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2">
                  <a:extLst>
                    <a:ext uri="{FF2B5EF4-FFF2-40B4-BE49-F238E27FC236}">
                      <a16:creationId xmlns:a16="http://schemas.microsoft.com/office/drawing/2014/main" id="{56F0F4B5-45DA-187B-F396-C91226C0B6DE}"/>
                    </a:ext>
                  </a:extLst>
                </p:cNvPr>
                <p:cNvSpPr/>
                <p:nvPr/>
              </p:nvSpPr>
              <p:spPr>
                <a:xfrm>
                  <a:off x="11313000" y="55708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3" y="2797"/>
                        <a:pt x="3633" y="1801"/>
                      </a:cubicBezTo>
                      <a:cubicBezTo>
                        <a:pt x="3633"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2">
                  <a:extLst>
                    <a:ext uri="{FF2B5EF4-FFF2-40B4-BE49-F238E27FC236}">
                      <a16:creationId xmlns:a16="http://schemas.microsoft.com/office/drawing/2014/main" id="{1D3D2C90-82E0-89F2-F9F9-B6D448E41D8F}"/>
                    </a:ext>
                  </a:extLst>
                </p:cNvPr>
                <p:cNvSpPr/>
                <p:nvPr/>
              </p:nvSpPr>
              <p:spPr>
                <a:xfrm>
                  <a:off x="12329575" y="5426150"/>
                  <a:ext cx="90825" cy="90825"/>
                </a:xfrm>
                <a:custGeom>
                  <a:avLst/>
                  <a:gdLst/>
                  <a:ahLst/>
                  <a:cxnLst/>
                  <a:rect l="l" t="t" r="r" b="b"/>
                  <a:pathLst>
                    <a:path w="3633" h="3633" extrusionOk="0">
                      <a:moveTo>
                        <a:pt x="1832" y="0"/>
                      </a:moveTo>
                      <a:cubicBezTo>
                        <a:pt x="836" y="0"/>
                        <a:pt x="0" y="804"/>
                        <a:pt x="0" y="1833"/>
                      </a:cubicBezTo>
                      <a:cubicBezTo>
                        <a:pt x="0" y="2829"/>
                        <a:pt x="836" y="3633"/>
                        <a:pt x="1832" y="3633"/>
                      </a:cubicBezTo>
                      <a:cubicBezTo>
                        <a:pt x="2829" y="3633"/>
                        <a:pt x="3632" y="2829"/>
                        <a:pt x="3632" y="1833"/>
                      </a:cubicBezTo>
                      <a:cubicBezTo>
                        <a:pt x="3632" y="804"/>
                        <a:pt x="2829" y="0"/>
                        <a:pt x="183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2">
                  <a:extLst>
                    <a:ext uri="{FF2B5EF4-FFF2-40B4-BE49-F238E27FC236}">
                      <a16:creationId xmlns:a16="http://schemas.microsoft.com/office/drawing/2014/main" id="{064A912D-F14E-B827-D109-60F885536570}"/>
                    </a:ext>
                  </a:extLst>
                </p:cNvPr>
                <p:cNvSpPr/>
                <p:nvPr/>
              </p:nvSpPr>
              <p:spPr>
                <a:xfrm>
                  <a:off x="11811225" y="3906525"/>
                  <a:ext cx="90050" cy="90025"/>
                </a:xfrm>
                <a:custGeom>
                  <a:avLst/>
                  <a:gdLst/>
                  <a:ahLst/>
                  <a:cxnLst/>
                  <a:rect l="l" t="t" r="r" b="b"/>
                  <a:pathLst>
                    <a:path w="3602" h="3601" extrusionOk="0">
                      <a:moveTo>
                        <a:pt x="1801" y="0"/>
                      </a:moveTo>
                      <a:cubicBezTo>
                        <a:pt x="805" y="0"/>
                        <a:pt x="1" y="804"/>
                        <a:pt x="1" y="1800"/>
                      </a:cubicBezTo>
                      <a:cubicBezTo>
                        <a:pt x="1" y="2797"/>
                        <a:pt x="805"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2">
                  <a:extLst>
                    <a:ext uri="{FF2B5EF4-FFF2-40B4-BE49-F238E27FC236}">
                      <a16:creationId xmlns:a16="http://schemas.microsoft.com/office/drawing/2014/main" id="{0232E2D1-DB84-0163-A9B5-9AD2621BFF09}"/>
                    </a:ext>
                  </a:extLst>
                </p:cNvPr>
                <p:cNvSpPr/>
                <p:nvPr/>
              </p:nvSpPr>
              <p:spPr>
                <a:xfrm>
                  <a:off x="11407825" y="2153025"/>
                  <a:ext cx="90025" cy="90850"/>
                </a:xfrm>
                <a:custGeom>
                  <a:avLst/>
                  <a:gdLst/>
                  <a:ahLst/>
                  <a:cxnLst/>
                  <a:rect l="l" t="t" r="r" b="b"/>
                  <a:pathLst>
                    <a:path w="3601" h="3634" extrusionOk="0">
                      <a:moveTo>
                        <a:pt x="1800" y="1"/>
                      </a:moveTo>
                      <a:cubicBezTo>
                        <a:pt x="804" y="1"/>
                        <a:pt x="0" y="837"/>
                        <a:pt x="0" y="1833"/>
                      </a:cubicBezTo>
                      <a:cubicBezTo>
                        <a:pt x="0" y="2830"/>
                        <a:pt x="804" y="3633"/>
                        <a:pt x="1800" y="3633"/>
                      </a:cubicBezTo>
                      <a:cubicBezTo>
                        <a:pt x="2797" y="3633"/>
                        <a:pt x="3601" y="2830"/>
                        <a:pt x="3601" y="1833"/>
                      </a:cubicBezTo>
                      <a:cubicBezTo>
                        <a:pt x="3601" y="837"/>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cxnSp>
        <p:nvCxnSpPr>
          <p:cNvPr id="1835" name="Google Shape;1835;p42">
            <a:extLst>
              <a:ext uri="{FF2B5EF4-FFF2-40B4-BE49-F238E27FC236}">
                <a16:creationId xmlns:a16="http://schemas.microsoft.com/office/drawing/2014/main" id="{36F7A5F4-CC51-D33E-8EB9-A6243BF4715F}"/>
              </a:ext>
            </a:extLst>
          </p:cNvPr>
          <p:cNvCxnSpPr/>
          <p:nvPr/>
        </p:nvCxnSpPr>
        <p:spPr>
          <a:xfrm>
            <a:off x="8863625" y="1371200"/>
            <a:ext cx="557400" cy="628500"/>
          </a:xfrm>
          <a:prstGeom prst="straightConnector1">
            <a:avLst/>
          </a:prstGeom>
          <a:noFill/>
          <a:ln w="9525" cap="flat" cmpd="sng">
            <a:solidFill>
              <a:schemeClr val="accent2"/>
            </a:solidFill>
            <a:prstDash val="solid"/>
            <a:round/>
            <a:headEnd type="none" w="med" len="med"/>
            <a:tailEnd type="none" w="med" len="med"/>
          </a:ln>
        </p:spPr>
      </p:cxnSp>
      <p:cxnSp>
        <p:nvCxnSpPr>
          <p:cNvPr id="1836" name="Google Shape;1836;p42">
            <a:extLst>
              <a:ext uri="{FF2B5EF4-FFF2-40B4-BE49-F238E27FC236}">
                <a16:creationId xmlns:a16="http://schemas.microsoft.com/office/drawing/2014/main" id="{5E08FAC3-F05D-1036-B7E7-6B5B9404BF98}"/>
              </a:ext>
            </a:extLst>
          </p:cNvPr>
          <p:cNvCxnSpPr/>
          <p:nvPr/>
        </p:nvCxnSpPr>
        <p:spPr>
          <a:xfrm flipH="1">
            <a:off x="8351200" y="1994500"/>
            <a:ext cx="1079400" cy="364800"/>
          </a:xfrm>
          <a:prstGeom prst="straightConnector1">
            <a:avLst/>
          </a:prstGeom>
          <a:noFill/>
          <a:ln w="952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267957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5"/>
        <p:cNvGrpSpPr/>
        <p:nvPr/>
      </p:nvGrpSpPr>
      <p:grpSpPr>
        <a:xfrm>
          <a:off x="0" y="0"/>
          <a:ext cx="0" cy="0"/>
          <a:chOff x="0" y="0"/>
          <a:chExt cx="0" cy="0"/>
        </a:xfrm>
      </p:grpSpPr>
      <p:grpSp>
        <p:nvGrpSpPr>
          <p:cNvPr id="2059" name="Google Shape;2059;p47"/>
          <p:cNvGrpSpPr/>
          <p:nvPr/>
        </p:nvGrpSpPr>
        <p:grpSpPr>
          <a:xfrm rot="-5400000" flipH="1">
            <a:off x="5451340" y="2002826"/>
            <a:ext cx="4570058" cy="4574291"/>
            <a:chOff x="9348175" y="863250"/>
            <a:chExt cx="5209825" cy="5214650"/>
          </a:xfrm>
        </p:grpSpPr>
        <p:grpSp>
          <p:nvGrpSpPr>
            <p:cNvPr id="2060" name="Google Shape;2060;p47"/>
            <p:cNvGrpSpPr/>
            <p:nvPr/>
          </p:nvGrpSpPr>
          <p:grpSpPr>
            <a:xfrm>
              <a:off x="9369050" y="884125"/>
              <a:ext cx="5160025" cy="5193775"/>
              <a:chOff x="9369050" y="884125"/>
              <a:chExt cx="5160025" cy="5193775"/>
            </a:xfrm>
          </p:grpSpPr>
          <p:sp>
            <p:nvSpPr>
              <p:cNvPr id="2061" name="Google Shape;2061;p47"/>
              <p:cNvSpPr/>
              <p:nvPr/>
            </p:nvSpPr>
            <p:spPr>
              <a:xfrm>
                <a:off x="10744850" y="2199650"/>
                <a:ext cx="3357500" cy="3867800"/>
              </a:xfrm>
              <a:custGeom>
                <a:avLst/>
                <a:gdLst/>
                <a:ahLst/>
                <a:cxnLst/>
                <a:rect l="l" t="t" r="r" b="b"/>
                <a:pathLst>
                  <a:path w="134300" h="154712" fill="none" extrusionOk="0">
                    <a:moveTo>
                      <a:pt x="134300" y="154712"/>
                    </a:moveTo>
                    <a:lnTo>
                      <a:pt x="123917" y="115431"/>
                    </a:lnTo>
                    <a:lnTo>
                      <a:pt x="82387" y="106624"/>
                    </a:lnTo>
                    <a:lnTo>
                      <a:pt x="60078" y="95277"/>
                    </a:lnTo>
                    <a:lnTo>
                      <a:pt x="41209" y="119192"/>
                    </a:lnTo>
                    <a:lnTo>
                      <a:pt x="44360" y="70140"/>
                    </a:lnTo>
                    <a:lnTo>
                      <a:pt x="12922" y="69175"/>
                    </a:lnTo>
                    <a:lnTo>
                      <a:pt x="38702" y="31470"/>
                    </a:lnTo>
                    <a:lnTo>
                      <a:pt x="28319" y="0"/>
                    </a:lnTo>
                    <a:lnTo>
                      <a:pt x="0" y="524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7"/>
              <p:cNvSpPr/>
              <p:nvPr/>
            </p:nvSpPr>
            <p:spPr>
              <a:xfrm>
                <a:off x="10940125" y="2959875"/>
                <a:ext cx="776300" cy="26525"/>
              </a:xfrm>
              <a:custGeom>
                <a:avLst/>
                <a:gdLst/>
                <a:ahLst/>
                <a:cxnLst/>
                <a:rect l="l" t="t" r="r" b="b"/>
                <a:pathLst>
                  <a:path w="31052" h="1061" fill="none" extrusionOk="0">
                    <a:moveTo>
                      <a:pt x="0" y="0"/>
                    </a:moveTo>
                    <a:lnTo>
                      <a:pt x="31052" y="106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7"/>
              <p:cNvSpPr/>
              <p:nvPr/>
            </p:nvSpPr>
            <p:spPr>
              <a:xfrm>
                <a:off x="14057325" y="4223150"/>
                <a:ext cx="167975" cy="1854750"/>
              </a:xfrm>
              <a:custGeom>
                <a:avLst/>
                <a:gdLst/>
                <a:ahLst/>
                <a:cxnLst/>
                <a:rect l="l" t="t" r="r" b="b"/>
                <a:pathLst>
                  <a:path w="6719" h="74190" fill="none" extrusionOk="0">
                    <a:moveTo>
                      <a:pt x="6719" y="0"/>
                    </a:moveTo>
                    <a:lnTo>
                      <a:pt x="1" y="7419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7"/>
              <p:cNvSpPr/>
              <p:nvPr/>
            </p:nvSpPr>
            <p:spPr>
              <a:xfrm>
                <a:off x="12804500" y="4223150"/>
                <a:ext cx="1724575" cy="1236775"/>
              </a:xfrm>
              <a:custGeom>
                <a:avLst/>
                <a:gdLst/>
                <a:ahLst/>
                <a:cxnLst/>
                <a:rect l="l" t="t" r="r" b="b"/>
                <a:pathLst>
                  <a:path w="68983" h="49471" fill="none" extrusionOk="0">
                    <a:moveTo>
                      <a:pt x="41531" y="34491"/>
                    </a:moveTo>
                    <a:lnTo>
                      <a:pt x="15944" y="49471"/>
                    </a:lnTo>
                    <a:lnTo>
                      <a:pt x="1" y="25684"/>
                    </a:lnTo>
                    <a:lnTo>
                      <a:pt x="25395" y="12569"/>
                    </a:lnTo>
                    <a:lnTo>
                      <a:pt x="41531" y="34491"/>
                    </a:lnTo>
                    <a:lnTo>
                      <a:pt x="56832" y="0"/>
                    </a:lnTo>
                    <a:lnTo>
                      <a:pt x="68983" y="2115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7"/>
              <p:cNvSpPr/>
              <p:nvPr/>
            </p:nvSpPr>
            <p:spPr>
              <a:xfrm>
                <a:off x="12390650" y="884125"/>
                <a:ext cx="1651450" cy="5037075"/>
              </a:xfrm>
              <a:custGeom>
                <a:avLst/>
                <a:gdLst/>
                <a:ahLst/>
                <a:cxnLst/>
                <a:rect l="l" t="t" r="r" b="b"/>
                <a:pathLst>
                  <a:path w="66058" h="201483" fill="none" extrusionOk="0">
                    <a:moveTo>
                      <a:pt x="51785" y="196436"/>
                    </a:moveTo>
                    <a:lnTo>
                      <a:pt x="34813" y="194989"/>
                    </a:lnTo>
                    <a:lnTo>
                      <a:pt x="32498" y="183032"/>
                    </a:lnTo>
                    <a:lnTo>
                      <a:pt x="0" y="201482"/>
                    </a:lnTo>
                    <a:lnTo>
                      <a:pt x="16555" y="159245"/>
                    </a:lnTo>
                    <a:lnTo>
                      <a:pt x="28737" y="123918"/>
                    </a:lnTo>
                    <a:lnTo>
                      <a:pt x="41949" y="146130"/>
                    </a:lnTo>
                    <a:lnTo>
                      <a:pt x="66057" y="97913"/>
                    </a:lnTo>
                    <a:lnTo>
                      <a:pt x="23273" y="97077"/>
                    </a:lnTo>
                    <a:lnTo>
                      <a:pt x="50949" y="54293"/>
                    </a:lnTo>
                    <a:lnTo>
                      <a:pt x="54935" y="30634"/>
                    </a:lnTo>
                    <a:lnTo>
                      <a:pt x="34813" y="19930"/>
                    </a:lnTo>
                    <a:lnTo>
                      <a:pt x="45067"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7"/>
              <p:cNvSpPr/>
              <p:nvPr/>
            </p:nvSpPr>
            <p:spPr>
              <a:xfrm>
                <a:off x="11452825" y="2199650"/>
                <a:ext cx="1519650" cy="1111425"/>
              </a:xfrm>
              <a:custGeom>
                <a:avLst/>
                <a:gdLst/>
                <a:ahLst/>
                <a:cxnLst/>
                <a:rect l="l" t="t" r="r" b="b"/>
                <a:pathLst>
                  <a:path w="60786" h="44457" fill="none" extrusionOk="0">
                    <a:moveTo>
                      <a:pt x="0" y="0"/>
                    </a:moveTo>
                    <a:lnTo>
                      <a:pt x="20959" y="32916"/>
                    </a:lnTo>
                    <a:lnTo>
                      <a:pt x="60786" y="44456"/>
                    </a:lnTo>
                    <a:lnTo>
                      <a:pt x="46546" y="11540"/>
                    </a:lnTo>
                    <a:lnTo>
                      <a:pt x="20959" y="32916"/>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7"/>
              <p:cNvSpPr/>
              <p:nvPr/>
            </p:nvSpPr>
            <p:spPr>
              <a:xfrm>
                <a:off x="11712400" y="1382375"/>
                <a:ext cx="1952000" cy="2570775"/>
              </a:xfrm>
              <a:custGeom>
                <a:avLst/>
                <a:gdLst/>
                <a:ahLst/>
                <a:cxnLst/>
                <a:rect l="l" t="t" r="r" b="b"/>
                <a:pathLst>
                  <a:path w="78080" h="102831" fill="none" extrusionOk="0">
                    <a:moveTo>
                      <a:pt x="61943" y="0"/>
                    </a:moveTo>
                    <a:lnTo>
                      <a:pt x="78079" y="34363"/>
                    </a:lnTo>
                    <a:lnTo>
                      <a:pt x="36163" y="44231"/>
                    </a:lnTo>
                    <a:lnTo>
                      <a:pt x="16651" y="24848"/>
                    </a:lnTo>
                    <a:lnTo>
                      <a:pt x="10576" y="65607"/>
                    </a:lnTo>
                    <a:lnTo>
                      <a:pt x="0" y="64161"/>
                    </a:lnTo>
                    <a:lnTo>
                      <a:pt x="5658" y="102831"/>
                    </a:lnTo>
                    <a:lnTo>
                      <a:pt x="12408" y="86469"/>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7"/>
              <p:cNvSpPr/>
              <p:nvPr/>
            </p:nvSpPr>
            <p:spPr>
              <a:xfrm>
                <a:off x="13571150" y="2336250"/>
                <a:ext cx="719250" cy="995700"/>
              </a:xfrm>
              <a:custGeom>
                <a:avLst/>
                <a:gdLst/>
                <a:ahLst/>
                <a:cxnLst/>
                <a:rect l="l" t="t" r="r" b="b"/>
                <a:pathLst>
                  <a:path w="28770" h="39828" fill="none" extrusionOk="0">
                    <a:moveTo>
                      <a:pt x="0" y="24431"/>
                    </a:moveTo>
                    <a:lnTo>
                      <a:pt x="18837" y="39828"/>
                    </a:lnTo>
                    <a:lnTo>
                      <a:pt x="22180" y="24270"/>
                    </a:lnTo>
                    <a:lnTo>
                      <a:pt x="0" y="24431"/>
                    </a:lnTo>
                    <a:lnTo>
                      <a:pt x="20701" y="1"/>
                    </a:lnTo>
                    <a:lnTo>
                      <a:pt x="22180" y="24270"/>
                    </a:lnTo>
                    <a:lnTo>
                      <a:pt x="28770" y="16073"/>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7"/>
              <p:cNvSpPr/>
              <p:nvPr/>
            </p:nvSpPr>
            <p:spPr>
              <a:xfrm>
                <a:off x="14067775" y="1340575"/>
                <a:ext cx="309425" cy="995700"/>
              </a:xfrm>
              <a:custGeom>
                <a:avLst/>
                <a:gdLst/>
                <a:ahLst/>
                <a:cxnLst/>
                <a:rect l="l" t="t" r="r" b="b"/>
                <a:pathLst>
                  <a:path w="12377" h="39828" fill="none" extrusionOk="0">
                    <a:moveTo>
                      <a:pt x="836" y="39828"/>
                    </a:moveTo>
                    <a:lnTo>
                      <a:pt x="6912" y="28095"/>
                    </a:lnTo>
                    <a:lnTo>
                      <a:pt x="1" y="1"/>
                    </a:lnTo>
                    <a:lnTo>
                      <a:pt x="12376" y="10062"/>
                    </a:lnTo>
                    <a:lnTo>
                      <a:pt x="6912" y="28095"/>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7"/>
              <p:cNvSpPr/>
              <p:nvPr/>
            </p:nvSpPr>
            <p:spPr>
              <a:xfrm>
                <a:off x="13439350" y="4157250"/>
                <a:ext cx="785950" cy="380125"/>
              </a:xfrm>
              <a:custGeom>
                <a:avLst/>
                <a:gdLst/>
                <a:ahLst/>
                <a:cxnLst/>
                <a:rect l="l" t="t" r="r" b="b"/>
                <a:pathLst>
                  <a:path w="31438" h="15205" fill="none" extrusionOk="0">
                    <a:moveTo>
                      <a:pt x="1" y="15205"/>
                    </a:moveTo>
                    <a:lnTo>
                      <a:pt x="31438" y="2636"/>
                    </a:lnTo>
                    <a:lnTo>
                      <a:pt x="16909" y="0"/>
                    </a:lnTo>
                    <a:close/>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7"/>
              <p:cNvSpPr/>
              <p:nvPr/>
            </p:nvSpPr>
            <p:spPr>
              <a:xfrm>
                <a:off x="10137300" y="5289525"/>
                <a:ext cx="474175" cy="348800"/>
              </a:xfrm>
              <a:custGeom>
                <a:avLst/>
                <a:gdLst/>
                <a:ahLst/>
                <a:cxnLst/>
                <a:rect l="l" t="t" r="r" b="b"/>
                <a:pathLst>
                  <a:path w="18967" h="13952" fill="none" extrusionOk="0">
                    <a:moveTo>
                      <a:pt x="18966" y="1"/>
                    </a:moveTo>
                    <a:lnTo>
                      <a:pt x="1" y="1395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7"/>
              <p:cNvSpPr/>
              <p:nvPr/>
            </p:nvSpPr>
            <p:spPr>
              <a:xfrm>
                <a:off x="10646000" y="3651775"/>
                <a:ext cx="421925" cy="277275"/>
              </a:xfrm>
              <a:custGeom>
                <a:avLst/>
                <a:gdLst/>
                <a:ahLst/>
                <a:cxnLst/>
                <a:rect l="l" t="t" r="r" b="b"/>
                <a:pathLst>
                  <a:path w="16877" h="11091" fill="none" extrusionOk="0">
                    <a:moveTo>
                      <a:pt x="16876" y="11090"/>
                    </a:moveTo>
                    <a:lnTo>
                      <a:pt x="0" y="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7"/>
              <p:cNvSpPr/>
              <p:nvPr/>
            </p:nvSpPr>
            <p:spPr>
              <a:xfrm>
                <a:off x="12695200" y="4485125"/>
                <a:ext cx="109325" cy="379325"/>
              </a:xfrm>
              <a:custGeom>
                <a:avLst/>
                <a:gdLst/>
                <a:ahLst/>
                <a:cxnLst/>
                <a:rect l="l" t="t" r="r" b="b"/>
                <a:pathLst>
                  <a:path w="4373" h="15173" fill="none" extrusionOk="0">
                    <a:moveTo>
                      <a:pt x="1" y="0"/>
                    </a:moveTo>
                    <a:lnTo>
                      <a:pt x="4373" y="1517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7"/>
              <p:cNvSpPr/>
              <p:nvPr/>
            </p:nvSpPr>
            <p:spPr>
              <a:xfrm>
                <a:off x="9369050" y="4637000"/>
                <a:ext cx="2406050" cy="998125"/>
              </a:xfrm>
              <a:custGeom>
                <a:avLst/>
                <a:gdLst/>
                <a:ahLst/>
                <a:cxnLst/>
                <a:rect l="l" t="t" r="r" b="b"/>
                <a:pathLst>
                  <a:path w="96242" h="39925" fill="none" extrusionOk="0">
                    <a:moveTo>
                      <a:pt x="76633" y="12987"/>
                    </a:moveTo>
                    <a:lnTo>
                      <a:pt x="42142" y="1"/>
                    </a:lnTo>
                    <a:lnTo>
                      <a:pt x="79880" y="39924"/>
                    </a:lnTo>
                    <a:lnTo>
                      <a:pt x="76633" y="12987"/>
                    </a:lnTo>
                    <a:lnTo>
                      <a:pt x="96241" y="21698"/>
                    </a:lnTo>
                    <a:lnTo>
                      <a:pt x="79880" y="39924"/>
                    </a:lnTo>
                    <a:lnTo>
                      <a:pt x="49696" y="26102"/>
                    </a:lnTo>
                    <a:lnTo>
                      <a:pt x="42142" y="1"/>
                    </a:lnTo>
                    <a:lnTo>
                      <a:pt x="1" y="22630"/>
                    </a:lnTo>
                    <a:lnTo>
                      <a:pt x="49696" y="2610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7"/>
              <p:cNvSpPr/>
              <p:nvPr/>
            </p:nvSpPr>
            <p:spPr>
              <a:xfrm>
                <a:off x="11853825" y="3610800"/>
                <a:ext cx="1328400" cy="970775"/>
              </a:xfrm>
              <a:custGeom>
                <a:avLst/>
                <a:gdLst/>
                <a:ahLst/>
                <a:cxnLst/>
                <a:rect l="l" t="t" r="r" b="b"/>
                <a:pathLst>
                  <a:path w="53136" h="38831" fill="none" extrusionOk="0">
                    <a:moveTo>
                      <a:pt x="15719" y="38831"/>
                    </a:moveTo>
                    <a:lnTo>
                      <a:pt x="33656" y="34973"/>
                    </a:lnTo>
                    <a:lnTo>
                      <a:pt x="50210" y="14851"/>
                    </a:lnTo>
                    <a:lnTo>
                      <a:pt x="1" y="13694"/>
                    </a:lnTo>
                    <a:lnTo>
                      <a:pt x="15719" y="38831"/>
                    </a:lnTo>
                    <a:lnTo>
                      <a:pt x="50210" y="14851"/>
                    </a:lnTo>
                    <a:lnTo>
                      <a:pt x="53135" y="0"/>
                    </a:lnTo>
                    <a:lnTo>
                      <a:pt x="1" y="13694"/>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7"/>
              <p:cNvSpPr/>
              <p:nvPr/>
            </p:nvSpPr>
            <p:spPr>
              <a:xfrm>
                <a:off x="10941725" y="1359075"/>
                <a:ext cx="1862800" cy="4221400"/>
              </a:xfrm>
              <a:custGeom>
                <a:avLst/>
                <a:gdLst/>
                <a:ahLst/>
                <a:cxnLst/>
                <a:rect l="l" t="t" r="r" b="b"/>
                <a:pathLst>
                  <a:path w="74512" h="168856" fill="none" extrusionOk="0">
                    <a:moveTo>
                      <a:pt x="55353" y="157958"/>
                    </a:moveTo>
                    <a:lnTo>
                      <a:pt x="41210" y="168855"/>
                    </a:lnTo>
                    <a:lnTo>
                      <a:pt x="33334" y="152815"/>
                    </a:lnTo>
                    <a:lnTo>
                      <a:pt x="55353" y="157958"/>
                    </a:lnTo>
                    <a:lnTo>
                      <a:pt x="74512" y="140247"/>
                    </a:lnTo>
                    <a:lnTo>
                      <a:pt x="33334" y="152815"/>
                    </a:lnTo>
                    <a:lnTo>
                      <a:pt x="5047" y="102798"/>
                    </a:lnTo>
                    <a:lnTo>
                      <a:pt x="1" y="64128"/>
                    </a:lnTo>
                    <a:lnTo>
                      <a:pt x="20444" y="33623"/>
                    </a:lnTo>
                    <a:lnTo>
                      <a:pt x="47478" y="25780"/>
                    </a:lnTo>
                    <a:lnTo>
                      <a:pt x="47157" y="1865"/>
                    </a:lnTo>
                    <a:lnTo>
                      <a:pt x="65415" y="0"/>
                    </a:lnTo>
                    <a:lnTo>
                      <a:pt x="47478" y="2578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7"/>
              <p:cNvSpPr/>
              <p:nvPr/>
            </p:nvSpPr>
            <p:spPr>
              <a:xfrm>
                <a:off x="11631225" y="5472750"/>
                <a:ext cx="744175" cy="196925"/>
              </a:xfrm>
              <a:custGeom>
                <a:avLst/>
                <a:gdLst/>
                <a:ahLst/>
                <a:cxnLst/>
                <a:rect l="l" t="t" r="r" b="b"/>
                <a:pathLst>
                  <a:path w="29767" h="7877" fill="none" extrusionOk="0">
                    <a:moveTo>
                      <a:pt x="1" y="7876"/>
                    </a:moveTo>
                    <a:lnTo>
                      <a:pt x="13630" y="4308"/>
                    </a:lnTo>
                    <a:lnTo>
                      <a:pt x="29766"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7"/>
              <p:cNvSpPr/>
              <p:nvPr/>
            </p:nvSpPr>
            <p:spPr>
              <a:xfrm>
                <a:off x="10422600" y="4566275"/>
                <a:ext cx="712025" cy="70750"/>
              </a:xfrm>
              <a:custGeom>
                <a:avLst/>
                <a:gdLst/>
                <a:ahLst/>
                <a:cxnLst/>
                <a:rect l="l" t="t" r="r" b="b"/>
                <a:pathLst>
                  <a:path w="28481" h="2830" fill="none" extrusionOk="0">
                    <a:moveTo>
                      <a:pt x="0" y="2830"/>
                    </a:moveTo>
                    <a:lnTo>
                      <a:pt x="28480"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7"/>
              <p:cNvSpPr/>
              <p:nvPr/>
            </p:nvSpPr>
            <p:spPr>
              <a:xfrm>
                <a:off x="13862050" y="3331925"/>
                <a:ext cx="179225" cy="825350"/>
              </a:xfrm>
              <a:custGeom>
                <a:avLst/>
                <a:gdLst/>
                <a:ahLst/>
                <a:cxnLst/>
                <a:rect l="l" t="t" r="r" b="b"/>
                <a:pathLst>
                  <a:path w="7169" h="33014" fill="none" extrusionOk="0">
                    <a:moveTo>
                      <a:pt x="1" y="33013"/>
                    </a:moveTo>
                    <a:lnTo>
                      <a:pt x="7169"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0" name="Google Shape;2080;p47"/>
            <p:cNvGrpSpPr/>
            <p:nvPr/>
          </p:nvGrpSpPr>
          <p:grpSpPr>
            <a:xfrm>
              <a:off x="9348175" y="863250"/>
              <a:ext cx="5209825" cy="5078850"/>
              <a:chOff x="9348175" y="863250"/>
              <a:chExt cx="5209825" cy="5078850"/>
            </a:xfrm>
          </p:grpSpPr>
          <p:sp>
            <p:nvSpPr>
              <p:cNvPr id="2081" name="Google Shape;2081;p47"/>
              <p:cNvSpPr/>
              <p:nvPr/>
            </p:nvSpPr>
            <p:spPr>
              <a:xfrm>
                <a:off x="10724750" y="2312150"/>
                <a:ext cx="41825" cy="41825"/>
              </a:xfrm>
              <a:custGeom>
                <a:avLst/>
                <a:gdLst/>
                <a:ahLst/>
                <a:cxnLst/>
                <a:rect l="l" t="t" r="r" b="b"/>
                <a:pathLst>
                  <a:path w="1673" h="1673" extrusionOk="0">
                    <a:moveTo>
                      <a:pt x="836" y="1"/>
                    </a:moveTo>
                    <a:cubicBezTo>
                      <a:pt x="386" y="1"/>
                      <a:pt x="1" y="386"/>
                      <a:pt x="1" y="836"/>
                    </a:cubicBezTo>
                    <a:cubicBezTo>
                      <a:pt x="1" y="1286"/>
                      <a:pt x="386" y="1672"/>
                      <a:pt x="836" y="1672"/>
                    </a:cubicBezTo>
                    <a:cubicBezTo>
                      <a:pt x="1318" y="1672"/>
                      <a:pt x="1672" y="1286"/>
                      <a:pt x="1672" y="836"/>
                    </a:cubicBezTo>
                    <a:cubicBezTo>
                      <a:pt x="1672" y="386"/>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7"/>
              <p:cNvSpPr/>
              <p:nvPr/>
            </p:nvSpPr>
            <p:spPr>
              <a:xfrm>
                <a:off x="12107775" y="1979450"/>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7"/>
              <p:cNvSpPr/>
              <p:nvPr/>
            </p:nvSpPr>
            <p:spPr>
              <a:xfrm>
                <a:off x="12959600" y="328210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7"/>
              <p:cNvSpPr/>
              <p:nvPr/>
            </p:nvSpPr>
            <p:spPr>
              <a:xfrm>
                <a:off x="13564725" y="2922900"/>
                <a:ext cx="42600" cy="42625"/>
              </a:xfrm>
              <a:custGeom>
                <a:avLst/>
                <a:gdLst/>
                <a:ahLst/>
                <a:cxnLst/>
                <a:rect l="l" t="t" r="r" b="b"/>
                <a:pathLst>
                  <a:path w="1704" h="1705" extrusionOk="0">
                    <a:moveTo>
                      <a:pt x="836" y="0"/>
                    </a:moveTo>
                    <a:cubicBezTo>
                      <a:pt x="386" y="0"/>
                      <a:pt x="0" y="386"/>
                      <a:pt x="0" y="836"/>
                    </a:cubicBezTo>
                    <a:cubicBezTo>
                      <a:pt x="0" y="1318"/>
                      <a:pt x="386" y="1704"/>
                      <a:pt x="836" y="1704"/>
                    </a:cubicBezTo>
                    <a:cubicBezTo>
                      <a:pt x="1318" y="1704"/>
                      <a:pt x="1704" y="1318"/>
                      <a:pt x="1704" y="836"/>
                    </a:cubicBezTo>
                    <a:cubicBezTo>
                      <a:pt x="1704" y="386"/>
                      <a:pt x="1318"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7"/>
              <p:cNvSpPr/>
              <p:nvPr/>
            </p:nvSpPr>
            <p:spPr>
              <a:xfrm>
                <a:off x="14275925" y="2711550"/>
                <a:ext cx="41800" cy="41800"/>
              </a:xfrm>
              <a:custGeom>
                <a:avLst/>
                <a:gdLst/>
                <a:ahLst/>
                <a:cxnLst/>
                <a:rect l="l" t="t" r="r" b="b"/>
                <a:pathLst>
                  <a:path w="1672" h="1672" extrusionOk="0">
                    <a:moveTo>
                      <a:pt x="836" y="0"/>
                    </a:moveTo>
                    <a:cubicBezTo>
                      <a:pt x="354" y="0"/>
                      <a:pt x="0" y="386"/>
                      <a:pt x="0" y="836"/>
                    </a:cubicBezTo>
                    <a:cubicBezTo>
                      <a:pt x="0" y="1318"/>
                      <a:pt x="354" y="1672"/>
                      <a:pt x="836" y="1672"/>
                    </a:cubicBezTo>
                    <a:cubicBezTo>
                      <a:pt x="1286" y="1672"/>
                      <a:pt x="1672" y="1318"/>
                      <a:pt x="1672" y="836"/>
                    </a:cubicBezTo>
                    <a:cubicBezTo>
                      <a:pt x="1672" y="386"/>
                      <a:pt x="1286"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7"/>
              <p:cNvSpPr/>
              <p:nvPr/>
            </p:nvSpPr>
            <p:spPr>
              <a:xfrm>
                <a:off x="13743125" y="1628275"/>
                <a:ext cx="41800" cy="42625"/>
              </a:xfrm>
              <a:custGeom>
                <a:avLst/>
                <a:gdLst/>
                <a:ahLst/>
                <a:cxnLst/>
                <a:rect l="l" t="t" r="r" b="b"/>
                <a:pathLst>
                  <a:path w="1672" h="1705" extrusionOk="0">
                    <a:moveTo>
                      <a:pt x="836" y="1"/>
                    </a:moveTo>
                    <a:cubicBezTo>
                      <a:pt x="354" y="1"/>
                      <a:pt x="0" y="386"/>
                      <a:pt x="0" y="868"/>
                    </a:cubicBezTo>
                    <a:cubicBezTo>
                      <a:pt x="0" y="1318"/>
                      <a:pt x="354" y="1704"/>
                      <a:pt x="836" y="1704"/>
                    </a:cubicBezTo>
                    <a:cubicBezTo>
                      <a:pt x="1286" y="1704"/>
                      <a:pt x="1672" y="1318"/>
                      <a:pt x="1672" y="868"/>
                    </a:cubicBezTo>
                    <a:cubicBezTo>
                      <a:pt x="1672" y="386"/>
                      <a:pt x="128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7"/>
              <p:cNvSpPr/>
              <p:nvPr/>
            </p:nvSpPr>
            <p:spPr>
              <a:xfrm>
                <a:off x="14363500" y="1568000"/>
                <a:ext cx="42625" cy="42625"/>
              </a:xfrm>
              <a:custGeom>
                <a:avLst/>
                <a:gdLst/>
                <a:ahLst/>
                <a:cxnLst/>
                <a:rect l="l" t="t" r="r" b="b"/>
                <a:pathLst>
                  <a:path w="1705" h="1705" extrusionOk="0">
                    <a:moveTo>
                      <a:pt x="869" y="1"/>
                    </a:moveTo>
                    <a:cubicBezTo>
                      <a:pt x="387" y="1"/>
                      <a:pt x="1" y="386"/>
                      <a:pt x="1" y="869"/>
                    </a:cubicBezTo>
                    <a:cubicBezTo>
                      <a:pt x="1" y="1319"/>
                      <a:pt x="387" y="1704"/>
                      <a:pt x="869" y="1704"/>
                    </a:cubicBezTo>
                    <a:cubicBezTo>
                      <a:pt x="1319" y="1704"/>
                      <a:pt x="1704" y="1319"/>
                      <a:pt x="1704" y="869"/>
                    </a:cubicBezTo>
                    <a:cubicBezTo>
                      <a:pt x="1704" y="386"/>
                      <a:pt x="1319" y="1"/>
                      <a:pt x="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7"/>
              <p:cNvSpPr/>
              <p:nvPr/>
            </p:nvSpPr>
            <p:spPr>
              <a:xfrm>
                <a:off x="14225275" y="2014000"/>
                <a:ext cx="41825" cy="41825"/>
              </a:xfrm>
              <a:custGeom>
                <a:avLst/>
                <a:gdLst/>
                <a:ahLst/>
                <a:cxnLst/>
                <a:rect l="l" t="t" r="r" b="b"/>
                <a:pathLst>
                  <a:path w="1673" h="1673" extrusionOk="0">
                    <a:moveTo>
                      <a:pt x="837" y="1"/>
                    </a:moveTo>
                    <a:cubicBezTo>
                      <a:pt x="355" y="1"/>
                      <a:pt x="1" y="355"/>
                      <a:pt x="1" y="837"/>
                    </a:cubicBezTo>
                    <a:cubicBezTo>
                      <a:pt x="1" y="1287"/>
                      <a:pt x="355" y="1672"/>
                      <a:pt x="837" y="1672"/>
                    </a:cubicBezTo>
                    <a:cubicBezTo>
                      <a:pt x="1287" y="1672"/>
                      <a:pt x="1672" y="1287"/>
                      <a:pt x="1672" y="837"/>
                    </a:cubicBezTo>
                    <a:cubicBezTo>
                      <a:pt x="1672" y="355"/>
                      <a:pt x="1287" y="1"/>
                      <a:pt x="8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7"/>
              <p:cNvSpPr/>
              <p:nvPr/>
            </p:nvSpPr>
            <p:spPr>
              <a:xfrm>
                <a:off x="11690700" y="2964675"/>
                <a:ext cx="42600" cy="42625"/>
              </a:xfrm>
              <a:custGeom>
                <a:avLst/>
                <a:gdLst/>
                <a:ahLst/>
                <a:cxnLst/>
                <a:rect l="l" t="t" r="r" b="b"/>
                <a:pathLst>
                  <a:path w="1704" h="1705" extrusionOk="0">
                    <a:moveTo>
                      <a:pt x="868" y="1"/>
                    </a:moveTo>
                    <a:cubicBezTo>
                      <a:pt x="386" y="1"/>
                      <a:pt x="0" y="387"/>
                      <a:pt x="0" y="869"/>
                    </a:cubicBezTo>
                    <a:cubicBezTo>
                      <a:pt x="0" y="1319"/>
                      <a:pt x="386" y="1705"/>
                      <a:pt x="868" y="1705"/>
                    </a:cubicBezTo>
                    <a:cubicBezTo>
                      <a:pt x="1318" y="1705"/>
                      <a:pt x="1704" y="1319"/>
                      <a:pt x="1704" y="869"/>
                    </a:cubicBezTo>
                    <a:cubicBezTo>
                      <a:pt x="1704" y="387"/>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7"/>
              <p:cNvSpPr/>
              <p:nvPr/>
            </p:nvSpPr>
            <p:spPr>
              <a:xfrm>
                <a:off x="12671100" y="4466625"/>
                <a:ext cx="42625" cy="41825"/>
              </a:xfrm>
              <a:custGeom>
                <a:avLst/>
                <a:gdLst/>
                <a:ahLst/>
                <a:cxnLst/>
                <a:rect l="l" t="t" r="r" b="b"/>
                <a:pathLst>
                  <a:path w="1705" h="1673" extrusionOk="0">
                    <a:moveTo>
                      <a:pt x="836" y="1"/>
                    </a:moveTo>
                    <a:cubicBezTo>
                      <a:pt x="386" y="1"/>
                      <a:pt x="1" y="387"/>
                      <a:pt x="1" y="837"/>
                    </a:cubicBezTo>
                    <a:cubicBezTo>
                      <a:pt x="1" y="1319"/>
                      <a:pt x="386" y="1672"/>
                      <a:pt x="836" y="1672"/>
                    </a:cubicBezTo>
                    <a:cubicBezTo>
                      <a:pt x="1318" y="1672"/>
                      <a:pt x="1704" y="1319"/>
                      <a:pt x="1704" y="837"/>
                    </a:cubicBezTo>
                    <a:cubicBezTo>
                      <a:pt x="1704" y="387"/>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7"/>
              <p:cNvSpPr/>
              <p:nvPr/>
            </p:nvSpPr>
            <p:spPr>
              <a:xfrm>
                <a:off x="9348175" y="5181850"/>
                <a:ext cx="42600" cy="42625"/>
              </a:xfrm>
              <a:custGeom>
                <a:avLst/>
                <a:gdLst/>
                <a:ahLst/>
                <a:cxnLst/>
                <a:rect l="l" t="t" r="r" b="b"/>
                <a:pathLst>
                  <a:path w="1704" h="1705" extrusionOk="0">
                    <a:moveTo>
                      <a:pt x="836" y="1"/>
                    </a:moveTo>
                    <a:cubicBezTo>
                      <a:pt x="386" y="1"/>
                      <a:pt x="0" y="386"/>
                      <a:pt x="0" y="836"/>
                    </a:cubicBezTo>
                    <a:cubicBezTo>
                      <a:pt x="0" y="1318"/>
                      <a:pt x="386" y="1704"/>
                      <a:pt x="836" y="1704"/>
                    </a:cubicBezTo>
                    <a:cubicBezTo>
                      <a:pt x="1318" y="1704"/>
                      <a:pt x="1704" y="1318"/>
                      <a:pt x="1704" y="836"/>
                    </a:cubicBezTo>
                    <a:cubicBezTo>
                      <a:pt x="1704" y="386"/>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7"/>
              <p:cNvSpPr/>
              <p:nvPr/>
            </p:nvSpPr>
            <p:spPr>
              <a:xfrm>
                <a:off x="11122550" y="4545400"/>
                <a:ext cx="41800" cy="41800"/>
              </a:xfrm>
              <a:custGeom>
                <a:avLst/>
                <a:gdLst/>
                <a:ahLst/>
                <a:cxnLst/>
                <a:rect l="l" t="t" r="r" b="b"/>
                <a:pathLst>
                  <a:path w="1672" h="1672" extrusionOk="0">
                    <a:moveTo>
                      <a:pt x="836" y="0"/>
                    </a:moveTo>
                    <a:cubicBezTo>
                      <a:pt x="386" y="0"/>
                      <a:pt x="0" y="354"/>
                      <a:pt x="0" y="836"/>
                    </a:cubicBezTo>
                    <a:cubicBezTo>
                      <a:pt x="0" y="1286"/>
                      <a:pt x="386" y="1672"/>
                      <a:pt x="836" y="1672"/>
                    </a:cubicBezTo>
                    <a:cubicBezTo>
                      <a:pt x="1318" y="1672"/>
                      <a:pt x="1672" y="1286"/>
                      <a:pt x="1672" y="836"/>
                    </a:cubicBezTo>
                    <a:cubicBezTo>
                      <a:pt x="1672" y="354"/>
                      <a:pt x="1318"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7"/>
              <p:cNvSpPr/>
              <p:nvPr/>
            </p:nvSpPr>
            <p:spPr>
              <a:xfrm>
                <a:off x="10115625" y="5616600"/>
                <a:ext cx="42600" cy="42625"/>
              </a:xfrm>
              <a:custGeom>
                <a:avLst/>
                <a:gdLst/>
                <a:ahLst/>
                <a:cxnLst/>
                <a:rect l="l" t="t" r="r" b="b"/>
                <a:pathLst>
                  <a:path w="1704" h="1705" extrusionOk="0">
                    <a:moveTo>
                      <a:pt x="868" y="1"/>
                    </a:moveTo>
                    <a:cubicBezTo>
                      <a:pt x="386" y="1"/>
                      <a:pt x="0" y="386"/>
                      <a:pt x="0" y="869"/>
                    </a:cubicBezTo>
                    <a:cubicBezTo>
                      <a:pt x="0" y="1319"/>
                      <a:pt x="386" y="1704"/>
                      <a:pt x="868" y="1704"/>
                    </a:cubicBezTo>
                    <a:cubicBezTo>
                      <a:pt x="1318" y="1704"/>
                      <a:pt x="1704" y="1319"/>
                      <a:pt x="1704" y="869"/>
                    </a:cubicBezTo>
                    <a:cubicBezTo>
                      <a:pt x="1704" y="386"/>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7"/>
              <p:cNvSpPr/>
              <p:nvPr/>
            </p:nvSpPr>
            <p:spPr>
              <a:xfrm>
                <a:off x="12002500" y="3531225"/>
                <a:ext cx="42600" cy="41825"/>
              </a:xfrm>
              <a:custGeom>
                <a:avLst/>
                <a:gdLst/>
                <a:ahLst/>
                <a:cxnLst/>
                <a:rect l="l" t="t" r="r" b="b"/>
                <a:pathLst>
                  <a:path w="1704" h="1673" extrusionOk="0">
                    <a:moveTo>
                      <a:pt x="836" y="1"/>
                    </a:moveTo>
                    <a:cubicBezTo>
                      <a:pt x="386" y="1"/>
                      <a:pt x="0" y="354"/>
                      <a:pt x="0" y="837"/>
                    </a:cubicBezTo>
                    <a:cubicBezTo>
                      <a:pt x="0" y="1287"/>
                      <a:pt x="386" y="1672"/>
                      <a:pt x="836" y="1672"/>
                    </a:cubicBezTo>
                    <a:cubicBezTo>
                      <a:pt x="1318" y="1672"/>
                      <a:pt x="1704" y="1287"/>
                      <a:pt x="1704" y="837"/>
                    </a:cubicBezTo>
                    <a:cubicBezTo>
                      <a:pt x="1704" y="354"/>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7"/>
              <p:cNvSpPr/>
              <p:nvPr/>
            </p:nvSpPr>
            <p:spPr>
              <a:xfrm>
                <a:off x="10624300" y="3630075"/>
                <a:ext cx="42625" cy="42625"/>
              </a:xfrm>
              <a:custGeom>
                <a:avLst/>
                <a:gdLst/>
                <a:ahLst/>
                <a:cxnLst/>
                <a:rect l="l" t="t" r="r" b="b"/>
                <a:pathLst>
                  <a:path w="1705" h="1705" extrusionOk="0">
                    <a:moveTo>
                      <a:pt x="868" y="1"/>
                    </a:moveTo>
                    <a:cubicBezTo>
                      <a:pt x="386" y="1"/>
                      <a:pt x="0" y="386"/>
                      <a:pt x="0" y="868"/>
                    </a:cubicBezTo>
                    <a:cubicBezTo>
                      <a:pt x="0" y="1318"/>
                      <a:pt x="386" y="1704"/>
                      <a:pt x="868" y="1704"/>
                    </a:cubicBezTo>
                    <a:cubicBezTo>
                      <a:pt x="1318" y="1704"/>
                      <a:pt x="1704" y="1318"/>
                      <a:pt x="1704" y="868"/>
                    </a:cubicBezTo>
                    <a:cubicBezTo>
                      <a:pt x="1704" y="386"/>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7"/>
              <p:cNvSpPr/>
              <p:nvPr/>
            </p:nvSpPr>
            <p:spPr>
              <a:xfrm>
                <a:off x="13161300" y="3589900"/>
                <a:ext cx="41825" cy="42600"/>
              </a:xfrm>
              <a:custGeom>
                <a:avLst/>
                <a:gdLst/>
                <a:ahLst/>
                <a:cxnLst/>
                <a:rect l="l" t="t" r="r" b="b"/>
                <a:pathLst>
                  <a:path w="1673" h="1704" extrusionOk="0">
                    <a:moveTo>
                      <a:pt x="836" y="0"/>
                    </a:moveTo>
                    <a:cubicBezTo>
                      <a:pt x="354" y="0"/>
                      <a:pt x="1" y="386"/>
                      <a:pt x="1" y="836"/>
                    </a:cubicBezTo>
                    <a:cubicBezTo>
                      <a:pt x="1" y="1318"/>
                      <a:pt x="354" y="1704"/>
                      <a:pt x="836" y="1704"/>
                    </a:cubicBezTo>
                    <a:cubicBezTo>
                      <a:pt x="1319" y="1704"/>
                      <a:pt x="1672" y="1318"/>
                      <a:pt x="1672" y="836"/>
                    </a:cubicBezTo>
                    <a:cubicBezTo>
                      <a:pt x="1672" y="386"/>
                      <a:pt x="1319"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7"/>
              <p:cNvSpPr/>
              <p:nvPr/>
            </p:nvSpPr>
            <p:spPr>
              <a:xfrm>
                <a:off x="14516200" y="473905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7"/>
              <p:cNvSpPr/>
              <p:nvPr/>
            </p:nvSpPr>
            <p:spPr>
              <a:xfrm>
                <a:off x="13821075" y="5063725"/>
                <a:ext cx="42600" cy="42600"/>
              </a:xfrm>
              <a:custGeom>
                <a:avLst/>
                <a:gdLst/>
                <a:ahLst/>
                <a:cxnLst/>
                <a:rect l="l" t="t" r="r" b="b"/>
                <a:pathLst>
                  <a:path w="1704" h="1704" extrusionOk="0">
                    <a:moveTo>
                      <a:pt x="868" y="0"/>
                    </a:moveTo>
                    <a:cubicBezTo>
                      <a:pt x="386" y="0"/>
                      <a:pt x="0" y="386"/>
                      <a:pt x="0" y="868"/>
                    </a:cubicBezTo>
                    <a:cubicBezTo>
                      <a:pt x="0" y="1318"/>
                      <a:pt x="386" y="1704"/>
                      <a:pt x="868" y="1704"/>
                    </a:cubicBezTo>
                    <a:cubicBezTo>
                      <a:pt x="1318" y="1704"/>
                      <a:pt x="1704" y="1318"/>
                      <a:pt x="1704" y="868"/>
                    </a:cubicBezTo>
                    <a:cubicBezTo>
                      <a:pt x="1704" y="386"/>
                      <a:pt x="1318" y="0"/>
                      <a:pt x="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7"/>
              <p:cNvSpPr/>
              <p:nvPr/>
            </p:nvSpPr>
            <p:spPr>
              <a:xfrm>
                <a:off x="13674800" y="5776525"/>
                <a:ext cx="41825" cy="42625"/>
              </a:xfrm>
              <a:custGeom>
                <a:avLst/>
                <a:gdLst/>
                <a:ahLst/>
                <a:cxnLst/>
                <a:rect l="l" t="t" r="r" b="b"/>
                <a:pathLst>
                  <a:path w="1673" h="1705" extrusionOk="0">
                    <a:moveTo>
                      <a:pt x="837" y="0"/>
                    </a:moveTo>
                    <a:cubicBezTo>
                      <a:pt x="387" y="0"/>
                      <a:pt x="1" y="386"/>
                      <a:pt x="1" y="836"/>
                    </a:cubicBezTo>
                    <a:cubicBezTo>
                      <a:pt x="1" y="1318"/>
                      <a:pt x="387" y="1704"/>
                      <a:pt x="837" y="1704"/>
                    </a:cubicBezTo>
                    <a:cubicBezTo>
                      <a:pt x="1319" y="1704"/>
                      <a:pt x="1673" y="1318"/>
                      <a:pt x="1673" y="836"/>
                    </a:cubicBezTo>
                    <a:cubicBezTo>
                      <a:pt x="1673" y="386"/>
                      <a:pt x="1319"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7"/>
              <p:cNvSpPr/>
              <p:nvPr/>
            </p:nvSpPr>
            <p:spPr>
              <a:xfrm>
                <a:off x="13244075" y="5739550"/>
                <a:ext cx="42625" cy="41825"/>
              </a:xfrm>
              <a:custGeom>
                <a:avLst/>
                <a:gdLst/>
                <a:ahLst/>
                <a:cxnLst/>
                <a:rect l="l" t="t" r="r" b="b"/>
                <a:pathLst>
                  <a:path w="1705" h="1673" extrusionOk="0">
                    <a:moveTo>
                      <a:pt x="868" y="1"/>
                    </a:moveTo>
                    <a:cubicBezTo>
                      <a:pt x="386" y="1"/>
                      <a:pt x="1" y="354"/>
                      <a:pt x="1" y="837"/>
                    </a:cubicBezTo>
                    <a:cubicBezTo>
                      <a:pt x="1" y="1319"/>
                      <a:pt x="386" y="1672"/>
                      <a:pt x="868" y="1672"/>
                    </a:cubicBezTo>
                    <a:cubicBezTo>
                      <a:pt x="1318" y="1672"/>
                      <a:pt x="1704" y="1319"/>
                      <a:pt x="1704" y="837"/>
                    </a:cubicBezTo>
                    <a:cubicBezTo>
                      <a:pt x="1704" y="354"/>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7"/>
              <p:cNvSpPr/>
              <p:nvPr/>
            </p:nvSpPr>
            <p:spPr>
              <a:xfrm>
                <a:off x="12369750" y="5899475"/>
                <a:ext cx="42600" cy="42625"/>
              </a:xfrm>
              <a:custGeom>
                <a:avLst/>
                <a:gdLst/>
                <a:ahLst/>
                <a:cxnLst/>
                <a:rect l="l" t="t" r="r" b="b"/>
                <a:pathLst>
                  <a:path w="1704" h="1705" extrusionOk="0">
                    <a:moveTo>
                      <a:pt x="836" y="1"/>
                    </a:moveTo>
                    <a:cubicBezTo>
                      <a:pt x="386" y="1"/>
                      <a:pt x="0" y="386"/>
                      <a:pt x="0" y="868"/>
                    </a:cubicBezTo>
                    <a:cubicBezTo>
                      <a:pt x="0" y="1319"/>
                      <a:pt x="386" y="1704"/>
                      <a:pt x="836" y="1704"/>
                    </a:cubicBezTo>
                    <a:cubicBezTo>
                      <a:pt x="1318" y="1704"/>
                      <a:pt x="1704" y="1319"/>
                      <a:pt x="1704" y="868"/>
                    </a:cubicBezTo>
                    <a:cubicBezTo>
                      <a:pt x="1704" y="386"/>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7"/>
              <p:cNvSpPr/>
              <p:nvPr/>
            </p:nvSpPr>
            <p:spPr>
              <a:xfrm>
                <a:off x="11950250" y="5549100"/>
                <a:ext cx="42625" cy="41825"/>
              </a:xfrm>
              <a:custGeom>
                <a:avLst/>
                <a:gdLst/>
                <a:ahLst/>
                <a:cxnLst/>
                <a:rect l="l" t="t" r="r" b="b"/>
                <a:pathLst>
                  <a:path w="1705" h="1673" extrusionOk="0">
                    <a:moveTo>
                      <a:pt x="869" y="1"/>
                    </a:moveTo>
                    <a:cubicBezTo>
                      <a:pt x="387" y="1"/>
                      <a:pt x="1" y="354"/>
                      <a:pt x="1" y="836"/>
                    </a:cubicBezTo>
                    <a:cubicBezTo>
                      <a:pt x="1" y="1286"/>
                      <a:pt x="387" y="1672"/>
                      <a:pt x="869" y="1672"/>
                    </a:cubicBezTo>
                    <a:cubicBezTo>
                      <a:pt x="1319" y="1672"/>
                      <a:pt x="1705" y="1286"/>
                      <a:pt x="1705" y="836"/>
                    </a:cubicBezTo>
                    <a:cubicBezTo>
                      <a:pt x="1705" y="354"/>
                      <a:pt x="1319" y="1"/>
                      <a:pt x="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7"/>
              <p:cNvSpPr/>
              <p:nvPr/>
            </p:nvSpPr>
            <p:spPr>
              <a:xfrm>
                <a:off x="11609525" y="5647950"/>
                <a:ext cx="42625" cy="42625"/>
              </a:xfrm>
              <a:custGeom>
                <a:avLst/>
                <a:gdLst/>
                <a:ahLst/>
                <a:cxnLst/>
                <a:rect l="l" t="t" r="r" b="b"/>
                <a:pathLst>
                  <a:path w="1705" h="1705" extrusionOk="0">
                    <a:moveTo>
                      <a:pt x="869" y="0"/>
                    </a:moveTo>
                    <a:cubicBezTo>
                      <a:pt x="386" y="0"/>
                      <a:pt x="1" y="386"/>
                      <a:pt x="1" y="868"/>
                    </a:cubicBezTo>
                    <a:cubicBezTo>
                      <a:pt x="1" y="1318"/>
                      <a:pt x="386" y="1704"/>
                      <a:pt x="869" y="1704"/>
                    </a:cubicBezTo>
                    <a:cubicBezTo>
                      <a:pt x="1319" y="1704"/>
                      <a:pt x="1704" y="1318"/>
                      <a:pt x="1704" y="868"/>
                    </a:cubicBezTo>
                    <a:cubicBezTo>
                      <a:pt x="1704" y="386"/>
                      <a:pt x="1319" y="0"/>
                      <a:pt x="8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7"/>
              <p:cNvSpPr/>
              <p:nvPr/>
            </p:nvSpPr>
            <p:spPr>
              <a:xfrm>
                <a:off x="11266375" y="4940775"/>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7"/>
              <p:cNvSpPr/>
              <p:nvPr/>
            </p:nvSpPr>
            <p:spPr>
              <a:xfrm>
                <a:off x="13496400" y="863250"/>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7"/>
              <p:cNvSpPr/>
              <p:nvPr/>
            </p:nvSpPr>
            <p:spPr>
              <a:xfrm>
                <a:off x="12099725" y="1387200"/>
                <a:ext cx="42625" cy="42600"/>
              </a:xfrm>
              <a:custGeom>
                <a:avLst/>
                <a:gdLst/>
                <a:ahLst/>
                <a:cxnLst/>
                <a:rect l="l" t="t" r="r" b="b"/>
                <a:pathLst>
                  <a:path w="1705" h="1704" extrusionOk="0">
                    <a:moveTo>
                      <a:pt x="837" y="0"/>
                    </a:moveTo>
                    <a:cubicBezTo>
                      <a:pt x="387" y="0"/>
                      <a:pt x="1" y="386"/>
                      <a:pt x="1" y="868"/>
                    </a:cubicBezTo>
                    <a:cubicBezTo>
                      <a:pt x="1" y="1318"/>
                      <a:pt x="387" y="1704"/>
                      <a:pt x="837" y="1704"/>
                    </a:cubicBezTo>
                    <a:cubicBezTo>
                      <a:pt x="1319" y="1704"/>
                      <a:pt x="1704" y="1318"/>
                      <a:pt x="1704" y="868"/>
                    </a:cubicBezTo>
                    <a:cubicBezTo>
                      <a:pt x="1704" y="386"/>
                      <a:pt x="1319"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7"/>
              <p:cNvSpPr/>
              <p:nvPr/>
            </p:nvSpPr>
            <p:spPr>
              <a:xfrm>
                <a:off x="13247300" y="1361475"/>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7"/>
              <p:cNvSpPr/>
              <p:nvPr/>
            </p:nvSpPr>
            <p:spPr>
              <a:xfrm>
                <a:off x="10904750" y="2926100"/>
                <a:ext cx="69150" cy="69150"/>
              </a:xfrm>
              <a:custGeom>
                <a:avLst/>
                <a:gdLst/>
                <a:ahLst/>
                <a:cxnLst/>
                <a:rect l="l" t="t" r="r" b="b"/>
                <a:pathLst>
                  <a:path w="2766" h="2766" extrusionOk="0">
                    <a:moveTo>
                      <a:pt x="1383" y="1"/>
                    </a:moveTo>
                    <a:cubicBezTo>
                      <a:pt x="644" y="1"/>
                      <a:pt x="1" y="644"/>
                      <a:pt x="1" y="1383"/>
                    </a:cubicBezTo>
                    <a:cubicBezTo>
                      <a:pt x="1" y="2155"/>
                      <a:pt x="644" y="2765"/>
                      <a:pt x="1383" y="2765"/>
                    </a:cubicBezTo>
                    <a:cubicBezTo>
                      <a:pt x="2155" y="2765"/>
                      <a:pt x="2765" y="2155"/>
                      <a:pt x="2765" y="1383"/>
                    </a:cubicBezTo>
                    <a:cubicBezTo>
                      <a:pt x="2765" y="644"/>
                      <a:pt x="2155"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7"/>
              <p:cNvSpPr/>
              <p:nvPr/>
            </p:nvSpPr>
            <p:spPr>
              <a:xfrm>
                <a:off x="11940625" y="2983975"/>
                <a:ext cx="68325" cy="69125"/>
              </a:xfrm>
              <a:custGeom>
                <a:avLst/>
                <a:gdLst/>
                <a:ahLst/>
                <a:cxnLst/>
                <a:rect l="l" t="t" r="r" b="b"/>
                <a:pathLst>
                  <a:path w="2733" h="2765" extrusionOk="0">
                    <a:moveTo>
                      <a:pt x="1350" y="0"/>
                    </a:moveTo>
                    <a:cubicBezTo>
                      <a:pt x="611" y="0"/>
                      <a:pt x="0" y="611"/>
                      <a:pt x="0" y="1383"/>
                    </a:cubicBezTo>
                    <a:cubicBezTo>
                      <a:pt x="0" y="2122"/>
                      <a:pt x="611" y="2765"/>
                      <a:pt x="1350" y="2765"/>
                    </a:cubicBezTo>
                    <a:cubicBezTo>
                      <a:pt x="2122" y="2765"/>
                      <a:pt x="2732" y="2122"/>
                      <a:pt x="2732" y="1383"/>
                    </a:cubicBezTo>
                    <a:cubicBezTo>
                      <a:pt x="2732" y="611"/>
                      <a:pt x="2122" y="0"/>
                      <a:pt x="13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7"/>
              <p:cNvSpPr/>
              <p:nvPr/>
            </p:nvSpPr>
            <p:spPr>
              <a:xfrm>
                <a:off x="12540100" y="1317275"/>
                <a:ext cx="69150" cy="69150"/>
              </a:xfrm>
              <a:custGeom>
                <a:avLst/>
                <a:gdLst/>
                <a:ahLst/>
                <a:cxnLst/>
                <a:rect l="l" t="t" r="r" b="b"/>
                <a:pathLst>
                  <a:path w="2766" h="2766" extrusionOk="0">
                    <a:moveTo>
                      <a:pt x="1383" y="1"/>
                    </a:moveTo>
                    <a:cubicBezTo>
                      <a:pt x="644" y="1"/>
                      <a:pt x="1" y="611"/>
                      <a:pt x="1" y="1383"/>
                    </a:cubicBezTo>
                    <a:cubicBezTo>
                      <a:pt x="1" y="2154"/>
                      <a:pt x="644" y="2765"/>
                      <a:pt x="1383" y="2765"/>
                    </a:cubicBezTo>
                    <a:cubicBezTo>
                      <a:pt x="2155" y="2765"/>
                      <a:pt x="2765" y="2154"/>
                      <a:pt x="2765" y="1383"/>
                    </a:cubicBezTo>
                    <a:cubicBezTo>
                      <a:pt x="2765" y="611"/>
                      <a:pt x="2155"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7"/>
              <p:cNvSpPr/>
              <p:nvPr/>
            </p:nvSpPr>
            <p:spPr>
              <a:xfrm>
                <a:off x="14091075" y="2908425"/>
                <a:ext cx="69150" cy="69150"/>
              </a:xfrm>
              <a:custGeom>
                <a:avLst/>
                <a:gdLst/>
                <a:ahLst/>
                <a:cxnLst/>
                <a:rect l="l" t="t" r="r" b="b"/>
                <a:pathLst>
                  <a:path w="2766" h="2766" extrusionOk="0">
                    <a:moveTo>
                      <a:pt x="1383" y="1"/>
                    </a:moveTo>
                    <a:cubicBezTo>
                      <a:pt x="612" y="1"/>
                      <a:pt x="1" y="612"/>
                      <a:pt x="1" y="1383"/>
                    </a:cubicBezTo>
                    <a:cubicBezTo>
                      <a:pt x="1" y="2122"/>
                      <a:pt x="612" y="2765"/>
                      <a:pt x="1383" y="2765"/>
                    </a:cubicBezTo>
                    <a:cubicBezTo>
                      <a:pt x="2155" y="2765"/>
                      <a:pt x="2765" y="2122"/>
                      <a:pt x="2765" y="1383"/>
                    </a:cubicBezTo>
                    <a:cubicBezTo>
                      <a:pt x="2765" y="612"/>
                      <a:pt x="2155"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7"/>
              <p:cNvSpPr/>
              <p:nvPr/>
            </p:nvSpPr>
            <p:spPr>
              <a:xfrm>
                <a:off x="14033225" y="1306025"/>
                <a:ext cx="69125" cy="68325"/>
              </a:xfrm>
              <a:custGeom>
                <a:avLst/>
                <a:gdLst/>
                <a:ahLst/>
                <a:cxnLst/>
                <a:rect l="l" t="t" r="r" b="b"/>
                <a:pathLst>
                  <a:path w="2765" h="2733" extrusionOk="0">
                    <a:moveTo>
                      <a:pt x="1383" y="1"/>
                    </a:moveTo>
                    <a:cubicBezTo>
                      <a:pt x="643" y="1"/>
                      <a:pt x="0" y="611"/>
                      <a:pt x="0" y="1383"/>
                    </a:cubicBezTo>
                    <a:cubicBezTo>
                      <a:pt x="0" y="2122"/>
                      <a:pt x="643" y="2733"/>
                      <a:pt x="1383" y="2733"/>
                    </a:cubicBezTo>
                    <a:cubicBezTo>
                      <a:pt x="2154" y="2733"/>
                      <a:pt x="2765" y="2122"/>
                      <a:pt x="2765" y="1383"/>
                    </a:cubicBezTo>
                    <a:cubicBezTo>
                      <a:pt x="2765" y="611"/>
                      <a:pt x="2154"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7"/>
              <p:cNvSpPr/>
              <p:nvPr/>
            </p:nvSpPr>
            <p:spPr>
              <a:xfrm>
                <a:off x="13074525" y="3947500"/>
                <a:ext cx="69125" cy="68325"/>
              </a:xfrm>
              <a:custGeom>
                <a:avLst/>
                <a:gdLst/>
                <a:ahLst/>
                <a:cxnLst/>
                <a:rect l="l" t="t" r="r" b="b"/>
                <a:pathLst>
                  <a:path w="2765" h="2733" extrusionOk="0">
                    <a:moveTo>
                      <a:pt x="1382" y="1"/>
                    </a:moveTo>
                    <a:cubicBezTo>
                      <a:pt x="611" y="1"/>
                      <a:pt x="0" y="611"/>
                      <a:pt x="0" y="1383"/>
                    </a:cubicBezTo>
                    <a:cubicBezTo>
                      <a:pt x="0" y="2122"/>
                      <a:pt x="611" y="2733"/>
                      <a:pt x="1382" y="2733"/>
                    </a:cubicBezTo>
                    <a:cubicBezTo>
                      <a:pt x="2122" y="2733"/>
                      <a:pt x="2764" y="2122"/>
                      <a:pt x="2764" y="1383"/>
                    </a:cubicBezTo>
                    <a:cubicBezTo>
                      <a:pt x="2764" y="611"/>
                      <a:pt x="2122" y="1"/>
                      <a:pt x="13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7"/>
              <p:cNvSpPr/>
              <p:nvPr/>
            </p:nvSpPr>
            <p:spPr>
              <a:xfrm>
                <a:off x="13839550" y="4119475"/>
                <a:ext cx="69150" cy="68325"/>
              </a:xfrm>
              <a:custGeom>
                <a:avLst/>
                <a:gdLst/>
                <a:ahLst/>
                <a:cxnLst/>
                <a:rect l="l" t="t" r="r" b="b"/>
                <a:pathLst>
                  <a:path w="2766" h="2733" extrusionOk="0">
                    <a:moveTo>
                      <a:pt x="1383" y="1"/>
                    </a:moveTo>
                    <a:cubicBezTo>
                      <a:pt x="611" y="1"/>
                      <a:pt x="1" y="611"/>
                      <a:pt x="1" y="1351"/>
                    </a:cubicBezTo>
                    <a:cubicBezTo>
                      <a:pt x="1" y="2122"/>
                      <a:pt x="611" y="2733"/>
                      <a:pt x="1383" y="2733"/>
                    </a:cubicBezTo>
                    <a:cubicBezTo>
                      <a:pt x="2122" y="2733"/>
                      <a:pt x="2765" y="2122"/>
                      <a:pt x="2765" y="1351"/>
                    </a:cubicBezTo>
                    <a:cubicBezTo>
                      <a:pt x="2765" y="611"/>
                      <a:pt x="2122"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7"/>
              <p:cNvSpPr/>
              <p:nvPr/>
            </p:nvSpPr>
            <p:spPr>
              <a:xfrm>
                <a:off x="10574475" y="5248550"/>
                <a:ext cx="69125" cy="68325"/>
              </a:xfrm>
              <a:custGeom>
                <a:avLst/>
                <a:gdLst/>
                <a:ahLst/>
                <a:cxnLst/>
                <a:rect l="l" t="t" r="r" b="b"/>
                <a:pathLst>
                  <a:path w="2765" h="2733" extrusionOk="0">
                    <a:moveTo>
                      <a:pt x="1383" y="1"/>
                    </a:moveTo>
                    <a:cubicBezTo>
                      <a:pt x="611" y="1"/>
                      <a:pt x="1" y="611"/>
                      <a:pt x="1" y="1383"/>
                    </a:cubicBezTo>
                    <a:cubicBezTo>
                      <a:pt x="1" y="2122"/>
                      <a:pt x="611" y="2733"/>
                      <a:pt x="1383" y="2733"/>
                    </a:cubicBezTo>
                    <a:cubicBezTo>
                      <a:pt x="2122" y="2733"/>
                      <a:pt x="2765" y="2122"/>
                      <a:pt x="2765" y="1383"/>
                    </a:cubicBezTo>
                    <a:cubicBezTo>
                      <a:pt x="2765" y="611"/>
                      <a:pt x="2122"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7"/>
              <p:cNvSpPr/>
              <p:nvPr/>
            </p:nvSpPr>
            <p:spPr>
              <a:xfrm>
                <a:off x="11748550" y="5134450"/>
                <a:ext cx="69150" cy="69125"/>
              </a:xfrm>
              <a:custGeom>
                <a:avLst/>
                <a:gdLst/>
                <a:ahLst/>
                <a:cxnLst/>
                <a:rect l="l" t="t" r="r" b="b"/>
                <a:pathLst>
                  <a:path w="2766" h="2765" extrusionOk="0">
                    <a:moveTo>
                      <a:pt x="1383" y="0"/>
                    </a:moveTo>
                    <a:cubicBezTo>
                      <a:pt x="611" y="0"/>
                      <a:pt x="1" y="611"/>
                      <a:pt x="1" y="1382"/>
                    </a:cubicBezTo>
                    <a:cubicBezTo>
                      <a:pt x="1" y="2154"/>
                      <a:pt x="611" y="2764"/>
                      <a:pt x="1383" y="2764"/>
                    </a:cubicBezTo>
                    <a:cubicBezTo>
                      <a:pt x="2122" y="2764"/>
                      <a:pt x="2765" y="2154"/>
                      <a:pt x="2765" y="1382"/>
                    </a:cubicBezTo>
                    <a:cubicBezTo>
                      <a:pt x="2765" y="611"/>
                      <a:pt x="2122" y="0"/>
                      <a:pt x="1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7"/>
              <p:cNvSpPr/>
              <p:nvPr/>
            </p:nvSpPr>
            <p:spPr>
              <a:xfrm>
                <a:off x="13168525" y="5425350"/>
                <a:ext cx="69150" cy="68325"/>
              </a:xfrm>
              <a:custGeom>
                <a:avLst/>
                <a:gdLst/>
                <a:ahLst/>
                <a:cxnLst/>
                <a:rect l="l" t="t" r="r" b="b"/>
                <a:pathLst>
                  <a:path w="2766" h="2733" extrusionOk="0">
                    <a:moveTo>
                      <a:pt x="1383" y="0"/>
                    </a:moveTo>
                    <a:cubicBezTo>
                      <a:pt x="644" y="0"/>
                      <a:pt x="1" y="611"/>
                      <a:pt x="1" y="1383"/>
                    </a:cubicBezTo>
                    <a:cubicBezTo>
                      <a:pt x="1" y="2122"/>
                      <a:pt x="644" y="2733"/>
                      <a:pt x="1383" y="2733"/>
                    </a:cubicBezTo>
                    <a:cubicBezTo>
                      <a:pt x="2155" y="2733"/>
                      <a:pt x="2765" y="2122"/>
                      <a:pt x="2765" y="1383"/>
                    </a:cubicBezTo>
                    <a:cubicBezTo>
                      <a:pt x="2765" y="611"/>
                      <a:pt x="2155" y="0"/>
                      <a:pt x="1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7"/>
              <p:cNvSpPr/>
              <p:nvPr/>
            </p:nvSpPr>
            <p:spPr>
              <a:xfrm>
                <a:off x="14190725" y="4186975"/>
                <a:ext cx="69150" cy="69150"/>
              </a:xfrm>
              <a:custGeom>
                <a:avLst/>
                <a:gdLst/>
                <a:ahLst/>
                <a:cxnLst/>
                <a:rect l="l" t="t" r="r" b="b"/>
                <a:pathLst>
                  <a:path w="2766" h="2766" extrusionOk="0">
                    <a:moveTo>
                      <a:pt x="1383" y="1"/>
                    </a:moveTo>
                    <a:cubicBezTo>
                      <a:pt x="612" y="1"/>
                      <a:pt x="1" y="611"/>
                      <a:pt x="1" y="1383"/>
                    </a:cubicBezTo>
                    <a:cubicBezTo>
                      <a:pt x="1" y="2154"/>
                      <a:pt x="612" y="2765"/>
                      <a:pt x="1383" y="2765"/>
                    </a:cubicBezTo>
                    <a:cubicBezTo>
                      <a:pt x="2122" y="2765"/>
                      <a:pt x="2765" y="2154"/>
                      <a:pt x="2765" y="1383"/>
                    </a:cubicBezTo>
                    <a:cubicBezTo>
                      <a:pt x="2765" y="611"/>
                      <a:pt x="2122"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7"/>
              <p:cNvSpPr/>
              <p:nvPr/>
            </p:nvSpPr>
            <p:spPr>
              <a:xfrm>
                <a:off x="11029325" y="3883225"/>
                <a:ext cx="68325" cy="68325"/>
              </a:xfrm>
              <a:custGeom>
                <a:avLst/>
                <a:gdLst/>
                <a:ahLst/>
                <a:cxnLst/>
                <a:rect l="l" t="t" r="r" b="b"/>
                <a:pathLst>
                  <a:path w="2733" h="2733" extrusionOk="0">
                    <a:moveTo>
                      <a:pt x="1383" y="0"/>
                    </a:moveTo>
                    <a:cubicBezTo>
                      <a:pt x="611" y="0"/>
                      <a:pt x="0" y="611"/>
                      <a:pt x="0" y="1382"/>
                    </a:cubicBezTo>
                    <a:cubicBezTo>
                      <a:pt x="0" y="2122"/>
                      <a:pt x="611" y="2732"/>
                      <a:pt x="1383" y="2732"/>
                    </a:cubicBezTo>
                    <a:cubicBezTo>
                      <a:pt x="2122" y="2732"/>
                      <a:pt x="2733" y="2122"/>
                      <a:pt x="2733" y="1382"/>
                    </a:cubicBezTo>
                    <a:cubicBezTo>
                      <a:pt x="2733" y="611"/>
                      <a:pt x="2122" y="0"/>
                      <a:pt x="1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7"/>
              <p:cNvSpPr/>
              <p:nvPr/>
            </p:nvSpPr>
            <p:spPr>
              <a:xfrm>
                <a:off x="13628200" y="2202850"/>
                <a:ext cx="68325" cy="69150"/>
              </a:xfrm>
              <a:custGeom>
                <a:avLst/>
                <a:gdLst/>
                <a:ahLst/>
                <a:cxnLst/>
                <a:rect l="l" t="t" r="r" b="b"/>
                <a:pathLst>
                  <a:path w="2733" h="2766" extrusionOk="0">
                    <a:moveTo>
                      <a:pt x="1351" y="1"/>
                    </a:moveTo>
                    <a:cubicBezTo>
                      <a:pt x="611" y="1"/>
                      <a:pt x="1" y="644"/>
                      <a:pt x="1" y="1383"/>
                    </a:cubicBezTo>
                    <a:cubicBezTo>
                      <a:pt x="1" y="2155"/>
                      <a:pt x="611" y="2765"/>
                      <a:pt x="1351" y="2765"/>
                    </a:cubicBezTo>
                    <a:cubicBezTo>
                      <a:pt x="2122" y="2765"/>
                      <a:pt x="2733" y="2155"/>
                      <a:pt x="2733" y="1383"/>
                    </a:cubicBezTo>
                    <a:cubicBezTo>
                      <a:pt x="2733" y="644"/>
                      <a:pt x="2122" y="1"/>
                      <a:pt x="13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7"/>
              <p:cNvSpPr/>
              <p:nvPr/>
            </p:nvSpPr>
            <p:spPr>
              <a:xfrm>
                <a:off x="12573875" y="2441525"/>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7"/>
              <p:cNvSpPr/>
              <p:nvPr/>
            </p:nvSpPr>
            <p:spPr>
              <a:xfrm>
                <a:off x="14043675" y="2290450"/>
                <a:ext cx="90825" cy="90825"/>
              </a:xfrm>
              <a:custGeom>
                <a:avLst/>
                <a:gdLst/>
                <a:ahLst/>
                <a:cxnLst/>
                <a:rect l="l" t="t" r="r" b="b"/>
                <a:pathLst>
                  <a:path w="3633" h="3633" extrusionOk="0">
                    <a:moveTo>
                      <a:pt x="1800" y="1"/>
                    </a:moveTo>
                    <a:cubicBezTo>
                      <a:pt x="804" y="1"/>
                      <a:pt x="0" y="836"/>
                      <a:pt x="0" y="1833"/>
                    </a:cubicBezTo>
                    <a:cubicBezTo>
                      <a:pt x="0" y="2829"/>
                      <a:pt x="804" y="3633"/>
                      <a:pt x="1800" y="3633"/>
                    </a:cubicBezTo>
                    <a:cubicBezTo>
                      <a:pt x="2797" y="3633"/>
                      <a:pt x="3633" y="2829"/>
                      <a:pt x="3633" y="1833"/>
                    </a:cubicBezTo>
                    <a:cubicBezTo>
                      <a:pt x="3633" y="836"/>
                      <a:pt x="2797" y="1"/>
                      <a:pt x="18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7"/>
              <p:cNvSpPr/>
              <p:nvPr/>
            </p:nvSpPr>
            <p:spPr>
              <a:xfrm>
                <a:off x="13996250" y="3286925"/>
                <a:ext cx="90850" cy="90025"/>
              </a:xfrm>
              <a:custGeom>
                <a:avLst/>
                <a:gdLst/>
                <a:ahLst/>
                <a:cxnLst/>
                <a:rect l="l" t="t" r="r" b="b"/>
                <a:pathLst>
                  <a:path w="3634" h="3601" extrusionOk="0">
                    <a:moveTo>
                      <a:pt x="1801" y="1"/>
                    </a:moveTo>
                    <a:cubicBezTo>
                      <a:pt x="804" y="1"/>
                      <a:pt x="1" y="804"/>
                      <a:pt x="1" y="1801"/>
                    </a:cubicBezTo>
                    <a:cubicBezTo>
                      <a:pt x="1" y="2797"/>
                      <a:pt x="804" y="3601"/>
                      <a:pt x="1801" y="3601"/>
                    </a:cubicBezTo>
                    <a:cubicBezTo>
                      <a:pt x="2830" y="3601"/>
                      <a:pt x="3633" y="2797"/>
                      <a:pt x="3633" y="1801"/>
                    </a:cubicBezTo>
                    <a:cubicBezTo>
                      <a:pt x="3633" y="804"/>
                      <a:pt x="2830" y="1"/>
                      <a:pt x="18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7"/>
              <p:cNvSpPr/>
              <p:nvPr/>
            </p:nvSpPr>
            <p:spPr>
              <a:xfrm>
                <a:off x="12759500" y="4819425"/>
                <a:ext cx="90825" cy="90825"/>
              </a:xfrm>
              <a:custGeom>
                <a:avLst/>
                <a:gdLst/>
                <a:ahLst/>
                <a:cxnLst/>
                <a:rect l="l" t="t" r="r" b="b"/>
                <a:pathLst>
                  <a:path w="3633" h="3633" extrusionOk="0">
                    <a:moveTo>
                      <a:pt x="1801" y="0"/>
                    </a:moveTo>
                    <a:cubicBezTo>
                      <a:pt x="804" y="0"/>
                      <a:pt x="0" y="804"/>
                      <a:pt x="0" y="1800"/>
                    </a:cubicBezTo>
                    <a:cubicBezTo>
                      <a:pt x="0" y="2829"/>
                      <a:pt x="804" y="3633"/>
                      <a:pt x="1801" y="3633"/>
                    </a:cubicBezTo>
                    <a:cubicBezTo>
                      <a:pt x="2797" y="3633"/>
                      <a:pt x="3633" y="2829"/>
                      <a:pt x="3633" y="1800"/>
                    </a:cubicBezTo>
                    <a:cubicBezTo>
                      <a:pt x="3633" y="804"/>
                      <a:pt x="2797" y="0"/>
                      <a:pt x="1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7"/>
              <p:cNvSpPr/>
              <p:nvPr/>
            </p:nvSpPr>
            <p:spPr>
              <a:xfrm>
                <a:off x="13403200" y="4481900"/>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7"/>
              <p:cNvSpPr/>
              <p:nvPr/>
            </p:nvSpPr>
            <p:spPr>
              <a:xfrm>
                <a:off x="12187325" y="4534950"/>
                <a:ext cx="90025" cy="90025"/>
              </a:xfrm>
              <a:custGeom>
                <a:avLst/>
                <a:gdLst/>
                <a:ahLst/>
                <a:cxnLst/>
                <a:rect l="l" t="t" r="r" b="b"/>
                <a:pathLst>
                  <a:path w="3601" h="3601" extrusionOk="0">
                    <a:moveTo>
                      <a:pt x="1801" y="0"/>
                    </a:moveTo>
                    <a:cubicBezTo>
                      <a:pt x="804" y="0"/>
                      <a:pt x="1" y="804"/>
                      <a:pt x="1" y="1800"/>
                    </a:cubicBezTo>
                    <a:cubicBezTo>
                      <a:pt x="1" y="2797"/>
                      <a:pt x="804" y="3600"/>
                      <a:pt x="1801" y="3600"/>
                    </a:cubicBezTo>
                    <a:cubicBezTo>
                      <a:pt x="2797" y="3600"/>
                      <a:pt x="3601" y="2797"/>
                      <a:pt x="3601" y="1800"/>
                    </a:cubicBezTo>
                    <a:cubicBezTo>
                      <a:pt x="3601" y="804"/>
                      <a:pt x="2797" y="0"/>
                      <a:pt x="1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7"/>
              <p:cNvSpPr/>
              <p:nvPr/>
            </p:nvSpPr>
            <p:spPr>
              <a:xfrm>
                <a:off x="10377600" y="45920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2" y="2797"/>
                      <a:pt x="3632" y="1801"/>
                    </a:cubicBezTo>
                    <a:cubicBezTo>
                      <a:pt x="3632" y="804"/>
                      <a:pt x="2797" y="0"/>
                      <a:pt x="18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7"/>
              <p:cNvSpPr/>
              <p:nvPr/>
            </p:nvSpPr>
            <p:spPr>
              <a:xfrm>
                <a:off x="11313000" y="55708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3" y="2797"/>
                      <a:pt x="3633" y="1801"/>
                    </a:cubicBezTo>
                    <a:cubicBezTo>
                      <a:pt x="3633" y="804"/>
                      <a:pt x="2797" y="0"/>
                      <a:pt x="18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7"/>
              <p:cNvSpPr/>
              <p:nvPr/>
            </p:nvSpPr>
            <p:spPr>
              <a:xfrm>
                <a:off x="12329575" y="5426150"/>
                <a:ext cx="90825" cy="90825"/>
              </a:xfrm>
              <a:custGeom>
                <a:avLst/>
                <a:gdLst/>
                <a:ahLst/>
                <a:cxnLst/>
                <a:rect l="l" t="t" r="r" b="b"/>
                <a:pathLst>
                  <a:path w="3633" h="3633" extrusionOk="0">
                    <a:moveTo>
                      <a:pt x="1832" y="0"/>
                    </a:moveTo>
                    <a:cubicBezTo>
                      <a:pt x="836" y="0"/>
                      <a:pt x="0" y="804"/>
                      <a:pt x="0" y="1833"/>
                    </a:cubicBezTo>
                    <a:cubicBezTo>
                      <a:pt x="0" y="2829"/>
                      <a:pt x="836" y="3633"/>
                      <a:pt x="1832" y="3633"/>
                    </a:cubicBezTo>
                    <a:cubicBezTo>
                      <a:pt x="2829" y="3633"/>
                      <a:pt x="3632" y="2829"/>
                      <a:pt x="3632" y="1833"/>
                    </a:cubicBezTo>
                    <a:cubicBezTo>
                      <a:pt x="3632" y="804"/>
                      <a:pt x="2829" y="0"/>
                      <a:pt x="18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7"/>
              <p:cNvSpPr/>
              <p:nvPr/>
            </p:nvSpPr>
            <p:spPr>
              <a:xfrm>
                <a:off x="11811225" y="3906525"/>
                <a:ext cx="90050" cy="90025"/>
              </a:xfrm>
              <a:custGeom>
                <a:avLst/>
                <a:gdLst/>
                <a:ahLst/>
                <a:cxnLst/>
                <a:rect l="l" t="t" r="r" b="b"/>
                <a:pathLst>
                  <a:path w="3602" h="3601" extrusionOk="0">
                    <a:moveTo>
                      <a:pt x="1801" y="0"/>
                    </a:moveTo>
                    <a:cubicBezTo>
                      <a:pt x="805" y="0"/>
                      <a:pt x="1" y="804"/>
                      <a:pt x="1" y="1800"/>
                    </a:cubicBezTo>
                    <a:cubicBezTo>
                      <a:pt x="1" y="2797"/>
                      <a:pt x="805" y="3600"/>
                      <a:pt x="1801" y="3600"/>
                    </a:cubicBezTo>
                    <a:cubicBezTo>
                      <a:pt x="2797" y="3600"/>
                      <a:pt x="3601" y="2797"/>
                      <a:pt x="3601" y="1800"/>
                    </a:cubicBezTo>
                    <a:cubicBezTo>
                      <a:pt x="3601" y="804"/>
                      <a:pt x="2797" y="0"/>
                      <a:pt x="1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7"/>
              <p:cNvSpPr/>
              <p:nvPr/>
            </p:nvSpPr>
            <p:spPr>
              <a:xfrm>
                <a:off x="11407825" y="2153025"/>
                <a:ext cx="90025" cy="90850"/>
              </a:xfrm>
              <a:custGeom>
                <a:avLst/>
                <a:gdLst/>
                <a:ahLst/>
                <a:cxnLst/>
                <a:rect l="l" t="t" r="r" b="b"/>
                <a:pathLst>
                  <a:path w="3601" h="3634" extrusionOk="0">
                    <a:moveTo>
                      <a:pt x="1800" y="1"/>
                    </a:moveTo>
                    <a:cubicBezTo>
                      <a:pt x="804" y="1"/>
                      <a:pt x="0" y="837"/>
                      <a:pt x="0" y="1833"/>
                    </a:cubicBezTo>
                    <a:cubicBezTo>
                      <a:pt x="0" y="2830"/>
                      <a:pt x="804" y="3633"/>
                      <a:pt x="1800" y="3633"/>
                    </a:cubicBezTo>
                    <a:cubicBezTo>
                      <a:pt x="2797" y="3633"/>
                      <a:pt x="3601" y="2830"/>
                      <a:pt x="3601" y="1833"/>
                    </a:cubicBezTo>
                    <a:cubicBezTo>
                      <a:pt x="3601" y="837"/>
                      <a:pt x="2797" y="1"/>
                      <a:pt x="18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 name="TextBox 7">
            <a:extLst>
              <a:ext uri="{FF2B5EF4-FFF2-40B4-BE49-F238E27FC236}">
                <a16:creationId xmlns:a16="http://schemas.microsoft.com/office/drawing/2014/main" id="{67539B4A-D341-8594-78D5-B6E4F85627A9}"/>
              </a:ext>
            </a:extLst>
          </p:cNvPr>
          <p:cNvSpPr txBox="1"/>
          <p:nvPr/>
        </p:nvSpPr>
        <p:spPr>
          <a:xfrm>
            <a:off x="2907830" y="91574"/>
            <a:ext cx="4108817" cy="369332"/>
          </a:xfrm>
          <a:prstGeom prst="rect">
            <a:avLst/>
          </a:prstGeom>
          <a:noFill/>
        </p:spPr>
        <p:txBody>
          <a:bodyPr wrap="none" rtlCol="0">
            <a:spAutoFit/>
          </a:bodyPr>
          <a:lstStyle/>
          <a:p>
            <a:r>
              <a:rPr lang="en-GB" sz="1800" b="1" dirty="0">
                <a:solidFill>
                  <a:schemeClr val="accent6"/>
                </a:solidFill>
              </a:rPr>
              <a:t>Router Sub Interface Configuration:</a:t>
            </a:r>
            <a:endParaRPr lang="LID4096" sz="1800" b="1" dirty="0">
              <a:solidFill>
                <a:schemeClr val="accent6"/>
              </a:solidFill>
            </a:endParaRPr>
          </a:p>
        </p:txBody>
      </p:sp>
      <p:pic>
        <p:nvPicPr>
          <p:cNvPr id="10" name="Picture 9">
            <a:extLst>
              <a:ext uri="{FF2B5EF4-FFF2-40B4-BE49-F238E27FC236}">
                <a16:creationId xmlns:a16="http://schemas.microsoft.com/office/drawing/2014/main" id="{45B95FCD-7690-8A66-B599-90EDA0CB180B}"/>
              </a:ext>
            </a:extLst>
          </p:cNvPr>
          <p:cNvPicPr>
            <a:picLocks noChangeAspect="1"/>
          </p:cNvPicPr>
          <p:nvPr/>
        </p:nvPicPr>
        <p:blipFill>
          <a:blip r:embed="rId3"/>
          <a:stretch>
            <a:fillRect/>
          </a:stretch>
        </p:blipFill>
        <p:spPr>
          <a:xfrm>
            <a:off x="4756632" y="546219"/>
            <a:ext cx="4328608" cy="4210783"/>
          </a:xfrm>
          <a:prstGeom prst="rect">
            <a:avLst/>
          </a:prstGeom>
        </p:spPr>
      </p:pic>
      <p:sp>
        <p:nvSpPr>
          <p:cNvPr id="11" name="TextBox 10">
            <a:extLst>
              <a:ext uri="{FF2B5EF4-FFF2-40B4-BE49-F238E27FC236}">
                <a16:creationId xmlns:a16="http://schemas.microsoft.com/office/drawing/2014/main" id="{EE13B3ED-2075-1765-8EF4-576717969DC1}"/>
              </a:ext>
            </a:extLst>
          </p:cNvPr>
          <p:cNvSpPr txBox="1"/>
          <p:nvPr/>
        </p:nvSpPr>
        <p:spPr>
          <a:xfrm>
            <a:off x="124522" y="838082"/>
            <a:ext cx="4758034" cy="3754874"/>
          </a:xfrm>
          <a:prstGeom prst="rect">
            <a:avLst/>
          </a:prstGeom>
          <a:noFill/>
        </p:spPr>
        <p:txBody>
          <a:bodyPr wrap="none" rtlCol="0">
            <a:spAutoFit/>
          </a:bodyPr>
          <a:lstStyle/>
          <a:p>
            <a:r>
              <a:rPr lang="en-US" dirty="0">
                <a:solidFill>
                  <a:schemeClr val="accent6"/>
                </a:solidFill>
              </a:rPr>
              <a:t>int gig0/0.1</a:t>
            </a:r>
          </a:p>
          <a:p>
            <a:r>
              <a:rPr lang="en-US" dirty="0">
                <a:solidFill>
                  <a:schemeClr val="accent6"/>
                </a:solidFill>
              </a:rPr>
              <a:t>no shutdown</a:t>
            </a:r>
          </a:p>
          <a:p>
            <a:r>
              <a:rPr lang="en-US" dirty="0">
                <a:solidFill>
                  <a:schemeClr val="accent6"/>
                </a:solidFill>
              </a:rPr>
              <a:t>encapsulation dot1q 10 (for HR) </a:t>
            </a:r>
          </a:p>
          <a:p>
            <a:r>
              <a:rPr lang="en-US" dirty="0" err="1">
                <a:solidFill>
                  <a:schemeClr val="accent6"/>
                </a:solidFill>
              </a:rPr>
              <a:t>ip</a:t>
            </a:r>
            <a:r>
              <a:rPr lang="en-US" dirty="0">
                <a:solidFill>
                  <a:schemeClr val="accent6"/>
                </a:solidFill>
              </a:rPr>
              <a:t> address 172.31.10.1 255.255.255.0 (HR Gateway)</a:t>
            </a:r>
          </a:p>
          <a:p>
            <a:r>
              <a:rPr lang="en-US" dirty="0">
                <a:solidFill>
                  <a:schemeClr val="accent6"/>
                </a:solidFill>
              </a:rPr>
              <a:t>exit</a:t>
            </a:r>
          </a:p>
          <a:p>
            <a:endParaRPr lang="en-US" dirty="0">
              <a:solidFill>
                <a:schemeClr val="accent6"/>
              </a:solidFill>
            </a:endParaRPr>
          </a:p>
          <a:p>
            <a:r>
              <a:rPr lang="en-US" dirty="0">
                <a:solidFill>
                  <a:schemeClr val="accent6"/>
                </a:solidFill>
              </a:rPr>
              <a:t>int gig0/0.2</a:t>
            </a:r>
          </a:p>
          <a:p>
            <a:r>
              <a:rPr lang="en-US" dirty="0">
                <a:solidFill>
                  <a:schemeClr val="accent6"/>
                </a:solidFill>
              </a:rPr>
              <a:t>no shutdown</a:t>
            </a:r>
          </a:p>
          <a:p>
            <a:r>
              <a:rPr lang="en-US" dirty="0">
                <a:solidFill>
                  <a:schemeClr val="accent6"/>
                </a:solidFill>
              </a:rPr>
              <a:t>encapsulation dot1q 20 (for IT)</a:t>
            </a:r>
          </a:p>
          <a:p>
            <a:r>
              <a:rPr lang="en-US" dirty="0" err="1">
                <a:solidFill>
                  <a:schemeClr val="accent6"/>
                </a:solidFill>
              </a:rPr>
              <a:t>ip</a:t>
            </a:r>
            <a:r>
              <a:rPr lang="en-US" dirty="0">
                <a:solidFill>
                  <a:schemeClr val="accent6"/>
                </a:solidFill>
              </a:rPr>
              <a:t> address 172.31.20.1 255.255.255.0 (IT Gateway)</a:t>
            </a:r>
          </a:p>
          <a:p>
            <a:r>
              <a:rPr lang="en-US" dirty="0">
                <a:solidFill>
                  <a:schemeClr val="accent6"/>
                </a:solidFill>
              </a:rPr>
              <a:t>exit</a:t>
            </a:r>
          </a:p>
          <a:p>
            <a:endParaRPr lang="en-US" dirty="0">
              <a:solidFill>
                <a:schemeClr val="accent6"/>
              </a:solidFill>
            </a:endParaRPr>
          </a:p>
          <a:p>
            <a:r>
              <a:rPr lang="en-US" dirty="0">
                <a:solidFill>
                  <a:schemeClr val="accent6"/>
                </a:solidFill>
              </a:rPr>
              <a:t>int gig0/0.3</a:t>
            </a:r>
          </a:p>
          <a:p>
            <a:r>
              <a:rPr lang="en-US" dirty="0">
                <a:solidFill>
                  <a:schemeClr val="accent6"/>
                </a:solidFill>
              </a:rPr>
              <a:t>no shutdown</a:t>
            </a:r>
          </a:p>
          <a:p>
            <a:r>
              <a:rPr lang="en-US" dirty="0">
                <a:solidFill>
                  <a:schemeClr val="accent6"/>
                </a:solidFill>
              </a:rPr>
              <a:t>encapsulation dot1q 30 (for Finance)</a:t>
            </a:r>
          </a:p>
          <a:p>
            <a:r>
              <a:rPr lang="en-US" dirty="0" err="1">
                <a:solidFill>
                  <a:schemeClr val="accent6"/>
                </a:solidFill>
              </a:rPr>
              <a:t>ip</a:t>
            </a:r>
            <a:r>
              <a:rPr lang="en-US" dirty="0">
                <a:solidFill>
                  <a:schemeClr val="accent6"/>
                </a:solidFill>
              </a:rPr>
              <a:t> address 172.31.30.1 255.255.255.0 (Finance Gateway)</a:t>
            </a:r>
          </a:p>
          <a:p>
            <a:r>
              <a:rPr lang="en-US" dirty="0">
                <a:solidFill>
                  <a:schemeClr val="accent6"/>
                </a:solidFill>
              </a:rPr>
              <a:t>exit</a:t>
            </a:r>
            <a:endParaRPr lang="LID4096" dirty="0">
              <a:solidFill>
                <a:schemeClr val="accent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95"/>
        <p:cNvGrpSpPr/>
        <p:nvPr/>
      </p:nvGrpSpPr>
      <p:grpSpPr>
        <a:xfrm>
          <a:off x="0" y="0"/>
          <a:ext cx="0" cy="0"/>
          <a:chOff x="0" y="0"/>
          <a:chExt cx="0" cy="0"/>
        </a:xfrm>
      </p:grpSpPr>
      <p:grpSp>
        <p:nvGrpSpPr>
          <p:cNvPr id="2197" name="Google Shape;2197;p50"/>
          <p:cNvGrpSpPr/>
          <p:nvPr/>
        </p:nvGrpSpPr>
        <p:grpSpPr>
          <a:xfrm>
            <a:off x="3989219" y="-2090860"/>
            <a:ext cx="8066953" cy="9251661"/>
            <a:chOff x="3989219" y="-2090860"/>
            <a:chExt cx="8066953" cy="9251661"/>
          </a:xfrm>
        </p:grpSpPr>
        <p:grpSp>
          <p:nvGrpSpPr>
            <p:cNvPr id="2198" name="Google Shape;2198;p50"/>
            <p:cNvGrpSpPr/>
            <p:nvPr/>
          </p:nvGrpSpPr>
          <p:grpSpPr>
            <a:xfrm rot="-9812204">
              <a:off x="6513084" y="683754"/>
              <a:ext cx="1575022" cy="1452423"/>
              <a:chOff x="5790975" y="412200"/>
              <a:chExt cx="1575025" cy="1452425"/>
            </a:xfrm>
          </p:grpSpPr>
          <p:grpSp>
            <p:nvGrpSpPr>
              <p:cNvPr id="2199" name="Google Shape;2199;p50"/>
              <p:cNvGrpSpPr/>
              <p:nvPr/>
            </p:nvGrpSpPr>
            <p:grpSpPr>
              <a:xfrm>
                <a:off x="5790975" y="412200"/>
                <a:ext cx="1575025" cy="1124150"/>
                <a:chOff x="5790975" y="412200"/>
                <a:chExt cx="1575025" cy="1124150"/>
              </a:xfrm>
            </p:grpSpPr>
            <p:sp>
              <p:nvSpPr>
                <p:cNvPr id="2200" name="Google Shape;2200;p50"/>
                <p:cNvSpPr/>
                <p:nvPr/>
              </p:nvSpPr>
              <p:spPr>
                <a:xfrm>
                  <a:off x="5793569" y="1281324"/>
                  <a:ext cx="25450" cy="24675"/>
                </a:xfrm>
                <a:custGeom>
                  <a:avLst/>
                  <a:gdLst/>
                  <a:ahLst/>
                  <a:cxnLst/>
                  <a:rect l="l" t="t" r="r" b="b"/>
                  <a:pathLst>
                    <a:path w="1018" h="987" extrusionOk="0">
                      <a:moveTo>
                        <a:pt x="494" y="1"/>
                      </a:moveTo>
                      <a:cubicBezTo>
                        <a:pt x="216" y="1"/>
                        <a:pt x="1" y="216"/>
                        <a:pt x="31" y="494"/>
                      </a:cubicBezTo>
                      <a:cubicBezTo>
                        <a:pt x="31" y="771"/>
                        <a:pt x="247" y="986"/>
                        <a:pt x="524" y="986"/>
                      </a:cubicBezTo>
                      <a:cubicBezTo>
                        <a:pt x="802" y="986"/>
                        <a:pt x="1017" y="740"/>
                        <a:pt x="986" y="494"/>
                      </a:cubicBezTo>
                      <a:cubicBezTo>
                        <a:pt x="986" y="216"/>
                        <a:pt x="771" y="1"/>
                        <a:pt x="49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0"/>
                <p:cNvSpPr/>
                <p:nvPr/>
              </p:nvSpPr>
              <p:spPr>
                <a:xfrm>
                  <a:off x="6317000" y="1511250"/>
                  <a:ext cx="28525" cy="25100"/>
                </a:xfrm>
                <a:custGeom>
                  <a:avLst/>
                  <a:gdLst/>
                  <a:ahLst/>
                  <a:cxnLst/>
                  <a:rect l="l" t="t" r="r" b="b"/>
                  <a:pathLst>
                    <a:path w="1141" h="1004" extrusionOk="0">
                      <a:moveTo>
                        <a:pt x="569" y="1"/>
                      </a:moveTo>
                      <a:cubicBezTo>
                        <a:pt x="406" y="1"/>
                        <a:pt x="250" y="75"/>
                        <a:pt x="154" y="209"/>
                      </a:cubicBezTo>
                      <a:cubicBezTo>
                        <a:pt x="0" y="456"/>
                        <a:pt x="62" y="733"/>
                        <a:pt x="278" y="918"/>
                      </a:cubicBezTo>
                      <a:cubicBezTo>
                        <a:pt x="371" y="976"/>
                        <a:pt x="472" y="1004"/>
                        <a:pt x="571" y="1004"/>
                      </a:cubicBezTo>
                      <a:cubicBezTo>
                        <a:pt x="735" y="1004"/>
                        <a:pt x="890" y="929"/>
                        <a:pt x="986" y="795"/>
                      </a:cubicBezTo>
                      <a:cubicBezTo>
                        <a:pt x="1140" y="548"/>
                        <a:pt x="1079" y="240"/>
                        <a:pt x="863" y="86"/>
                      </a:cubicBezTo>
                      <a:cubicBezTo>
                        <a:pt x="770" y="28"/>
                        <a:pt x="668" y="1"/>
                        <a:pt x="56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0"/>
                <p:cNvSpPr/>
                <p:nvPr/>
              </p:nvSpPr>
              <p:spPr>
                <a:xfrm>
                  <a:off x="5876450" y="412200"/>
                  <a:ext cx="27750" cy="24325"/>
                </a:xfrm>
                <a:custGeom>
                  <a:avLst/>
                  <a:gdLst/>
                  <a:ahLst/>
                  <a:cxnLst/>
                  <a:rect l="l" t="t" r="r" b="b"/>
                  <a:pathLst>
                    <a:path w="1110" h="973" extrusionOk="0">
                      <a:moveTo>
                        <a:pt x="562" y="1"/>
                      </a:moveTo>
                      <a:cubicBezTo>
                        <a:pt x="406" y="1"/>
                        <a:pt x="251" y="75"/>
                        <a:pt x="155" y="210"/>
                      </a:cubicBezTo>
                      <a:cubicBezTo>
                        <a:pt x="1" y="425"/>
                        <a:pt x="62" y="733"/>
                        <a:pt x="278" y="887"/>
                      </a:cubicBezTo>
                      <a:cubicBezTo>
                        <a:pt x="359" y="946"/>
                        <a:pt x="454" y="973"/>
                        <a:pt x="548" y="973"/>
                      </a:cubicBezTo>
                      <a:cubicBezTo>
                        <a:pt x="704" y="973"/>
                        <a:pt x="860" y="898"/>
                        <a:pt x="956" y="764"/>
                      </a:cubicBezTo>
                      <a:cubicBezTo>
                        <a:pt x="1110" y="549"/>
                        <a:pt x="1079" y="240"/>
                        <a:pt x="832" y="86"/>
                      </a:cubicBezTo>
                      <a:cubicBezTo>
                        <a:pt x="751" y="28"/>
                        <a:pt x="656" y="1"/>
                        <a:pt x="56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50"/>
                <p:cNvSpPr/>
                <p:nvPr/>
              </p:nvSpPr>
              <p:spPr>
                <a:xfrm>
                  <a:off x="5790975" y="1279425"/>
                  <a:ext cx="27750" cy="24325"/>
                </a:xfrm>
                <a:custGeom>
                  <a:avLst/>
                  <a:gdLst/>
                  <a:ahLst/>
                  <a:cxnLst/>
                  <a:rect l="l" t="t" r="r" b="b"/>
                  <a:pathLst>
                    <a:path w="1110" h="973" extrusionOk="0">
                      <a:moveTo>
                        <a:pt x="561" y="1"/>
                      </a:moveTo>
                      <a:cubicBezTo>
                        <a:pt x="406" y="1"/>
                        <a:pt x="250" y="75"/>
                        <a:pt x="154" y="209"/>
                      </a:cubicBezTo>
                      <a:cubicBezTo>
                        <a:pt x="0" y="425"/>
                        <a:pt x="31" y="733"/>
                        <a:pt x="277" y="887"/>
                      </a:cubicBezTo>
                      <a:cubicBezTo>
                        <a:pt x="359" y="945"/>
                        <a:pt x="453" y="973"/>
                        <a:pt x="548" y="973"/>
                      </a:cubicBezTo>
                      <a:cubicBezTo>
                        <a:pt x="704" y="973"/>
                        <a:pt x="859" y="898"/>
                        <a:pt x="955" y="764"/>
                      </a:cubicBezTo>
                      <a:cubicBezTo>
                        <a:pt x="1109" y="548"/>
                        <a:pt x="1048" y="240"/>
                        <a:pt x="832" y="86"/>
                      </a:cubicBezTo>
                      <a:cubicBezTo>
                        <a:pt x="750" y="28"/>
                        <a:pt x="656" y="1"/>
                        <a:pt x="56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50"/>
                <p:cNvSpPr/>
                <p:nvPr/>
              </p:nvSpPr>
              <p:spPr>
                <a:xfrm>
                  <a:off x="6953925" y="772450"/>
                  <a:ext cx="28525" cy="24525"/>
                </a:xfrm>
                <a:custGeom>
                  <a:avLst/>
                  <a:gdLst/>
                  <a:ahLst/>
                  <a:cxnLst/>
                  <a:rect l="l" t="t" r="r" b="b"/>
                  <a:pathLst>
                    <a:path w="1141" h="981" extrusionOk="0">
                      <a:moveTo>
                        <a:pt x="549" y="0"/>
                      </a:moveTo>
                      <a:cubicBezTo>
                        <a:pt x="394" y="0"/>
                        <a:pt x="247" y="70"/>
                        <a:pt x="155" y="217"/>
                      </a:cubicBezTo>
                      <a:cubicBezTo>
                        <a:pt x="1" y="433"/>
                        <a:pt x="62" y="741"/>
                        <a:pt x="278" y="895"/>
                      </a:cubicBezTo>
                      <a:cubicBezTo>
                        <a:pt x="371" y="953"/>
                        <a:pt x="473" y="981"/>
                        <a:pt x="572" y="981"/>
                      </a:cubicBezTo>
                      <a:cubicBezTo>
                        <a:pt x="735" y="981"/>
                        <a:pt x="891" y="906"/>
                        <a:pt x="987" y="772"/>
                      </a:cubicBezTo>
                      <a:cubicBezTo>
                        <a:pt x="1141" y="556"/>
                        <a:pt x="1079" y="248"/>
                        <a:pt x="863" y="94"/>
                      </a:cubicBezTo>
                      <a:cubicBezTo>
                        <a:pt x="764" y="32"/>
                        <a:pt x="655" y="0"/>
                        <a:pt x="54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50"/>
                <p:cNvSpPr/>
                <p:nvPr/>
              </p:nvSpPr>
              <p:spPr>
                <a:xfrm>
                  <a:off x="7338250" y="483825"/>
                  <a:ext cx="27750" cy="25100"/>
                </a:xfrm>
                <a:custGeom>
                  <a:avLst/>
                  <a:gdLst/>
                  <a:ahLst/>
                  <a:cxnLst/>
                  <a:rect l="l" t="t" r="r" b="b"/>
                  <a:pathLst>
                    <a:path w="1110" h="1004" extrusionOk="0">
                      <a:moveTo>
                        <a:pt x="562" y="1"/>
                      </a:moveTo>
                      <a:cubicBezTo>
                        <a:pt x="406" y="1"/>
                        <a:pt x="250" y="75"/>
                        <a:pt x="155" y="210"/>
                      </a:cubicBezTo>
                      <a:cubicBezTo>
                        <a:pt x="1" y="456"/>
                        <a:pt x="31" y="764"/>
                        <a:pt x="278" y="918"/>
                      </a:cubicBezTo>
                      <a:cubicBezTo>
                        <a:pt x="359" y="976"/>
                        <a:pt x="454" y="1004"/>
                        <a:pt x="548" y="1004"/>
                      </a:cubicBezTo>
                      <a:cubicBezTo>
                        <a:pt x="704" y="1004"/>
                        <a:pt x="860" y="929"/>
                        <a:pt x="956" y="795"/>
                      </a:cubicBezTo>
                      <a:cubicBezTo>
                        <a:pt x="1110" y="549"/>
                        <a:pt x="1048" y="241"/>
                        <a:pt x="832" y="86"/>
                      </a:cubicBezTo>
                      <a:cubicBezTo>
                        <a:pt x="751" y="28"/>
                        <a:pt x="656" y="1"/>
                        <a:pt x="56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50"/>
                <p:cNvSpPr/>
                <p:nvPr/>
              </p:nvSpPr>
              <p:spPr>
                <a:xfrm>
                  <a:off x="6235350" y="714850"/>
                  <a:ext cx="40075" cy="34650"/>
                </a:xfrm>
                <a:custGeom>
                  <a:avLst/>
                  <a:gdLst/>
                  <a:ahLst/>
                  <a:cxnLst/>
                  <a:rect l="l" t="t" r="r" b="b"/>
                  <a:pathLst>
                    <a:path w="1603" h="1386" extrusionOk="0">
                      <a:moveTo>
                        <a:pt x="826" y="1"/>
                      </a:moveTo>
                      <a:cubicBezTo>
                        <a:pt x="604" y="1"/>
                        <a:pt x="383" y="109"/>
                        <a:pt x="247" y="303"/>
                      </a:cubicBezTo>
                      <a:cubicBezTo>
                        <a:pt x="1" y="611"/>
                        <a:pt x="93" y="1043"/>
                        <a:pt x="401" y="1258"/>
                      </a:cubicBezTo>
                      <a:cubicBezTo>
                        <a:pt x="524" y="1344"/>
                        <a:pt x="666" y="1386"/>
                        <a:pt x="808" y="1386"/>
                      </a:cubicBezTo>
                      <a:cubicBezTo>
                        <a:pt x="1023" y="1386"/>
                        <a:pt x="1239" y="1290"/>
                        <a:pt x="1387" y="1104"/>
                      </a:cubicBezTo>
                      <a:lnTo>
                        <a:pt x="1356" y="1104"/>
                      </a:lnTo>
                      <a:cubicBezTo>
                        <a:pt x="1603" y="765"/>
                        <a:pt x="1510" y="334"/>
                        <a:pt x="1202" y="118"/>
                      </a:cubicBezTo>
                      <a:cubicBezTo>
                        <a:pt x="1088" y="39"/>
                        <a:pt x="957" y="1"/>
                        <a:pt x="82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7" name="Google Shape;2207;p50"/>
              <p:cNvSpPr/>
              <p:nvPr/>
            </p:nvSpPr>
            <p:spPr>
              <a:xfrm>
                <a:off x="5804825" y="496750"/>
                <a:ext cx="1547325" cy="1367875"/>
              </a:xfrm>
              <a:custGeom>
                <a:avLst/>
                <a:gdLst/>
                <a:ahLst/>
                <a:cxnLst/>
                <a:rect l="l" t="t" r="r" b="b"/>
                <a:pathLst>
                  <a:path w="61893" h="54715" fill="none" extrusionOk="0">
                    <a:moveTo>
                      <a:pt x="1" y="31794"/>
                    </a:moveTo>
                    <a:lnTo>
                      <a:pt x="1079" y="54714"/>
                    </a:lnTo>
                    <a:lnTo>
                      <a:pt x="21042" y="41097"/>
                    </a:lnTo>
                    <a:lnTo>
                      <a:pt x="46519" y="11523"/>
                    </a:lnTo>
                    <a:lnTo>
                      <a:pt x="61892" y="1"/>
                    </a:lnTo>
                  </a:path>
                </a:pathLst>
              </a:custGeom>
              <a:solidFill>
                <a:schemeClr val="accent2"/>
              </a:solidFill>
              <a:ln w="9525" cap="flat" cmpd="sng">
                <a:solidFill>
                  <a:schemeClr val="accent2"/>
                </a:solidFill>
                <a:prstDash val="solid"/>
                <a:miter lim="308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50"/>
              <p:cNvSpPr/>
              <p:nvPr/>
            </p:nvSpPr>
            <p:spPr>
              <a:xfrm>
                <a:off x="6255375" y="732425"/>
                <a:ext cx="712450" cy="791775"/>
              </a:xfrm>
              <a:custGeom>
                <a:avLst/>
                <a:gdLst/>
                <a:ahLst/>
                <a:cxnLst/>
                <a:rect l="l" t="t" r="r" b="b"/>
                <a:pathLst>
                  <a:path w="28498" h="31671" fill="none" extrusionOk="0">
                    <a:moveTo>
                      <a:pt x="28497" y="2096"/>
                    </a:moveTo>
                    <a:lnTo>
                      <a:pt x="1" y="1"/>
                    </a:lnTo>
                    <a:lnTo>
                      <a:pt x="3020" y="31670"/>
                    </a:lnTo>
                  </a:path>
                </a:pathLst>
              </a:custGeom>
              <a:solidFill>
                <a:schemeClr val="accent2"/>
              </a:solidFill>
              <a:ln w="9525" cap="flat" cmpd="sng">
                <a:solidFill>
                  <a:schemeClr val="accent2"/>
                </a:solidFill>
                <a:prstDash val="solid"/>
                <a:miter lim="308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50"/>
              <p:cNvSpPr/>
              <p:nvPr/>
            </p:nvSpPr>
            <p:spPr>
              <a:xfrm>
                <a:off x="5890325" y="424350"/>
                <a:ext cx="365075" cy="308100"/>
              </a:xfrm>
              <a:custGeom>
                <a:avLst/>
                <a:gdLst/>
                <a:ahLst/>
                <a:cxnLst/>
                <a:rect l="l" t="t" r="r" b="b"/>
                <a:pathLst>
                  <a:path w="14603" h="12324" fill="none" extrusionOk="0">
                    <a:moveTo>
                      <a:pt x="14603" y="12324"/>
                    </a:moveTo>
                    <a:lnTo>
                      <a:pt x="0" y="1"/>
                    </a:lnTo>
                  </a:path>
                </a:pathLst>
              </a:custGeom>
              <a:solidFill>
                <a:schemeClr val="accent2"/>
              </a:solidFill>
              <a:ln w="9525" cap="flat" cmpd="sng">
                <a:solidFill>
                  <a:schemeClr val="accent2"/>
                </a:solidFill>
                <a:prstDash val="solid"/>
                <a:miter lim="308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0" name="Google Shape;2210;p50"/>
            <p:cNvGrpSpPr/>
            <p:nvPr/>
          </p:nvGrpSpPr>
          <p:grpSpPr>
            <a:xfrm rot="-9181804">
              <a:off x="4494734" y="-704081"/>
              <a:ext cx="7055921" cy="3921303"/>
              <a:chOff x="7432275" y="5642550"/>
              <a:chExt cx="7056275" cy="3921500"/>
            </a:xfrm>
          </p:grpSpPr>
          <p:sp>
            <p:nvSpPr>
              <p:cNvPr id="2211" name="Google Shape;2211;p50"/>
              <p:cNvSpPr/>
              <p:nvPr/>
            </p:nvSpPr>
            <p:spPr>
              <a:xfrm>
                <a:off x="7432275" y="5642550"/>
                <a:ext cx="7032350" cy="3883225"/>
              </a:xfrm>
              <a:custGeom>
                <a:avLst/>
                <a:gdLst/>
                <a:ahLst/>
                <a:cxnLst/>
                <a:rect l="l" t="t" r="r" b="b"/>
                <a:pathLst>
                  <a:path w="281294" h="155329" fill="none" extrusionOk="0">
                    <a:moveTo>
                      <a:pt x="1" y="1"/>
                    </a:moveTo>
                    <a:lnTo>
                      <a:pt x="44489" y="36511"/>
                    </a:lnTo>
                    <a:lnTo>
                      <a:pt x="86680" y="32394"/>
                    </a:lnTo>
                    <a:lnTo>
                      <a:pt x="98361" y="54064"/>
                    </a:lnTo>
                    <a:lnTo>
                      <a:pt x="134137" y="55500"/>
                    </a:lnTo>
                    <a:lnTo>
                      <a:pt x="107073" y="86329"/>
                    </a:lnTo>
                    <a:lnTo>
                      <a:pt x="139881" y="94435"/>
                    </a:lnTo>
                    <a:lnTo>
                      <a:pt x="173583" y="83202"/>
                    </a:lnTo>
                    <a:lnTo>
                      <a:pt x="200135" y="117861"/>
                    </a:lnTo>
                    <a:lnTo>
                      <a:pt x="264124" y="131265"/>
                    </a:lnTo>
                    <a:lnTo>
                      <a:pt x="281293" y="155328"/>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50"/>
              <p:cNvSpPr/>
              <p:nvPr/>
            </p:nvSpPr>
            <p:spPr>
              <a:xfrm>
                <a:off x="8544500" y="6555300"/>
                <a:ext cx="596825" cy="495500"/>
              </a:xfrm>
              <a:custGeom>
                <a:avLst/>
                <a:gdLst/>
                <a:ahLst/>
                <a:cxnLst/>
                <a:rect l="l" t="t" r="r" b="b"/>
                <a:pathLst>
                  <a:path w="23873" h="19820" fill="none" extrusionOk="0">
                    <a:moveTo>
                      <a:pt x="23872" y="19820"/>
                    </a:moveTo>
                    <a:lnTo>
                      <a:pt x="0"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50"/>
              <p:cNvSpPr/>
              <p:nvPr/>
            </p:nvSpPr>
            <p:spPr>
              <a:xfrm>
                <a:off x="7653300" y="5734300"/>
                <a:ext cx="567300" cy="2388825"/>
              </a:xfrm>
              <a:custGeom>
                <a:avLst/>
                <a:gdLst/>
                <a:ahLst/>
                <a:cxnLst/>
                <a:rect l="l" t="t" r="r" b="b"/>
                <a:pathLst>
                  <a:path w="22692" h="95553" fill="none" extrusionOk="0">
                    <a:moveTo>
                      <a:pt x="2936" y="1"/>
                    </a:moveTo>
                    <a:lnTo>
                      <a:pt x="22691" y="48702"/>
                    </a:lnTo>
                    <a:lnTo>
                      <a:pt x="0" y="95553"/>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50"/>
              <p:cNvSpPr/>
              <p:nvPr/>
            </p:nvSpPr>
            <p:spPr>
              <a:xfrm>
                <a:off x="7778550" y="6452375"/>
                <a:ext cx="2112750" cy="1353200"/>
              </a:xfrm>
              <a:custGeom>
                <a:avLst/>
                <a:gdLst/>
                <a:ahLst/>
                <a:cxnLst/>
                <a:rect l="l" t="t" r="r" b="b"/>
                <a:pathLst>
                  <a:path w="84510" h="54128" fill="none" extrusionOk="0">
                    <a:moveTo>
                      <a:pt x="1" y="53521"/>
                    </a:moveTo>
                    <a:lnTo>
                      <a:pt x="36000" y="27702"/>
                    </a:lnTo>
                    <a:lnTo>
                      <a:pt x="30638" y="4118"/>
                    </a:lnTo>
                    <a:lnTo>
                      <a:pt x="17681" y="19979"/>
                    </a:lnTo>
                    <a:lnTo>
                      <a:pt x="36000" y="27702"/>
                    </a:lnTo>
                    <a:lnTo>
                      <a:pt x="54510" y="23937"/>
                    </a:lnTo>
                    <a:lnTo>
                      <a:pt x="65776" y="54128"/>
                    </a:lnTo>
                    <a:lnTo>
                      <a:pt x="84510" y="21671"/>
                    </a:lnTo>
                    <a:lnTo>
                      <a:pt x="54510" y="23937"/>
                    </a:lnTo>
                    <a:lnTo>
                      <a:pt x="72829"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50"/>
              <p:cNvSpPr/>
              <p:nvPr/>
            </p:nvSpPr>
            <p:spPr>
              <a:xfrm>
                <a:off x="8371350" y="7561400"/>
                <a:ext cx="1072350" cy="1300550"/>
              </a:xfrm>
              <a:custGeom>
                <a:avLst/>
                <a:gdLst/>
                <a:ahLst/>
                <a:cxnLst/>
                <a:rect l="l" t="t" r="r" b="b"/>
                <a:pathLst>
                  <a:path w="42894" h="52022" fill="none" extrusionOk="0">
                    <a:moveTo>
                      <a:pt x="32490" y="52021"/>
                    </a:moveTo>
                    <a:lnTo>
                      <a:pt x="42894" y="36415"/>
                    </a:lnTo>
                    <a:lnTo>
                      <a:pt x="13756" y="1"/>
                    </a:lnTo>
                    <a:lnTo>
                      <a:pt x="1" y="8299"/>
                    </a:lnTo>
                    <a:lnTo>
                      <a:pt x="42894" y="36415"/>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50"/>
              <p:cNvSpPr/>
              <p:nvPr/>
            </p:nvSpPr>
            <p:spPr>
              <a:xfrm>
                <a:off x="8371350" y="7030025"/>
                <a:ext cx="2414350" cy="775550"/>
              </a:xfrm>
              <a:custGeom>
                <a:avLst/>
                <a:gdLst/>
                <a:ahLst/>
                <a:cxnLst/>
                <a:rect l="l" t="t" r="r" b="b"/>
                <a:pathLst>
                  <a:path w="96574" h="31022" fill="none" extrusionOk="0">
                    <a:moveTo>
                      <a:pt x="1" y="29554"/>
                    </a:moveTo>
                    <a:lnTo>
                      <a:pt x="12288" y="4596"/>
                    </a:lnTo>
                    <a:lnTo>
                      <a:pt x="13756" y="21256"/>
                    </a:lnTo>
                    <a:lnTo>
                      <a:pt x="42064" y="31022"/>
                    </a:lnTo>
                    <a:lnTo>
                      <a:pt x="96574"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50"/>
              <p:cNvSpPr/>
              <p:nvPr/>
            </p:nvSpPr>
            <p:spPr>
              <a:xfrm>
                <a:off x="9422925" y="7800775"/>
                <a:ext cx="3101300" cy="1763275"/>
              </a:xfrm>
              <a:custGeom>
                <a:avLst/>
                <a:gdLst/>
                <a:ahLst/>
                <a:cxnLst/>
                <a:rect l="l" t="t" r="r" b="b"/>
                <a:pathLst>
                  <a:path w="124052" h="70531" fill="none" extrusionOk="0">
                    <a:moveTo>
                      <a:pt x="1" y="192"/>
                    </a:moveTo>
                    <a:lnTo>
                      <a:pt x="40373" y="43085"/>
                    </a:lnTo>
                    <a:lnTo>
                      <a:pt x="27447" y="0"/>
                    </a:lnTo>
                    <a:lnTo>
                      <a:pt x="1" y="192"/>
                    </a:lnTo>
                    <a:lnTo>
                      <a:pt x="831" y="26840"/>
                    </a:lnTo>
                    <a:lnTo>
                      <a:pt x="40373" y="43085"/>
                    </a:lnTo>
                    <a:lnTo>
                      <a:pt x="42862" y="54318"/>
                    </a:lnTo>
                    <a:lnTo>
                      <a:pt x="81159" y="57446"/>
                    </a:lnTo>
                    <a:lnTo>
                      <a:pt x="111541" y="52850"/>
                    </a:lnTo>
                    <a:lnTo>
                      <a:pt x="124052" y="7053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50"/>
              <p:cNvSpPr/>
              <p:nvPr/>
            </p:nvSpPr>
            <p:spPr>
              <a:xfrm>
                <a:off x="10432225" y="7722575"/>
                <a:ext cx="1339625" cy="1514375"/>
              </a:xfrm>
              <a:custGeom>
                <a:avLst/>
                <a:gdLst/>
                <a:ahLst/>
                <a:cxnLst/>
                <a:rect l="l" t="t" r="r" b="b"/>
                <a:pathLst>
                  <a:path w="53585" h="60575" fill="none" extrusionOk="0">
                    <a:moveTo>
                      <a:pt x="19883" y="11234"/>
                    </a:moveTo>
                    <a:lnTo>
                      <a:pt x="1" y="46213"/>
                    </a:lnTo>
                    <a:lnTo>
                      <a:pt x="53585" y="1"/>
                    </a:lnTo>
                    <a:lnTo>
                      <a:pt x="40787" y="60574"/>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50"/>
              <p:cNvSpPr/>
              <p:nvPr/>
            </p:nvSpPr>
            <p:spPr>
              <a:xfrm>
                <a:off x="11771825" y="7722575"/>
                <a:ext cx="2263550" cy="1525525"/>
              </a:xfrm>
              <a:custGeom>
                <a:avLst/>
                <a:gdLst/>
                <a:ahLst/>
                <a:cxnLst/>
                <a:rect l="l" t="t" r="r" b="b"/>
                <a:pathLst>
                  <a:path w="90542" h="61021" fill="none" extrusionOk="0">
                    <a:moveTo>
                      <a:pt x="90542" y="48064"/>
                    </a:moveTo>
                    <a:lnTo>
                      <a:pt x="54957" y="61021"/>
                    </a:lnTo>
                    <a:lnTo>
                      <a:pt x="26553" y="34660"/>
                    </a:lnTo>
                    <a:lnTo>
                      <a:pt x="20107" y="13724"/>
                    </a:lnTo>
                    <a:lnTo>
                      <a:pt x="51223" y="24958"/>
                    </a:lnTo>
                    <a:lnTo>
                      <a:pt x="26553" y="34660"/>
                    </a:lnTo>
                    <a:lnTo>
                      <a:pt x="17585" y="55978"/>
                    </a:lnTo>
                    <a:lnTo>
                      <a:pt x="1"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0"/>
              <p:cNvSpPr/>
              <p:nvPr/>
            </p:nvSpPr>
            <p:spPr>
              <a:xfrm>
                <a:off x="12211450" y="9122025"/>
                <a:ext cx="934325" cy="126075"/>
              </a:xfrm>
              <a:custGeom>
                <a:avLst/>
                <a:gdLst/>
                <a:ahLst/>
                <a:cxnLst/>
                <a:rect l="l" t="t" r="r" b="b"/>
                <a:pathLst>
                  <a:path w="37373" h="5043" fill="none" extrusionOk="0">
                    <a:moveTo>
                      <a:pt x="37372" y="5043"/>
                    </a:moveTo>
                    <a:lnTo>
                      <a:pt x="0" y="0"/>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50"/>
              <p:cNvSpPr/>
              <p:nvPr/>
            </p:nvSpPr>
            <p:spPr>
              <a:xfrm>
                <a:off x="12768350" y="7914850"/>
                <a:ext cx="283275" cy="431675"/>
              </a:xfrm>
              <a:custGeom>
                <a:avLst/>
                <a:gdLst/>
                <a:ahLst/>
                <a:cxnLst/>
                <a:rect l="l" t="t" r="r" b="b"/>
                <a:pathLst>
                  <a:path w="11331" h="17267" fill="none" extrusionOk="0">
                    <a:moveTo>
                      <a:pt x="11330" y="17267"/>
                    </a:moveTo>
                    <a:lnTo>
                      <a:pt x="1"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2" name="Google Shape;2222;p50"/>
              <p:cNvGrpSpPr/>
              <p:nvPr/>
            </p:nvGrpSpPr>
            <p:grpSpPr>
              <a:xfrm>
                <a:off x="7815250" y="6439625"/>
                <a:ext cx="6673300" cy="3104500"/>
                <a:chOff x="7815250" y="6439625"/>
                <a:chExt cx="6673300" cy="3104500"/>
              </a:xfrm>
            </p:grpSpPr>
            <p:sp>
              <p:nvSpPr>
                <p:cNvPr id="2223" name="Google Shape;2223;p50"/>
                <p:cNvSpPr/>
                <p:nvPr/>
              </p:nvSpPr>
              <p:spPr>
                <a:xfrm>
                  <a:off x="8526150" y="6537750"/>
                  <a:ext cx="36725" cy="35925"/>
                </a:xfrm>
                <a:custGeom>
                  <a:avLst/>
                  <a:gdLst/>
                  <a:ahLst/>
                  <a:cxnLst/>
                  <a:rect l="l" t="t" r="r" b="b"/>
                  <a:pathLst>
                    <a:path w="1469" h="1437" extrusionOk="0">
                      <a:moveTo>
                        <a:pt x="1468" y="703"/>
                      </a:moveTo>
                      <a:cubicBezTo>
                        <a:pt x="1468" y="1118"/>
                        <a:pt x="1149" y="1437"/>
                        <a:pt x="734" y="1437"/>
                      </a:cubicBezTo>
                      <a:cubicBezTo>
                        <a:pt x="351" y="1437"/>
                        <a:pt x="0" y="1118"/>
                        <a:pt x="0" y="703"/>
                      </a:cubicBezTo>
                      <a:cubicBezTo>
                        <a:pt x="0" y="320"/>
                        <a:pt x="351" y="1"/>
                        <a:pt x="734" y="1"/>
                      </a:cubicBezTo>
                      <a:cubicBezTo>
                        <a:pt x="1149" y="1"/>
                        <a:pt x="1468" y="320"/>
                        <a:pt x="1468" y="7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50"/>
                <p:cNvSpPr/>
                <p:nvPr/>
              </p:nvSpPr>
              <p:spPr>
                <a:xfrm>
                  <a:off x="9129325" y="7033225"/>
                  <a:ext cx="35925" cy="35925"/>
                </a:xfrm>
                <a:custGeom>
                  <a:avLst/>
                  <a:gdLst/>
                  <a:ahLst/>
                  <a:cxnLst/>
                  <a:rect l="l" t="t" r="r" b="b"/>
                  <a:pathLst>
                    <a:path w="1437" h="1437" extrusionOk="0">
                      <a:moveTo>
                        <a:pt x="1437" y="703"/>
                      </a:moveTo>
                      <a:cubicBezTo>
                        <a:pt x="1437" y="1117"/>
                        <a:pt x="1117" y="1437"/>
                        <a:pt x="735" y="1437"/>
                      </a:cubicBezTo>
                      <a:cubicBezTo>
                        <a:pt x="320" y="1437"/>
                        <a:pt x="0" y="1117"/>
                        <a:pt x="0" y="703"/>
                      </a:cubicBezTo>
                      <a:cubicBezTo>
                        <a:pt x="0" y="320"/>
                        <a:pt x="320" y="0"/>
                        <a:pt x="735" y="0"/>
                      </a:cubicBezTo>
                      <a:cubicBezTo>
                        <a:pt x="1117" y="0"/>
                        <a:pt x="1437" y="320"/>
                        <a:pt x="1437" y="7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0"/>
                <p:cNvSpPr/>
                <p:nvPr/>
              </p:nvSpPr>
              <p:spPr>
                <a:xfrm>
                  <a:off x="8699275" y="7540675"/>
                  <a:ext cx="35925" cy="35925"/>
                </a:xfrm>
                <a:custGeom>
                  <a:avLst/>
                  <a:gdLst/>
                  <a:ahLst/>
                  <a:cxnLst/>
                  <a:rect l="l" t="t" r="r" b="b"/>
                  <a:pathLst>
                    <a:path w="1437" h="1437" extrusionOk="0">
                      <a:moveTo>
                        <a:pt x="1437" y="702"/>
                      </a:moveTo>
                      <a:cubicBezTo>
                        <a:pt x="1437" y="1117"/>
                        <a:pt x="1118" y="1436"/>
                        <a:pt x="735" y="1436"/>
                      </a:cubicBezTo>
                      <a:cubicBezTo>
                        <a:pt x="320" y="1436"/>
                        <a:pt x="1" y="1117"/>
                        <a:pt x="1" y="702"/>
                      </a:cubicBezTo>
                      <a:cubicBezTo>
                        <a:pt x="1" y="319"/>
                        <a:pt x="320" y="0"/>
                        <a:pt x="735" y="0"/>
                      </a:cubicBezTo>
                      <a:cubicBezTo>
                        <a:pt x="1118" y="0"/>
                        <a:pt x="1437" y="319"/>
                        <a:pt x="1437" y="7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50"/>
                <p:cNvSpPr/>
                <p:nvPr/>
              </p:nvSpPr>
              <p:spPr>
                <a:xfrm>
                  <a:off x="9165225" y="8843575"/>
                  <a:ext cx="35925" cy="36725"/>
                </a:xfrm>
                <a:custGeom>
                  <a:avLst/>
                  <a:gdLst/>
                  <a:ahLst/>
                  <a:cxnLst/>
                  <a:rect l="l" t="t" r="r" b="b"/>
                  <a:pathLst>
                    <a:path w="1437" h="1469" extrusionOk="0">
                      <a:moveTo>
                        <a:pt x="1437" y="734"/>
                      </a:moveTo>
                      <a:cubicBezTo>
                        <a:pt x="1437" y="1149"/>
                        <a:pt x="1118" y="1468"/>
                        <a:pt x="735" y="1468"/>
                      </a:cubicBezTo>
                      <a:cubicBezTo>
                        <a:pt x="320" y="1468"/>
                        <a:pt x="1" y="1149"/>
                        <a:pt x="1" y="734"/>
                      </a:cubicBezTo>
                      <a:cubicBezTo>
                        <a:pt x="1" y="351"/>
                        <a:pt x="320" y="0"/>
                        <a:pt x="735" y="0"/>
                      </a:cubicBezTo>
                      <a:cubicBezTo>
                        <a:pt x="1118" y="0"/>
                        <a:pt x="1437" y="351"/>
                        <a:pt x="1437" y="7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50"/>
                <p:cNvSpPr/>
                <p:nvPr/>
              </p:nvSpPr>
              <p:spPr>
                <a:xfrm>
                  <a:off x="13125800" y="9228150"/>
                  <a:ext cx="35925" cy="35925"/>
                </a:xfrm>
                <a:custGeom>
                  <a:avLst/>
                  <a:gdLst/>
                  <a:ahLst/>
                  <a:cxnLst/>
                  <a:rect l="l" t="t" r="r" b="b"/>
                  <a:pathLst>
                    <a:path w="1437" h="1437" extrusionOk="0">
                      <a:moveTo>
                        <a:pt x="1436" y="702"/>
                      </a:moveTo>
                      <a:cubicBezTo>
                        <a:pt x="1436" y="1117"/>
                        <a:pt x="1117" y="1436"/>
                        <a:pt x="702" y="1436"/>
                      </a:cubicBezTo>
                      <a:cubicBezTo>
                        <a:pt x="319" y="1436"/>
                        <a:pt x="0" y="1117"/>
                        <a:pt x="0" y="702"/>
                      </a:cubicBezTo>
                      <a:cubicBezTo>
                        <a:pt x="0" y="319"/>
                        <a:pt x="319" y="0"/>
                        <a:pt x="702" y="0"/>
                      </a:cubicBezTo>
                      <a:cubicBezTo>
                        <a:pt x="1117" y="0"/>
                        <a:pt x="1436" y="319"/>
                        <a:pt x="1436" y="7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50"/>
                <p:cNvSpPr/>
                <p:nvPr/>
              </p:nvSpPr>
              <p:spPr>
                <a:xfrm>
                  <a:off x="12750000" y="7896500"/>
                  <a:ext cx="36725" cy="36725"/>
                </a:xfrm>
                <a:custGeom>
                  <a:avLst/>
                  <a:gdLst/>
                  <a:ahLst/>
                  <a:cxnLst/>
                  <a:rect l="l" t="t" r="r" b="b"/>
                  <a:pathLst>
                    <a:path w="1469" h="1469" extrusionOk="0">
                      <a:moveTo>
                        <a:pt x="1469" y="735"/>
                      </a:moveTo>
                      <a:cubicBezTo>
                        <a:pt x="1469" y="1118"/>
                        <a:pt x="1118" y="1469"/>
                        <a:pt x="735" y="1469"/>
                      </a:cubicBezTo>
                      <a:cubicBezTo>
                        <a:pt x="352" y="1469"/>
                        <a:pt x="1" y="1118"/>
                        <a:pt x="1" y="735"/>
                      </a:cubicBezTo>
                      <a:cubicBezTo>
                        <a:pt x="1" y="352"/>
                        <a:pt x="352" y="1"/>
                        <a:pt x="735" y="1"/>
                      </a:cubicBezTo>
                      <a:cubicBezTo>
                        <a:pt x="1118" y="1"/>
                        <a:pt x="1469" y="352"/>
                        <a:pt x="1469" y="73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50"/>
                <p:cNvSpPr/>
                <p:nvPr/>
              </p:nvSpPr>
              <p:spPr>
                <a:xfrm>
                  <a:off x="14017000" y="8906600"/>
                  <a:ext cx="36725" cy="35925"/>
                </a:xfrm>
                <a:custGeom>
                  <a:avLst/>
                  <a:gdLst/>
                  <a:ahLst/>
                  <a:cxnLst/>
                  <a:rect l="l" t="t" r="r" b="b"/>
                  <a:pathLst>
                    <a:path w="1469" h="1437" extrusionOk="0">
                      <a:moveTo>
                        <a:pt x="1469" y="703"/>
                      </a:moveTo>
                      <a:cubicBezTo>
                        <a:pt x="1469" y="1118"/>
                        <a:pt x="1118" y="1437"/>
                        <a:pt x="735" y="1437"/>
                      </a:cubicBezTo>
                      <a:cubicBezTo>
                        <a:pt x="352" y="1437"/>
                        <a:pt x="1" y="1118"/>
                        <a:pt x="1" y="703"/>
                      </a:cubicBezTo>
                      <a:cubicBezTo>
                        <a:pt x="1" y="320"/>
                        <a:pt x="352" y="1"/>
                        <a:pt x="735" y="1"/>
                      </a:cubicBezTo>
                      <a:cubicBezTo>
                        <a:pt x="1118" y="1"/>
                        <a:pt x="1469" y="320"/>
                        <a:pt x="1469" y="7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50"/>
                <p:cNvSpPr/>
                <p:nvPr/>
              </p:nvSpPr>
              <p:spPr>
                <a:xfrm>
                  <a:off x="12255325" y="8041725"/>
                  <a:ext cx="35925" cy="35925"/>
                </a:xfrm>
                <a:custGeom>
                  <a:avLst/>
                  <a:gdLst/>
                  <a:ahLst/>
                  <a:cxnLst/>
                  <a:rect l="l" t="t" r="r" b="b"/>
                  <a:pathLst>
                    <a:path w="1437" h="1437" extrusionOk="0">
                      <a:moveTo>
                        <a:pt x="1437" y="734"/>
                      </a:moveTo>
                      <a:cubicBezTo>
                        <a:pt x="1437" y="1117"/>
                        <a:pt x="1118" y="1436"/>
                        <a:pt x="735" y="1436"/>
                      </a:cubicBezTo>
                      <a:cubicBezTo>
                        <a:pt x="320" y="1436"/>
                        <a:pt x="1" y="1117"/>
                        <a:pt x="1" y="734"/>
                      </a:cubicBezTo>
                      <a:cubicBezTo>
                        <a:pt x="1" y="319"/>
                        <a:pt x="320" y="0"/>
                        <a:pt x="735" y="0"/>
                      </a:cubicBezTo>
                      <a:cubicBezTo>
                        <a:pt x="1118" y="0"/>
                        <a:pt x="1437" y="319"/>
                        <a:pt x="1437" y="7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50"/>
                <p:cNvSpPr/>
                <p:nvPr/>
              </p:nvSpPr>
              <p:spPr>
                <a:xfrm>
                  <a:off x="9586500" y="6439625"/>
                  <a:ext cx="25550" cy="25550"/>
                </a:xfrm>
                <a:custGeom>
                  <a:avLst/>
                  <a:gdLst/>
                  <a:ahLst/>
                  <a:cxnLst/>
                  <a:rect l="l" t="t" r="r" b="b"/>
                  <a:pathLst>
                    <a:path w="1022" h="1022" extrusionOk="0">
                      <a:moveTo>
                        <a:pt x="1022" y="511"/>
                      </a:moveTo>
                      <a:cubicBezTo>
                        <a:pt x="1022" y="798"/>
                        <a:pt x="798" y="1021"/>
                        <a:pt x="511" y="1021"/>
                      </a:cubicBezTo>
                      <a:cubicBezTo>
                        <a:pt x="224" y="1021"/>
                        <a:pt x="0" y="798"/>
                        <a:pt x="0" y="511"/>
                      </a:cubicBezTo>
                      <a:cubicBezTo>
                        <a:pt x="0" y="224"/>
                        <a:pt x="224" y="0"/>
                        <a:pt x="511" y="0"/>
                      </a:cubicBezTo>
                      <a:cubicBezTo>
                        <a:pt x="798" y="0"/>
                        <a:pt x="1022" y="224"/>
                        <a:pt x="1022" y="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50"/>
                <p:cNvSpPr/>
                <p:nvPr/>
              </p:nvSpPr>
              <p:spPr>
                <a:xfrm>
                  <a:off x="8207800" y="6939075"/>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56"/>
                        <a:pt x="224" y="1"/>
                        <a:pt x="511" y="1"/>
                      </a:cubicBezTo>
                      <a:cubicBezTo>
                        <a:pt x="798" y="1"/>
                        <a:pt x="1022" y="256"/>
                        <a:pt x="1022" y="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50"/>
                <p:cNvSpPr/>
                <p:nvPr/>
              </p:nvSpPr>
              <p:spPr>
                <a:xfrm>
                  <a:off x="9869725" y="6972575"/>
                  <a:ext cx="42325" cy="42325"/>
                </a:xfrm>
                <a:custGeom>
                  <a:avLst/>
                  <a:gdLst/>
                  <a:ahLst/>
                  <a:cxnLst/>
                  <a:rect l="l" t="t" r="r" b="b"/>
                  <a:pathLst>
                    <a:path w="1693" h="1693" extrusionOk="0">
                      <a:moveTo>
                        <a:pt x="1692" y="863"/>
                      </a:moveTo>
                      <a:cubicBezTo>
                        <a:pt x="1692" y="1309"/>
                        <a:pt x="1309" y="1692"/>
                        <a:pt x="831" y="1692"/>
                      </a:cubicBezTo>
                      <a:cubicBezTo>
                        <a:pt x="384" y="1692"/>
                        <a:pt x="1" y="1309"/>
                        <a:pt x="1" y="863"/>
                      </a:cubicBezTo>
                      <a:cubicBezTo>
                        <a:pt x="1" y="384"/>
                        <a:pt x="384" y="1"/>
                        <a:pt x="831" y="1"/>
                      </a:cubicBezTo>
                      <a:cubicBezTo>
                        <a:pt x="1309" y="1"/>
                        <a:pt x="1692" y="384"/>
                        <a:pt x="1692" y="8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50"/>
                <p:cNvSpPr/>
                <p:nvPr/>
              </p:nvSpPr>
              <p:spPr>
                <a:xfrm>
                  <a:off x="10761750" y="7009300"/>
                  <a:ext cx="42300" cy="43100"/>
                </a:xfrm>
                <a:custGeom>
                  <a:avLst/>
                  <a:gdLst/>
                  <a:ahLst/>
                  <a:cxnLst/>
                  <a:rect l="l" t="t" r="r" b="b"/>
                  <a:pathLst>
                    <a:path w="1692" h="1724" extrusionOk="0">
                      <a:moveTo>
                        <a:pt x="1692" y="862"/>
                      </a:moveTo>
                      <a:cubicBezTo>
                        <a:pt x="1692" y="1340"/>
                        <a:pt x="1309" y="1723"/>
                        <a:pt x="830" y="1723"/>
                      </a:cubicBezTo>
                      <a:cubicBezTo>
                        <a:pt x="351" y="1723"/>
                        <a:pt x="0" y="1340"/>
                        <a:pt x="0" y="862"/>
                      </a:cubicBezTo>
                      <a:cubicBezTo>
                        <a:pt x="0" y="383"/>
                        <a:pt x="351" y="0"/>
                        <a:pt x="830" y="0"/>
                      </a:cubicBezTo>
                      <a:cubicBezTo>
                        <a:pt x="1309" y="0"/>
                        <a:pt x="1692" y="383"/>
                        <a:pt x="1692"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50"/>
                <p:cNvSpPr/>
                <p:nvPr/>
              </p:nvSpPr>
              <p:spPr>
                <a:xfrm>
                  <a:off x="11751075" y="7701025"/>
                  <a:ext cx="42325" cy="42325"/>
                </a:xfrm>
                <a:custGeom>
                  <a:avLst/>
                  <a:gdLst/>
                  <a:ahLst/>
                  <a:cxnLst/>
                  <a:rect l="l" t="t" r="r" b="b"/>
                  <a:pathLst>
                    <a:path w="1693" h="1693" extrusionOk="0">
                      <a:moveTo>
                        <a:pt x="1692" y="863"/>
                      </a:moveTo>
                      <a:cubicBezTo>
                        <a:pt x="1692" y="1341"/>
                        <a:pt x="1309" y="1692"/>
                        <a:pt x="831" y="1692"/>
                      </a:cubicBezTo>
                      <a:cubicBezTo>
                        <a:pt x="352" y="1692"/>
                        <a:pt x="1" y="1341"/>
                        <a:pt x="1" y="863"/>
                      </a:cubicBezTo>
                      <a:cubicBezTo>
                        <a:pt x="1" y="384"/>
                        <a:pt x="352" y="1"/>
                        <a:pt x="831" y="1"/>
                      </a:cubicBezTo>
                      <a:cubicBezTo>
                        <a:pt x="1309" y="1"/>
                        <a:pt x="1692" y="384"/>
                        <a:pt x="1692" y="8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50"/>
                <p:cNvSpPr/>
                <p:nvPr/>
              </p:nvSpPr>
              <p:spPr>
                <a:xfrm>
                  <a:off x="13032450" y="8323375"/>
                  <a:ext cx="43100" cy="42300"/>
                </a:xfrm>
                <a:custGeom>
                  <a:avLst/>
                  <a:gdLst/>
                  <a:ahLst/>
                  <a:cxnLst/>
                  <a:rect l="l" t="t" r="r" b="b"/>
                  <a:pathLst>
                    <a:path w="1724" h="1692" extrusionOk="0">
                      <a:moveTo>
                        <a:pt x="1724" y="862"/>
                      </a:moveTo>
                      <a:cubicBezTo>
                        <a:pt x="1724" y="1340"/>
                        <a:pt x="1341" y="1692"/>
                        <a:pt x="862" y="1692"/>
                      </a:cubicBezTo>
                      <a:cubicBezTo>
                        <a:pt x="383" y="1692"/>
                        <a:pt x="0" y="1340"/>
                        <a:pt x="0" y="862"/>
                      </a:cubicBezTo>
                      <a:cubicBezTo>
                        <a:pt x="0" y="383"/>
                        <a:pt x="383" y="0"/>
                        <a:pt x="862" y="0"/>
                      </a:cubicBezTo>
                      <a:cubicBezTo>
                        <a:pt x="1341" y="0"/>
                        <a:pt x="1724" y="383"/>
                        <a:pt x="1724"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0"/>
                <p:cNvSpPr/>
                <p:nvPr/>
              </p:nvSpPr>
              <p:spPr>
                <a:xfrm>
                  <a:off x="14446250" y="9501800"/>
                  <a:ext cx="42300" cy="42325"/>
                </a:xfrm>
                <a:custGeom>
                  <a:avLst/>
                  <a:gdLst/>
                  <a:ahLst/>
                  <a:cxnLst/>
                  <a:rect l="l" t="t" r="r" b="b"/>
                  <a:pathLst>
                    <a:path w="1692" h="1693" extrusionOk="0">
                      <a:moveTo>
                        <a:pt x="1692" y="830"/>
                      </a:moveTo>
                      <a:cubicBezTo>
                        <a:pt x="1692" y="1309"/>
                        <a:pt x="1341" y="1692"/>
                        <a:pt x="862" y="1692"/>
                      </a:cubicBezTo>
                      <a:cubicBezTo>
                        <a:pt x="383" y="1692"/>
                        <a:pt x="0" y="1309"/>
                        <a:pt x="0" y="830"/>
                      </a:cubicBezTo>
                      <a:cubicBezTo>
                        <a:pt x="0" y="384"/>
                        <a:pt x="383" y="1"/>
                        <a:pt x="862" y="1"/>
                      </a:cubicBezTo>
                      <a:cubicBezTo>
                        <a:pt x="1341" y="1"/>
                        <a:pt x="1692" y="384"/>
                        <a:pt x="1692" y="83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0"/>
                <p:cNvSpPr/>
                <p:nvPr/>
              </p:nvSpPr>
              <p:spPr>
                <a:xfrm>
                  <a:off x="11427150" y="9212975"/>
                  <a:ext cx="42325" cy="42325"/>
                </a:xfrm>
                <a:custGeom>
                  <a:avLst/>
                  <a:gdLst/>
                  <a:ahLst/>
                  <a:cxnLst/>
                  <a:rect l="l" t="t" r="r" b="b"/>
                  <a:pathLst>
                    <a:path w="1693" h="1693" extrusionOk="0">
                      <a:moveTo>
                        <a:pt x="1692" y="862"/>
                      </a:moveTo>
                      <a:cubicBezTo>
                        <a:pt x="1692" y="1341"/>
                        <a:pt x="1309" y="1692"/>
                        <a:pt x="830" y="1692"/>
                      </a:cubicBezTo>
                      <a:cubicBezTo>
                        <a:pt x="352" y="1692"/>
                        <a:pt x="1" y="1341"/>
                        <a:pt x="1" y="862"/>
                      </a:cubicBezTo>
                      <a:cubicBezTo>
                        <a:pt x="1" y="384"/>
                        <a:pt x="352" y="1"/>
                        <a:pt x="830" y="1"/>
                      </a:cubicBezTo>
                      <a:cubicBezTo>
                        <a:pt x="1309" y="1"/>
                        <a:pt x="1692" y="384"/>
                        <a:pt x="1692"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50"/>
                <p:cNvSpPr/>
                <p:nvPr/>
              </p:nvSpPr>
              <p:spPr>
                <a:xfrm>
                  <a:off x="12190700" y="9100475"/>
                  <a:ext cx="42325" cy="43125"/>
                </a:xfrm>
                <a:custGeom>
                  <a:avLst/>
                  <a:gdLst/>
                  <a:ahLst/>
                  <a:cxnLst/>
                  <a:rect l="l" t="t" r="r" b="b"/>
                  <a:pathLst>
                    <a:path w="1693" h="1725" extrusionOk="0">
                      <a:moveTo>
                        <a:pt x="1692" y="862"/>
                      </a:moveTo>
                      <a:cubicBezTo>
                        <a:pt x="1692" y="1341"/>
                        <a:pt x="1309" y="1724"/>
                        <a:pt x="830" y="1724"/>
                      </a:cubicBezTo>
                      <a:cubicBezTo>
                        <a:pt x="384" y="1724"/>
                        <a:pt x="1" y="1341"/>
                        <a:pt x="1" y="862"/>
                      </a:cubicBezTo>
                      <a:cubicBezTo>
                        <a:pt x="1" y="384"/>
                        <a:pt x="384" y="1"/>
                        <a:pt x="830" y="1"/>
                      </a:cubicBezTo>
                      <a:cubicBezTo>
                        <a:pt x="1309" y="1"/>
                        <a:pt x="1692" y="384"/>
                        <a:pt x="1692"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0"/>
                <p:cNvSpPr/>
                <p:nvPr/>
              </p:nvSpPr>
              <p:spPr>
                <a:xfrm>
                  <a:off x="12419700" y="8567500"/>
                  <a:ext cx="43100" cy="42325"/>
                </a:xfrm>
                <a:custGeom>
                  <a:avLst/>
                  <a:gdLst/>
                  <a:ahLst/>
                  <a:cxnLst/>
                  <a:rect l="l" t="t" r="r" b="b"/>
                  <a:pathLst>
                    <a:path w="1724" h="1693" extrusionOk="0">
                      <a:moveTo>
                        <a:pt x="1723" y="863"/>
                      </a:moveTo>
                      <a:cubicBezTo>
                        <a:pt x="1723" y="1309"/>
                        <a:pt x="1341" y="1692"/>
                        <a:pt x="862" y="1692"/>
                      </a:cubicBezTo>
                      <a:cubicBezTo>
                        <a:pt x="383" y="1692"/>
                        <a:pt x="0" y="1309"/>
                        <a:pt x="0" y="863"/>
                      </a:cubicBezTo>
                      <a:cubicBezTo>
                        <a:pt x="0" y="384"/>
                        <a:pt x="383" y="1"/>
                        <a:pt x="862" y="1"/>
                      </a:cubicBezTo>
                      <a:cubicBezTo>
                        <a:pt x="1341" y="1"/>
                        <a:pt x="1723" y="384"/>
                        <a:pt x="1723" y="8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50"/>
                <p:cNvSpPr/>
                <p:nvPr/>
              </p:nvSpPr>
              <p:spPr>
                <a:xfrm>
                  <a:off x="9401400" y="7784000"/>
                  <a:ext cx="42300" cy="43125"/>
                </a:xfrm>
                <a:custGeom>
                  <a:avLst/>
                  <a:gdLst/>
                  <a:ahLst/>
                  <a:cxnLst/>
                  <a:rect l="l" t="t" r="r" b="b"/>
                  <a:pathLst>
                    <a:path w="1692" h="1725" extrusionOk="0">
                      <a:moveTo>
                        <a:pt x="1692" y="863"/>
                      </a:moveTo>
                      <a:cubicBezTo>
                        <a:pt x="1692" y="1341"/>
                        <a:pt x="1309" y="1724"/>
                        <a:pt x="862" y="1724"/>
                      </a:cubicBezTo>
                      <a:cubicBezTo>
                        <a:pt x="383" y="1724"/>
                        <a:pt x="0" y="1341"/>
                        <a:pt x="0" y="863"/>
                      </a:cubicBezTo>
                      <a:cubicBezTo>
                        <a:pt x="0" y="384"/>
                        <a:pt x="383" y="1"/>
                        <a:pt x="862" y="1"/>
                      </a:cubicBezTo>
                      <a:cubicBezTo>
                        <a:pt x="1309" y="1"/>
                        <a:pt x="1692" y="384"/>
                        <a:pt x="1692" y="8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0"/>
                <p:cNvSpPr/>
                <p:nvPr/>
              </p:nvSpPr>
              <p:spPr>
                <a:xfrm>
                  <a:off x="9415750" y="8445425"/>
                  <a:ext cx="42325" cy="42325"/>
                </a:xfrm>
                <a:custGeom>
                  <a:avLst/>
                  <a:gdLst/>
                  <a:ahLst/>
                  <a:cxnLst/>
                  <a:rect l="l" t="t" r="r" b="b"/>
                  <a:pathLst>
                    <a:path w="1693" h="1693" extrusionOk="0">
                      <a:moveTo>
                        <a:pt x="1692" y="831"/>
                      </a:moveTo>
                      <a:cubicBezTo>
                        <a:pt x="1692" y="1309"/>
                        <a:pt x="1309" y="1692"/>
                        <a:pt x="862" y="1692"/>
                      </a:cubicBezTo>
                      <a:cubicBezTo>
                        <a:pt x="384" y="1692"/>
                        <a:pt x="1" y="1309"/>
                        <a:pt x="1" y="831"/>
                      </a:cubicBezTo>
                      <a:cubicBezTo>
                        <a:pt x="1" y="352"/>
                        <a:pt x="384" y="1"/>
                        <a:pt x="862" y="1"/>
                      </a:cubicBezTo>
                      <a:cubicBezTo>
                        <a:pt x="1309" y="1"/>
                        <a:pt x="1692" y="352"/>
                        <a:pt x="1692" y="83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0"/>
                <p:cNvSpPr/>
                <p:nvPr/>
              </p:nvSpPr>
              <p:spPr>
                <a:xfrm>
                  <a:off x="10410675" y="8856325"/>
                  <a:ext cx="42325" cy="42325"/>
                </a:xfrm>
                <a:custGeom>
                  <a:avLst/>
                  <a:gdLst/>
                  <a:ahLst/>
                  <a:cxnLst/>
                  <a:rect l="l" t="t" r="r" b="b"/>
                  <a:pathLst>
                    <a:path w="1693" h="1693" extrusionOk="0">
                      <a:moveTo>
                        <a:pt x="1692" y="863"/>
                      </a:moveTo>
                      <a:cubicBezTo>
                        <a:pt x="1692" y="1309"/>
                        <a:pt x="1341" y="1692"/>
                        <a:pt x="863" y="1692"/>
                      </a:cubicBezTo>
                      <a:cubicBezTo>
                        <a:pt x="384" y="1692"/>
                        <a:pt x="1" y="1309"/>
                        <a:pt x="1" y="863"/>
                      </a:cubicBezTo>
                      <a:cubicBezTo>
                        <a:pt x="1" y="384"/>
                        <a:pt x="384" y="1"/>
                        <a:pt x="863" y="1"/>
                      </a:cubicBezTo>
                      <a:cubicBezTo>
                        <a:pt x="1341" y="1"/>
                        <a:pt x="1692" y="384"/>
                        <a:pt x="1692" y="8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0"/>
                <p:cNvSpPr/>
                <p:nvPr/>
              </p:nvSpPr>
              <p:spPr>
                <a:xfrm>
                  <a:off x="10907750" y="7981875"/>
                  <a:ext cx="42300" cy="42325"/>
                </a:xfrm>
                <a:custGeom>
                  <a:avLst/>
                  <a:gdLst/>
                  <a:ahLst/>
                  <a:cxnLst/>
                  <a:rect l="l" t="t" r="r" b="b"/>
                  <a:pathLst>
                    <a:path w="1692" h="1693" extrusionOk="0">
                      <a:moveTo>
                        <a:pt x="1692" y="862"/>
                      </a:moveTo>
                      <a:cubicBezTo>
                        <a:pt x="1692" y="1341"/>
                        <a:pt x="1309" y="1692"/>
                        <a:pt x="862" y="1692"/>
                      </a:cubicBezTo>
                      <a:cubicBezTo>
                        <a:pt x="383" y="1692"/>
                        <a:pt x="0" y="1341"/>
                        <a:pt x="0" y="862"/>
                      </a:cubicBezTo>
                      <a:cubicBezTo>
                        <a:pt x="0" y="384"/>
                        <a:pt x="383" y="1"/>
                        <a:pt x="862" y="1"/>
                      </a:cubicBezTo>
                      <a:cubicBezTo>
                        <a:pt x="1309" y="1"/>
                        <a:pt x="1692" y="384"/>
                        <a:pt x="1692"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0"/>
                <p:cNvSpPr/>
                <p:nvPr/>
              </p:nvSpPr>
              <p:spPr>
                <a:xfrm>
                  <a:off x="10089150" y="7779225"/>
                  <a:ext cx="43100" cy="42300"/>
                </a:xfrm>
                <a:custGeom>
                  <a:avLst/>
                  <a:gdLst/>
                  <a:ahLst/>
                  <a:cxnLst/>
                  <a:rect l="l" t="t" r="r" b="b"/>
                  <a:pathLst>
                    <a:path w="1724" h="1692" extrusionOk="0">
                      <a:moveTo>
                        <a:pt x="1724" y="862"/>
                      </a:moveTo>
                      <a:cubicBezTo>
                        <a:pt x="1724" y="1309"/>
                        <a:pt x="1341" y="1692"/>
                        <a:pt x="862" y="1692"/>
                      </a:cubicBezTo>
                      <a:cubicBezTo>
                        <a:pt x="383" y="1692"/>
                        <a:pt x="0" y="1309"/>
                        <a:pt x="0" y="862"/>
                      </a:cubicBezTo>
                      <a:cubicBezTo>
                        <a:pt x="0" y="383"/>
                        <a:pt x="383" y="0"/>
                        <a:pt x="862" y="0"/>
                      </a:cubicBezTo>
                      <a:cubicBezTo>
                        <a:pt x="1341" y="0"/>
                        <a:pt x="1724" y="383"/>
                        <a:pt x="1724"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50"/>
                <p:cNvSpPr/>
                <p:nvPr/>
              </p:nvSpPr>
              <p:spPr>
                <a:xfrm>
                  <a:off x="8353800" y="7746500"/>
                  <a:ext cx="43125" cy="42325"/>
                </a:xfrm>
                <a:custGeom>
                  <a:avLst/>
                  <a:gdLst/>
                  <a:ahLst/>
                  <a:cxnLst/>
                  <a:rect l="l" t="t" r="r" b="b"/>
                  <a:pathLst>
                    <a:path w="1725" h="1693" extrusionOk="0">
                      <a:moveTo>
                        <a:pt x="1724" y="863"/>
                      </a:moveTo>
                      <a:cubicBezTo>
                        <a:pt x="1724" y="1341"/>
                        <a:pt x="1341" y="1692"/>
                        <a:pt x="862" y="1692"/>
                      </a:cubicBezTo>
                      <a:cubicBezTo>
                        <a:pt x="384" y="1692"/>
                        <a:pt x="1" y="1341"/>
                        <a:pt x="1" y="863"/>
                      </a:cubicBezTo>
                      <a:cubicBezTo>
                        <a:pt x="1" y="384"/>
                        <a:pt x="384" y="1"/>
                        <a:pt x="862" y="1"/>
                      </a:cubicBezTo>
                      <a:cubicBezTo>
                        <a:pt x="1341" y="1"/>
                        <a:pt x="1724" y="384"/>
                        <a:pt x="1724" y="8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50"/>
                <p:cNvSpPr/>
                <p:nvPr/>
              </p:nvSpPr>
              <p:spPr>
                <a:xfrm>
                  <a:off x="8654600" y="71233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50"/>
                <p:cNvSpPr/>
                <p:nvPr/>
              </p:nvSpPr>
              <p:spPr>
                <a:xfrm>
                  <a:off x="7815250" y="7722575"/>
                  <a:ext cx="43100" cy="43100"/>
                </a:xfrm>
                <a:custGeom>
                  <a:avLst/>
                  <a:gdLst/>
                  <a:ahLst/>
                  <a:cxnLst/>
                  <a:rect l="l" t="t" r="r" b="b"/>
                  <a:pathLst>
                    <a:path w="1724" h="1724" extrusionOk="0">
                      <a:moveTo>
                        <a:pt x="1724" y="862"/>
                      </a:moveTo>
                      <a:cubicBezTo>
                        <a:pt x="1724" y="1341"/>
                        <a:pt x="1341" y="1724"/>
                        <a:pt x="862" y="1724"/>
                      </a:cubicBezTo>
                      <a:cubicBezTo>
                        <a:pt x="384" y="1724"/>
                        <a:pt x="1" y="1341"/>
                        <a:pt x="1" y="862"/>
                      </a:cubicBezTo>
                      <a:cubicBezTo>
                        <a:pt x="1" y="383"/>
                        <a:pt x="384" y="1"/>
                        <a:pt x="862" y="1"/>
                      </a:cubicBezTo>
                      <a:cubicBezTo>
                        <a:pt x="1341" y="1"/>
                        <a:pt x="1724" y="383"/>
                        <a:pt x="1724"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49" name="Google Shape;2249;p50"/>
            <p:cNvGrpSpPr/>
            <p:nvPr/>
          </p:nvGrpSpPr>
          <p:grpSpPr>
            <a:xfrm rot="-4735733" flipH="1">
              <a:off x="4840337" y="2576796"/>
              <a:ext cx="4216106" cy="4220011"/>
              <a:chOff x="9348175" y="863250"/>
              <a:chExt cx="5209825" cy="5214650"/>
            </a:xfrm>
          </p:grpSpPr>
          <p:grpSp>
            <p:nvGrpSpPr>
              <p:cNvPr id="2250" name="Google Shape;2250;p50"/>
              <p:cNvGrpSpPr/>
              <p:nvPr/>
            </p:nvGrpSpPr>
            <p:grpSpPr>
              <a:xfrm>
                <a:off x="9369050" y="884125"/>
                <a:ext cx="5160025" cy="5193775"/>
                <a:chOff x="9369050" y="884125"/>
                <a:chExt cx="5160025" cy="5193775"/>
              </a:xfrm>
            </p:grpSpPr>
            <p:sp>
              <p:nvSpPr>
                <p:cNvPr id="2251" name="Google Shape;2251;p50"/>
                <p:cNvSpPr/>
                <p:nvPr/>
              </p:nvSpPr>
              <p:spPr>
                <a:xfrm>
                  <a:off x="10744850" y="2199650"/>
                  <a:ext cx="3357500" cy="3867800"/>
                </a:xfrm>
                <a:custGeom>
                  <a:avLst/>
                  <a:gdLst/>
                  <a:ahLst/>
                  <a:cxnLst/>
                  <a:rect l="l" t="t" r="r" b="b"/>
                  <a:pathLst>
                    <a:path w="134300" h="154712" fill="none" extrusionOk="0">
                      <a:moveTo>
                        <a:pt x="134300" y="154712"/>
                      </a:moveTo>
                      <a:lnTo>
                        <a:pt x="123917" y="115431"/>
                      </a:lnTo>
                      <a:lnTo>
                        <a:pt x="82387" y="106624"/>
                      </a:lnTo>
                      <a:lnTo>
                        <a:pt x="60078" y="95277"/>
                      </a:lnTo>
                      <a:lnTo>
                        <a:pt x="41209" y="119192"/>
                      </a:lnTo>
                      <a:lnTo>
                        <a:pt x="44360" y="70140"/>
                      </a:lnTo>
                      <a:lnTo>
                        <a:pt x="12922" y="69175"/>
                      </a:lnTo>
                      <a:lnTo>
                        <a:pt x="38702" y="31470"/>
                      </a:lnTo>
                      <a:lnTo>
                        <a:pt x="28319" y="0"/>
                      </a:lnTo>
                      <a:lnTo>
                        <a:pt x="0" y="524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0"/>
                <p:cNvSpPr/>
                <p:nvPr/>
              </p:nvSpPr>
              <p:spPr>
                <a:xfrm>
                  <a:off x="10940125" y="2959875"/>
                  <a:ext cx="776300" cy="26525"/>
                </a:xfrm>
                <a:custGeom>
                  <a:avLst/>
                  <a:gdLst/>
                  <a:ahLst/>
                  <a:cxnLst/>
                  <a:rect l="l" t="t" r="r" b="b"/>
                  <a:pathLst>
                    <a:path w="31052" h="1061" fill="none" extrusionOk="0">
                      <a:moveTo>
                        <a:pt x="0" y="0"/>
                      </a:moveTo>
                      <a:lnTo>
                        <a:pt x="31052" y="106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50"/>
                <p:cNvSpPr/>
                <p:nvPr/>
              </p:nvSpPr>
              <p:spPr>
                <a:xfrm>
                  <a:off x="14057325" y="4223150"/>
                  <a:ext cx="167975" cy="1854750"/>
                </a:xfrm>
                <a:custGeom>
                  <a:avLst/>
                  <a:gdLst/>
                  <a:ahLst/>
                  <a:cxnLst/>
                  <a:rect l="l" t="t" r="r" b="b"/>
                  <a:pathLst>
                    <a:path w="6719" h="74190" fill="none" extrusionOk="0">
                      <a:moveTo>
                        <a:pt x="6719" y="0"/>
                      </a:moveTo>
                      <a:lnTo>
                        <a:pt x="1" y="7419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50"/>
                <p:cNvSpPr/>
                <p:nvPr/>
              </p:nvSpPr>
              <p:spPr>
                <a:xfrm>
                  <a:off x="12804500" y="4223150"/>
                  <a:ext cx="1724575" cy="1236775"/>
                </a:xfrm>
                <a:custGeom>
                  <a:avLst/>
                  <a:gdLst/>
                  <a:ahLst/>
                  <a:cxnLst/>
                  <a:rect l="l" t="t" r="r" b="b"/>
                  <a:pathLst>
                    <a:path w="68983" h="49471" fill="none" extrusionOk="0">
                      <a:moveTo>
                        <a:pt x="41531" y="34491"/>
                      </a:moveTo>
                      <a:lnTo>
                        <a:pt x="15944" y="49471"/>
                      </a:lnTo>
                      <a:lnTo>
                        <a:pt x="1" y="25684"/>
                      </a:lnTo>
                      <a:lnTo>
                        <a:pt x="25395" y="12569"/>
                      </a:lnTo>
                      <a:lnTo>
                        <a:pt x="41531" y="34491"/>
                      </a:lnTo>
                      <a:lnTo>
                        <a:pt x="56832" y="0"/>
                      </a:lnTo>
                      <a:lnTo>
                        <a:pt x="68983" y="2115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50"/>
                <p:cNvSpPr/>
                <p:nvPr/>
              </p:nvSpPr>
              <p:spPr>
                <a:xfrm>
                  <a:off x="12390650" y="884125"/>
                  <a:ext cx="1651450" cy="5037075"/>
                </a:xfrm>
                <a:custGeom>
                  <a:avLst/>
                  <a:gdLst/>
                  <a:ahLst/>
                  <a:cxnLst/>
                  <a:rect l="l" t="t" r="r" b="b"/>
                  <a:pathLst>
                    <a:path w="66058" h="201483" fill="none" extrusionOk="0">
                      <a:moveTo>
                        <a:pt x="51785" y="196436"/>
                      </a:moveTo>
                      <a:lnTo>
                        <a:pt x="34813" y="194989"/>
                      </a:lnTo>
                      <a:lnTo>
                        <a:pt x="32498" y="183032"/>
                      </a:lnTo>
                      <a:lnTo>
                        <a:pt x="0" y="201482"/>
                      </a:lnTo>
                      <a:lnTo>
                        <a:pt x="16555" y="159245"/>
                      </a:lnTo>
                      <a:lnTo>
                        <a:pt x="28737" y="123918"/>
                      </a:lnTo>
                      <a:lnTo>
                        <a:pt x="41949" y="146130"/>
                      </a:lnTo>
                      <a:lnTo>
                        <a:pt x="66057" y="97913"/>
                      </a:lnTo>
                      <a:lnTo>
                        <a:pt x="23273" y="97077"/>
                      </a:lnTo>
                      <a:lnTo>
                        <a:pt x="50949" y="54293"/>
                      </a:lnTo>
                      <a:lnTo>
                        <a:pt x="54935" y="30634"/>
                      </a:lnTo>
                      <a:lnTo>
                        <a:pt x="34813" y="19930"/>
                      </a:lnTo>
                      <a:lnTo>
                        <a:pt x="45067"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0"/>
                <p:cNvSpPr/>
                <p:nvPr/>
              </p:nvSpPr>
              <p:spPr>
                <a:xfrm>
                  <a:off x="11452825" y="2199650"/>
                  <a:ext cx="1519650" cy="1111425"/>
                </a:xfrm>
                <a:custGeom>
                  <a:avLst/>
                  <a:gdLst/>
                  <a:ahLst/>
                  <a:cxnLst/>
                  <a:rect l="l" t="t" r="r" b="b"/>
                  <a:pathLst>
                    <a:path w="60786" h="44457" fill="none" extrusionOk="0">
                      <a:moveTo>
                        <a:pt x="0" y="0"/>
                      </a:moveTo>
                      <a:lnTo>
                        <a:pt x="20959" y="32916"/>
                      </a:lnTo>
                      <a:lnTo>
                        <a:pt x="60786" y="44456"/>
                      </a:lnTo>
                      <a:lnTo>
                        <a:pt x="46546" y="11540"/>
                      </a:lnTo>
                      <a:lnTo>
                        <a:pt x="20959" y="32916"/>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0"/>
                <p:cNvSpPr/>
                <p:nvPr/>
              </p:nvSpPr>
              <p:spPr>
                <a:xfrm>
                  <a:off x="11712400" y="1382375"/>
                  <a:ext cx="1952000" cy="2570775"/>
                </a:xfrm>
                <a:custGeom>
                  <a:avLst/>
                  <a:gdLst/>
                  <a:ahLst/>
                  <a:cxnLst/>
                  <a:rect l="l" t="t" r="r" b="b"/>
                  <a:pathLst>
                    <a:path w="78080" h="102831" fill="none" extrusionOk="0">
                      <a:moveTo>
                        <a:pt x="61943" y="0"/>
                      </a:moveTo>
                      <a:lnTo>
                        <a:pt x="78079" y="34363"/>
                      </a:lnTo>
                      <a:lnTo>
                        <a:pt x="36163" y="44231"/>
                      </a:lnTo>
                      <a:lnTo>
                        <a:pt x="16651" y="24848"/>
                      </a:lnTo>
                      <a:lnTo>
                        <a:pt x="10576" y="65607"/>
                      </a:lnTo>
                      <a:lnTo>
                        <a:pt x="0" y="64161"/>
                      </a:lnTo>
                      <a:lnTo>
                        <a:pt x="5658" y="102831"/>
                      </a:lnTo>
                      <a:lnTo>
                        <a:pt x="12408" y="86469"/>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0"/>
                <p:cNvSpPr/>
                <p:nvPr/>
              </p:nvSpPr>
              <p:spPr>
                <a:xfrm>
                  <a:off x="13571150" y="2336250"/>
                  <a:ext cx="719250" cy="995700"/>
                </a:xfrm>
                <a:custGeom>
                  <a:avLst/>
                  <a:gdLst/>
                  <a:ahLst/>
                  <a:cxnLst/>
                  <a:rect l="l" t="t" r="r" b="b"/>
                  <a:pathLst>
                    <a:path w="28770" h="39828" fill="none" extrusionOk="0">
                      <a:moveTo>
                        <a:pt x="0" y="24431"/>
                      </a:moveTo>
                      <a:lnTo>
                        <a:pt x="18837" y="39828"/>
                      </a:lnTo>
                      <a:lnTo>
                        <a:pt x="22180" y="24270"/>
                      </a:lnTo>
                      <a:lnTo>
                        <a:pt x="0" y="24431"/>
                      </a:lnTo>
                      <a:lnTo>
                        <a:pt x="20701" y="1"/>
                      </a:lnTo>
                      <a:lnTo>
                        <a:pt x="22180" y="24270"/>
                      </a:lnTo>
                      <a:lnTo>
                        <a:pt x="28770" y="16073"/>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0"/>
                <p:cNvSpPr/>
                <p:nvPr/>
              </p:nvSpPr>
              <p:spPr>
                <a:xfrm>
                  <a:off x="14067775" y="1340575"/>
                  <a:ext cx="309425" cy="995700"/>
                </a:xfrm>
                <a:custGeom>
                  <a:avLst/>
                  <a:gdLst/>
                  <a:ahLst/>
                  <a:cxnLst/>
                  <a:rect l="l" t="t" r="r" b="b"/>
                  <a:pathLst>
                    <a:path w="12377" h="39828" fill="none" extrusionOk="0">
                      <a:moveTo>
                        <a:pt x="836" y="39828"/>
                      </a:moveTo>
                      <a:lnTo>
                        <a:pt x="6912" y="28095"/>
                      </a:lnTo>
                      <a:lnTo>
                        <a:pt x="1" y="1"/>
                      </a:lnTo>
                      <a:lnTo>
                        <a:pt x="12376" y="10062"/>
                      </a:lnTo>
                      <a:lnTo>
                        <a:pt x="6912" y="28095"/>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50"/>
                <p:cNvSpPr/>
                <p:nvPr/>
              </p:nvSpPr>
              <p:spPr>
                <a:xfrm>
                  <a:off x="13439350" y="4157250"/>
                  <a:ext cx="785950" cy="380125"/>
                </a:xfrm>
                <a:custGeom>
                  <a:avLst/>
                  <a:gdLst/>
                  <a:ahLst/>
                  <a:cxnLst/>
                  <a:rect l="l" t="t" r="r" b="b"/>
                  <a:pathLst>
                    <a:path w="31438" h="15205" fill="none" extrusionOk="0">
                      <a:moveTo>
                        <a:pt x="1" y="15205"/>
                      </a:moveTo>
                      <a:lnTo>
                        <a:pt x="31438" y="2636"/>
                      </a:lnTo>
                      <a:lnTo>
                        <a:pt x="16909" y="0"/>
                      </a:lnTo>
                      <a:close/>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50"/>
                <p:cNvSpPr/>
                <p:nvPr/>
              </p:nvSpPr>
              <p:spPr>
                <a:xfrm>
                  <a:off x="9827758" y="5289501"/>
                  <a:ext cx="783716" cy="610470"/>
                </a:xfrm>
                <a:custGeom>
                  <a:avLst/>
                  <a:gdLst/>
                  <a:ahLst/>
                  <a:cxnLst/>
                  <a:rect l="l" t="t" r="r" b="b"/>
                  <a:pathLst>
                    <a:path w="18967" h="13952" fill="none" extrusionOk="0">
                      <a:moveTo>
                        <a:pt x="18966" y="1"/>
                      </a:moveTo>
                      <a:lnTo>
                        <a:pt x="1" y="1395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50"/>
                <p:cNvSpPr/>
                <p:nvPr/>
              </p:nvSpPr>
              <p:spPr>
                <a:xfrm>
                  <a:off x="10646000" y="3651775"/>
                  <a:ext cx="421925" cy="277275"/>
                </a:xfrm>
                <a:custGeom>
                  <a:avLst/>
                  <a:gdLst/>
                  <a:ahLst/>
                  <a:cxnLst/>
                  <a:rect l="l" t="t" r="r" b="b"/>
                  <a:pathLst>
                    <a:path w="16877" h="11091" fill="none" extrusionOk="0">
                      <a:moveTo>
                        <a:pt x="16876" y="11090"/>
                      </a:moveTo>
                      <a:lnTo>
                        <a:pt x="0" y="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0"/>
                <p:cNvSpPr/>
                <p:nvPr/>
              </p:nvSpPr>
              <p:spPr>
                <a:xfrm>
                  <a:off x="12695200" y="4485125"/>
                  <a:ext cx="109325" cy="379325"/>
                </a:xfrm>
                <a:custGeom>
                  <a:avLst/>
                  <a:gdLst/>
                  <a:ahLst/>
                  <a:cxnLst/>
                  <a:rect l="l" t="t" r="r" b="b"/>
                  <a:pathLst>
                    <a:path w="4373" h="15173" fill="none" extrusionOk="0">
                      <a:moveTo>
                        <a:pt x="1" y="0"/>
                      </a:moveTo>
                      <a:lnTo>
                        <a:pt x="4373" y="1517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50"/>
                <p:cNvSpPr/>
                <p:nvPr/>
              </p:nvSpPr>
              <p:spPr>
                <a:xfrm>
                  <a:off x="9369050" y="4637000"/>
                  <a:ext cx="2406050" cy="998125"/>
                </a:xfrm>
                <a:custGeom>
                  <a:avLst/>
                  <a:gdLst/>
                  <a:ahLst/>
                  <a:cxnLst/>
                  <a:rect l="l" t="t" r="r" b="b"/>
                  <a:pathLst>
                    <a:path w="96242" h="39925" fill="none" extrusionOk="0">
                      <a:moveTo>
                        <a:pt x="76633" y="12987"/>
                      </a:moveTo>
                      <a:lnTo>
                        <a:pt x="42142" y="1"/>
                      </a:lnTo>
                      <a:lnTo>
                        <a:pt x="79880" y="39924"/>
                      </a:lnTo>
                      <a:lnTo>
                        <a:pt x="76633" y="12987"/>
                      </a:lnTo>
                      <a:lnTo>
                        <a:pt x="96241" y="21698"/>
                      </a:lnTo>
                      <a:lnTo>
                        <a:pt x="79880" y="39924"/>
                      </a:lnTo>
                      <a:lnTo>
                        <a:pt x="49696" y="26102"/>
                      </a:lnTo>
                      <a:lnTo>
                        <a:pt x="42142" y="1"/>
                      </a:lnTo>
                      <a:lnTo>
                        <a:pt x="1" y="22630"/>
                      </a:lnTo>
                      <a:lnTo>
                        <a:pt x="49696" y="2610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50"/>
                <p:cNvSpPr/>
                <p:nvPr/>
              </p:nvSpPr>
              <p:spPr>
                <a:xfrm>
                  <a:off x="11853825" y="3610800"/>
                  <a:ext cx="1328400" cy="970775"/>
                </a:xfrm>
                <a:custGeom>
                  <a:avLst/>
                  <a:gdLst/>
                  <a:ahLst/>
                  <a:cxnLst/>
                  <a:rect l="l" t="t" r="r" b="b"/>
                  <a:pathLst>
                    <a:path w="53136" h="38831" fill="none" extrusionOk="0">
                      <a:moveTo>
                        <a:pt x="15719" y="38831"/>
                      </a:moveTo>
                      <a:lnTo>
                        <a:pt x="33656" y="34973"/>
                      </a:lnTo>
                      <a:lnTo>
                        <a:pt x="50210" y="14851"/>
                      </a:lnTo>
                      <a:lnTo>
                        <a:pt x="1" y="13694"/>
                      </a:lnTo>
                      <a:lnTo>
                        <a:pt x="15719" y="38831"/>
                      </a:lnTo>
                      <a:lnTo>
                        <a:pt x="50210" y="14851"/>
                      </a:lnTo>
                      <a:lnTo>
                        <a:pt x="53135" y="0"/>
                      </a:lnTo>
                      <a:lnTo>
                        <a:pt x="1" y="13694"/>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50"/>
                <p:cNvSpPr/>
                <p:nvPr/>
              </p:nvSpPr>
              <p:spPr>
                <a:xfrm>
                  <a:off x="10941725" y="1359075"/>
                  <a:ext cx="1862800" cy="4221400"/>
                </a:xfrm>
                <a:custGeom>
                  <a:avLst/>
                  <a:gdLst/>
                  <a:ahLst/>
                  <a:cxnLst/>
                  <a:rect l="l" t="t" r="r" b="b"/>
                  <a:pathLst>
                    <a:path w="74512" h="168856" fill="none" extrusionOk="0">
                      <a:moveTo>
                        <a:pt x="55353" y="157958"/>
                      </a:moveTo>
                      <a:lnTo>
                        <a:pt x="41210" y="168855"/>
                      </a:lnTo>
                      <a:lnTo>
                        <a:pt x="33334" y="152815"/>
                      </a:lnTo>
                      <a:lnTo>
                        <a:pt x="55353" y="157958"/>
                      </a:lnTo>
                      <a:lnTo>
                        <a:pt x="74512" y="140247"/>
                      </a:lnTo>
                      <a:lnTo>
                        <a:pt x="33334" y="152815"/>
                      </a:lnTo>
                      <a:lnTo>
                        <a:pt x="5047" y="102798"/>
                      </a:lnTo>
                      <a:lnTo>
                        <a:pt x="1" y="64128"/>
                      </a:lnTo>
                      <a:lnTo>
                        <a:pt x="20444" y="33623"/>
                      </a:lnTo>
                      <a:lnTo>
                        <a:pt x="47478" y="25780"/>
                      </a:lnTo>
                      <a:lnTo>
                        <a:pt x="47157" y="1865"/>
                      </a:lnTo>
                      <a:lnTo>
                        <a:pt x="65415" y="0"/>
                      </a:lnTo>
                      <a:lnTo>
                        <a:pt x="47478" y="2578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50"/>
                <p:cNvSpPr/>
                <p:nvPr/>
              </p:nvSpPr>
              <p:spPr>
                <a:xfrm>
                  <a:off x="11631225" y="5472750"/>
                  <a:ext cx="744175" cy="196925"/>
                </a:xfrm>
                <a:custGeom>
                  <a:avLst/>
                  <a:gdLst/>
                  <a:ahLst/>
                  <a:cxnLst/>
                  <a:rect l="l" t="t" r="r" b="b"/>
                  <a:pathLst>
                    <a:path w="29767" h="7877" fill="none" extrusionOk="0">
                      <a:moveTo>
                        <a:pt x="1" y="7876"/>
                      </a:moveTo>
                      <a:lnTo>
                        <a:pt x="13630" y="4308"/>
                      </a:lnTo>
                      <a:lnTo>
                        <a:pt x="29766"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50"/>
                <p:cNvSpPr/>
                <p:nvPr/>
              </p:nvSpPr>
              <p:spPr>
                <a:xfrm>
                  <a:off x="10422600" y="4566275"/>
                  <a:ext cx="712025" cy="70750"/>
                </a:xfrm>
                <a:custGeom>
                  <a:avLst/>
                  <a:gdLst/>
                  <a:ahLst/>
                  <a:cxnLst/>
                  <a:rect l="l" t="t" r="r" b="b"/>
                  <a:pathLst>
                    <a:path w="28481" h="2830" fill="none" extrusionOk="0">
                      <a:moveTo>
                        <a:pt x="0" y="2830"/>
                      </a:moveTo>
                      <a:lnTo>
                        <a:pt x="28480"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50"/>
                <p:cNvSpPr/>
                <p:nvPr/>
              </p:nvSpPr>
              <p:spPr>
                <a:xfrm>
                  <a:off x="13862050" y="3331925"/>
                  <a:ext cx="179225" cy="825350"/>
                </a:xfrm>
                <a:custGeom>
                  <a:avLst/>
                  <a:gdLst/>
                  <a:ahLst/>
                  <a:cxnLst/>
                  <a:rect l="l" t="t" r="r" b="b"/>
                  <a:pathLst>
                    <a:path w="7169" h="33014" fill="none" extrusionOk="0">
                      <a:moveTo>
                        <a:pt x="1" y="33013"/>
                      </a:moveTo>
                      <a:lnTo>
                        <a:pt x="7169"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50"/>
                <p:cNvSpPr/>
                <p:nvPr/>
              </p:nvSpPr>
              <p:spPr>
                <a:xfrm>
                  <a:off x="12398675" y="1151725"/>
                  <a:ext cx="178425" cy="206575"/>
                </a:xfrm>
                <a:custGeom>
                  <a:avLst/>
                  <a:gdLst/>
                  <a:ahLst/>
                  <a:cxnLst/>
                  <a:rect l="l" t="t" r="r" b="b"/>
                  <a:pathLst>
                    <a:path w="7137" h="8263" fill="none" extrusionOk="0">
                      <a:moveTo>
                        <a:pt x="7137" y="8262"/>
                      </a:moveTo>
                      <a:lnTo>
                        <a:pt x="1"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1" name="Google Shape;2271;p50"/>
              <p:cNvGrpSpPr/>
              <p:nvPr/>
            </p:nvGrpSpPr>
            <p:grpSpPr>
              <a:xfrm>
                <a:off x="9348175" y="863250"/>
                <a:ext cx="5209825" cy="5078850"/>
                <a:chOff x="9348175" y="863250"/>
                <a:chExt cx="5209825" cy="5078850"/>
              </a:xfrm>
            </p:grpSpPr>
            <p:sp>
              <p:nvSpPr>
                <p:cNvPr id="2272" name="Google Shape;2272;p50"/>
                <p:cNvSpPr/>
                <p:nvPr/>
              </p:nvSpPr>
              <p:spPr>
                <a:xfrm>
                  <a:off x="10724750" y="2312150"/>
                  <a:ext cx="41825" cy="41825"/>
                </a:xfrm>
                <a:custGeom>
                  <a:avLst/>
                  <a:gdLst/>
                  <a:ahLst/>
                  <a:cxnLst/>
                  <a:rect l="l" t="t" r="r" b="b"/>
                  <a:pathLst>
                    <a:path w="1673" h="1673" extrusionOk="0">
                      <a:moveTo>
                        <a:pt x="836" y="1"/>
                      </a:moveTo>
                      <a:cubicBezTo>
                        <a:pt x="386" y="1"/>
                        <a:pt x="1" y="386"/>
                        <a:pt x="1" y="836"/>
                      </a:cubicBezTo>
                      <a:cubicBezTo>
                        <a:pt x="1" y="1286"/>
                        <a:pt x="386" y="1672"/>
                        <a:pt x="836" y="1672"/>
                      </a:cubicBezTo>
                      <a:cubicBezTo>
                        <a:pt x="1318" y="1672"/>
                        <a:pt x="1672" y="1286"/>
                        <a:pt x="1672" y="836"/>
                      </a:cubicBezTo>
                      <a:cubicBezTo>
                        <a:pt x="1672" y="386"/>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50"/>
                <p:cNvSpPr/>
                <p:nvPr/>
              </p:nvSpPr>
              <p:spPr>
                <a:xfrm>
                  <a:off x="12107775" y="1979450"/>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50"/>
                <p:cNvSpPr/>
                <p:nvPr/>
              </p:nvSpPr>
              <p:spPr>
                <a:xfrm>
                  <a:off x="12959600" y="328210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50"/>
                <p:cNvSpPr/>
                <p:nvPr/>
              </p:nvSpPr>
              <p:spPr>
                <a:xfrm>
                  <a:off x="13564725" y="2922900"/>
                  <a:ext cx="42600" cy="42625"/>
                </a:xfrm>
                <a:custGeom>
                  <a:avLst/>
                  <a:gdLst/>
                  <a:ahLst/>
                  <a:cxnLst/>
                  <a:rect l="l" t="t" r="r" b="b"/>
                  <a:pathLst>
                    <a:path w="1704" h="1705" extrusionOk="0">
                      <a:moveTo>
                        <a:pt x="836" y="0"/>
                      </a:moveTo>
                      <a:cubicBezTo>
                        <a:pt x="386" y="0"/>
                        <a:pt x="0" y="386"/>
                        <a:pt x="0" y="836"/>
                      </a:cubicBezTo>
                      <a:cubicBezTo>
                        <a:pt x="0" y="1318"/>
                        <a:pt x="386" y="1704"/>
                        <a:pt x="836" y="1704"/>
                      </a:cubicBezTo>
                      <a:cubicBezTo>
                        <a:pt x="1318" y="1704"/>
                        <a:pt x="1704" y="1318"/>
                        <a:pt x="1704" y="836"/>
                      </a:cubicBezTo>
                      <a:cubicBezTo>
                        <a:pt x="1704" y="386"/>
                        <a:pt x="1318"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50"/>
                <p:cNvSpPr/>
                <p:nvPr/>
              </p:nvSpPr>
              <p:spPr>
                <a:xfrm>
                  <a:off x="14275925" y="2711550"/>
                  <a:ext cx="41800" cy="41800"/>
                </a:xfrm>
                <a:custGeom>
                  <a:avLst/>
                  <a:gdLst/>
                  <a:ahLst/>
                  <a:cxnLst/>
                  <a:rect l="l" t="t" r="r" b="b"/>
                  <a:pathLst>
                    <a:path w="1672" h="1672" extrusionOk="0">
                      <a:moveTo>
                        <a:pt x="836" y="0"/>
                      </a:moveTo>
                      <a:cubicBezTo>
                        <a:pt x="354" y="0"/>
                        <a:pt x="0" y="386"/>
                        <a:pt x="0" y="836"/>
                      </a:cubicBezTo>
                      <a:cubicBezTo>
                        <a:pt x="0" y="1318"/>
                        <a:pt x="354" y="1672"/>
                        <a:pt x="836" y="1672"/>
                      </a:cubicBezTo>
                      <a:cubicBezTo>
                        <a:pt x="1286" y="1672"/>
                        <a:pt x="1672" y="1318"/>
                        <a:pt x="1672" y="836"/>
                      </a:cubicBezTo>
                      <a:cubicBezTo>
                        <a:pt x="1672" y="386"/>
                        <a:pt x="1286"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50"/>
                <p:cNvSpPr/>
                <p:nvPr/>
              </p:nvSpPr>
              <p:spPr>
                <a:xfrm>
                  <a:off x="13743125" y="1628275"/>
                  <a:ext cx="41800" cy="42625"/>
                </a:xfrm>
                <a:custGeom>
                  <a:avLst/>
                  <a:gdLst/>
                  <a:ahLst/>
                  <a:cxnLst/>
                  <a:rect l="l" t="t" r="r" b="b"/>
                  <a:pathLst>
                    <a:path w="1672" h="1705" extrusionOk="0">
                      <a:moveTo>
                        <a:pt x="836" y="1"/>
                      </a:moveTo>
                      <a:cubicBezTo>
                        <a:pt x="354" y="1"/>
                        <a:pt x="0" y="386"/>
                        <a:pt x="0" y="868"/>
                      </a:cubicBezTo>
                      <a:cubicBezTo>
                        <a:pt x="0" y="1318"/>
                        <a:pt x="354" y="1704"/>
                        <a:pt x="836" y="1704"/>
                      </a:cubicBezTo>
                      <a:cubicBezTo>
                        <a:pt x="1286" y="1704"/>
                        <a:pt x="1672" y="1318"/>
                        <a:pt x="1672" y="868"/>
                      </a:cubicBezTo>
                      <a:cubicBezTo>
                        <a:pt x="1672" y="386"/>
                        <a:pt x="128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50"/>
                <p:cNvSpPr/>
                <p:nvPr/>
              </p:nvSpPr>
              <p:spPr>
                <a:xfrm>
                  <a:off x="14363500" y="1568000"/>
                  <a:ext cx="42625" cy="42625"/>
                </a:xfrm>
                <a:custGeom>
                  <a:avLst/>
                  <a:gdLst/>
                  <a:ahLst/>
                  <a:cxnLst/>
                  <a:rect l="l" t="t" r="r" b="b"/>
                  <a:pathLst>
                    <a:path w="1705" h="1705" extrusionOk="0">
                      <a:moveTo>
                        <a:pt x="869" y="1"/>
                      </a:moveTo>
                      <a:cubicBezTo>
                        <a:pt x="387" y="1"/>
                        <a:pt x="1" y="386"/>
                        <a:pt x="1" y="869"/>
                      </a:cubicBezTo>
                      <a:cubicBezTo>
                        <a:pt x="1" y="1319"/>
                        <a:pt x="387" y="1704"/>
                        <a:pt x="869" y="1704"/>
                      </a:cubicBezTo>
                      <a:cubicBezTo>
                        <a:pt x="1319" y="1704"/>
                        <a:pt x="1704" y="1319"/>
                        <a:pt x="1704" y="869"/>
                      </a:cubicBezTo>
                      <a:cubicBezTo>
                        <a:pt x="1704" y="386"/>
                        <a:pt x="1319" y="1"/>
                        <a:pt x="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50"/>
                <p:cNvSpPr/>
                <p:nvPr/>
              </p:nvSpPr>
              <p:spPr>
                <a:xfrm>
                  <a:off x="14225275" y="2014000"/>
                  <a:ext cx="41825" cy="41825"/>
                </a:xfrm>
                <a:custGeom>
                  <a:avLst/>
                  <a:gdLst/>
                  <a:ahLst/>
                  <a:cxnLst/>
                  <a:rect l="l" t="t" r="r" b="b"/>
                  <a:pathLst>
                    <a:path w="1673" h="1673" extrusionOk="0">
                      <a:moveTo>
                        <a:pt x="837" y="1"/>
                      </a:moveTo>
                      <a:cubicBezTo>
                        <a:pt x="355" y="1"/>
                        <a:pt x="1" y="355"/>
                        <a:pt x="1" y="837"/>
                      </a:cubicBezTo>
                      <a:cubicBezTo>
                        <a:pt x="1" y="1287"/>
                        <a:pt x="355" y="1672"/>
                        <a:pt x="837" y="1672"/>
                      </a:cubicBezTo>
                      <a:cubicBezTo>
                        <a:pt x="1287" y="1672"/>
                        <a:pt x="1672" y="1287"/>
                        <a:pt x="1672" y="837"/>
                      </a:cubicBezTo>
                      <a:cubicBezTo>
                        <a:pt x="1672" y="355"/>
                        <a:pt x="1287" y="1"/>
                        <a:pt x="8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50"/>
                <p:cNvSpPr/>
                <p:nvPr/>
              </p:nvSpPr>
              <p:spPr>
                <a:xfrm>
                  <a:off x="11690700" y="2964675"/>
                  <a:ext cx="42600" cy="42625"/>
                </a:xfrm>
                <a:custGeom>
                  <a:avLst/>
                  <a:gdLst/>
                  <a:ahLst/>
                  <a:cxnLst/>
                  <a:rect l="l" t="t" r="r" b="b"/>
                  <a:pathLst>
                    <a:path w="1704" h="1705" extrusionOk="0">
                      <a:moveTo>
                        <a:pt x="868" y="1"/>
                      </a:moveTo>
                      <a:cubicBezTo>
                        <a:pt x="386" y="1"/>
                        <a:pt x="0" y="387"/>
                        <a:pt x="0" y="869"/>
                      </a:cubicBezTo>
                      <a:cubicBezTo>
                        <a:pt x="0" y="1319"/>
                        <a:pt x="386" y="1705"/>
                        <a:pt x="868" y="1705"/>
                      </a:cubicBezTo>
                      <a:cubicBezTo>
                        <a:pt x="1318" y="1705"/>
                        <a:pt x="1704" y="1319"/>
                        <a:pt x="1704" y="869"/>
                      </a:cubicBezTo>
                      <a:cubicBezTo>
                        <a:pt x="1704" y="387"/>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50"/>
                <p:cNvSpPr/>
                <p:nvPr/>
              </p:nvSpPr>
              <p:spPr>
                <a:xfrm>
                  <a:off x="12671100" y="4466625"/>
                  <a:ext cx="42625" cy="41825"/>
                </a:xfrm>
                <a:custGeom>
                  <a:avLst/>
                  <a:gdLst/>
                  <a:ahLst/>
                  <a:cxnLst/>
                  <a:rect l="l" t="t" r="r" b="b"/>
                  <a:pathLst>
                    <a:path w="1705" h="1673" extrusionOk="0">
                      <a:moveTo>
                        <a:pt x="836" y="1"/>
                      </a:moveTo>
                      <a:cubicBezTo>
                        <a:pt x="386" y="1"/>
                        <a:pt x="1" y="387"/>
                        <a:pt x="1" y="837"/>
                      </a:cubicBezTo>
                      <a:cubicBezTo>
                        <a:pt x="1" y="1319"/>
                        <a:pt x="386" y="1672"/>
                        <a:pt x="836" y="1672"/>
                      </a:cubicBezTo>
                      <a:cubicBezTo>
                        <a:pt x="1318" y="1672"/>
                        <a:pt x="1704" y="1319"/>
                        <a:pt x="1704" y="837"/>
                      </a:cubicBezTo>
                      <a:cubicBezTo>
                        <a:pt x="1704" y="387"/>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50"/>
                <p:cNvSpPr/>
                <p:nvPr/>
              </p:nvSpPr>
              <p:spPr>
                <a:xfrm>
                  <a:off x="9348175" y="5181850"/>
                  <a:ext cx="42600" cy="42625"/>
                </a:xfrm>
                <a:custGeom>
                  <a:avLst/>
                  <a:gdLst/>
                  <a:ahLst/>
                  <a:cxnLst/>
                  <a:rect l="l" t="t" r="r" b="b"/>
                  <a:pathLst>
                    <a:path w="1704" h="1705" extrusionOk="0">
                      <a:moveTo>
                        <a:pt x="836" y="1"/>
                      </a:moveTo>
                      <a:cubicBezTo>
                        <a:pt x="386" y="1"/>
                        <a:pt x="0" y="386"/>
                        <a:pt x="0" y="836"/>
                      </a:cubicBezTo>
                      <a:cubicBezTo>
                        <a:pt x="0" y="1318"/>
                        <a:pt x="386" y="1704"/>
                        <a:pt x="836" y="1704"/>
                      </a:cubicBezTo>
                      <a:cubicBezTo>
                        <a:pt x="1318" y="1704"/>
                        <a:pt x="1704" y="1318"/>
                        <a:pt x="1704" y="836"/>
                      </a:cubicBezTo>
                      <a:cubicBezTo>
                        <a:pt x="1704" y="386"/>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50"/>
                <p:cNvSpPr/>
                <p:nvPr/>
              </p:nvSpPr>
              <p:spPr>
                <a:xfrm>
                  <a:off x="11122550" y="4545400"/>
                  <a:ext cx="41800" cy="41800"/>
                </a:xfrm>
                <a:custGeom>
                  <a:avLst/>
                  <a:gdLst/>
                  <a:ahLst/>
                  <a:cxnLst/>
                  <a:rect l="l" t="t" r="r" b="b"/>
                  <a:pathLst>
                    <a:path w="1672" h="1672" extrusionOk="0">
                      <a:moveTo>
                        <a:pt x="836" y="0"/>
                      </a:moveTo>
                      <a:cubicBezTo>
                        <a:pt x="386" y="0"/>
                        <a:pt x="0" y="354"/>
                        <a:pt x="0" y="836"/>
                      </a:cubicBezTo>
                      <a:cubicBezTo>
                        <a:pt x="0" y="1286"/>
                        <a:pt x="386" y="1672"/>
                        <a:pt x="836" y="1672"/>
                      </a:cubicBezTo>
                      <a:cubicBezTo>
                        <a:pt x="1318" y="1672"/>
                        <a:pt x="1672" y="1286"/>
                        <a:pt x="1672" y="836"/>
                      </a:cubicBezTo>
                      <a:cubicBezTo>
                        <a:pt x="1672" y="354"/>
                        <a:pt x="1318"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50"/>
                <p:cNvSpPr/>
                <p:nvPr/>
              </p:nvSpPr>
              <p:spPr>
                <a:xfrm>
                  <a:off x="9856932" y="5833326"/>
                  <a:ext cx="42600" cy="42625"/>
                </a:xfrm>
                <a:custGeom>
                  <a:avLst/>
                  <a:gdLst/>
                  <a:ahLst/>
                  <a:cxnLst/>
                  <a:rect l="l" t="t" r="r" b="b"/>
                  <a:pathLst>
                    <a:path w="1704" h="1705" extrusionOk="0">
                      <a:moveTo>
                        <a:pt x="868" y="1"/>
                      </a:moveTo>
                      <a:cubicBezTo>
                        <a:pt x="386" y="1"/>
                        <a:pt x="0" y="386"/>
                        <a:pt x="0" y="869"/>
                      </a:cubicBezTo>
                      <a:cubicBezTo>
                        <a:pt x="0" y="1319"/>
                        <a:pt x="386" y="1704"/>
                        <a:pt x="868" y="1704"/>
                      </a:cubicBezTo>
                      <a:cubicBezTo>
                        <a:pt x="1318" y="1704"/>
                        <a:pt x="1704" y="1319"/>
                        <a:pt x="1704" y="869"/>
                      </a:cubicBezTo>
                      <a:cubicBezTo>
                        <a:pt x="1704" y="386"/>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50"/>
                <p:cNvSpPr/>
                <p:nvPr/>
              </p:nvSpPr>
              <p:spPr>
                <a:xfrm>
                  <a:off x="12002500" y="3531225"/>
                  <a:ext cx="42600" cy="41825"/>
                </a:xfrm>
                <a:custGeom>
                  <a:avLst/>
                  <a:gdLst/>
                  <a:ahLst/>
                  <a:cxnLst/>
                  <a:rect l="l" t="t" r="r" b="b"/>
                  <a:pathLst>
                    <a:path w="1704" h="1673" extrusionOk="0">
                      <a:moveTo>
                        <a:pt x="836" y="1"/>
                      </a:moveTo>
                      <a:cubicBezTo>
                        <a:pt x="386" y="1"/>
                        <a:pt x="0" y="354"/>
                        <a:pt x="0" y="837"/>
                      </a:cubicBezTo>
                      <a:cubicBezTo>
                        <a:pt x="0" y="1287"/>
                        <a:pt x="386" y="1672"/>
                        <a:pt x="836" y="1672"/>
                      </a:cubicBezTo>
                      <a:cubicBezTo>
                        <a:pt x="1318" y="1672"/>
                        <a:pt x="1704" y="1287"/>
                        <a:pt x="1704" y="837"/>
                      </a:cubicBezTo>
                      <a:cubicBezTo>
                        <a:pt x="1704" y="354"/>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50"/>
                <p:cNvSpPr/>
                <p:nvPr/>
              </p:nvSpPr>
              <p:spPr>
                <a:xfrm>
                  <a:off x="10624300" y="3630075"/>
                  <a:ext cx="42625" cy="42625"/>
                </a:xfrm>
                <a:custGeom>
                  <a:avLst/>
                  <a:gdLst/>
                  <a:ahLst/>
                  <a:cxnLst/>
                  <a:rect l="l" t="t" r="r" b="b"/>
                  <a:pathLst>
                    <a:path w="1705" h="1705" extrusionOk="0">
                      <a:moveTo>
                        <a:pt x="868" y="1"/>
                      </a:moveTo>
                      <a:cubicBezTo>
                        <a:pt x="386" y="1"/>
                        <a:pt x="0" y="386"/>
                        <a:pt x="0" y="868"/>
                      </a:cubicBezTo>
                      <a:cubicBezTo>
                        <a:pt x="0" y="1318"/>
                        <a:pt x="386" y="1704"/>
                        <a:pt x="868" y="1704"/>
                      </a:cubicBezTo>
                      <a:cubicBezTo>
                        <a:pt x="1318" y="1704"/>
                        <a:pt x="1704" y="1318"/>
                        <a:pt x="1704" y="868"/>
                      </a:cubicBezTo>
                      <a:cubicBezTo>
                        <a:pt x="1704" y="386"/>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0"/>
                <p:cNvSpPr/>
                <p:nvPr/>
              </p:nvSpPr>
              <p:spPr>
                <a:xfrm>
                  <a:off x="13161300" y="3589900"/>
                  <a:ext cx="41825" cy="42600"/>
                </a:xfrm>
                <a:custGeom>
                  <a:avLst/>
                  <a:gdLst/>
                  <a:ahLst/>
                  <a:cxnLst/>
                  <a:rect l="l" t="t" r="r" b="b"/>
                  <a:pathLst>
                    <a:path w="1673" h="1704" extrusionOk="0">
                      <a:moveTo>
                        <a:pt x="836" y="0"/>
                      </a:moveTo>
                      <a:cubicBezTo>
                        <a:pt x="354" y="0"/>
                        <a:pt x="1" y="386"/>
                        <a:pt x="1" y="836"/>
                      </a:cubicBezTo>
                      <a:cubicBezTo>
                        <a:pt x="1" y="1318"/>
                        <a:pt x="354" y="1704"/>
                        <a:pt x="836" y="1704"/>
                      </a:cubicBezTo>
                      <a:cubicBezTo>
                        <a:pt x="1319" y="1704"/>
                        <a:pt x="1672" y="1318"/>
                        <a:pt x="1672" y="836"/>
                      </a:cubicBezTo>
                      <a:cubicBezTo>
                        <a:pt x="1672" y="386"/>
                        <a:pt x="1319"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50"/>
                <p:cNvSpPr/>
                <p:nvPr/>
              </p:nvSpPr>
              <p:spPr>
                <a:xfrm>
                  <a:off x="14516200" y="473905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50"/>
                <p:cNvSpPr/>
                <p:nvPr/>
              </p:nvSpPr>
              <p:spPr>
                <a:xfrm>
                  <a:off x="13821075" y="5063725"/>
                  <a:ext cx="42600" cy="42600"/>
                </a:xfrm>
                <a:custGeom>
                  <a:avLst/>
                  <a:gdLst/>
                  <a:ahLst/>
                  <a:cxnLst/>
                  <a:rect l="l" t="t" r="r" b="b"/>
                  <a:pathLst>
                    <a:path w="1704" h="1704" extrusionOk="0">
                      <a:moveTo>
                        <a:pt x="868" y="0"/>
                      </a:moveTo>
                      <a:cubicBezTo>
                        <a:pt x="386" y="0"/>
                        <a:pt x="0" y="386"/>
                        <a:pt x="0" y="868"/>
                      </a:cubicBezTo>
                      <a:cubicBezTo>
                        <a:pt x="0" y="1318"/>
                        <a:pt x="386" y="1704"/>
                        <a:pt x="868" y="1704"/>
                      </a:cubicBezTo>
                      <a:cubicBezTo>
                        <a:pt x="1318" y="1704"/>
                        <a:pt x="1704" y="1318"/>
                        <a:pt x="1704" y="868"/>
                      </a:cubicBezTo>
                      <a:cubicBezTo>
                        <a:pt x="1704" y="386"/>
                        <a:pt x="1318" y="0"/>
                        <a:pt x="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50"/>
                <p:cNvSpPr/>
                <p:nvPr/>
              </p:nvSpPr>
              <p:spPr>
                <a:xfrm>
                  <a:off x="13674800" y="5776525"/>
                  <a:ext cx="41825" cy="42625"/>
                </a:xfrm>
                <a:custGeom>
                  <a:avLst/>
                  <a:gdLst/>
                  <a:ahLst/>
                  <a:cxnLst/>
                  <a:rect l="l" t="t" r="r" b="b"/>
                  <a:pathLst>
                    <a:path w="1673" h="1705" extrusionOk="0">
                      <a:moveTo>
                        <a:pt x="837" y="0"/>
                      </a:moveTo>
                      <a:cubicBezTo>
                        <a:pt x="387" y="0"/>
                        <a:pt x="1" y="386"/>
                        <a:pt x="1" y="836"/>
                      </a:cubicBezTo>
                      <a:cubicBezTo>
                        <a:pt x="1" y="1318"/>
                        <a:pt x="387" y="1704"/>
                        <a:pt x="837" y="1704"/>
                      </a:cubicBezTo>
                      <a:cubicBezTo>
                        <a:pt x="1319" y="1704"/>
                        <a:pt x="1673" y="1318"/>
                        <a:pt x="1673" y="836"/>
                      </a:cubicBezTo>
                      <a:cubicBezTo>
                        <a:pt x="1673" y="386"/>
                        <a:pt x="1319"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50"/>
                <p:cNvSpPr/>
                <p:nvPr/>
              </p:nvSpPr>
              <p:spPr>
                <a:xfrm>
                  <a:off x="13244075" y="5739550"/>
                  <a:ext cx="42625" cy="41825"/>
                </a:xfrm>
                <a:custGeom>
                  <a:avLst/>
                  <a:gdLst/>
                  <a:ahLst/>
                  <a:cxnLst/>
                  <a:rect l="l" t="t" r="r" b="b"/>
                  <a:pathLst>
                    <a:path w="1705" h="1673" extrusionOk="0">
                      <a:moveTo>
                        <a:pt x="868" y="1"/>
                      </a:moveTo>
                      <a:cubicBezTo>
                        <a:pt x="386" y="1"/>
                        <a:pt x="1" y="354"/>
                        <a:pt x="1" y="837"/>
                      </a:cubicBezTo>
                      <a:cubicBezTo>
                        <a:pt x="1" y="1319"/>
                        <a:pt x="386" y="1672"/>
                        <a:pt x="868" y="1672"/>
                      </a:cubicBezTo>
                      <a:cubicBezTo>
                        <a:pt x="1318" y="1672"/>
                        <a:pt x="1704" y="1319"/>
                        <a:pt x="1704" y="837"/>
                      </a:cubicBezTo>
                      <a:cubicBezTo>
                        <a:pt x="1704" y="354"/>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50"/>
                <p:cNvSpPr/>
                <p:nvPr/>
              </p:nvSpPr>
              <p:spPr>
                <a:xfrm>
                  <a:off x="12369750" y="5899475"/>
                  <a:ext cx="42600" cy="42625"/>
                </a:xfrm>
                <a:custGeom>
                  <a:avLst/>
                  <a:gdLst/>
                  <a:ahLst/>
                  <a:cxnLst/>
                  <a:rect l="l" t="t" r="r" b="b"/>
                  <a:pathLst>
                    <a:path w="1704" h="1705" extrusionOk="0">
                      <a:moveTo>
                        <a:pt x="836" y="1"/>
                      </a:moveTo>
                      <a:cubicBezTo>
                        <a:pt x="386" y="1"/>
                        <a:pt x="0" y="386"/>
                        <a:pt x="0" y="868"/>
                      </a:cubicBezTo>
                      <a:cubicBezTo>
                        <a:pt x="0" y="1319"/>
                        <a:pt x="386" y="1704"/>
                        <a:pt x="836" y="1704"/>
                      </a:cubicBezTo>
                      <a:cubicBezTo>
                        <a:pt x="1318" y="1704"/>
                        <a:pt x="1704" y="1319"/>
                        <a:pt x="1704" y="868"/>
                      </a:cubicBezTo>
                      <a:cubicBezTo>
                        <a:pt x="1704" y="386"/>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0"/>
                <p:cNvSpPr/>
                <p:nvPr/>
              </p:nvSpPr>
              <p:spPr>
                <a:xfrm>
                  <a:off x="11950250" y="5549100"/>
                  <a:ext cx="42625" cy="41825"/>
                </a:xfrm>
                <a:custGeom>
                  <a:avLst/>
                  <a:gdLst/>
                  <a:ahLst/>
                  <a:cxnLst/>
                  <a:rect l="l" t="t" r="r" b="b"/>
                  <a:pathLst>
                    <a:path w="1705" h="1673" extrusionOk="0">
                      <a:moveTo>
                        <a:pt x="869" y="1"/>
                      </a:moveTo>
                      <a:cubicBezTo>
                        <a:pt x="387" y="1"/>
                        <a:pt x="1" y="354"/>
                        <a:pt x="1" y="836"/>
                      </a:cubicBezTo>
                      <a:cubicBezTo>
                        <a:pt x="1" y="1286"/>
                        <a:pt x="387" y="1672"/>
                        <a:pt x="869" y="1672"/>
                      </a:cubicBezTo>
                      <a:cubicBezTo>
                        <a:pt x="1319" y="1672"/>
                        <a:pt x="1705" y="1286"/>
                        <a:pt x="1705" y="836"/>
                      </a:cubicBezTo>
                      <a:cubicBezTo>
                        <a:pt x="1705" y="354"/>
                        <a:pt x="1319" y="1"/>
                        <a:pt x="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0"/>
                <p:cNvSpPr/>
                <p:nvPr/>
              </p:nvSpPr>
              <p:spPr>
                <a:xfrm>
                  <a:off x="11609525" y="5647950"/>
                  <a:ext cx="42625" cy="42625"/>
                </a:xfrm>
                <a:custGeom>
                  <a:avLst/>
                  <a:gdLst/>
                  <a:ahLst/>
                  <a:cxnLst/>
                  <a:rect l="l" t="t" r="r" b="b"/>
                  <a:pathLst>
                    <a:path w="1705" h="1705" extrusionOk="0">
                      <a:moveTo>
                        <a:pt x="869" y="0"/>
                      </a:moveTo>
                      <a:cubicBezTo>
                        <a:pt x="386" y="0"/>
                        <a:pt x="1" y="386"/>
                        <a:pt x="1" y="868"/>
                      </a:cubicBezTo>
                      <a:cubicBezTo>
                        <a:pt x="1" y="1318"/>
                        <a:pt x="386" y="1704"/>
                        <a:pt x="869" y="1704"/>
                      </a:cubicBezTo>
                      <a:cubicBezTo>
                        <a:pt x="1319" y="1704"/>
                        <a:pt x="1704" y="1318"/>
                        <a:pt x="1704" y="868"/>
                      </a:cubicBezTo>
                      <a:cubicBezTo>
                        <a:pt x="1704" y="386"/>
                        <a:pt x="1319" y="0"/>
                        <a:pt x="8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0"/>
                <p:cNvSpPr/>
                <p:nvPr/>
              </p:nvSpPr>
              <p:spPr>
                <a:xfrm>
                  <a:off x="11266375" y="4940775"/>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0"/>
                <p:cNvSpPr/>
                <p:nvPr/>
              </p:nvSpPr>
              <p:spPr>
                <a:xfrm>
                  <a:off x="13496400" y="863250"/>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50"/>
                <p:cNvSpPr/>
                <p:nvPr/>
              </p:nvSpPr>
              <p:spPr>
                <a:xfrm>
                  <a:off x="12099725" y="1387200"/>
                  <a:ext cx="42625" cy="42600"/>
                </a:xfrm>
                <a:custGeom>
                  <a:avLst/>
                  <a:gdLst/>
                  <a:ahLst/>
                  <a:cxnLst/>
                  <a:rect l="l" t="t" r="r" b="b"/>
                  <a:pathLst>
                    <a:path w="1705" h="1704" extrusionOk="0">
                      <a:moveTo>
                        <a:pt x="837" y="0"/>
                      </a:moveTo>
                      <a:cubicBezTo>
                        <a:pt x="387" y="0"/>
                        <a:pt x="1" y="386"/>
                        <a:pt x="1" y="868"/>
                      </a:cubicBezTo>
                      <a:cubicBezTo>
                        <a:pt x="1" y="1318"/>
                        <a:pt x="387" y="1704"/>
                        <a:pt x="837" y="1704"/>
                      </a:cubicBezTo>
                      <a:cubicBezTo>
                        <a:pt x="1319" y="1704"/>
                        <a:pt x="1704" y="1318"/>
                        <a:pt x="1704" y="868"/>
                      </a:cubicBezTo>
                      <a:cubicBezTo>
                        <a:pt x="1704" y="386"/>
                        <a:pt x="1319"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50"/>
                <p:cNvSpPr/>
                <p:nvPr/>
              </p:nvSpPr>
              <p:spPr>
                <a:xfrm>
                  <a:off x="12372150" y="1127625"/>
                  <a:ext cx="42625" cy="42625"/>
                </a:xfrm>
                <a:custGeom>
                  <a:avLst/>
                  <a:gdLst/>
                  <a:ahLst/>
                  <a:cxnLst/>
                  <a:rect l="l" t="t" r="r" b="b"/>
                  <a:pathLst>
                    <a:path w="1705" h="1705" extrusionOk="0">
                      <a:moveTo>
                        <a:pt x="837" y="1"/>
                      </a:moveTo>
                      <a:cubicBezTo>
                        <a:pt x="386" y="1"/>
                        <a:pt x="1" y="386"/>
                        <a:pt x="1" y="868"/>
                      </a:cubicBezTo>
                      <a:cubicBezTo>
                        <a:pt x="1" y="1318"/>
                        <a:pt x="386" y="1704"/>
                        <a:pt x="837" y="1704"/>
                      </a:cubicBezTo>
                      <a:cubicBezTo>
                        <a:pt x="1319" y="1704"/>
                        <a:pt x="1704" y="1318"/>
                        <a:pt x="1704" y="868"/>
                      </a:cubicBezTo>
                      <a:cubicBezTo>
                        <a:pt x="1704" y="386"/>
                        <a:pt x="1319" y="1"/>
                        <a:pt x="8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50"/>
                <p:cNvSpPr/>
                <p:nvPr/>
              </p:nvSpPr>
              <p:spPr>
                <a:xfrm>
                  <a:off x="13247300" y="1361475"/>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50"/>
                <p:cNvSpPr/>
                <p:nvPr/>
              </p:nvSpPr>
              <p:spPr>
                <a:xfrm>
                  <a:off x="10904750" y="2926100"/>
                  <a:ext cx="69150" cy="69150"/>
                </a:xfrm>
                <a:custGeom>
                  <a:avLst/>
                  <a:gdLst/>
                  <a:ahLst/>
                  <a:cxnLst/>
                  <a:rect l="l" t="t" r="r" b="b"/>
                  <a:pathLst>
                    <a:path w="2766" h="2766" extrusionOk="0">
                      <a:moveTo>
                        <a:pt x="1383" y="1"/>
                      </a:moveTo>
                      <a:cubicBezTo>
                        <a:pt x="644" y="1"/>
                        <a:pt x="1" y="644"/>
                        <a:pt x="1" y="1383"/>
                      </a:cubicBezTo>
                      <a:cubicBezTo>
                        <a:pt x="1" y="2155"/>
                        <a:pt x="644" y="2765"/>
                        <a:pt x="1383" y="2765"/>
                      </a:cubicBezTo>
                      <a:cubicBezTo>
                        <a:pt x="2155" y="2765"/>
                        <a:pt x="2765" y="2155"/>
                        <a:pt x="2765" y="1383"/>
                      </a:cubicBezTo>
                      <a:cubicBezTo>
                        <a:pt x="2765" y="644"/>
                        <a:pt x="2155"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50"/>
                <p:cNvSpPr/>
                <p:nvPr/>
              </p:nvSpPr>
              <p:spPr>
                <a:xfrm>
                  <a:off x="11940625" y="2983975"/>
                  <a:ext cx="68325" cy="69125"/>
                </a:xfrm>
                <a:custGeom>
                  <a:avLst/>
                  <a:gdLst/>
                  <a:ahLst/>
                  <a:cxnLst/>
                  <a:rect l="l" t="t" r="r" b="b"/>
                  <a:pathLst>
                    <a:path w="2733" h="2765" extrusionOk="0">
                      <a:moveTo>
                        <a:pt x="1350" y="0"/>
                      </a:moveTo>
                      <a:cubicBezTo>
                        <a:pt x="611" y="0"/>
                        <a:pt x="0" y="611"/>
                        <a:pt x="0" y="1383"/>
                      </a:cubicBezTo>
                      <a:cubicBezTo>
                        <a:pt x="0" y="2122"/>
                        <a:pt x="611" y="2765"/>
                        <a:pt x="1350" y="2765"/>
                      </a:cubicBezTo>
                      <a:cubicBezTo>
                        <a:pt x="2122" y="2765"/>
                        <a:pt x="2732" y="2122"/>
                        <a:pt x="2732" y="1383"/>
                      </a:cubicBezTo>
                      <a:cubicBezTo>
                        <a:pt x="2732" y="611"/>
                        <a:pt x="2122" y="0"/>
                        <a:pt x="13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50"/>
                <p:cNvSpPr/>
                <p:nvPr/>
              </p:nvSpPr>
              <p:spPr>
                <a:xfrm>
                  <a:off x="12540100" y="1317275"/>
                  <a:ext cx="69150" cy="69150"/>
                </a:xfrm>
                <a:custGeom>
                  <a:avLst/>
                  <a:gdLst/>
                  <a:ahLst/>
                  <a:cxnLst/>
                  <a:rect l="l" t="t" r="r" b="b"/>
                  <a:pathLst>
                    <a:path w="2766" h="2766" extrusionOk="0">
                      <a:moveTo>
                        <a:pt x="1383" y="1"/>
                      </a:moveTo>
                      <a:cubicBezTo>
                        <a:pt x="644" y="1"/>
                        <a:pt x="1" y="611"/>
                        <a:pt x="1" y="1383"/>
                      </a:cubicBezTo>
                      <a:cubicBezTo>
                        <a:pt x="1" y="2154"/>
                        <a:pt x="644" y="2765"/>
                        <a:pt x="1383" y="2765"/>
                      </a:cubicBezTo>
                      <a:cubicBezTo>
                        <a:pt x="2155" y="2765"/>
                        <a:pt x="2765" y="2154"/>
                        <a:pt x="2765" y="1383"/>
                      </a:cubicBezTo>
                      <a:cubicBezTo>
                        <a:pt x="2765" y="611"/>
                        <a:pt x="2155"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50"/>
                <p:cNvSpPr/>
                <p:nvPr/>
              </p:nvSpPr>
              <p:spPr>
                <a:xfrm>
                  <a:off x="14091075" y="2908425"/>
                  <a:ext cx="69150" cy="69150"/>
                </a:xfrm>
                <a:custGeom>
                  <a:avLst/>
                  <a:gdLst/>
                  <a:ahLst/>
                  <a:cxnLst/>
                  <a:rect l="l" t="t" r="r" b="b"/>
                  <a:pathLst>
                    <a:path w="2766" h="2766" extrusionOk="0">
                      <a:moveTo>
                        <a:pt x="1383" y="1"/>
                      </a:moveTo>
                      <a:cubicBezTo>
                        <a:pt x="612" y="1"/>
                        <a:pt x="1" y="612"/>
                        <a:pt x="1" y="1383"/>
                      </a:cubicBezTo>
                      <a:cubicBezTo>
                        <a:pt x="1" y="2122"/>
                        <a:pt x="612" y="2765"/>
                        <a:pt x="1383" y="2765"/>
                      </a:cubicBezTo>
                      <a:cubicBezTo>
                        <a:pt x="2155" y="2765"/>
                        <a:pt x="2765" y="2122"/>
                        <a:pt x="2765" y="1383"/>
                      </a:cubicBezTo>
                      <a:cubicBezTo>
                        <a:pt x="2765" y="612"/>
                        <a:pt x="2155"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50"/>
                <p:cNvSpPr/>
                <p:nvPr/>
              </p:nvSpPr>
              <p:spPr>
                <a:xfrm>
                  <a:off x="14033225" y="1306025"/>
                  <a:ext cx="69125" cy="68325"/>
                </a:xfrm>
                <a:custGeom>
                  <a:avLst/>
                  <a:gdLst/>
                  <a:ahLst/>
                  <a:cxnLst/>
                  <a:rect l="l" t="t" r="r" b="b"/>
                  <a:pathLst>
                    <a:path w="2765" h="2733" extrusionOk="0">
                      <a:moveTo>
                        <a:pt x="1383" y="1"/>
                      </a:moveTo>
                      <a:cubicBezTo>
                        <a:pt x="643" y="1"/>
                        <a:pt x="0" y="611"/>
                        <a:pt x="0" y="1383"/>
                      </a:cubicBezTo>
                      <a:cubicBezTo>
                        <a:pt x="0" y="2122"/>
                        <a:pt x="643" y="2733"/>
                        <a:pt x="1383" y="2733"/>
                      </a:cubicBezTo>
                      <a:cubicBezTo>
                        <a:pt x="2154" y="2733"/>
                        <a:pt x="2765" y="2122"/>
                        <a:pt x="2765" y="1383"/>
                      </a:cubicBezTo>
                      <a:cubicBezTo>
                        <a:pt x="2765" y="611"/>
                        <a:pt x="2154"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50"/>
                <p:cNvSpPr/>
                <p:nvPr/>
              </p:nvSpPr>
              <p:spPr>
                <a:xfrm>
                  <a:off x="13074525" y="3947500"/>
                  <a:ext cx="69125" cy="68325"/>
                </a:xfrm>
                <a:custGeom>
                  <a:avLst/>
                  <a:gdLst/>
                  <a:ahLst/>
                  <a:cxnLst/>
                  <a:rect l="l" t="t" r="r" b="b"/>
                  <a:pathLst>
                    <a:path w="2765" h="2733" extrusionOk="0">
                      <a:moveTo>
                        <a:pt x="1382" y="1"/>
                      </a:moveTo>
                      <a:cubicBezTo>
                        <a:pt x="611" y="1"/>
                        <a:pt x="0" y="611"/>
                        <a:pt x="0" y="1383"/>
                      </a:cubicBezTo>
                      <a:cubicBezTo>
                        <a:pt x="0" y="2122"/>
                        <a:pt x="611" y="2733"/>
                        <a:pt x="1382" y="2733"/>
                      </a:cubicBezTo>
                      <a:cubicBezTo>
                        <a:pt x="2122" y="2733"/>
                        <a:pt x="2764" y="2122"/>
                        <a:pt x="2764" y="1383"/>
                      </a:cubicBezTo>
                      <a:cubicBezTo>
                        <a:pt x="2764" y="611"/>
                        <a:pt x="2122" y="1"/>
                        <a:pt x="13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50"/>
                <p:cNvSpPr/>
                <p:nvPr/>
              </p:nvSpPr>
              <p:spPr>
                <a:xfrm>
                  <a:off x="13839550" y="4119475"/>
                  <a:ext cx="69150" cy="68325"/>
                </a:xfrm>
                <a:custGeom>
                  <a:avLst/>
                  <a:gdLst/>
                  <a:ahLst/>
                  <a:cxnLst/>
                  <a:rect l="l" t="t" r="r" b="b"/>
                  <a:pathLst>
                    <a:path w="2766" h="2733" extrusionOk="0">
                      <a:moveTo>
                        <a:pt x="1383" y="1"/>
                      </a:moveTo>
                      <a:cubicBezTo>
                        <a:pt x="611" y="1"/>
                        <a:pt x="1" y="611"/>
                        <a:pt x="1" y="1351"/>
                      </a:cubicBezTo>
                      <a:cubicBezTo>
                        <a:pt x="1" y="2122"/>
                        <a:pt x="611" y="2733"/>
                        <a:pt x="1383" y="2733"/>
                      </a:cubicBezTo>
                      <a:cubicBezTo>
                        <a:pt x="2122" y="2733"/>
                        <a:pt x="2765" y="2122"/>
                        <a:pt x="2765" y="1351"/>
                      </a:cubicBezTo>
                      <a:cubicBezTo>
                        <a:pt x="2765" y="611"/>
                        <a:pt x="2122"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50"/>
                <p:cNvSpPr/>
                <p:nvPr/>
              </p:nvSpPr>
              <p:spPr>
                <a:xfrm>
                  <a:off x="10574475" y="5248550"/>
                  <a:ext cx="69125" cy="68325"/>
                </a:xfrm>
                <a:custGeom>
                  <a:avLst/>
                  <a:gdLst/>
                  <a:ahLst/>
                  <a:cxnLst/>
                  <a:rect l="l" t="t" r="r" b="b"/>
                  <a:pathLst>
                    <a:path w="2765" h="2733" extrusionOk="0">
                      <a:moveTo>
                        <a:pt x="1383" y="1"/>
                      </a:moveTo>
                      <a:cubicBezTo>
                        <a:pt x="611" y="1"/>
                        <a:pt x="1" y="611"/>
                        <a:pt x="1" y="1383"/>
                      </a:cubicBezTo>
                      <a:cubicBezTo>
                        <a:pt x="1" y="2122"/>
                        <a:pt x="611" y="2733"/>
                        <a:pt x="1383" y="2733"/>
                      </a:cubicBezTo>
                      <a:cubicBezTo>
                        <a:pt x="2122" y="2733"/>
                        <a:pt x="2765" y="2122"/>
                        <a:pt x="2765" y="1383"/>
                      </a:cubicBezTo>
                      <a:cubicBezTo>
                        <a:pt x="2765" y="611"/>
                        <a:pt x="2122"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50"/>
                <p:cNvSpPr/>
                <p:nvPr/>
              </p:nvSpPr>
              <p:spPr>
                <a:xfrm>
                  <a:off x="11748550" y="5134450"/>
                  <a:ext cx="69150" cy="69125"/>
                </a:xfrm>
                <a:custGeom>
                  <a:avLst/>
                  <a:gdLst/>
                  <a:ahLst/>
                  <a:cxnLst/>
                  <a:rect l="l" t="t" r="r" b="b"/>
                  <a:pathLst>
                    <a:path w="2766" h="2765" extrusionOk="0">
                      <a:moveTo>
                        <a:pt x="1383" y="0"/>
                      </a:moveTo>
                      <a:cubicBezTo>
                        <a:pt x="611" y="0"/>
                        <a:pt x="1" y="611"/>
                        <a:pt x="1" y="1382"/>
                      </a:cubicBezTo>
                      <a:cubicBezTo>
                        <a:pt x="1" y="2154"/>
                        <a:pt x="611" y="2764"/>
                        <a:pt x="1383" y="2764"/>
                      </a:cubicBezTo>
                      <a:cubicBezTo>
                        <a:pt x="2122" y="2764"/>
                        <a:pt x="2765" y="2154"/>
                        <a:pt x="2765" y="1382"/>
                      </a:cubicBezTo>
                      <a:cubicBezTo>
                        <a:pt x="2765" y="611"/>
                        <a:pt x="2122" y="0"/>
                        <a:pt x="1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50"/>
                <p:cNvSpPr/>
                <p:nvPr/>
              </p:nvSpPr>
              <p:spPr>
                <a:xfrm>
                  <a:off x="13168525" y="5425350"/>
                  <a:ext cx="69150" cy="68325"/>
                </a:xfrm>
                <a:custGeom>
                  <a:avLst/>
                  <a:gdLst/>
                  <a:ahLst/>
                  <a:cxnLst/>
                  <a:rect l="l" t="t" r="r" b="b"/>
                  <a:pathLst>
                    <a:path w="2766" h="2733" extrusionOk="0">
                      <a:moveTo>
                        <a:pt x="1383" y="0"/>
                      </a:moveTo>
                      <a:cubicBezTo>
                        <a:pt x="644" y="0"/>
                        <a:pt x="1" y="611"/>
                        <a:pt x="1" y="1383"/>
                      </a:cubicBezTo>
                      <a:cubicBezTo>
                        <a:pt x="1" y="2122"/>
                        <a:pt x="644" y="2733"/>
                        <a:pt x="1383" y="2733"/>
                      </a:cubicBezTo>
                      <a:cubicBezTo>
                        <a:pt x="2155" y="2733"/>
                        <a:pt x="2765" y="2122"/>
                        <a:pt x="2765" y="1383"/>
                      </a:cubicBezTo>
                      <a:cubicBezTo>
                        <a:pt x="2765" y="611"/>
                        <a:pt x="2155" y="0"/>
                        <a:pt x="1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50"/>
                <p:cNvSpPr/>
                <p:nvPr/>
              </p:nvSpPr>
              <p:spPr>
                <a:xfrm>
                  <a:off x="14190725" y="4186975"/>
                  <a:ext cx="69150" cy="69150"/>
                </a:xfrm>
                <a:custGeom>
                  <a:avLst/>
                  <a:gdLst/>
                  <a:ahLst/>
                  <a:cxnLst/>
                  <a:rect l="l" t="t" r="r" b="b"/>
                  <a:pathLst>
                    <a:path w="2766" h="2766" extrusionOk="0">
                      <a:moveTo>
                        <a:pt x="1383" y="1"/>
                      </a:moveTo>
                      <a:cubicBezTo>
                        <a:pt x="612" y="1"/>
                        <a:pt x="1" y="611"/>
                        <a:pt x="1" y="1383"/>
                      </a:cubicBezTo>
                      <a:cubicBezTo>
                        <a:pt x="1" y="2154"/>
                        <a:pt x="612" y="2765"/>
                        <a:pt x="1383" y="2765"/>
                      </a:cubicBezTo>
                      <a:cubicBezTo>
                        <a:pt x="2122" y="2765"/>
                        <a:pt x="2765" y="2154"/>
                        <a:pt x="2765" y="1383"/>
                      </a:cubicBezTo>
                      <a:cubicBezTo>
                        <a:pt x="2765" y="611"/>
                        <a:pt x="2122"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50"/>
                <p:cNvSpPr/>
                <p:nvPr/>
              </p:nvSpPr>
              <p:spPr>
                <a:xfrm>
                  <a:off x="11029325" y="3883225"/>
                  <a:ext cx="68325" cy="68325"/>
                </a:xfrm>
                <a:custGeom>
                  <a:avLst/>
                  <a:gdLst/>
                  <a:ahLst/>
                  <a:cxnLst/>
                  <a:rect l="l" t="t" r="r" b="b"/>
                  <a:pathLst>
                    <a:path w="2733" h="2733" extrusionOk="0">
                      <a:moveTo>
                        <a:pt x="1383" y="0"/>
                      </a:moveTo>
                      <a:cubicBezTo>
                        <a:pt x="611" y="0"/>
                        <a:pt x="0" y="611"/>
                        <a:pt x="0" y="1382"/>
                      </a:cubicBezTo>
                      <a:cubicBezTo>
                        <a:pt x="0" y="2122"/>
                        <a:pt x="611" y="2732"/>
                        <a:pt x="1383" y="2732"/>
                      </a:cubicBezTo>
                      <a:cubicBezTo>
                        <a:pt x="2122" y="2732"/>
                        <a:pt x="2733" y="2122"/>
                        <a:pt x="2733" y="1382"/>
                      </a:cubicBezTo>
                      <a:cubicBezTo>
                        <a:pt x="2733" y="611"/>
                        <a:pt x="2122" y="0"/>
                        <a:pt x="1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50"/>
                <p:cNvSpPr/>
                <p:nvPr/>
              </p:nvSpPr>
              <p:spPr>
                <a:xfrm>
                  <a:off x="13628200" y="2202850"/>
                  <a:ext cx="68325" cy="69150"/>
                </a:xfrm>
                <a:custGeom>
                  <a:avLst/>
                  <a:gdLst/>
                  <a:ahLst/>
                  <a:cxnLst/>
                  <a:rect l="l" t="t" r="r" b="b"/>
                  <a:pathLst>
                    <a:path w="2733" h="2766" extrusionOk="0">
                      <a:moveTo>
                        <a:pt x="1351" y="1"/>
                      </a:moveTo>
                      <a:cubicBezTo>
                        <a:pt x="611" y="1"/>
                        <a:pt x="1" y="644"/>
                        <a:pt x="1" y="1383"/>
                      </a:cubicBezTo>
                      <a:cubicBezTo>
                        <a:pt x="1" y="2155"/>
                        <a:pt x="611" y="2765"/>
                        <a:pt x="1351" y="2765"/>
                      </a:cubicBezTo>
                      <a:cubicBezTo>
                        <a:pt x="2122" y="2765"/>
                        <a:pt x="2733" y="2155"/>
                        <a:pt x="2733" y="1383"/>
                      </a:cubicBezTo>
                      <a:cubicBezTo>
                        <a:pt x="2733" y="644"/>
                        <a:pt x="2122" y="1"/>
                        <a:pt x="13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50"/>
                <p:cNvSpPr/>
                <p:nvPr/>
              </p:nvSpPr>
              <p:spPr>
                <a:xfrm>
                  <a:off x="12573875" y="2441525"/>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50"/>
                <p:cNvSpPr/>
                <p:nvPr/>
              </p:nvSpPr>
              <p:spPr>
                <a:xfrm>
                  <a:off x="14043675" y="2290450"/>
                  <a:ext cx="90825" cy="90825"/>
                </a:xfrm>
                <a:custGeom>
                  <a:avLst/>
                  <a:gdLst/>
                  <a:ahLst/>
                  <a:cxnLst/>
                  <a:rect l="l" t="t" r="r" b="b"/>
                  <a:pathLst>
                    <a:path w="3633" h="3633" extrusionOk="0">
                      <a:moveTo>
                        <a:pt x="1800" y="1"/>
                      </a:moveTo>
                      <a:cubicBezTo>
                        <a:pt x="804" y="1"/>
                        <a:pt x="0" y="836"/>
                        <a:pt x="0" y="1833"/>
                      </a:cubicBezTo>
                      <a:cubicBezTo>
                        <a:pt x="0" y="2829"/>
                        <a:pt x="804" y="3633"/>
                        <a:pt x="1800" y="3633"/>
                      </a:cubicBezTo>
                      <a:cubicBezTo>
                        <a:pt x="2797" y="3633"/>
                        <a:pt x="3633" y="2829"/>
                        <a:pt x="3633" y="1833"/>
                      </a:cubicBezTo>
                      <a:cubicBezTo>
                        <a:pt x="3633" y="836"/>
                        <a:pt x="2797" y="1"/>
                        <a:pt x="18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50"/>
                <p:cNvSpPr/>
                <p:nvPr/>
              </p:nvSpPr>
              <p:spPr>
                <a:xfrm>
                  <a:off x="13996250" y="3286925"/>
                  <a:ext cx="90850" cy="90025"/>
                </a:xfrm>
                <a:custGeom>
                  <a:avLst/>
                  <a:gdLst/>
                  <a:ahLst/>
                  <a:cxnLst/>
                  <a:rect l="l" t="t" r="r" b="b"/>
                  <a:pathLst>
                    <a:path w="3634" h="3601" extrusionOk="0">
                      <a:moveTo>
                        <a:pt x="1801" y="1"/>
                      </a:moveTo>
                      <a:cubicBezTo>
                        <a:pt x="804" y="1"/>
                        <a:pt x="1" y="804"/>
                        <a:pt x="1" y="1801"/>
                      </a:cubicBezTo>
                      <a:cubicBezTo>
                        <a:pt x="1" y="2797"/>
                        <a:pt x="804" y="3601"/>
                        <a:pt x="1801" y="3601"/>
                      </a:cubicBezTo>
                      <a:cubicBezTo>
                        <a:pt x="2830" y="3601"/>
                        <a:pt x="3633" y="2797"/>
                        <a:pt x="3633" y="1801"/>
                      </a:cubicBezTo>
                      <a:cubicBezTo>
                        <a:pt x="3633" y="804"/>
                        <a:pt x="2830" y="1"/>
                        <a:pt x="18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50"/>
                <p:cNvSpPr/>
                <p:nvPr/>
              </p:nvSpPr>
              <p:spPr>
                <a:xfrm>
                  <a:off x="12759500" y="4819425"/>
                  <a:ext cx="90825" cy="90825"/>
                </a:xfrm>
                <a:custGeom>
                  <a:avLst/>
                  <a:gdLst/>
                  <a:ahLst/>
                  <a:cxnLst/>
                  <a:rect l="l" t="t" r="r" b="b"/>
                  <a:pathLst>
                    <a:path w="3633" h="3633" extrusionOk="0">
                      <a:moveTo>
                        <a:pt x="1801" y="0"/>
                      </a:moveTo>
                      <a:cubicBezTo>
                        <a:pt x="804" y="0"/>
                        <a:pt x="0" y="804"/>
                        <a:pt x="0" y="1800"/>
                      </a:cubicBezTo>
                      <a:cubicBezTo>
                        <a:pt x="0" y="2829"/>
                        <a:pt x="804" y="3633"/>
                        <a:pt x="1801" y="3633"/>
                      </a:cubicBezTo>
                      <a:cubicBezTo>
                        <a:pt x="2797" y="3633"/>
                        <a:pt x="3633" y="2829"/>
                        <a:pt x="3633" y="1800"/>
                      </a:cubicBezTo>
                      <a:cubicBezTo>
                        <a:pt x="3633" y="804"/>
                        <a:pt x="2797" y="0"/>
                        <a:pt x="1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50"/>
                <p:cNvSpPr/>
                <p:nvPr/>
              </p:nvSpPr>
              <p:spPr>
                <a:xfrm>
                  <a:off x="13403200" y="4481900"/>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50"/>
                <p:cNvSpPr/>
                <p:nvPr/>
              </p:nvSpPr>
              <p:spPr>
                <a:xfrm>
                  <a:off x="12187325" y="4534950"/>
                  <a:ext cx="90025" cy="90025"/>
                </a:xfrm>
                <a:custGeom>
                  <a:avLst/>
                  <a:gdLst/>
                  <a:ahLst/>
                  <a:cxnLst/>
                  <a:rect l="l" t="t" r="r" b="b"/>
                  <a:pathLst>
                    <a:path w="3601" h="3601" extrusionOk="0">
                      <a:moveTo>
                        <a:pt x="1801" y="0"/>
                      </a:moveTo>
                      <a:cubicBezTo>
                        <a:pt x="804" y="0"/>
                        <a:pt x="1" y="804"/>
                        <a:pt x="1" y="1800"/>
                      </a:cubicBezTo>
                      <a:cubicBezTo>
                        <a:pt x="1" y="2797"/>
                        <a:pt x="804" y="3600"/>
                        <a:pt x="1801" y="3600"/>
                      </a:cubicBezTo>
                      <a:cubicBezTo>
                        <a:pt x="2797" y="3600"/>
                        <a:pt x="3601" y="2797"/>
                        <a:pt x="3601" y="1800"/>
                      </a:cubicBezTo>
                      <a:cubicBezTo>
                        <a:pt x="3601" y="804"/>
                        <a:pt x="2797" y="0"/>
                        <a:pt x="1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50"/>
                <p:cNvSpPr/>
                <p:nvPr/>
              </p:nvSpPr>
              <p:spPr>
                <a:xfrm>
                  <a:off x="10377600" y="45920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2" y="2797"/>
                        <a:pt x="3632" y="1801"/>
                      </a:cubicBezTo>
                      <a:cubicBezTo>
                        <a:pt x="3632" y="804"/>
                        <a:pt x="2797" y="0"/>
                        <a:pt x="18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50"/>
                <p:cNvSpPr/>
                <p:nvPr/>
              </p:nvSpPr>
              <p:spPr>
                <a:xfrm>
                  <a:off x="11313000" y="55708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3" y="2797"/>
                        <a:pt x="3633" y="1801"/>
                      </a:cubicBezTo>
                      <a:cubicBezTo>
                        <a:pt x="3633" y="804"/>
                        <a:pt x="2797" y="0"/>
                        <a:pt x="18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50"/>
                <p:cNvSpPr/>
                <p:nvPr/>
              </p:nvSpPr>
              <p:spPr>
                <a:xfrm>
                  <a:off x="12329575" y="5426150"/>
                  <a:ext cx="90825" cy="90825"/>
                </a:xfrm>
                <a:custGeom>
                  <a:avLst/>
                  <a:gdLst/>
                  <a:ahLst/>
                  <a:cxnLst/>
                  <a:rect l="l" t="t" r="r" b="b"/>
                  <a:pathLst>
                    <a:path w="3633" h="3633" extrusionOk="0">
                      <a:moveTo>
                        <a:pt x="1832" y="0"/>
                      </a:moveTo>
                      <a:cubicBezTo>
                        <a:pt x="836" y="0"/>
                        <a:pt x="0" y="804"/>
                        <a:pt x="0" y="1833"/>
                      </a:cubicBezTo>
                      <a:cubicBezTo>
                        <a:pt x="0" y="2829"/>
                        <a:pt x="836" y="3633"/>
                        <a:pt x="1832" y="3633"/>
                      </a:cubicBezTo>
                      <a:cubicBezTo>
                        <a:pt x="2829" y="3633"/>
                        <a:pt x="3632" y="2829"/>
                        <a:pt x="3632" y="1833"/>
                      </a:cubicBezTo>
                      <a:cubicBezTo>
                        <a:pt x="3632" y="804"/>
                        <a:pt x="2829" y="0"/>
                        <a:pt x="18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50"/>
                <p:cNvSpPr/>
                <p:nvPr/>
              </p:nvSpPr>
              <p:spPr>
                <a:xfrm>
                  <a:off x="11811225" y="3906525"/>
                  <a:ext cx="90050" cy="90025"/>
                </a:xfrm>
                <a:custGeom>
                  <a:avLst/>
                  <a:gdLst/>
                  <a:ahLst/>
                  <a:cxnLst/>
                  <a:rect l="l" t="t" r="r" b="b"/>
                  <a:pathLst>
                    <a:path w="3602" h="3601" extrusionOk="0">
                      <a:moveTo>
                        <a:pt x="1801" y="0"/>
                      </a:moveTo>
                      <a:cubicBezTo>
                        <a:pt x="805" y="0"/>
                        <a:pt x="1" y="804"/>
                        <a:pt x="1" y="1800"/>
                      </a:cubicBezTo>
                      <a:cubicBezTo>
                        <a:pt x="1" y="2797"/>
                        <a:pt x="805" y="3600"/>
                        <a:pt x="1801" y="3600"/>
                      </a:cubicBezTo>
                      <a:cubicBezTo>
                        <a:pt x="2797" y="3600"/>
                        <a:pt x="3601" y="2797"/>
                        <a:pt x="3601" y="1800"/>
                      </a:cubicBezTo>
                      <a:cubicBezTo>
                        <a:pt x="3601" y="804"/>
                        <a:pt x="2797" y="0"/>
                        <a:pt x="1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50"/>
                <p:cNvSpPr/>
                <p:nvPr/>
              </p:nvSpPr>
              <p:spPr>
                <a:xfrm>
                  <a:off x="11407825" y="2153025"/>
                  <a:ext cx="90025" cy="90850"/>
                </a:xfrm>
                <a:custGeom>
                  <a:avLst/>
                  <a:gdLst/>
                  <a:ahLst/>
                  <a:cxnLst/>
                  <a:rect l="l" t="t" r="r" b="b"/>
                  <a:pathLst>
                    <a:path w="3601" h="3634" extrusionOk="0">
                      <a:moveTo>
                        <a:pt x="1800" y="1"/>
                      </a:moveTo>
                      <a:cubicBezTo>
                        <a:pt x="804" y="1"/>
                        <a:pt x="0" y="837"/>
                        <a:pt x="0" y="1833"/>
                      </a:cubicBezTo>
                      <a:cubicBezTo>
                        <a:pt x="0" y="2830"/>
                        <a:pt x="804" y="3633"/>
                        <a:pt x="1800" y="3633"/>
                      </a:cubicBezTo>
                      <a:cubicBezTo>
                        <a:pt x="2797" y="3633"/>
                        <a:pt x="3601" y="2830"/>
                        <a:pt x="3601" y="1833"/>
                      </a:cubicBezTo>
                      <a:cubicBezTo>
                        <a:pt x="3601" y="837"/>
                        <a:pt x="2797" y="1"/>
                        <a:pt x="18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 name="TextBox 4">
            <a:extLst>
              <a:ext uri="{FF2B5EF4-FFF2-40B4-BE49-F238E27FC236}">
                <a16:creationId xmlns:a16="http://schemas.microsoft.com/office/drawing/2014/main" id="{EEC9E71E-1349-4A62-7DCB-851296F8AEEC}"/>
              </a:ext>
            </a:extLst>
          </p:cNvPr>
          <p:cNvSpPr txBox="1"/>
          <p:nvPr/>
        </p:nvSpPr>
        <p:spPr>
          <a:xfrm>
            <a:off x="2595969" y="102787"/>
            <a:ext cx="3951723" cy="369332"/>
          </a:xfrm>
          <a:prstGeom prst="rect">
            <a:avLst/>
          </a:prstGeom>
          <a:noFill/>
        </p:spPr>
        <p:txBody>
          <a:bodyPr wrap="none" rtlCol="0">
            <a:spAutoFit/>
          </a:bodyPr>
          <a:lstStyle/>
          <a:p>
            <a:r>
              <a:rPr lang="en-GB" sz="1800" b="1" dirty="0">
                <a:solidFill>
                  <a:schemeClr val="accent6"/>
                </a:solidFill>
                <a:latin typeface="Poppins" panose="00000500000000000000" pitchFamily="2" charset="0"/>
                <a:cs typeface="Poppins" panose="00000500000000000000" pitchFamily="2" charset="0"/>
              </a:rPr>
              <a:t>Multilayer Switch Configuration</a:t>
            </a:r>
            <a:endParaRPr lang="LID4096" sz="1800" b="1" dirty="0">
              <a:solidFill>
                <a:schemeClr val="accent6"/>
              </a:solidFill>
              <a:latin typeface="Poppins" panose="00000500000000000000" pitchFamily="2" charset="0"/>
              <a:cs typeface="Poppins" panose="00000500000000000000" pitchFamily="2" charset="0"/>
            </a:endParaRPr>
          </a:p>
        </p:txBody>
      </p:sp>
      <p:sp>
        <p:nvSpPr>
          <p:cNvPr id="6" name="TextBox 5">
            <a:extLst>
              <a:ext uri="{FF2B5EF4-FFF2-40B4-BE49-F238E27FC236}">
                <a16:creationId xmlns:a16="http://schemas.microsoft.com/office/drawing/2014/main" id="{C3D2F37E-42FD-F172-2C9B-8CF471B7154E}"/>
              </a:ext>
            </a:extLst>
          </p:cNvPr>
          <p:cNvSpPr txBox="1"/>
          <p:nvPr/>
        </p:nvSpPr>
        <p:spPr>
          <a:xfrm>
            <a:off x="212307" y="539498"/>
            <a:ext cx="4167428" cy="4832092"/>
          </a:xfrm>
          <a:prstGeom prst="rect">
            <a:avLst/>
          </a:prstGeom>
          <a:noFill/>
        </p:spPr>
        <p:txBody>
          <a:bodyPr wrap="square" rtlCol="0">
            <a:spAutoFit/>
          </a:bodyPr>
          <a:lstStyle/>
          <a:p>
            <a:r>
              <a:rPr lang="en-GB" b="1" dirty="0">
                <a:solidFill>
                  <a:schemeClr val="accent6"/>
                </a:solidFill>
                <a:latin typeface="Poppins" panose="00000500000000000000" pitchFamily="2" charset="0"/>
                <a:cs typeface="Poppins" panose="00000500000000000000" pitchFamily="2" charset="0"/>
              </a:rPr>
              <a:t># Turning trunk port in Multilayer Switch for router connection:</a:t>
            </a:r>
          </a:p>
          <a:p>
            <a:r>
              <a:rPr lang="en-GB" dirty="0">
                <a:solidFill>
                  <a:schemeClr val="accent6"/>
                </a:solidFill>
                <a:latin typeface="Poppins" panose="00000500000000000000" pitchFamily="2" charset="0"/>
                <a:cs typeface="Poppins" panose="00000500000000000000" pitchFamily="2" charset="0"/>
              </a:rPr>
              <a:t>configure terminal</a:t>
            </a:r>
          </a:p>
          <a:p>
            <a:r>
              <a:rPr lang="en-GB" dirty="0">
                <a:solidFill>
                  <a:schemeClr val="accent6"/>
                </a:solidFill>
                <a:latin typeface="Poppins" panose="00000500000000000000" pitchFamily="2" charset="0"/>
                <a:cs typeface="Poppins" panose="00000500000000000000" pitchFamily="2" charset="0"/>
              </a:rPr>
              <a:t>int gig1/0/1</a:t>
            </a:r>
          </a:p>
          <a:p>
            <a:r>
              <a:rPr lang="en-GB" dirty="0">
                <a:solidFill>
                  <a:schemeClr val="accent6"/>
                </a:solidFill>
                <a:latin typeface="Poppins" panose="00000500000000000000" pitchFamily="2" charset="0"/>
                <a:cs typeface="Poppins" panose="00000500000000000000" pitchFamily="2" charset="0"/>
              </a:rPr>
              <a:t>switchport mode trunk</a:t>
            </a:r>
          </a:p>
          <a:p>
            <a:r>
              <a:rPr lang="en-GB" dirty="0">
                <a:solidFill>
                  <a:schemeClr val="accent6"/>
                </a:solidFill>
                <a:latin typeface="Poppins" panose="00000500000000000000" pitchFamily="2" charset="0"/>
                <a:cs typeface="Poppins" panose="00000500000000000000" pitchFamily="2" charset="0"/>
              </a:rPr>
              <a:t>switchport trunk allowed </a:t>
            </a:r>
            <a:r>
              <a:rPr lang="en-GB" dirty="0" err="1">
                <a:solidFill>
                  <a:schemeClr val="accent6"/>
                </a:solidFill>
                <a:latin typeface="Poppins" panose="00000500000000000000" pitchFamily="2" charset="0"/>
                <a:cs typeface="Poppins" panose="00000500000000000000" pitchFamily="2" charset="0"/>
              </a:rPr>
              <a:t>vlan</a:t>
            </a:r>
            <a:r>
              <a:rPr lang="en-GB" dirty="0">
                <a:solidFill>
                  <a:schemeClr val="accent6"/>
                </a:solidFill>
                <a:latin typeface="Poppins" panose="00000500000000000000" pitchFamily="2" charset="0"/>
                <a:cs typeface="Poppins" panose="00000500000000000000" pitchFamily="2" charset="0"/>
              </a:rPr>
              <a:t> 10,20,30</a:t>
            </a:r>
          </a:p>
          <a:p>
            <a:endParaRPr lang="en-GB" dirty="0">
              <a:solidFill>
                <a:schemeClr val="accent6"/>
              </a:solidFill>
              <a:latin typeface="Poppins" panose="00000500000000000000" pitchFamily="2" charset="0"/>
              <a:cs typeface="Poppins" panose="00000500000000000000" pitchFamily="2" charset="0"/>
            </a:endParaRPr>
          </a:p>
          <a:p>
            <a:r>
              <a:rPr lang="en-GB" b="1" dirty="0">
                <a:solidFill>
                  <a:schemeClr val="accent6"/>
                </a:solidFill>
                <a:latin typeface="Poppins" panose="00000500000000000000" pitchFamily="2" charset="0"/>
                <a:cs typeface="Poppins" panose="00000500000000000000" pitchFamily="2" charset="0"/>
              </a:rPr>
              <a:t># VLAN configuration in multilayer switch:</a:t>
            </a:r>
          </a:p>
          <a:p>
            <a:r>
              <a:rPr lang="en-US" dirty="0" err="1">
                <a:solidFill>
                  <a:schemeClr val="accent6"/>
                </a:solidFill>
                <a:latin typeface="Poppins" panose="00000500000000000000" pitchFamily="2" charset="0"/>
                <a:cs typeface="Poppins" panose="00000500000000000000" pitchFamily="2" charset="0"/>
              </a:rPr>
              <a:t>vlan</a:t>
            </a:r>
            <a:r>
              <a:rPr lang="en-US" dirty="0">
                <a:solidFill>
                  <a:schemeClr val="accent6"/>
                </a:solidFill>
                <a:latin typeface="Poppins" panose="00000500000000000000" pitchFamily="2" charset="0"/>
                <a:cs typeface="Poppins" panose="00000500000000000000" pitchFamily="2" charset="0"/>
              </a:rPr>
              <a:t> 10 </a:t>
            </a:r>
          </a:p>
          <a:p>
            <a:r>
              <a:rPr lang="en-US" dirty="0">
                <a:solidFill>
                  <a:schemeClr val="accent6"/>
                </a:solidFill>
                <a:latin typeface="Poppins" panose="00000500000000000000" pitchFamily="2" charset="0"/>
                <a:cs typeface="Poppins" panose="00000500000000000000" pitchFamily="2" charset="0"/>
              </a:rPr>
              <a:t>name HR </a:t>
            </a:r>
          </a:p>
          <a:p>
            <a:r>
              <a:rPr lang="en-US" dirty="0">
                <a:solidFill>
                  <a:schemeClr val="accent6"/>
                </a:solidFill>
                <a:latin typeface="Poppins" panose="00000500000000000000" pitchFamily="2" charset="0"/>
                <a:cs typeface="Poppins" panose="00000500000000000000" pitchFamily="2" charset="0"/>
              </a:rPr>
              <a:t>exit </a:t>
            </a:r>
          </a:p>
          <a:p>
            <a:r>
              <a:rPr lang="en-US" dirty="0">
                <a:solidFill>
                  <a:schemeClr val="accent6"/>
                </a:solidFill>
                <a:latin typeface="Poppins" panose="00000500000000000000" pitchFamily="2" charset="0"/>
                <a:cs typeface="Poppins" panose="00000500000000000000" pitchFamily="2" charset="0"/>
              </a:rPr>
              <a:t>int gig1/0/2 </a:t>
            </a:r>
          </a:p>
          <a:p>
            <a:r>
              <a:rPr lang="en-US" dirty="0">
                <a:solidFill>
                  <a:schemeClr val="accent6"/>
                </a:solidFill>
                <a:latin typeface="Poppins" panose="00000500000000000000" pitchFamily="2" charset="0"/>
                <a:cs typeface="Poppins" panose="00000500000000000000" pitchFamily="2" charset="0"/>
              </a:rPr>
              <a:t>switchport mode trunk</a:t>
            </a:r>
          </a:p>
          <a:p>
            <a:r>
              <a:rPr lang="en-US" dirty="0">
                <a:solidFill>
                  <a:schemeClr val="accent6"/>
                </a:solidFill>
                <a:latin typeface="Poppins" panose="00000500000000000000" pitchFamily="2" charset="0"/>
                <a:cs typeface="Poppins" panose="00000500000000000000" pitchFamily="2" charset="0"/>
              </a:rPr>
              <a:t>exit</a:t>
            </a:r>
          </a:p>
          <a:p>
            <a:r>
              <a:rPr lang="en-US" dirty="0" err="1">
                <a:solidFill>
                  <a:schemeClr val="accent6"/>
                </a:solidFill>
                <a:latin typeface="Poppins" panose="00000500000000000000" pitchFamily="2" charset="0"/>
                <a:cs typeface="Poppins" panose="00000500000000000000" pitchFamily="2" charset="0"/>
              </a:rPr>
              <a:t>vlan</a:t>
            </a:r>
            <a:r>
              <a:rPr lang="en-US" dirty="0">
                <a:solidFill>
                  <a:schemeClr val="accent6"/>
                </a:solidFill>
                <a:latin typeface="Poppins" panose="00000500000000000000" pitchFamily="2" charset="0"/>
                <a:cs typeface="Poppins" panose="00000500000000000000" pitchFamily="2" charset="0"/>
              </a:rPr>
              <a:t> 20 </a:t>
            </a:r>
          </a:p>
          <a:p>
            <a:r>
              <a:rPr lang="en-US" dirty="0">
                <a:solidFill>
                  <a:schemeClr val="accent6"/>
                </a:solidFill>
                <a:latin typeface="Poppins" panose="00000500000000000000" pitchFamily="2" charset="0"/>
                <a:cs typeface="Poppins" panose="00000500000000000000" pitchFamily="2" charset="0"/>
              </a:rPr>
              <a:t>name IT </a:t>
            </a:r>
          </a:p>
          <a:p>
            <a:r>
              <a:rPr lang="en-US" dirty="0">
                <a:solidFill>
                  <a:schemeClr val="accent6"/>
                </a:solidFill>
                <a:latin typeface="Poppins" panose="00000500000000000000" pitchFamily="2" charset="0"/>
                <a:cs typeface="Poppins" panose="00000500000000000000" pitchFamily="2" charset="0"/>
              </a:rPr>
              <a:t>exit </a:t>
            </a:r>
          </a:p>
          <a:p>
            <a:r>
              <a:rPr lang="en-US" dirty="0">
                <a:solidFill>
                  <a:schemeClr val="accent6"/>
                </a:solidFill>
                <a:latin typeface="Poppins" panose="00000500000000000000" pitchFamily="2" charset="0"/>
                <a:cs typeface="Poppins" panose="00000500000000000000" pitchFamily="2" charset="0"/>
              </a:rPr>
              <a:t>int gig1/0/3</a:t>
            </a:r>
          </a:p>
          <a:p>
            <a:r>
              <a:rPr lang="en-US" dirty="0">
                <a:solidFill>
                  <a:schemeClr val="accent6"/>
                </a:solidFill>
                <a:latin typeface="Poppins" panose="00000500000000000000" pitchFamily="2" charset="0"/>
                <a:cs typeface="Poppins" panose="00000500000000000000" pitchFamily="2" charset="0"/>
              </a:rPr>
              <a:t>switchport mode trunk</a:t>
            </a:r>
          </a:p>
          <a:p>
            <a:r>
              <a:rPr lang="en-US" dirty="0">
                <a:solidFill>
                  <a:schemeClr val="accent6"/>
                </a:solidFill>
                <a:latin typeface="Poppins" panose="00000500000000000000" pitchFamily="2" charset="0"/>
                <a:cs typeface="Poppins" panose="00000500000000000000" pitchFamily="2" charset="0"/>
              </a:rPr>
              <a:t>exit</a:t>
            </a:r>
          </a:p>
          <a:p>
            <a:r>
              <a:rPr lang="en-US" dirty="0">
                <a:solidFill>
                  <a:schemeClr val="accent6"/>
                </a:solidFill>
                <a:latin typeface="Poppins" panose="00000500000000000000" pitchFamily="2" charset="0"/>
                <a:cs typeface="Poppins" panose="00000500000000000000" pitchFamily="2" charset="0"/>
              </a:rPr>
              <a:t>------------------</a:t>
            </a:r>
            <a:r>
              <a:rPr lang="en-US" dirty="0">
                <a:solidFill>
                  <a:schemeClr val="accent6"/>
                </a:solidFill>
                <a:latin typeface="Poppins" panose="00000500000000000000" pitchFamily="2" charset="0"/>
                <a:cs typeface="Poppins" panose="00000500000000000000" pitchFamily="2" charset="0"/>
                <a:sym typeface="Wingdings" panose="05000000000000000000" pitchFamily="2" charset="2"/>
              </a:rPr>
              <a:t></a:t>
            </a:r>
            <a:endParaRPr lang="en-US" dirty="0">
              <a:solidFill>
                <a:schemeClr val="accent6"/>
              </a:solidFill>
              <a:latin typeface="Poppins" panose="00000500000000000000" pitchFamily="2" charset="0"/>
              <a:cs typeface="Poppins" panose="00000500000000000000" pitchFamily="2" charset="0"/>
            </a:endParaRPr>
          </a:p>
          <a:p>
            <a:endParaRPr lang="LID4096" dirty="0">
              <a:solidFill>
                <a:schemeClr val="accent6"/>
              </a:solidFill>
              <a:latin typeface="Poppins" panose="00000500000000000000" pitchFamily="2" charset="0"/>
              <a:cs typeface="Poppins" panose="00000500000000000000" pitchFamily="2" charset="0"/>
            </a:endParaRPr>
          </a:p>
        </p:txBody>
      </p:sp>
      <p:sp>
        <p:nvSpPr>
          <p:cNvPr id="9" name="TextBox 8">
            <a:extLst>
              <a:ext uri="{FF2B5EF4-FFF2-40B4-BE49-F238E27FC236}">
                <a16:creationId xmlns:a16="http://schemas.microsoft.com/office/drawing/2014/main" id="{F250C3B7-B6A2-6A2D-1F6F-49C1DC287835}"/>
              </a:ext>
            </a:extLst>
          </p:cNvPr>
          <p:cNvSpPr txBox="1"/>
          <p:nvPr/>
        </p:nvSpPr>
        <p:spPr>
          <a:xfrm>
            <a:off x="5002031" y="516318"/>
            <a:ext cx="3669963" cy="2031325"/>
          </a:xfrm>
          <a:prstGeom prst="rect">
            <a:avLst/>
          </a:prstGeom>
          <a:noFill/>
        </p:spPr>
        <p:txBody>
          <a:bodyPr wrap="square" rtlCol="0">
            <a:spAutoFit/>
          </a:bodyPr>
          <a:lstStyle/>
          <a:p>
            <a:r>
              <a:rPr lang="en-US" dirty="0">
                <a:solidFill>
                  <a:schemeClr val="accent6"/>
                </a:solidFill>
                <a:latin typeface="Poppins" panose="00000500000000000000" pitchFamily="2" charset="0"/>
                <a:cs typeface="Poppins" panose="00000500000000000000" pitchFamily="2" charset="0"/>
              </a:rPr>
              <a:t>-----------</a:t>
            </a:r>
            <a:r>
              <a:rPr lang="en-US" dirty="0">
                <a:solidFill>
                  <a:schemeClr val="accent6"/>
                </a:solidFill>
                <a:latin typeface="Poppins" panose="00000500000000000000" pitchFamily="2" charset="0"/>
                <a:cs typeface="Poppins" panose="00000500000000000000" pitchFamily="2" charset="0"/>
                <a:sym typeface="Wingdings" panose="05000000000000000000" pitchFamily="2" charset="2"/>
              </a:rPr>
              <a:t></a:t>
            </a:r>
            <a:endParaRPr lang="en-US" dirty="0">
              <a:solidFill>
                <a:schemeClr val="accent6"/>
              </a:solidFill>
              <a:latin typeface="Poppins" panose="00000500000000000000" pitchFamily="2" charset="0"/>
              <a:cs typeface="Poppins" panose="00000500000000000000" pitchFamily="2" charset="0"/>
            </a:endParaRPr>
          </a:p>
          <a:p>
            <a:r>
              <a:rPr lang="en-US" dirty="0" err="1">
                <a:solidFill>
                  <a:schemeClr val="accent6"/>
                </a:solidFill>
                <a:latin typeface="Poppins" panose="00000500000000000000" pitchFamily="2" charset="0"/>
                <a:cs typeface="Poppins" panose="00000500000000000000" pitchFamily="2" charset="0"/>
              </a:rPr>
              <a:t>vlan</a:t>
            </a:r>
            <a:r>
              <a:rPr lang="en-US" dirty="0">
                <a:solidFill>
                  <a:schemeClr val="accent6"/>
                </a:solidFill>
                <a:latin typeface="Poppins" panose="00000500000000000000" pitchFamily="2" charset="0"/>
                <a:cs typeface="Poppins" panose="00000500000000000000" pitchFamily="2" charset="0"/>
              </a:rPr>
              <a:t> 30</a:t>
            </a:r>
          </a:p>
          <a:p>
            <a:r>
              <a:rPr lang="en-US" dirty="0">
                <a:solidFill>
                  <a:schemeClr val="accent6"/>
                </a:solidFill>
                <a:latin typeface="Poppins" panose="00000500000000000000" pitchFamily="2" charset="0"/>
                <a:cs typeface="Poppins" panose="00000500000000000000" pitchFamily="2" charset="0"/>
              </a:rPr>
              <a:t>name Finance </a:t>
            </a:r>
          </a:p>
          <a:p>
            <a:r>
              <a:rPr lang="en-US" dirty="0">
                <a:solidFill>
                  <a:schemeClr val="accent6"/>
                </a:solidFill>
                <a:latin typeface="Poppins" panose="00000500000000000000" pitchFamily="2" charset="0"/>
                <a:cs typeface="Poppins" panose="00000500000000000000" pitchFamily="2" charset="0"/>
              </a:rPr>
              <a:t>exit </a:t>
            </a:r>
          </a:p>
          <a:p>
            <a:r>
              <a:rPr lang="en-US" dirty="0">
                <a:solidFill>
                  <a:schemeClr val="accent6"/>
                </a:solidFill>
                <a:latin typeface="Poppins" panose="00000500000000000000" pitchFamily="2" charset="0"/>
                <a:cs typeface="Poppins" panose="00000500000000000000" pitchFamily="2" charset="0"/>
              </a:rPr>
              <a:t>int gig1/0/4 </a:t>
            </a:r>
          </a:p>
          <a:p>
            <a:r>
              <a:rPr lang="en-US" dirty="0">
                <a:solidFill>
                  <a:schemeClr val="accent6"/>
                </a:solidFill>
                <a:latin typeface="Poppins" panose="00000500000000000000" pitchFamily="2" charset="0"/>
                <a:cs typeface="Poppins" panose="00000500000000000000" pitchFamily="2" charset="0"/>
              </a:rPr>
              <a:t>switchport mode trunk</a:t>
            </a:r>
          </a:p>
          <a:p>
            <a:r>
              <a:rPr lang="en-US" dirty="0">
                <a:solidFill>
                  <a:schemeClr val="accent6"/>
                </a:solidFill>
                <a:latin typeface="Poppins" panose="00000500000000000000" pitchFamily="2" charset="0"/>
                <a:cs typeface="Poppins" panose="00000500000000000000" pitchFamily="2" charset="0"/>
              </a:rPr>
              <a:t>exit</a:t>
            </a:r>
          </a:p>
          <a:p>
            <a:endParaRPr lang="en-US" dirty="0">
              <a:solidFill>
                <a:schemeClr val="accent6"/>
              </a:solidFill>
              <a:latin typeface="Poppins" panose="00000500000000000000" pitchFamily="2" charset="0"/>
              <a:cs typeface="Poppins" panose="00000500000000000000" pitchFamily="2" charset="0"/>
            </a:endParaRPr>
          </a:p>
          <a:p>
            <a:endParaRPr lang="LID4096"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42"/>
        <p:cNvGrpSpPr/>
        <p:nvPr/>
      </p:nvGrpSpPr>
      <p:grpSpPr>
        <a:xfrm>
          <a:off x="0" y="0"/>
          <a:ext cx="0" cy="0"/>
          <a:chOff x="0" y="0"/>
          <a:chExt cx="0" cy="0"/>
        </a:xfrm>
      </p:grpSpPr>
      <p:grpSp>
        <p:nvGrpSpPr>
          <p:cNvPr id="2345" name="Google Shape;2345;p52"/>
          <p:cNvGrpSpPr/>
          <p:nvPr/>
        </p:nvGrpSpPr>
        <p:grpSpPr>
          <a:xfrm flipH="1">
            <a:off x="-2124408" y="1399808"/>
            <a:ext cx="5505638" cy="5597234"/>
            <a:chOff x="6499242" y="1053762"/>
            <a:chExt cx="5505638" cy="5597234"/>
          </a:xfrm>
        </p:grpSpPr>
        <p:grpSp>
          <p:nvGrpSpPr>
            <p:cNvPr id="2346" name="Google Shape;2346;p52"/>
            <p:cNvGrpSpPr/>
            <p:nvPr/>
          </p:nvGrpSpPr>
          <p:grpSpPr>
            <a:xfrm>
              <a:off x="7989100" y="2783725"/>
              <a:ext cx="584850" cy="594450"/>
              <a:chOff x="2214950" y="5878400"/>
              <a:chExt cx="584850" cy="594450"/>
            </a:xfrm>
          </p:grpSpPr>
          <p:sp>
            <p:nvSpPr>
              <p:cNvPr id="2347" name="Google Shape;2347;p52"/>
              <p:cNvSpPr/>
              <p:nvPr/>
            </p:nvSpPr>
            <p:spPr>
              <a:xfrm>
                <a:off x="2228500" y="5891175"/>
                <a:ext cx="546575" cy="562525"/>
              </a:xfrm>
              <a:custGeom>
                <a:avLst/>
                <a:gdLst/>
                <a:ahLst/>
                <a:cxnLst/>
                <a:rect l="l" t="t" r="r" b="b"/>
                <a:pathLst>
                  <a:path w="21863" h="22501" fill="none" extrusionOk="0">
                    <a:moveTo>
                      <a:pt x="14969" y="1"/>
                    </a:moveTo>
                    <a:lnTo>
                      <a:pt x="1" y="17202"/>
                    </a:lnTo>
                    <a:lnTo>
                      <a:pt x="21862" y="22500"/>
                    </a:lnTo>
                    <a:lnTo>
                      <a:pt x="16213" y="12192"/>
                    </a:lnTo>
                    <a:lnTo>
                      <a:pt x="1" y="17202"/>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52"/>
              <p:cNvSpPr/>
              <p:nvPr/>
            </p:nvSpPr>
            <p:spPr>
              <a:xfrm>
                <a:off x="2589950" y="5878400"/>
                <a:ext cx="25550" cy="25575"/>
              </a:xfrm>
              <a:custGeom>
                <a:avLst/>
                <a:gdLst/>
                <a:ahLst/>
                <a:cxnLst/>
                <a:rect l="l" t="t" r="r" b="b"/>
                <a:pathLst>
                  <a:path w="1022" h="1023" extrusionOk="0">
                    <a:moveTo>
                      <a:pt x="1021" y="512"/>
                    </a:moveTo>
                    <a:cubicBezTo>
                      <a:pt x="1021" y="799"/>
                      <a:pt x="798" y="1022"/>
                      <a:pt x="511" y="1022"/>
                    </a:cubicBezTo>
                    <a:cubicBezTo>
                      <a:pt x="224" y="1022"/>
                      <a:pt x="0" y="799"/>
                      <a:pt x="0" y="512"/>
                    </a:cubicBezTo>
                    <a:cubicBezTo>
                      <a:pt x="0" y="256"/>
                      <a:pt x="224" y="1"/>
                      <a:pt x="511" y="1"/>
                    </a:cubicBezTo>
                    <a:cubicBezTo>
                      <a:pt x="798" y="1"/>
                      <a:pt x="1021" y="256"/>
                      <a:pt x="1021" y="51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52"/>
              <p:cNvSpPr/>
              <p:nvPr/>
            </p:nvSpPr>
            <p:spPr>
              <a:xfrm>
                <a:off x="2621050" y="6183200"/>
                <a:ext cx="25575" cy="25550"/>
              </a:xfrm>
              <a:custGeom>
                <a:avLst/>
                <a:gdLst/>
                <a:ahLst/>
                <a:cxnLst/>
                <a:rect l="l" t="t" r="r" b="b"/>
                <a:pathLst>
                  <a:path w="1023" h="1022" extrusionOk="0">
                    <a:moveTo>
                      <a:pt x="1022" y="511"/>
                    </a:moveTo>
                    <a:cubicBezTo>
                      <a:pt x="1022" y="798"/>
                      <a:pt x="799" y="1021"/>
                      <a:pt x="511" y="1021"/>
                    </a:cubicBezTo>
                    <a:cubicBezTo>
                      <a:pt x="224" y="1021"/>
                      <a:pt x="1" y="798"/>
                      <a:pt x="1" y="511"/>
                    </a:cubicBezTo>
                    <a:cubicBezTo>
                      <a:pt x="1" y="224"/>
                      <a:pt x="224" y="0"/>
                      <a:pt x="511" y="0"/>
                    </a:cubicBezTo>
                    <a:cubicBezTo>
                      <a:pt x="799"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52"/>
              <p:cNvSpPr/>
              <p:nvPr/>
            </p:nvSpPr>
            <p:spPr>
              <a:xfrm>
                <a:off x="2214950" y="6294100"/>
                <a:ext cx="42300" cy="42300"/>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52"/>
              <p:cNvSpPr/>
              <p:nvPr/>
            </p:nvSpPr>
            <p:spPr>
              <a:xfrm>
                <a:off x="2757500" y="6430525"/>
                <a:ext cx="42300" cy="42325"/>
              </a:xfrm>
              <a:custGeom>
                <a:avLst/>
                <a:gdLst/>
                <a:ahLst/>
                <a:cxnLst/>
                <a:rect l="l" t="t" r="r" b="b"/>
                <a:pathLst>
                  <a:path w="1692" h="1693" extrusionOk="0">
                    <a:moveTo>
                      <a:pt x="1692" y="830"/>
                    </a:moveTo>
                    <a:cubicBezTo>
                      <a:pt x="1692" y="1309"/>
                      <a:pt x="1309" y="1692"/>
                      <a:pt x="830" y="1692"/>
                    </a:cubicBezTo>
                    <a:cubicBezTo>
                      <a:pt x="383" y="1692"/>
                      <a:pt x="0" y="1309"/>
                      <a:pt x="0" y="830"/>
                    </a:cubicBezTo>
                    <a:cubicBezTo>
                      <a:pt x="0" y="384"/>
                      <a:pt x="383" y="1"/>
                      <a:pt x="830"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2" name="Google Shape;2352;p52"/>
            <p:cNvGrpSpPr/>
            <p:nvPr/>
          </p:nvGrpSpPr>
          <p:grpSpPr>
            <a:xfrm rot="-153375">
              <a:off x="6839463" y="4436056"/>
              <a:ext cx="927920" cy="503473"/>
              <a:chOff x="3176988" y="6051975"/>
              <a:chExt cx="927925" cy="503475"/>
            </a:xfrm>
          </p:grpSpPr>
          <p:sp>
            <p:nvSpPr>
              <p:cNvPr id="2353" name="Google Shape;2353;p52"/>
              <p:cNvSpPr/>
              <p:nvPr/>
            </p:nvSpPr>
            <p:spPr>
              <a:xfrm>
                <a:off x="3198538" y="6072725"/>
                <a:ext cx="893625" cy="472350"/>
              </a:xfrm>
              <a:custGeom>
                <a:avLst/>
                <a:gdLst/>
                <a:ahLst/>
                <a:cxnLst/>
                <a:rect l="l" t="t" r="r" b="b"/>
                <a:pathLst>
                  <a:path w="35745" h="18894" fill="none" extrusionOk="0">
                    <a:moveTo>
                      <a:pt x="0" y="1"/>
                    </a:moveTo>
                    <a:lnTo>
                      <a:pt x="6862" y="17809"/>
                    </a:lnTo>
                    <a:lnTo>
                      <a:pt x="35744" y="18894"/>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52"/>
              <p:cNvSpPr/>
              <p:nvPr/>
            </p:nvSpPr>
            <p:spPr>
              <a:xfrm>
                <a:off x="4079363" y="6529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1"/>
                      <a:pt x="511" y="1"/>
                    </a:cubicBezTo>
                    <a:cubicBezTo>
                      <a:pt x="798" y="1"/>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52"/>
              <p:cNvSpPr/>
              <p:nvPr/>
            </p:nvSpPr>
            <p:spPr>
              <a:xfrm>
                <a:off x="3176988" y="60519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52"/>
              <p:cNvSpPr/>
              <p:nvPr/>
            </p:nvSpPr>
            <p:spPr>
              <a:xfrm>
                <a:off x="3354113" y="6491600"/>
                <a:ext cx="42300" cy="42325"/>
              </a:xfrm>
              <a:custGeom>
                <a:avLst/>
                <a:gdLst/>
                <a:ahLst/>
                <a:cxnLst/>
                <a:rect l="l" t="t" r="r" b="b"/>
                <a:pathLst>
                  <a:path w="1692" h="1693" extrusionOk="0">
                    <a:moveTo>
                      <a:pt x="1692" y="830"/>
                    </a:moveTo>
                    <a:cubicBezTo>
                      <a:pt x="1692" y="1309"/>
                      <a:pt x="1309" y="1692"/>
                      <a:pt x="862" y="1692"/>
                    </a:cubicBezTo>
                    <a:cubicBezTo>
                      <a:pt x="383" y="1692"/>
                      <a:pt x="0" y="1309"/>
                      <a:pt x="0" y="830"/>
                    </a:cubicBezTo>
                    <a:cubicBezTo>
                      <a:pt x="0" y="384"/>
                      <a:pt x="383" y="1"/>
                      <a:pt x="862"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7" name="Google Shape;2357;p52"/>
            <p:cNvSpPr/>
            <p:nvPr/>
          </p:nvSpPr>
          <p:spPr>
            <a:xfrm rot="-6838413">
              <a:off x="7600446" y="3711175"/>
              <a:ext cx="42298" cy="42298"/>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8" name="Google Shape;2358;p52"/>
            <p:cNvGrpSpPr/>
            <p:nvPr/>
          </p:nvGrpSpPr>
          <p:grpSpPr>
            <a:xfrm rot="1261702" flipH="1">
              <a:off x="7143914" y="1664524"/>
              <a:ext cx="4216295" cy="4375710"/>
              <a:chOff x="9348175" y="863250"/>
              <a:chExt cx="5209825" cy="5406805"/>
            </a:xfrm>
          </p:grpSpPr>
          <p:grpSp>
            <p:nvGrpSpPr>
              <p:cNvPr id="2359" name="Google Shape;2359;p52"/>
              <p:cNvGrpSpPr/>
              <p:nvPr/>
            </p:nvGrpSpPr>
            <p:grpSpPr>
              <a:xfrm>
                <a:off x="9369050" y="884125"/>
                <a:ext cx="5160025" cy="5385930"/>
                <a:chOff x="9369050" y="884125"/>
                <a:chExt cx="5160025" cy="5385930"/>
              </a:xfrm>
            </p:grpSpPr>
            <p:sp>
              <p:nvSpPr>
                <p:cNvPr id="2360" name="Google Shape;2360;p52"/>
                <p:cNvSpPr/>
                <p:nvPr/>
              </p:nvSpPr>
              <p:spPr>
                <a:xfrm>
                  <a:off x="10744850" y="2199650"/>
                  <a:ext cx="3357500" cy="3867800"/>
                </a:xfrm>
                <a:custGeom>
                  <a:avLst/>
                  <a:gdLst/>
                  <a:ahLst/>
                  <a:cxnLst/>
                  <a:rect l="l" t="t" r="r" b="b"/>
                  <a:pathLst>
                    <a:path w="134300" h="154712" fill="none" extrusionOk="0">
                      <a:moveTo>
                        <a:pt x="134300" y="154712"/>
                      </a:moveTo>
                      <a:lnTo>
                        <a:pt x="123917" y="115431"/>
                      </a:lnTo>
                      <a:lnTo>
                        <a:pt x="82387" y="106624"/>
                      </a:lnTo>
                      <a:lnTo>
                        <a:pt x="60078" y="95277"/>
                      </a:lnTo>
                      <a:lnTo>
                        <a:pt x="41209" y="119192"/>
                      </a:lnTo>
                      <a:lnTo>
                        <a:pt x="44360" y="70140"/>
                      </a:lnTo>
                      <a:lnTo>
                        <a:pt x="12922" y="69175"/>
                      </a:lnTo>
                      <a:lnTo>
                        <a:pt x="38702" y="31470"/>
                      </a:lnTo>
                      <a:lnTo>
                        <a:pt x="28319" y="0"/>
                      </a:lnTo>
                      <a:lnTo>
                        <a:pt x="0" y="524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52"/>
                <p:cNvSpPr/>
                <p:nvPr/>
              </p:nvSpPr>
              <p:spPr>
                <a:xfrm>
                  <a:off x="10940125" y="2959875"/>
                  <a:ext cx="776300" cy="26525"/>
                </a:xfrm>
                <a:custGeom>
                  <a:avLst/>
                  <a:gdLst/>
                  <a:ahLst/>
                  <a:cxnLst/>
                  <a:rect l="l" t="t" r="r" b="b"/>
                  <a:pathLst>
                    <a:path w="31052" h="1061" fill="none" extrusionOk="0">
                      <a:moveTo>
                        <a:pt x="0" y="0"/>
                      </a:moveTo>
                      <a:lnTo>
                        <a:pt x="31052" y="106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52"/>
                <p:cNvSpPr/>
                <p:nvPr/>
              </p:nvSpPr>
              <p:spPr>
                <a:xfrm>
                  <a:off x="14057322" y="4223153"/>
                  <a:ext cx="167975" cy="2046902"/>
                </a:xfrm>
                <a:custGeom>
                  <a:avLst/>
                  <a:gdLst/>
                  <a:ahLst/>
                  <a:cxnLst/>
                  <a:rect l="l" t="t" r="r" b="b"/>
                  <a:pathLst>
                    <a:path w="6719" h="74190" fill="none" extrusionOk="0">
                      <a:moveTo>
                        <a:pt x="6719" y="0"/>
                      </a:moveTo>
                      <a:lnTo>
                        <a:pt x="1" y="7419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52"/>
                <p:cNvSpPr/>
                <p:nvPr/>
              </p:nvSpPr>
              <p:spPr>
                <a:xfrm>
                  <a:off x="12804500" y="4223150"/>
                  <a:ext cx="1724575" cy="1236775"/>
                </a:xfrm>
                <a:custGeom>
                  <a:avLst/>
                  <a:gdLst/>
                  <a:ahLst/>
                  <a:cxnLst/>
                  <a:rect l="l" t="t" r="r" b="b"/>
                  <a:pathLst>
                    <a:path w="68983" h="49471" fill="none" extrusionOk="0">
                      <a:moveTo>
                        <a:pt x="41531" y="34491"/>
                      </a:moveTo>
                      <a:lnTo>
                        <a:pt x="15944" y="49471"/>
                      </a:lnTo>
                      <a:lnTo>
                        <a:pt x="1" y="25684"/>
                      </a:lnTo>
                      <a:lnTo>
                        <a:pt x="25395" y="12569"/>
                      </a:lnTo>
                      <a:lnTo>
                        <a:pt x="41531" y="34491"/>
                      </a:lnTo>
                      <a:lnTo>
                        <a:pt x="56832" y="0"/>
                      </a:lnTo>
                      <a:lnTo>
                        <a:pt x="68983" y="2115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52"/>
                <p:cNvSpPr/>
                <p:nvPr/>
              </p:nvSpPr>
              <p:spPr>
                <a:xfrm>
                  <a:off x="12390650" y="884125"/>
                  <a:ext cx="1651450" cy="5037075"/>
                </a:xfrm>
                <a:custGeom>
                  <a:avLst/>
                  <a:gdLst/>
                  <a:ahLst/>
                  <a:cxnLst/>
                  <a:rect l="l" t="t" r="r" b="b"/>
                  <a:pathLst>
                    <a:path w="66058" h="201483" fill="none" extrusionOk="0">
                      <a:moveTo>
                        <a:pt x="51785" y="196436"/>
                      </a:moveTo>
                      <a:lnTo>
                        <a:pt x="34813" y="194989"/>
                      </a:lnTo>
                      <a:lnTo>
                        <a:pt x="32498" y="183032"/>
                      </a:lnTo>
                      <a:lnTo>
                        <a:pt x="0" y="201482"/>
                      </a:lnTo>
                      <a:lnTo>
                        <a:pt x="16555" y="159245"/>
                      </a:lnTo>
                      <a:lnTo>
                        <a:pt x="28737" y="123918"/>
                      </a:lnTo>
                      <a:lnTo>
                        <a:pt x="41949" y="146130"/>
                      </a:lnTo>
                      <a:lnTo>
                        <a:pt x="66057" y="97913"/>
                      </a:lnTo>
                      <a:lnTo>
                        <a:pt x="23273" y="97077"/>
                      </a:lnTo>
                      <a:lnTo>
                        <a:pt x="50949" y="54293"/>
                      </a:lnTo>
                      <a:lnTo>
                        <a:pt x="54935" y="30634"/>
                      </a:lnTo>
                      <a:lnTo>
                        <a:pt x="34813" y="19930"/>
                      </a:lnTo>
                      <a:lnTo>
                        <a:pt x="45067"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52"/>
                <p:cNvSpPr/>
                <p:nvPr/>
              </p:nvSpPr>
              <p:spPr>
                <a:xfrm>
                  <a:off x="11452825" y="2199650"/>
                  <a:ext cx="1519650" cy="1111425"/>
                </a:xfrm>
                <a:custGeom>
                  <a:avLst/>
                  <a:gdLst/>
                  <a:ahLst/>
                  <a:cxnLst/>
                  <a:rect l="l" t="t" r="r" b="b"/>
                  <a:pathLst>
                    <a:path w="60786" h="44457" fill="none" extrusionOk="0">
                      <a:moveTo>
                        <a:pt x="0" y="0"/>
                      </a:moveTo>
                      <a:lnTo>
                        <a:pt x="20959" y="32916"/>
                      </a:lnTo>
                      <a:lnTo>
                        <a:pt x="60786" y="44456"/>
                      </a:lnTo>
                      <a:lnTo>
                        <a:pt x="46546" y="11540"/>
                      </a:lnTo>
                      <a:lnTo>
                        <a:pt x="20959" y="32916"/>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52"/>
                <p:cNvSpPr/>
                <p:nvPr/>
              </p:nvSpPr>
              <p:spPr>
                <a:xfrm>
                  <a:off x="11712400" y="1382375"/>
                  <a:ext cx="1952000" cy="2570775"/>
                </a:xfrm>
                <a:custGeom>
                  <a:avLst/>
                  <a:gdLst/>
                  <a:ahLst/>
                  <a:cxnLst/>
                  <a:rect l="l" t="t" r="r" b="b"/>
                  <a:pathLst>
                    <a:path w="78080" h="102831" fill="none" extrusionOk="0">
                      <a:moveTo>
                        <a:pt x="61943" y="0"/>
                      </a:moveTo>
                      <a:lnTo>
                        <a:pt x="78079" y="34363"/>
                      </a:lnTo>
                      <a:lnTo>
                        <a:pt x="36163" y="44231"/>
                      </a:lnTo>
                      <a:lnTo>
                        <a:pt x="16651" y="24848"/>
                      </a:lnTo>
                      <a:lnTo>
                        <a:pt x="10576" y="65607"/>
                      </a:lnTo>
                      <a:lnTo>
                        <a:pt x="0" y="64161"/>
                      </a:lnTo>
                      <a:lnTo>
                        <a:pt x="5658" y="102831"/>
                      </a:lnTo>
                      <a:lnTo>
                        <a:pt x="12408" y="86469"/>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52"/>
                <p:cNvSpPr/>
                <p:nvPr/>
              </p:nvSpPr>
              <p:spPr>
                <a:xfrm>
                  <a:off x="13439350" y="4157250"/>
                  <a:ext cx="785950" cy="380125"/>
                </a:xfrm>
                <a:custGeom>
                  <a:avLst/>
                  <a:gdLst/>
                  <a:ahLst/>
                  <a:cxnLst/>
                  <a:rect l="l" t="t" r="r" b="b"/>
                  <a:pathLst>
                    <a:path w="31438" h="15205" fill="none" extrusionOk="0">
                      <a:moveTo>
                        <a:pt x="1" y="15205"/>
                      </a:moveTo>
                      <a:lnTo>
                        <a:pt x="31438" y="2636"/>
                      </a:lnTo>
                      <a:lnTo>
                        <a:pt x="16909" y="0"/>
                      </a:lnTo>
                      <a:close/>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52"/>
                <p:cNvSpPr/>
                <p:nvPr/>
              </p:nvSpPr>
              <p:spPr>
                <a:xfrm>
                  <a:off x="10137300" y="5289525"/>
                  <a:ext cx="474175" cy="348800"/>
                </a:xfrm>
                <a:custGeom>
                  <a:avLst/>
                  <a:gdLst/>
                  <a:ahLst/>
                  <a:cxnLst/>
                  <a:rect l="l" t="t" r="r" b="b"/>
                  <a:pathLst>
                    <a:path w="18967" h="13952" fill="none" extrusionOk="0">
                      <a:moveTo>
                        <a:pt x="18966" y="1"/>
                      </a:moveTo>
                      <a:lnTo>
                        <a:pt x="1" y="1395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52"/>
                <p:cNvSpPr/>
                <p:nvPr/>
              </p:nvSpPr>
              <p:spPr>
                <a:xfrm>
                  <a:off x="10646000" y="3651775"/>
                  <a:ext cx="421925" cy="277275"/>
                </a:xfrm>
                <a:custGeom>
                  <a:avLst/>
                  <a:gdLst/>
                  <a:ahLst/>
                  <a:cxnLst/>
                  <a:rect l="l" t="t" r="r" b="b"/>
                  <a:pathLst>
                    <a:path w="16877" h="11091" fill="none" extrusionOk="0">
                      <a:moveTo>
                        <a:pt x="16876" y="11090"/>
                      </a:moveTo>
                      <a:lnTo>
                        <a:pt x="0" y="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52"/>
                <p:cNvSpPr/>
                <p:nvPr/>
              </p:nvSpPr>
              <p:spPr>
                <a:xfrm>
                  <a:off x="12695200" y="4485125"/>
                  <a:ext cx="109325" cy="379325"/>
                </a:xfrm>
                <a:custGeom>
                  <a:avLst/>
                  <a:gdLst/>
                  <a:ahLst/>
                  <a:cxnLst/>
                  <a:rect l="l" t="t" r="r" b="b"/>
                  <a:pathLst>
                    <a:path w="4373" h="15173" fill="none" extrusionOk="0">
                      <a:moveTo>
                        <a:pt x="1" y="0"/>
                      </a:moveTo>
                      <a:lnTo>
                        <a:pt x="4373" y="1517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52"/>
                <p:cNvSpPr/>
                <p:nvPr/>
              </p:nvSpPr>
              <p:spPr>
                <a:xfrm>
                  <a:off x="9369050" y="4637000"/>
                  <a:ext cx="2406050" cy="998125"/>
                </a:xfrm>
                <a:custGeom>
                  <a:avLst/>
                  <a:gdLst/>
                  <a:ahLst/>
                  <a:cxnLst/>
                  <a:rect l="l" t="t" r="r" b="b"/>
                  <a:pathLst>
                    <a:path w="96242" h="39925" fill="none" extrusionOk="0">
                      <a:moveTo>
                        <a:pt x="76633" y="12987"/>
                      </a:moveTo>
                      <a:lnTo>
                        <a:pt x="42142" y="1"/>
                      </a:lnTo>
                      <a:lnTo>
                        <a:pt x="79880" y="39924"/>
                      </a:lnTo>
                      <a:lnTo>
                        <a:pt x="76633" y="12987"/>
                      </a:lnTo>
                      <a:lnTo>
                        <a:pt x="96241" y="21698"/>
                      </a:lnTo>
                      <a:lnTo>
                        <a:pt x="79880" y="39924"/>
                      </a:lnTo>
                      <a:lnTo>
                        <a:pt x="49696" y="26102"/>
                      </a:lnTo>
                      <a:lnTo>
                        <a:pt x="42142" y="1"/>
                      </a:lnTo>
                      <a:lnTo>
                        <a:pt x="1" y="22630"/>
                      </a:lnTo>
                      <a:lnTo>
                        <a:pt x="49696" y="2610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52"/>
                <p:cNvSpPr/>
                <p:nvPr/>
              </p:nvSpPr>
              <p:spPr>
                <a:xfrm>
                  <a:off x="11853825" y="3610800"/>
                  <a:ext cx="1328400" cy="970775"/>
                </a:xfrm>
                <a:custGeom>
                  <a:avLst/>
                  <a:gdLst/>
                  <a:ahLst/>
                  <a:cxnLst/>
                  <a:rect l="l" t="t" r="r" b="b"/>
                  <a:pathLst>
                    <a:path w="53136" h="38831" fill="none" extrusionOk="0">
                      <a:moveTo>
                        <a:pt x="15719" y="38831"/>
                      </a:moveTo>
                      <a:lnTo>
                        <a:pt x="33656" y="34973"/>
                      </a:lnTo>
                      <a:lnTo>
                        <a:pt x="50210" y="14851"/>
                      </a:lnTo>
                      <a:lnTo>
                        <a:pt x="1" y="13694"/>
                      </a:lnTo>
                      <a:lnTo>
                        <a:pt x="15719" y="38831"/>
                      </a:lnTo>
                      <a:lnTo>
                        <a:pt x="50210" y="14851"/>
                      </a:lnTo>
                      <a:lnTo>
                        <a:pt x="53135" y="0"/>
                      </a:lnTo>
                      <a:lnTo>
                        <a:pt x="1" y="13694"/>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52"/>
                <p:cNvSpPr/>
                <p:nvPr/>
              </p:nvSpPr>
              <p:spPr>
                <a:xfrm>
                  <a:off x="10941725" y="1359075"/>
                  <a:ext cx="1862800" cy="4221400"/>
                </a:xfrm>
                <a:custGeom>
                  <a:avLst/>
                  <a:gdLst/>
                  <a:ahLst/>
                  <a:cxnLst/>
                  <a:rect l="l" t="t" r="r" b="b"/>
                  <a:pathLst>
                    <a:path w="74512" h="168856" fill="none" extrusionOk="0">
                      <a:moveTo>
                        <a:pt x="55353" y="157958"/>
                      </a:moveTo>
                      <a:lnTo>
                        <a:pt x="41210" y="168855"/>
                      </a:lnTo>
                      <a:lnTo>
                        <a:pt x="33334" y="152815"/>
                      </a:lnTo>
                      <a:lnTo>
                        <a:pt x="55353" y="157958"/>
                      </a:lnTo>
                      <a:lnTo>
                        <a:pt x="74512" y="140247"/>
                      </a:lnTo>
                      <a:lnTo>
                        <a:pt x="33334" y="152815"/>
                      </a:lnTo>
                      <a:lnTo>
                        <a:pt x="5047" y="102798"/>
                      </a:lnTo>
                      <a:lnTo>
                        <a:pt x="1" y="64128"/>
                      </a:lnTo>
                      <a:lnTo>
                        <a:pt x="20444" y="33623"/>
                      </a:lnTo>
                      <a:lnTo>
                        <a:pt x="47478" y="25780"/>
                      </a:lnTo>
                      <a:lnTo>
                        <a:pt x="47157" y="1865"/>
                      </a:lnTo>
                      <a:lnTo>
                        <a:pt x="65415" y="0"/>
                      </a:lnTo>
                      <a:lnTo>
                        <a:pt x="47478" y="2578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52"/>
                <p:cNvSpPr/>
                <p:nvPr/>
              </p:nvSpPr>
              <p:spPr>
                <a:xfrm>
                  <a:off x="11631225" y="5472750"/>
                  <a:ext cx="744175" cy="196925"/>
                </a:xfrm>
                <a:custGeom>
                  <a:avLst/>
                  <a:gdLst/>
                  <a:ahLst/>
                  <a:cxnLst/>
                  <a:rect l="l" t="t" r="r" b="b"/>
                  <a:pathLst>
                    <a:path w="29767" h="7877" fill="none" extrusionOk="0">
                      <a:moveTo>
                        <a:pt x="1" y="7876"/>
                      </a:moveTo>
                      <a:lnTo>
                        <a:pt x="13630" y="4308"/>
                      </a:lnTo>
                      <a:lnTo>
                        <a:pt x="29766"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52"/>
                <p:cNvSpPr/>
                <p:nvPr/>
              </p:nvSpPr>
              <p:spPr>
                <a:xfrm>
                  <a:off x="10422600" y="4566275"/>
                  <a:ext cx="712025" cy="70750"/>
                </a:xfrm>
                <a:custGeom>
                  <a:avLst/>
                  <a:gdLst/>
                  <a:ahLst/>
                  <a:cxnLst/>
                  <a:rect l="l" t="t" r="r" b="b"/>
                  <a:pathLst>
                    <a:path w="28481" h="2830" fill="none" extrusionOk="0">
                      <a:moveTo>
                        <a:pt x="0" y="2830"/>
                      </a:moveTo>
                      <a:lnTo>
                        <a:pt x="28480"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52"/>
                <p:cNvSpPr/>
                <p:nvPr/>
              </p:nvSpPr>
              <p:spPr>
                <a:xfrm>
                  <a:off x="13862050" y="3331925"/>
                  <a:ext cx="179225" cy="825350"/>
                </a:xfrm>
                <a:custGeom>
                  <a:avLst/>
                  <a:gdLst/>
                  <a:ahLst/>
                  <a:cxnLst/>
                  <a:rect l="l" t="t" r="r" b="b"/>
                  <a:pathLst>
                    <a:path w="7169" h="33014" fill="none" extrusionOk="0">
                      <a:moveTo>
                        <a:pt x="1" y="33013"/>
                      </a:moveTo>
                      <a:lnTo>
                        <a:pt x="7169"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52"/>
                <p:cNvSpPr/>
                <p:nvPr/>
              </p:nvSpPr>
              <p:spPr>
                <a:xfrm>
                  <a:off x="12398675" y="1151725"/>
                  <a:ext cx="178425" cy="206575"/>
                </a:xfrm>
                <a:custGeom>
                  <a:avLst/>
                  <a:gdLst/>
                  <a:ahLst/>
                  <a:cxnLst/>
                  <a:rect l="l" t="t" r="r" b="b"/>
                  <a:pathLst>
                    <a:path w="7137" h="8263" fill="none" extrusionOk="0">
                      <a:moveTo>
                        <a:pt x="7137" y="8262"/>
                      </a:moveTo>
                      <a:lnTo>
                        <a:pt x="1"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8" name="Google Shape;2378;p52"/>
              <p:cNvGrpSpPr/>
              <p:nvPr/>
            </p:nvGrpSpPr>
            <p:grpSpPr>
              <a:xfrm>
                <a:off x="9348175" y="863250"/>
                <a:ext cx="5209825" cy="5078850"/>
                <a:chOff x="9348175" y="863250"/>
                <a:chExt cx="5209825" cy="5078850"/>
              </a:xfrm>
            </p:grpSpPr>
            <p:sp>
              <p:nvSpPr>
                <p:cNvPr id="2379" name="Google Shape;2379;p52"/>
                <p:cNvSpPr/>
                <p:nvPr/>
              </p:nvSpPr>
              <p:spPr>
                <a:xfrm>
                  <a:off x="10724750" y="2312150"/>
                  <a:ext cx="41825" cy="41825"/>
                </a:xfrm>
                <a:custGeom>
                  <a:avLst/>
                  <a:gdLst/>
                  <a:ahLst/>
                  <a:cxnLst/>
                  <a:rect l="l" t="t" r="r" b="b"/>
                  <a:pathLst>
                    <a:path w="1673" h="1673" extrusionOk="0">
                      <a:moveTo>
                        <a:pt x="836" y="1"/>
                      </a:moveTo>
                      <a:cubicBezTo>
                        <a:pt x="386" y="1"/>
                        <a:pt x="1" y="386"/>
                        <a:pt x="1" y="836"/>
                      </a:cubicBezTo>
                      <a:cubicBezTo>
                        <a:pt x="1" y="1286"/>
                        <a:pt x="386" y="1672"/>
                        <a:pt x="836" y="1672"/>
                      </a:cubicBezTo>
                      <a:cubicBezTo>
                        <a:pt x="1318" y="1672"/>
                        <a:pt x="1672" y="1286"/>
                        <a:pt x="1672" y="836"/>
                      </a:cubicBezTo>
                      <a:cubicBezTo>
                        <a:pt x="1672"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52"/>
                <p:cNvSpPr/>
                <p:nvPr/>
              </p:nvSpPr>
              <p:spPr>
                <a:xfrm>
                  <a:off x="12107775" y="1979450"/>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52"/>
                <p:cNvSpPr/>
                <p:nvPr/>
              </p:nvSpPr>
              <p:spPr>
                <a:xfrm>
                  <a:off x="12959600" y="328210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52"/>
                <p:cNvSpPr/>
                <p:nvPr/>
              </p:nvSpPr>
              <p:spPr>
                <a:xfrm>
                  <a:off x="13743125" y="1628275"/>
                  <a:ext cx="41800" cy="42625"/>
                </a:xfrm>
                <a:custGeom>
                  <a:avLst/>
                  <a:gdLst/>
                  <a:ahLst/>
                  <a:cxnLst/>
                  <a:rect l="l" t="t" r="r" b="b"/>
                  <a:pathLst>
                    <a:path w="1672" h="1705" extrusionOk="0">
                      <a:moveTo>
                        <a:pt x="836" y="1"/>
                      </a:moveTo>
                      <a:cubicBezTo>
                        <a:pt x="354" y="1"/>
                        <a:pt x="0" y="386"/>
                        <a:pt x="0" y="868"/>
                      </a:cubicBezTo>
                      <a:cubicBezTo>
                        <a:pt x="0" y="1318"/>
                        <a:pt x="354" y="1704"/>
                        <a:pt x="836" y="1704"/>
                      </a:cubicBezTo>
                      <a:cubicBezTo>
                        <a:pt x="1286" y="1704"/>
                        <a:pt x="1672" y="1318"/>
                        <a:pt x="1672" y="868"/>
                      </a:cubicBezTo>
                      <a:cubicBezTo>
                        <a:pt x="1672" y="386"/>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52"/>
                <p:cNvSpPr/>
                <p:nvPr/>
              </p:nvSpPr>
              <p:spPr>
                <a:xfrm>
                  <a:off x="11690700" y="2964675"/>
                  <a:ext cx="42600" cy="42625"/>
                </a:xfrm>
                <a:custGeom>
                  <a:avLst/>
                  <a:gdLst/>
                  <a:ahLst/>
                  <a:cxnLst/>
                  <a:rect l="l" t="t" r="r" b="b"/>
                  <a:pathLst>
                    <a:path w="1704" h="1705" extrusionOk="0">
                      <a:moveTo>
                        <a:pt x="868" y="1"/>
                      </a:moveTo>
                      <a:cubicBezTo>
                        <a:pt x="386" y="1"/>
                        <a:pt x="0" y="387"/>
                        <a:pt x="0" y="869"/>
                      </a:cubicBezTo>
                      <a:cubicBezTo>
                        <a:pt x="0" y="1319"/>
                        <a:pt x="386" y="1705"/>
                        <a:pt x="868" y="1705"/>
                      </a:cubicBezTo>
                      <a:cubicBezTo>
                        <a:pt x="1318" y="1705"/>
                        <a:pt x="1704" y="1319"/>
                        <a:pt x="1704" y="869"/>
                      </a:cubicBezTo>
                      <a:cubicBezTo>
                        <a:pt x="1704" y="387"/>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52"/>
                <p:cNvSpPr/>
                <p:nvPr/>
              </p:nvSpPr>
              <p:spPr>
                <a:xfrm>
                  <a:off x="12671100" y="4466625"/>
                  <a:ext cx="42625" cy="41825"/>
                </a:xfrm>
                <a:custGeom>
                  <a:avLst/>
                  <a:gdLst/>
                  <a:ahLst/>
                  <a:cxnLst/>
                  <a:rect l="l" t="t" r="r" b="b"/>
                  <a:pathLst>
                    <a:path w="1705" h="1673" extrusionOk="0">
                      <a:moveTo>
                        <a:pt x="836" y="1"/>
                      </a:moveTo>
                      <a:cubicBezTo>
                        <a:pt x="386" y="1"/>
                        <a:pt x="1" y="387"/>
                        <a:pt x="1" y="837"/>
                      </a:cubicBezTo>
                      <a:cubicBezTo>
                        <a:pt x="1" y="1319"/>
                        <a:pt x="386" y="1672"/>
                        <a:pt x="836" y="1672"/>
                      </a:cubicBezTo>
                      <a:cubicBezTo>
                        <a:pt x="1318" y="1672"/>
                        <a:pt x="1704" y="1319"/>
                        <a:pt x="1704" y="837"/>
                      </a:cubicBezTo>
                      <a:cubicBezTo>
                        <a:pt x="1704" y="387"/>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52"/>
                <p:cNvSpPr/>
                <p:nvPr/>
              </p:nvSpPr>
              <p:spPr>
                <a:xfrm>
                  <a:off x="9348175" y="5181850"/>
                  <a:ext cx="42600" cy="42625"/>
                </a:xfrm>
                <a:custGeom>
                  <a:avLst/>
                  <a:gdLst/>
                  <a:ahLst/>
                  <a:cxnLst/>
                  <a:rect l="l" t="t" r="r" b="b"/>
                  <a:pathLst>
                    <a:path w="1704" h="1705" extrusionOk="0">
                      <a:moveTo>
                        <a:pt x="836" y="1"/>
                      </a:moveTo>
                      <a:cubicBezTo>
                        <a:pt x="386" y="1"/>
                        <a:pt x="0" y="386"/>
                        <a:pt x="0" y="836"/>
                      </a:cubicBezTo>
                      <a:cubicBezTo>
                        <a:pt x="0" y="1318"/>
                        <a:pt x="386" y="1704"/>
                        <a:pt x="836" y="1704"/>
                      </a:cubicBezTo>
                      <a:cubicBezTo>
                        <a:pt x="1318" y="1704"/>
                        <a:pt x="1704" y="1318"/>
                        <a:pt x="1704" y="836"/>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52"/>
                <p:cNvSpPr/>
                <p:nvPr/>
              </p:nvSpPr>
              <p:spPr>
                <a:xfrm>
                  <a:off x="11122550" y="4545400"/>
                  <a:ext cx="41800" cy="41800"/>
                </a:xfrm>
                <a:custGeom>
                  <a:avLst/>
                  <a:gdLst/>
                  <a:ahLst/>
                  <a:cxnLst/>
                  <a:rect l="l" t="t" r="r" b="b"/>
                  <a:pathLst>
                    <a:path w="1672" h="1672" extrusionOk="0">
                      <a:moveTo>
                        <a:pt x="836" y="0"/>
                      </a:moveTo>
                      <a:cubicBezTo>
                        <a:pt x="386" y="0"/>
                        <a:pt x="0" y="354"/>
                        <a:pt x="0" y="836"/>
                      </a:cubicBezTo>
                      <a:cubicBezTo>
                        <a:pt x="0" y="1286"/>
                        <a:pt x="386" y="1672"/>
                        <a:pt x="836" y="1672"/>
                      </a:cubicBezTo>
                      <a:cubicBezTo>
                        <a:pt x="1318" y="1672"/>
                        <a:pt x="1672" y="1286"/>
                        <a:pt x="1672" y="836"/>
                      </a:cubicBezTo>
                      <a:cubicBezTo>
                        <a:pt x="1672" y="354"/>
                        <a:pt x="1318"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52"/>
                <p:cNvSpPr/>
                <p:nvPr/>
              </p:nvSpPr>
              <p:spPr>
                <a:xfrm>
                  <a:off x="10115625" y="5616600"/>
                  <a:ext cx="42600" cy="42625"/>
                </a:xfrm>
                <a:custGeom>
                  <a:avLst/>
                  <a:gdLst/>
                  <a:ahLst/>
                  <a:cxnLst/>
                  <a:rect l="l" t="t" r="r" b="b"/>
                  <a:pathLst>
                    <a:path w="1704" h="1705" extrusionOk="0">
                      <a:moveTo>
                        <a:pt x="868" y="1"/>
                      </a:moveTo>
                      <a:cubicBezTo>
                        <a:pt x="386" y="1"/>
                        <a:pt x="0" y="386"/>
                        <a:pt x="0" y="869"/>
                      </a:cubicBezTo>
                      <a:cubicBezTo>
                        <a:pt x="0" y="1319"/>
                        <a:pt x="386" y="1704"/>
                        <a:pt x="868" y="1704"/>
                      </a:cubicBezTo>
                      <a:cubicBezTo>
                        <a:pt x="1318" y="1704"/>
                        <a:pt x="1704" y="1319"/>
                        <a:pt x="1704" y="869"/>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52"/>
                <p:cNvSpPr/>
                <p:nvPr/>
              </p:nvSpPr>
              <p:spPr>
                <a:xfrm>
                  <a:off x="12002500" y="3531225"/>
                  <a:ext cx="42600" cy="41825"/>
                </a:xfrm>
                <a:custGeom>
                  <a:avLst/>
                  <a:gdLst/>
                  <a:ahLst/>
                  <a:cxnLst/>
                  <a:rect l="l" t="t" r="r" b="b"/>
                  <a:pathLst>
                    <a:path w="1704" h="1673" extrusionOk="0">
                      <a:moveTo>
                        <a:pt x="836" y="1"/>
                      </a:moveTo>
                      <a:cubicBezTo>
                        <a:pt x="386" y="1"/>
                        <a:pt x="0" y="354"/>
                        <a:pt x="0" y="837"/>
                      </a:cubicBezTo>
                      <a:cubicBezTo>
                        <a:pt x="0" y="1287"/>
                        <a:pt x="386" y="1672"/>
                        <a:pt x="836" y="1672"/>
                      </a:cubicBezTo>
                      <a:cubicBezTo>
                        <a:pt x="1318" y="1672"/>
                        <a:pt x="1704" y="1287"/>
                        <a:pt x="1704" y="837"/>
                      </a:cubicBezTo>
                      <a:cubicBezTo>
                        <a:pt x="1704" y="354"/>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52"/>
                <p:cNvSpPr/>
                <p:nvPr/>
              </p:nvSpPr>
              <p:spPr>
                <a:xfrm>
                  <a:off x="10624300" y="3630075"/>
                  <a:ext cx="42625" cy="42625"/>
                </a:xfrm>
                <a:custGeom>
                  <a:avLst/>
                  <a:gdLst/>
                  <a:ahLst/>
                  <a:cxnLst/>
                  <a:rect l="l" t="t" r="r" b="b"/>
                  <a:pathLst>
                    <a:path w="1705" h="1705" extrusionOk="0">
                      <a:moveTo>
                        <a:pt x="868" y="1"/>
                      </a:moveTo>
                      <a:cubicBezTo>
                        <a:pt x="386" y="1"/>
                        <a:pt x="0" y="386"/>
                        <a:pt x="0" y="868"/>
                      </a:cubicBezTo>
                      <a:cubicBezTo>
                        <a:pt x="0" y="1318"/>
                        <a:pt x="386" y="1704"/>
                        <a:pt x="868" y="1704"/>
                      </a:cubicBezTo>
                      <a:cubicBezTo>
                        <a:pt x="1318" y="1704"/>
                        <a:pt x="1704" y="1318"/>
                        <a:pt x="1704" y="868"/>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52"/>
                <p:cNvSpPr/>
                <p:nvPr/>
              </p:nvSpPr>
              <p:spPr>
                <a:xfrm>
                  <a:off x="13161300" y="3589900"/>
                  <a:ext cx="41825" cy="42600"/>
                </a:xfrm>
                <a:custGeom>
                  <a:avLst/>
                  <a:gdLst/>
                  <a:ahLst/>
                  <a:cxnLst/>
                  <a:rect l="l" t="t" r="r" b="b"/>
                  <a:pathLst>
                    <a:path w="1673" h="1704" extrusionOk="0">
                      <a:moveTo>
                        <a:pt x="836" y="0"/>
                      </a:moveTo>
                      <a:cubicBezTo>
                        <a:pt x="354" y="0"/>
                        <a:pt x="1" y="386"/>
                        <a:pt x="1" y="836"/>
                      </a:cubicBezTo>
                      <a:cubicBezTo>
                        <a:pt x="1" y="1318"/>
                        <a:pt x="354" y="1704"/>
                        <a:pt x="836" y="1704"/>
                      </a:cubicBezTo>
                      <a:cubicBezTo>
                        <a:pt x="1319" y="1704"/>
                        <a:pt x="1672" y="1318"/>
                        <a:pt x="1672" y="836"/>
                      </a:cubicBezTo>
                      <a:cubicBezTo>
                        <a:pt x="1672" y="386"/>
                        <a:pt x="1319"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52"/>
                <p:cNvSpPr/>
                <p:nvPr/>
              </p:nvSpPr>
              <p:spPr>
                <a:xfrm>
                  <a:off x="14516200" y="473905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52"/>
                <p:cNvSpPr/>
                <p:nvPr/>
              </p:nvSpPr>
              <p:spPr>
                <a:xfrm>
                  <a:off x="13821075" y="5063725"/>
                  <a:ext cx="42600" cy="42600"/>
                </a:xfrm>
                <a:custGeom>
                  <a:avLst/>
                  <a:gdLst/>
                  <a:ahLst/>
                  <a:cxnLst/>
                  <a:rect l="l" t="t" r="r" b="b"/>
                  <a:pathLst>
                    <a:path w="1704" h="1704" extrusionOk="0">
                      <a:moveTo>
                        <a:pt x="868" y="0"/>
                      </a:moveTo>
                      <a:cubicBezTo>
                        <a:pt x="386" y="0"/>
                        <a:pt x="0" y="386"/>
                        <a:pt x="0" y="868"/>
                      </a:cubicBezTo>
                      <a:cubicBezTo>
                        <a:pt x="0" y="1318"/>
                        <a:pt x="386" y="1704"/>
                        <a:pt x="868" y="1704"/>
                      </a:cubicBezTo>
                      <a:cubicBezTo>
                        <a:pt x="1318" y="1704"/>
                        <a:pt x="1704" y="1318"/>
                        <a:pt x="1704" y="868"/>
                      </a:cubicBezTo>
                      <a:cubicBezTo>
                        <a:pt x="1704" y="386"/>
                        <a:pt x="1318" y="0"/>
                        <a:pt x="86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52"/>
                <p:cNvSpPr/>
                <p:nvPr/>
              </p:nvSpPr>
              <p:spPr>
                <a:xfrm>
                  <a:off x="13674800" y="5776525"/>
                  <a:ext cx="41825" cy="42625"/>
                </a:xfrm>
                <a:custGeom>
                  <a:avLst/>
                  <a:gdLst/>
                  <a:ahLst/>
                  <a:cxnLst/>
                  <a:rect l="l" t="t" r="r" b="b"/>
                  <a:pathLst>
                    <a:path w="1673" h="1705" extrusionOk="0">
                      <a:moveTo>
                        <a:pt x="837" y="0"/>
                      </a:moveTo>
                      <a:cubicBezTo>
                        <a:pt x="387" y="0"/>
                        <a:pt x="1" y="386"/>
                        <a:pt x="1" y="836"/>
                      </a:cubicBezTo>
                      <a:cubicBezTo>
                        <a:pt x="1" y="1318"/>
                        <a:pt x="387" y="1704"/>
                        <a:pt x="837" y="1704"/>
                      </a:cubicBezTo>
                      <a:cubicBezTo>
                        <a:pt x="1319" y="1704"/>
                        <a:pt x="1673" y="1318"/>
                        <a:pt x="1673" y="836"/>
                      </a:cubicBezTo>
                      <a:cubicBezTo>
                        <a:pt x="1673"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52"/>
                <p:cNvSpPr/>
                <p:nvPr/>
              </p:nvSpPr>
              <p:spPr>
                <a:xfrm>
                  <a:off x="13244075" y="5739550"/>
                  <a:ext cx="42625" cy="41825"/>
                </a:xfrm>
                <a:custGeom>
                  <a:avLst/>
                  <a:gdLst/>
                  <a:ahLst/>
                  <a:cxnLst/>
                  <a:rect l="l" t="t" r="r" b="b"/>
                  <a:pathLst>
                    <a:path w="1705" h="1673" extrusionOk="0">
                      <a:moveTo>
                        <a:pt x="868" y="1"/>
                      </a:moveTo>
                      <a:cubicBezTo>
                        <a:pt x="386" y="1"/>
                        <a:pt x="1" y="354"/>
                        <a:pt x="1" y="837"/>
                      </a:cubicBezTo>
                      <a:cubicBezTo>
                        <a:pt x="1" y="1319"/>
                        <a:pt x="386" y="1672"/>
                        <a:pt x="868" y="1672"/>
                      </a:cubicBezTo>
                      <a:cubicBezTo>
                        <a:pt x="1318" y="1672"/>
                        <a:pt x="1704" y="1319"/>
                        <a:pt x="1704" y="837"/>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52"/>
                <p:cNvSpPr/>
                <p:nvPr/>
              </p:nvSpPr>
              <p:spPr>
                <a:xfrm>
                  <a:off x="12369750" y="5899475"/>
                  <a:ext cx="42600" cy="42625"/>
                </a:xfrm>
                <a:custGeom>
                  <a:avLst/>
                  <a:gdLst/>
                  <a:ahLst/>
                  <a:cxnLst/>
                  <a:rect l="l" t="t" r="r" b="b"/>
                  <a:pathLst>
                    <a:path w="1704" h="1705" extrusionOk="0">
                      <a:moveTo>
                        <a:pt x="836" y="1"/>
                      </a:moveTo>
                      <a:cubicBezTo>
                        <a:pt x="386" y="1"/>
                        <a:pt x="0" y="386"/>
                        <a:pt x="0" y="868"/>
                      </a:cubicBezTo>
                      <a:cubicBezTo>
                        <a:pt x="0" y="1319"/>
                        <a:pt x="386" y="1704"/>
                        <a:pt x="836" y="1704"/>
                      </a:cubicBezTo>
                      <a:cubicBezTo>
                        <a:pt x="1318" y="1704"/>
                        <a:pt x="1704" y="1319"/>
                        <a:pt x="1704" y="868"/>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52"/>
                <p:cNvSpPr/>
                <p:nvPr/>
              </p:nvSpPr>
              <p:spPr>
                <a:xfrm>
                  <a:off x="11950250" y="5549100"/>
                  <a:ext cx="42625" cy="41825"/>
                </a:xfrm>
                <a:custGeom>
                  <a:avLst/>
                  <a:gdLst/>
                  <a:ahLst/>
                  <a:cxnLst/>
                  <a:rect l="l" t="t" r="r" b="b"/>
                  <a:pathLst>
                    <a:path w="1705" h="1673" extrusionOk="0">
                      <a:moveTo>
                        <a:pt x="869" y="1"/>
                      </a:moveTo>
                      <a:cubicBezTo>
                        <a:pt x="387" y="1"/>
                        <a:pt x="1" y="354"/>
                        <a:pt x="1" y="836"/>
                      </a:cubicBezTo>
                      <a:cubicBezTo>
                        <a:pt x="1" y="1286"/>
                        <a:pt x="387" y="1672"/>
                        <a:pt x="869" y="1672"/>
                      </a:cubicBezTo>
                      <a:cubicBezTo>
                        <a:pt x="1319" y="1672"/>
                        <a:pt x="1705" y="1286"/>
                        <a:pt x="1705" y="836"/>
                      </a:cubicBezTo>
                      <a:cubicBezTo>
                        <a:pt x="1705" y="354"/>
                        <a:pt x="1319" y="1"/>
                        <a:pt x="86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52"/>
                <p:cNvSpPr/>
                <p:nvPr/>
              </p:nvSpPr>
              <p:spPr>
                <a:xfrm>
                  <a:off x="11609525" y="5647950"/>
                  <a:ext cx="42625" cy="42625"/>
                </a:xfrm>
                <a:custGeom>
                  <a:avLst/>
                  <a:gdLst/>
                  <a:ahLst/>
                  <a:cxnLst/>
                  <a:rect l="l" t="t" r="r" b="b"/>
                  <a:pathLst>
                    <a:path w="1705" h="1705" extrusionOk="0">
                      <a:moveTo>
                        <a:pt x="869" y="0"/>
                      </a:moveTo>
                      <a:cubicBezTo>
                        <a:pt x="386" y="0"/>
                        <a:pt x="1" y="386"/>
                        <a:pt x="1" y="868"/>
                      </a:cubicBezTo>
                      <a:cubicBezTo>
                        <a:pt x="1" y="1318"/>
                        <a:pt x="386" y="1704"/>
                        <a:pt x="869" y="1704"/>
                      </a:cubicBezTo>
                      <a:cubicBezTo>
                        <a:pt x="1319" y="1704"/>
                        <a:pt x="1704" y="1318"/>
                        <a:pt x="1704" y="868"/>
                      </a:cubicBezTo>
                      <a:cubicBezTo>
                        <a:pt x="1704" y="386"/>
                        <a:pt x="1319" y="0"/>
                        <a:pt x="86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52"/>
                <p:cNvSpPr/>
                <p:nvPr/>
              </p:nvSpPr>
              <p:spPr>
                <a:xfrm>
                  <a:off x="11266375" y="4940775"/>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52"/>
                <p:cNvSpPr/>
                <p:nvPr/>
              </p:nvSpPr>
              <p:spPr>
                <a:xfrm>
                  <a:off x="13496400" y="863250"/>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52"/>
                <p:cNvSpPr/>
                <p:nvPr/>
              </p:nvSpPr>
              <p:spPr>
                <a:xfrm>
                  <a:off x="12099725" y="1387200"/>
                  <a:ext cx="42625" cy="42600"/>
                </a:xfrm>
                <a:custGeom>
                  <a:avLst/>
                  <a:gdLst/>
                  <a:ahLst/>
                  <a:cxnLst/>
                  <a:rect l="l" t="t" r="r" b="b"/>
                  <a:pathLst>
                    <a:path w="1705" h="1704" extrusionOk="0">
                      <a:moveTo>
                        <a:pt x="837" y="0"/>
                      </a:moveTo>
                      <a:cubicBezTo>
                        <a:pt x="387" y="0"/>
                        <a:pt x="1" y="386"/>
                        <a:pt x="1" y="868"/>
                      </a:cubicBezTo>
                      <a:cubicBezTo>
                        <a:pt x="1" y="1318"/>
                        <a:pt x="387" y="1704"/>
                        <a:pt x="837" y="1704"/>
                      </a:cubicBezTo>
                      <a:cubicBezTo>
                        <a:pt x="1319" y="1704"/>
                        <a:pt x="1704" y="1318"/>
                        <a:pt x="1704" y="868"/>
                      </a:cubicBezTo>
                      <a:cubicBezTo>
                        <a:pt x="1704"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52"/>
                <p:cNvSpPr/>
                <p:nvPr/>
              </p:nvSpPr>
              <p:spPr>
                <a:xfrm>
                  <a:off x="12372150" y="1127625"/>
                  <a:ext cx="42625" cy="42625"/>
                </a:xfrm>
                <a:custGeom>
                  <a:avLst/>
                  <a:gdLst/>
                  <a:ahLst/>
                  <a:cxnLst/>
                  <a:rect l="l" t="t" r="r" b="b"/>
                  <a:pathLst>
                    <a:path w="1705" h="1705" extrusionOk="0">
                      <a:moveTo>
                        <a:pt x="837" y="1"/>
                      </a:moveTo>
                      <a:cubicBezTo>
                        <a:pt x="386" y="1"/>
                        <a:pt x="1" y="386"/>
                        <a:pt x="1" y="868"/>
                      </a:cubicBezTo>
                      <a:cubicBezTo>
                        <a:pt x="1" y="1318"/>
                        <a:pt x="386" y="1704"/>
                        <a:pt x="837" y="1704"/>
                      </a:cubicBezTo>
                      <a:cubicBezTo>
                        <a:pt x="1319" y="1704"/>
                        <a:pt x="1704" y="1318"/>
                        <a:pt x="1704" y="868"/>
                      </a:cubicBezTo>
                      <a:cubicBezTo>
                        <a:pt x="1704" y="386"/>
                        <a:pt x="1319" y="1"/>
                        <a:pt x="83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52"/>
                <p:cNvSpPr/>
                <p:nvPr/>
              </p:nvSpPr>
              <p:spPr>
                <a:xfrm>
                  <a:off x="13247300" y="1361475"/>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52"/>
                <p:cNvSpPr/>
                <p:nvPr/>
              </p:nvSpPr>
              <p:spPr>
                <a:xfrm>
                  <a:off x="10904750" y="2926100"/>
                  <a:ext cx="69150" cy="69150"/>
                </a:xfrm>
                <a:custGeom>
                  <a:avLst/>
                  <a:gdLst/>
                  <a:ahLst/>
                  <a:cxnLst/>
                  <a:rect l="l" t="t" r="r" b="b"/>
                  <a:pathLst>
                    <a:path w="2766" h="2766" extrusionOk="0">
                      <a:moveTo>
                        <a:pt x="1383" y="1"/>
                      </a:moveTo>
                      <a:cubicBezTo>
                        <a:pt x="644" y="1"/>
                        <a:pt x="1" y="644"/>
                        <a:pt x="1" y="1383"/>
                      </a:cubicBezTo>
                      <a:cubicBezTo>
                        <a:pt x="1" y="2155"/>
                        <a:pt x="644" y="2765"/>
                        <a:pt x="1383" y="2765"/>
                      </a:cubicBezTo>
                      <a:cubicBezTo>
                        <a:pt x="2155" y="2765"/>
                        <a:pt x="2765" y="2155"/>
                        <a:pt x="2765" y="1383"/>
                      </a:cubicBezTo>
                      <a:cubicBezTo>
                        <a:pt x="2765" y="644"/>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52"/>
                <p:cNvSpPr/>
                <p:nvPr/>
              </p:nvSpPr>
              <p:spPr>
                <a:xfrm>
                  <a:off x="11940625" y="2983975"/>
                  <a:ext cx="68325" cy="69125"/>
                </a:xfrm>
                <a:custGeom>
                  <a:avLst/>
                  <a:gdLst/>
                  <a:ahLst/>
                  <a:cxnLst/>
                  <a:rect l="l" t="t" r="r" b="b"/>
                  <a:pathLst>
                    <a:path w="2733" h="2765" extrusionOk="0">
                      <a:moveTo>
                        <a:pt x="1350" y="0"/>
                      </a:moveTo>
                      <a:cubicBezTo>
                        <a:pt x="611" y="0"/>
                        <a:pt x="0" y="611"/>
                        <a:pt x="0" y="1383"/>
                      </a:cubicBezTo>
                      <a:cubicBezTo>
                        <a:pt x="0" y="2122"/>
                        <a:pt x="611" y="2765"/>
                        <a:pt x="1350" y="2765"/>
                      </a:cubicBezTo>
                      <a:cubicBezTo>
                        <a:pt x="2122" y="2765"/>
                        <a:pt x="2732" y="2122"/>
                        <a:pt x="2732" y="1383"/>
                      </a:cubicBezTo>
                      <a:cubicBezTo>
                        <a:pt x="2732" y="611"/>
                        <a:pt x="2122" y="0"/>
                        <a:pt x="135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52"/>
                <p:cNvSpPr/>
                <p:nvPr/>
              </p:nvSpPr>
              <p:spPr>
                <a:xfrm>
                  <a:off x="12540100" y="1317275"/>
                  <a:ext cx="69150" cy="69150"/>
                </a:xfrm>
                <a:custGeom>
                  <a:avLst/>
                  <a:gdLst/>
                  <a:ahLst/>
                  <a:cxnLst/>
                  <a:rect l="l" t="t" r="r" b="b"/>
                  <a:pathLst>
                    <a:path w="2766" h="2766" extrusionOk="0">
                      <a:moveTo>
                        <a:pt x="1383" y="1"/>
                      </a:moveTo>
                      <a:cubicBezTo>
                        <a:pt x="644" y="1"/>
                        <a:pt x="1" y="611"/>
                        <a:pt x="1" y="1383"/>
                      </a:cubicBezTo>
                      <a:cubicBezTo>
                        <a:pt x="1" y="2154"/>
                        <a:pt x="644" y="2765"/>
                        <a:pt x="1383" y="2765"/>
                      </a:cubicBezTo>
                      <a:cubicBezTo>
                        <a:pt x="2155" y="2765"/>
                        <a:pt x="2765" y="2154"/>
                        <a:pt x="2765" y="1383"/>
                      </a:cubicBezTo>
                      <a:cubicBezTo>
                        <a:pt x="2765" y="611"/>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52"/>
                <p:cNvSpPr/>
                <p:nvPr/>
              </p:nvSpPr>
              <p:spPr>
                <a:xfrm>
                  <a:off x="13074525" y="3947500"/>
                  <a:ext cx="69125" cy="68325"/>
                </a:xfrm>
                <a:custGeom>
                  <a:avLst/>
                  <a:gdLst/>
                  <a:ahLst/>
                  <a:cxnLst/>
                  <a:rect l="l" t="t" r="r" b="b"/>
                  <a:pathLst>
                    <a:path w="2765" h="2733" extrusionOk="0">
                      <a:moveTo>
                        <a:pt x="1382" y="1"/>
                      </a:moveTo>
                      <a:cubicBezTo>
                        <a:pt x="611" y="1"/>
                        <a:pt x="0" y="611"/>
                        <a:pt x="0" y="1383"/>
                      </a:cubicBezTo>
                      <a:cubicBezTo>
                        <a:pt x="0" y="2122"/>
                        <a:pt x="611" y="2733"/>
                        <a:pt x="1382" y="2733"/>
                      </a:cubicBezTo>
                      <a:cubicBezTo>
                        <a:pt x="2122" y="2733"/>
                        <a:pt x="2764" y="2122"/>
                        <a:pt x="2764" y="1383"/>
                      </a:cubicBezTo>
                      <a:cubicBezTo>
                        <a:pt x="2764" y="611"/>
                        <a:pt x="2122" y="1"/>
                        <a:pt x="138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52"/>
                <p:cNvSpPr/>
                <p:nvPr/>
              </p:nvSpPr>
              <p:spPr>
                <a:xfrm>
                  <a:off x="13839550" y="4119475"/>
                  <a:ext cx="69150" cy="68325"/>
                </a:xfrm>
                <a:custGeom>
                  <a:avLst/>
                  <a:gdLst/>
                  <a:ahLst/>
                  <a:cxnLst/>
                  <a:rect l="l" t="t" r="r" b="b"/>
                  <a:pathLst>
                    <a:path w="2766" h="2733" extrusionOk="0">
                      <a:moveTo>
                        <a:pt x="1383" y="1"/>
                      </a:moveTo>
                      <a:cubicBezTo>
                        <a:pt x="611" y="1"/>
                        <a:pt x="1" y="611"/>
                        <a:pt x="1" y="1351"/>
                      </a:cubicBezTo>
                      <a:cubicBezTo>
                        <a:pt x="1" y="2122"/>
                        <a:pt x="611" y="2733"/>
                        <a:pt x="1383" y="2733"/>
                      </a:cubicBezTo>
                      <a:cubicBezTo>
                        <a:pt x="2122" y="2733"/>
                        <a:pt x="2765" y="2122"/>
                        <a:pt x="2765" y="1351"/>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52"/>
                <p:cNvSpPr/>
                <p:nvPr/>
              </p:nvSpPr>
              <p:spPr>
                <a:xfrm>
                  <a:off x="10574475" y="5248550"/>
                  <a:ext cx="69125" cy="68325"/>
                </a:xfrm>
                <a:custGeom>
                  <a:avLst/>
                  <a:gdLst/>
                  <a:ahLst/>
                  <a:cxnLst/>
                  <a:rect l="l" t="t" r="r" b="b"/>
                  <a:pathLst>
                    <a:path w="2765" h="2733" extrusionOk="0">
                      <a:moveTo>
                        <a:pt x="1383" y="1"/>
                      </a:moveTo>
                      <a:cubicBezTo>
                        <a:pt x="611" y="1"/>
                        <a:pt x="1" y="611"/>
                        <a:pt x="1" y="1383"/>
                      </a:cubicBezTo>
                      <a:cubicBezTo>
                        <a:pt x="1" y="2122"/>
                        <a:pt x="611" y="2733"/>
                        <a:pt x="1383" y="2733"/>
                      </a:cubicBezTo>
                      <a:cubicBezTo>
                        <a:pt x="2122" y="2733"/>
                        <a:pt x="2765" y="2122"/>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52"/>
                <p:cNvSpPr/>
                <p:nvPr/>
              </p:nvSpPr>
              <p:spPr>
                <a:xfrm>
                  <a:off x="11748550" y="5134450"/>
                  <a:ext cx="69150" cy="69125"/>
                </a:xfrm>
                <a:custGeom>
                  <a:avLst/>
                  <a:gdLst/>
                  <a:ahLst/>
                  <a:cxnLst/>
                  <a:rect l="l" t="t" r="r" b="b"/>
                  <a:pathLst>
                    <a:path w="2766" h="2765" extrusionOk="0">
                      <a:moveTo>
                        <a:pt x="1383" y="0"/>
                      </a:moveTo>
                      <a:cubicBezTo>
                        <a:pt x="611" y="0"/>
                        <a:pt x="1" y="611"/>
                        <a:pt x="1" y="1382"/>
                      </a:cubicBezTo>
                      <a:cubicBezTo>
                        <a:pt x="1" y="2154"/>
                        <a:pt x="611" y="2764"/>
                        <a:pt x="1383" y="2764"/>
                      </a:cubicBezTo>
                      <a:cubicBezTo>
                        <a:pt x="2122" y="2764"/>
                        <a:pt x="2765" y="2154"/>
                        <a:pt x="2765" y="1382"/>
                      </a:cubicBezTo>
                      <a:cubicBezTo>
                        <a:pt x="2765"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52"/>
                <p:cNvSpPr/>
                <p:nvPr/>
              </p:nvSpPr>
              <p:spPr>
                <a:xfrm>
                  <a:off x="13168525" y="5425350"/>
                  <a:ext cx="69150" cy="68325"/>
                </a:xfrm>
                <a:custGeom>
                  <a:avLst/>
                  <a:gdLst/>
                  <a:ahLst/>
                  <a:cxnLst/>
                  <a:rect l="l" t="t" r="r" b="b"/>
                  <a:pathLst>
                    <a:path w="2766" h="2733" extrusionOk="0">
                      <a:moveTo>
                        <a:pt x="1383" y="0"/>
                      </a:moveTo>
                      <a:cubicBezTo>
                        <a:pt x="644" y="0"/>
                        <a:pt x="1" y="611"/>
                        <a:pt x="1" y="1383"/>
                      </a:cubicBezTo>
                      <a:cubicBezTo>
                        <a:pt x="1" y="2122"/>
                        <a:pt x="644" y="2733"/>
                        <a:pt x="1383" y="2733"/>
                      </a:cubicBezTo>
                      <a:cubicBezTo>
                        <a:pt x="2155" y="2733"/>
                        <a:pt x="2765" y="2122"/>
                        <a:pt x="2765" y="1383"/>
                      </a:cubicBezTo>
                      <a:cubicBezTo>
                        <a:pt x="2765" y="611"/>
                        <a:pt x="2155"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52"/>
                <p:cNvSpPr/>
                <p:nvPr/>
              </p:nvSpPr>
              <p:spPr>
                <a:xfrm>
                  <a:off x="14190725" y="4186975"/>
                  <a:ext cx="69150" cy="69150"/>
                </a:xfrm>
                <a:custGeom>
                  <a:avLst/>
                  <a:gdLst/>
                  <a:ahLst/>
                  <a:cxnLst/>
                  <a:rect l="l" t="t" r="r" b="b"/>
                  <a:pathLst>
                    <a:path w="2766" h="2766" extrusionOk="0">
                      <a:moveTo>
                        <a:pt x="1383" y="1"/>
                      </a:moveTo>
                      <a:cubicBezTo>
                        <a:pt x="612" y="1"/>
                        <a:pt x="1" y="611"/>
                        <a:pt x="1" y="1383"/>
                      </a:cubicBezTo>
                      <a:cubicBezTo>
                        <a:pt x="1" y="2154"/>
                        <a:pt x="612" y="2765"/>
                        <a:pt x="1383" y="2765"/>
                      </a:cubicBezTo>
                      <a:cubicBezTo>
                        <a:pt x="2122" y="2765"/>
                        <a:pt x="2765" y="2154"/>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52"/>
                <p:cNvSpPr/>
                <p:nvPr/>
              </p:nvSpPr>
              <p:spPr>
                <a:xfrm>
                  <a:off x="11029325" y="3883225"/>
                  <a:ext cx="68325" cy="68325"/>
                </a:xfrm>
                <a:custGeom>
                  <a:avLst/>
                  <a:gdLst/>
                  <a:ahLst/>
                  <a:cxnLst/>
                  <a:rect l="l" t="t" r="r" b="b"/>
                  <a:pathLst>
                    <a:path w="2733" h="2733" extrusionOk="0">
                      <a:moveTo>
                        <a:pt x="1383" y="0"/>
                      </a:moveTo>
                      <a:cubicBezTo>
                        <a:pt x="611" y="0"/>
                        <a:pt x="0" y="611"/>
                        <a:pt x="0" y="1382"/>
                      </a:cubicBezTo>
                      <a:cubicBezTo>
                        <a:pt x="0" y="2122"/>
                        <a:pt x="611" y="2732"/>
                        <a:pt x="1383" y="2732"/>
                      </a:cubicBezTo>
                      <a:cubicBezTo>
                        <a:pt x="2122" y="2732"/>
                        <a:pt x="2733" y="2122"/>
                        <a:pt x="2733" y="1382"/>
                      </a:cubicBezTo>
                      <a:cubicBezTo>
                        <a:pt x="2733"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52"/>
                <p:cNvSpPr/>
                <p:nvPr/>
              </p:nvSpPr>
              <p:spPr>
                <a:xfrm>
                  <a:off x="13628200" y="2202850"/>
                  <a:ext cx="68325" cy="69150"/>
                </a:xfrm>
                <a:custGeom>
                  <a:avLst/>
                  <a:gdLst/>
                  <a:ahLst/>
                  <a:cxnLst/>
                  <a:rect l="l" t="t" r="r" b="b"/>
                  <a:pathLst>
                    <a:path w="2733" h="2766" extrusionOk="0">
                      <a:moveTo>
                        <a:pt x="1351" y="1"/>
                      </a:moveTo>
                      <a:cubicBezTo>
                        <a:pt x="611" y="1"/>
                        <a:pt x="1" y="644"/>
                        <a:pt x="1" y="1383"/>
                      </a:cubicBezTo>
                      <a:cubicBezTo>
                        <a:pt x="1" y="2155"/>
                        <a:pt x="611" y="2765"/>
                        <a:pt x="1351" y="2765"/>
                      </a:cubicBezTo>
                      <a:cubicBezTo>
                        <a:pt x="2122" y="2765"/>
                        <a:pt x="2733" y="2155"/>
                        <a:pt x="2733" y="1383"/>
                      </a:cubicBezTo>
                      <a:cubicBezTo>
                        <a:pt x="2733" y="644"/>
                        <a:pt x="2122" y="1"/>
                        <a:pt x="135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52"/>
                <p:cNvSpPr/>
                <p:nvPr/>
              </p:nvSpPr>
              <p:spPr>
                <a:xfrm>
                  <a:off x="12573875" y="2441525"/>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52"/>
                <p:cNvSpPr/>
                <p:nvPr/>
              </p:nvSpPr>
              <p:spPr>
                <a:xfrm>
                  <a:off x="13996250" y="3286925"/>
                  <a:ext cx="90850" cy="90025"/>
                </a:xfrm>
                <a:custGeom>
                  <a:avLst/>
                  <a:gdLst/>
                  <a:ahLst/>
                  <a:cxnLst/>
                  <a:rect l="l" t="t" r="r" b="b"/>
                  <a:pathLst>
                    <a:path w="3634" h="3601" extrusionOk="0">
                      <a:moveTo>
                        <a:pt x="1801" y="1"/>
                      </a:moveTo>
                      <a:cubicBezTo>
                        <a:pt x="804" y="1"/>
                        <a:pt x="1" y="804"/>
                        <a:pt x="1" y="1801"/>
                      </a:cubicBezTo>
                      <a:cubicBezTo>
                        <a:pt x="1" y="2797"/>
                        <a:pt x="804" y="3601"/>
                        <a:pt x="1801" y="3601"/>
                      </a:cubicBezTo>
                      <a:cubicBezTo>
                        <a:pt x="2830" y="3601"/>
                        <a:pt x="3633" y="2797"/>
                        <a:pt x="3633" y="1801"/>
                      </a:cubicBezTo>
                      <a:cubicBezTo>
                        <a:pt x="3633" y="804"/>
                        <a:pt x="2830" y="1"/>
                        <a:pt x="18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52"/>
                <p:cNvSpPr/>
                <p:nvPr/>
              </p:nvSpPr>
              <p:spPr>
                <a:xfrm>
                  <a:off x="12759500" y="4819425"/>
                  <a:ext cx="90825" cy="90825"/>
                </a:xfrm>
                <a:custGeom>
                  <a:avLst/>
                  <a:gdLst/>
                  <a:ahLst/>
                  <a:cxnLst/>
                  <a:rect l="l" t="t" r="r" b="b"/>
                  <a:pathLst>
                    <a:path w="3633" h="3633" extrusionOk="0">
                      <a:moveTo>
                        <a:pt x="1801" y="0"/>
                      </a:moveTo>
                      <a:cubicBezTo>
                        <a:pt x="804" y="0"/>
                        <a:pt x="0" y="804"/>
                        <a:pt x="0" y="1800"/>
                      </a:cubicBezTo>
                      <a:cubicBezTo>
                        <a:pt x="0" y="2829"/>
                        <a:pt x="804" y="3633"/>
                        <a:pt x="1801" y="3633"/>
                      </a:cubicBezTo>
                      <a:cubicBezTo>
                        <a:pt x="2797" y="3633"/>
                        <a:pt x="3633" y="2829"/>
                        <a:pt x="3633" y="1800"/>
                      </a:cubicBezTo>
                      <a:cubicBezTo>
                        <a:pt x="3633"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52"/>
                <p:cNvSpPr/>
                <p:nvPr/>
              </p:nvSpPr>
              <p:spPr>
                <a:xfrm>
                  <a:off x="13403200" y="4481900"/>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52"/>
                <p:cNvSpPr/>
                <p:nvPr/>
              </p:nvSpPr>
              <p:spPr>
                <a:xfrm>
                  <a:off x="12187325" y="4534950"/>
                  <a:ext cx="90025" cy="90025"/>
                </a:xfrm>
                <a:custGeom>
                  <a:avLst/>
                  <a:gdLst/>
                  <a:ahLst/>
                  <a:cxnLst/>
                  <a:rect l="l" t="t" r="r" b="b"/>
                  <a:pathLst>
                    <a:path w="3601" h="3601" extrusionOk="0">
                      <a:moveTo>
                        <a:pt x="1801" y="0"/>
                      </a:moveTo>
                      <a:cubicBezTo>
                        <a:pt x="804" y="0"/>
                        <a:pt x="1" y="804"/>
                        <a:pt x="1" y="1800"/>
                      </a:cubicBezTo>
                      <a:cubicBezTo>
                        <a:pt x="1" y="2797"/>
                        <a:pt x="804"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52"/>
                <p:cNvSpPr/>
                <p:nvPr/>
              </p:nvSpPr>
              <p:spPr>
                <a:xfrm>
                  <a:off x="10377600" y="45920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2" y="2797"/>
                        <a:pt x="3632" y="1801"/>
                      </a:cubicBezTo>
                      <a:cubicBezTo>
                        <a:pt x="3632"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52"/>
                <p:cNvSpPr/>
                <p:nvPr/>
              </p:nvSpPr>
              <p:spPr>
                <a:xfrm>
                  <a:off x="11313000" y="55708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3" y="2797"/>
                        <a:pt x="3633" y="1801"/>
                      </a:cubicBezTo>
                      <a:cubicBezTo>
                        <a:pt x="3633"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52"/>
                <p:cNvSpPr/>
                <p:nvPr/>
              </p:nvSpPr>
              <p:spPr>
                <a:xfrm>
                  <a:off x="12329575" y="5426150"/>
                  <a:ext cx="90825" cy="90825"/>
                </a:xfrm>
                <a:custGeom>
                  <a:avLst/>
                  <a:gdLst/>
                  <a:ahLst/>
                  <a:cxnLst/>
                  <a:rect l="l" t="t" r="r" b="b"/>
                  <a:pathLst>
                    <a:path w="3633" h="3633" extrusionOk="0">
                      <a:moveTo>
                        <a:pt x="1832" y="0"/>
                      </a:moveTo>
                      <a:cubicBezTo>
                        <a:pt x="836" y="0"/>
                        <a:pt x="0" y="804"/>
                        <a:pt x="0" y="1833"/>
                      </a:cubicBezTo>
                      <a:cubicBezTo>
                        <a:pt x="0" y="2829"/>
                        <a:pt x="836" y="3633"/>
                        <a:pt x="1832" y="3633"/>
                      </a:cubicBezTo>
                      <a:cubicBezTo>
                        <a:pt x="2829" y="3633"/>
                        <a:pt x="3632" y="2829"/>
                        <a:pt x="3632" y="1833"/>
                      </a:cubicBezTo>
                      <a:cubicBezTo>
                        <a:pt x="3632" y="804"/>
                        <a:pt x="2829" y="0"/>
                        <a:pt x="183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52"/>
                <p:cNvSpPr/>
                <p:nvPr/>
              </p:nvSpPr>
              <p:spPr>
                <a:xfrm>
                  <a:off x="11811225" y="3906525"/>
                  <a:ext cx="90050" cy="90025"/>
                </a:xfrm>
                <a:custGeom>
                  <a:avLst/>
                  <a:gdLst/>
                  <a:ahLst/>
                  <a:cxnLst/>
                  <a:rect l="l" t="t" r="r" b="b"/>
                  <a:pathLst>
                    <a:path w="3602" h="3601" extrusionOk="0">
                      <a:moveTo>
                        <a:pt x="1801" y="0"/>
                      </a:moveTo>
                      <a:cubicBezTo>
                        <a:pt x="805" y="0"/>
                        <a:pt x="1" y="804"/>
                        <a:pt x="1" y="1800"/>
                      </a:cubicBezTo>
                      <a:cubicBezTo>
                        <a:pt x="1" y="2797"/>
                        <a:pt x="805"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52"/>
                <p:cNvSpPr/>
                <p:nvPr/>
              </p:nvSpPr>
              <p:spPr>
                <a:xfrm>
                  <a:off x="11407825" y="2153025"/>
                  <a:ext cx="90025" cy="90850"/>
                </a:xfrm>
                <a:custGeom>
                  <a:avLst/>
                  <a:gdLst/>
                  <a:ahLst/>
                  <a:cxnLst/>
                  <a:rect l="l" t="t" r="r" b="b"/>
                  <a:pathLst>
                    <a:path w="3601" h="3634" extrusionOk="0">
                      <a:moveTo>
                        <a:pt x="1800" y="1"/>
                      </a:moveTo>
                      <a:cubicBezTo>
                        <a:pt x="804" y="1"/>
                        <a:pt x="0" y="837"/>
                        <a:pt x="0" y="1833"/>
                      </a:cubicBezTo>
                      <a:cubicBezTo>
                        <a:pt x="0" y="2830"/>
                        <a:pt x="804" y="3633"/>
                        <a:pt x="1800" y="3633"/>
                      </a:cubicBezTo>
                      <a:cubicBezTo>
                        <a:pt x="2797" y="3633"/>
                        <a:pt x="3601" y="2830"/>
                        <a:pt x="3601" y="1833"/>
                      </a:cubicBezTo>
                      <a:cubicBezTo>
                        <a:pt x="3601" y="837"/>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7" name="Picture 6">
            <a:extLst>
              <a:ext uri="{FF2B5EF4-FFF2-40B4-BE49-F238E27FC236}">
                <a16:creationId xmlns:a16="http://schemas.microsoft.com/office/drawing/2014/main" id="{1E114B97-3BA2-7540-6540-1C7DC395D8B3}"/>
              </a:ext>
            </a:extLst>
          </p:cNvPr>
          <p:cNvPicPr>
            <a:picLocks noChangeAspect="1"/>
          </p:cNvPicPr>
          <p:nvPr/>
        </p:nvPicPr>
        <p:blipFill>
          <a:blip r:embed="rId3"/>
          <a:stretch>
            <a:fillRect/>
          </a:stretch>
        </p:blipFill>
        <p:spPr>
          <a:xfrm>
            <a:off x="2518790" y="200478"/>
            <a:ext cx="4591144" cy="4845329"/>
          </a:xfrm>
          <a:prstGeom prst="rect">
            <a:avLst/>
          </a:prstGeom>
        </p:spPr>
      </p:pic>
    </p:spTree>
  </p:cSld>
  <p:clrMapOvr>
    <a:masterClrMapping/>
  </p:clrMapOvr>
</p:sld>
</file>

<file path=ppt/theme/theme1.xml><?xml version="1.0" encoding="utf-8"?>
<a:theme xmlns:a="http://schemas.openxmlformats.org/drawingml/2006/main" name="Network Design Theme by Slidesgo">
  <a:themeElements>
    <a:clrScheme name="Simple Light">
      <a:dk1>
        <a:srgbClr val="FFFFFF"/>
      </a:dk1>
      <a:lt1>
        <a:srgbClr val="0C0A45"/>
      </a:lt1>
      <a:dk2>
        <a:srgbClr val="942290"/>
      </a:dk2>
      <a:lt2>
        <a:srgbClr val="07A0B3"/>
      </a:lt2>
      <a:accent1>
        <a:srgbClr val="90FFFD"/>
      </a:accent1>
      <a:accent2>
        <a:srgbClr val="716EBE"/>
      </a:accent2>
      <a:accent3>
        <a:srgbClr val="434186"/>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1290</Words>
  <Application>Microsoft Office PowerPoint</Application>
  <PresentationFormat>On-screen Show (16:9)</PresentationFormat>
  <Paragraphs>245</Paragraphs>
  <Slides>31</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Dosis</vt:lpstr>
      <vt:lpstr>Nunito Light</vt:lpstr>
      <vt:lpstr>Wingdings</vt:lpstr>
      <vt:lpstr>Arial</vt:lpstr>
      <vt:lpstr>Poppins</vt:lpstr>
      <vt:lpstr>Dosis Light</vt:lpstr>
      <vt:lpstr>Network Design Theme by Slidesgo</vt:lpstr>
      <vt:lpstr>Cisco Certified Network Associate Enterprise LAN Design with Inter-VLAN Routing and EtherChannel for High Availability</vt:lpstr>
      <vt:lpstr>CONTENTS</vt:lpstr>
      <vt:lpstr>Network Topology</vt:lpstr>
      <vt:lpstr>In our project we have used Star Network Topology. Components that have been used to create the network are:    - 1 ISR Router (Integrated Service Router - 2911) - 1 Multilayer Switch (3650-24PS) - 3 Switches (2960-24TT) - 4 Servers (1 NTP Server and 1 Server for each department) - Some end devices - Copper Straight-Through Cables to connect all the components </vt:lpstr>
      <vt:lpstr>PowerPoint Presentation</vt:lpstr>
      <vt:lpstr>Configurations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Security Protocol</vt:lpstr>
      <vt:lpstr>PowerPoint Presentation</vt:lpstr>
      <vt:lpstr>PowerPoint Presentation</vt:lpstr>
      <vt:lpstr>PowerPoint Presentation</vt:lpstr>
      <vt:lpstr>Testing</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Q&amp;A Session</vt:lpstr>
      <vt:lpstr>Jazakallu khairan!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Slowpoke</dc:creator>
  <cp:lastModifiedBy>Slowpoke</cp:lastModifiedBy>
  <cp:revision>3</cp:revision>
  <dcterms:modified xsi:type="dcterms:W3CDTF">2025-09-13T22:18:15Z</dcterms:modified>
</cp:coreProperties>
</file>