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6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4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8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2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DA96-101F-4AA8-8EB8-7A682AB38C7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3139-3C8E-47D7-B464-A2DBE101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ACD855-04C0-B49B-BC5E-D3D8F8C6E4DE}"/>
              </a:ext>
            </a:extLst>
          </p:cNvPr>
          <p:cNvSpPr/>
          <p:nvPr/>
        </p:nvSpPr>
        <p:spPr>
          <a:xfrm>
            <a:off x="989600" y="2821405"/>
            <a:ext cx="1594184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DispatcherServlet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91EBA4-270B-7F11-D013-B0342EC380DA}"/>
              </a:ext>
            </a:extLst>
          </p:cNvPr>
          <p:cNvSpPr/>
          <p:nvPr/>
        </p:nvSpPr>
        <p:spPr>
          <a:xfrm>
            <a:off x="989600" y="3597442"/>
            <a:ext cx="1594184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View(HTML)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A8F6E3-2FAD-73A4-94DA-309D5ACE5DC0}"/>
              </a:ext>
            </a:extLst>
          </p:cNvPr>
          <p:cNvSpPr/>
          <p:nvPr/>
        </p:nvSpPr>
        <p:spPr>
          <a:xfrm>
            <a:off x="2968794" y="2821405"/>
            <a:ext cx="968542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75F09C-8B7D-219D-5712-0683DDF6EAE1}"/>
              </a:ext>
            </a:extLst>
          </p:cNvPr>
          <p:cNvCxnSpPr>
            <a:cxnSpLocks/>
          </p:cNvCxnSpPr>
          <p:nvPr/>
        </p:nvCxnSpPr>
        <p:spPr>
          <a:xfrm>
            <a:off x="4493795" y="2051384"/>
            <a:ext cx="0" cy="229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E7830B-B6B0-4854-7FCD-019234F5A8E8}"/>
              </a:ext>
            </a:extLst>
          </p:cNvPr>
          <p:cNvSpPr/>
          <p:nvPr/>
        </p:nvSpPr>
        <p:spPr>
          <a:xfrm>
            <a:off x="5763124" y="2821405"/>
            <a:ext cx="1594184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ServiceImpl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7F17A0-7F54-59B5-91D2-45389081248B}"/>
              </a:ext>
            </a:extLst>
          </p:cNvPr>
          <p:cNvSpPr/>
          <p:nvPr/>
        </p:nvSpPr>
        <p:spPr>
          <a:xfrm>
            <a:off x="5763124" y="2081463"/>
            <a:ext cx="1594184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Interface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E91A0-B646-CCFB-E836-D56040F36A2A}"/>
              </a:ext>
            </a:extLst>
          </p:cNvPr>
          <p:cNvSpPr/>
          <p:nvPr/>
        </p:nvSpPr>
        <p:spPr>
          <a:xfrm>
            <a:off x="5612730" y="3573379"/>
            <a:ext cx="869282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Repository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12079F-2CA8-5D9E-F5B9-A025067D8548}"/>
              </a:ext>
            </a:extLst>
          </p:cNvPr>
          <p:cNvSpPr/>
          <p:nvPr/>
        </p:nvSpPr>
        <p:spPr>
          <a:xfrm>
            <a:off x="6673013" y="3573379"/>
            <a:ext cx="869282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Entity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58EA18-11B6-C82E-43E4-1F227C63475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937336" y="3007895"/>
            <a:ext cx="1825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3918854-3C9E-4E27-DB85-FC265B1DDC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786692" y="3194384"/>
            <a:ext cx="0" cy="403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E0174B-0D70-707A-C05D-FDC191DBEAC3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6560216" y="2454442"/>
            <a:ext cx="0" cy="366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77E97B-8C47-EF7B-7D2D-27A3FA20C8BA}"/>
              </a:ext>
            </a:extLst>
          </p:cNvPr>
          <p:cNvCxnSpPr>
            <a:endCxn id="14" idx="0"/>
          </p:cNvCxnSpPr>
          <p:nvPr/>
        </p:nvCxnSpPr>
        <p:spPr>
          <a:xfrm flipH="1">
            <a:off x="6047371" y="3194384"/>
            <a:ext cx="1504" cy="378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E7AF6F5-6A93-F70B-B1C2-F618F5136FB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107654" y="3194384"/>
            <a:ext cx="0" cy="378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F59AC0-A5AF-6E3D-F65D-1C217372424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83784" y="3007895"/>
            <a:ext cx="3850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75243EED-A062-32E4-2A23-AD8E0495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54" y="1429684"/>
            <a:ext cx="1677821" cy="766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FBCF21-1B69-D2EE-65DA-3FABE186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20" y="4511841"/>
            <a:ext cx="1677820" cy="956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8A1DEDA-7E2B-578C-F0F5-037CE450C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8" y="82461"/>
            <a:ext cx="1677051" cy="687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4A7551-0006-38FB-5B54-52A43FF33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306" y="218166"/>
            <a:ext cx="1677820" cy="1053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9F2D27D-24DD-EB32-79BF-E023B471F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9" y="869984"/>
            <a:ext cx="1677050" cy="727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B1AB631-DABE-1160-1195-BBCD10B8BF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9" y="4241132"/>
            <a:ext cx="1677820" cy="2553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1693476-1B19-9A6B-014E-B1EEA9F521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3556" y="4511841"/>
            <a:ext cx="1732547" cy="626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1D926B-6212-09D9-D2AB-C4703B8A2BE5}"/>
              </a:ext>
            </a:extLst>
          </p:cNvPr>
          <p:cNvSpPr txBox="1"/>
          <p:nvPr/>
        </p:nvSpPr>
        <p:spPr>
          <a:xfrm>
            <a:off x="1970436" y="411054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프레젠테이션 레이어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754B72-7CD6-DBA9-9672-F97485BF3EA3}"/>
              </a:ext>
            </a:extLst>
          </p:cNvPr>
          <p:cNvSpPr txBox="1"/>
          <p:nvPr/>
        </p:nvSpPr>
        <p:spPr>
          <a:xfrm>
            <a:off x="5819468" y="411054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비지니스 레이어</a:t>
            </a: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CB28ADBB-6F1C-1546-8A33-3CB457A1FCE5}"/>
              </a:ext>
            </a:extLst>
          </p:cNvPr>
          <p:cNvCxnSpPr>
            <a:cxnSpLocks/>
            <a:stCxn id="45" idx="0"/>
            <a:endCxn id="7" idx="2"/>
          </p:cNvCxnSpPr>
          <p:nvPr/>
        </p:nvCxnSpPr>
        <p:spPr>
          <a:xfrm rot="5400000" flipH="1" flipV="1">
            <a:off x="1205545" y="3659986"/>
            <a:ext cx="270711" cy="89158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C8C0F44A-9F71-6C16-C6B6-81BFDAD475F8}"/>
              </a:ext>
            </a:extLst>
          </p:cNvPr>
          <p:cNvCxnSpPr>
            <a:stCxn id="33" idx="2"/>
            <a:endCxn id="8" idx="0"/>
          </p:cNvCxnSpPr>
          <p:nvPr/>
        </p:nvCxnSpPr>
        <p:spPr>
          <a:xfrm rot="5400000">
            <a:off x="3140361" y="2508700"/>
            <a:ext cx="625409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09BCCE2B-932D-BE3C-198D-6FA8C0CD3E81}"/>
              </a:ext>
            </a:extLst>
          </p:cNvPr>
          <p:cNvCxnSpPr>
            <a:cxnSpLocks/>
            <a:stCxn id="41" idx="1"/>
            <a:endCxn id="13" idx="1"/>
          </p:cNvCxnSpPr>
          <p:nvPr/>
        </p:nvCxnSpPr>
        <p:spPr>
          <a:xfrm rot="10800000" flipH="1" flipV="1">
            <a:off x="5721306" y="745017"/>
            <a:ext cx="41818" cy="1522935"/>
          </a:xfrm>
          <a:prstGeom prst="curvedConnector3">
            <a:avLst>
              <a:gd name="adj1" fmla="val -546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06D853C3-7B3D-2578-F467-41D7ACF34B1A}"/>
              </a:ext>
            </a:extLst>
          </p:cNvPr>
          <p:cNvCxnSpPr>
            <a:cxnSpLocks/>
            <a:stCxn id="41" idx="3"/>
            <a:endCxn id="12" idx="3"/>
          </p:cNvCxnSpPr>
          <p:nvPr/>
        </p:nvCxnSpPr>
        <p:spPr>
          <a:xfrm flipH="1">
            <a:off x="7357308" y="745018"/>
            <a:ext cx="41818" cy="2262877"/>
          </a:xfrm>
          <a:prstGeom prst="curvedConnector3">
            <a:avLst>
              <a:gd name="adj1" fmla="val -546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50F48906-2E56-D608-D6E4-5B90CB5D7419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5065294" y="3964405"/>
            <a:ext cx="751972" cy="34290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13AFA7B1-42C6-91B2-6D01-A9FEF12BE816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rot="16200000" flipV="1">
            <a:off x="7378527" y="3923637"/>
            <a:ext cx="751972" cy="42443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4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정효</dc:creator>
  <cp:lastModifiedBy>강 정효</cp:lastModifiedBy>
  <cp:revision>1</cp:revision>
  <dcterms:created xsi:type="dcterms:W3CDTF">2023-01-05T16:20:33Z</dcterms:created>
  <dcterms:modified xsi:type="dcterms:W3CDTF">2023-01-05T16:40:55Z</dcterms:modified>
</cp:coreProperties>
</file>