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7A33-27C2-7644-B012-2B9BEA096CFC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A398-0D00-F044-BB28-D35082B8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9" y="3461077"/>
            <a:ext cx="2442170" cy="157398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230806" y="1950520"/>
            <a:ext cx="2029795" cy="122474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That’s awesome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32" y="2200005"/>
            <a:ext cx="4114800" cy="33401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984226" y="498971"/>
            <a:ext cx="2029795" cy="122474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Minor Bunny.</a:t>
            </a:r>
          </a:p>
          <a:p>
            <a:pPr algn="ctr"/>
            <a:r>
              <a:rPr lang="en-US" dirty="0" smtClean="0"/>
              <a:t>I’m off to the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9" y="3461077"/>
            <a:ext cx="2442170" cy="157398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230806" y="1950520"/>
            <a:ext cx="2029795" cy="122474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I’ll beat you to it.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32" y="2200005"/>
            <a:ext cx="4114800" cy="33401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984226" y="498971"/>
            <a:ext cx="2029795" cy="122474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HAHAHAHAHAHA!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Wungi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Hofstede</dc:creator>
  <cp:lastModifiedBy>Peter Hofstede</cp:lastModifiedBy>
  <cp:revision>4</cp:revision>
  <dcterms:created xsi:type="dcterms:W3CDTF">2013-03-06T12:42:10Z</dcterms:created>
  <dcterms:modified xsi:type="dcterms:W3CDTF">2013-03-06T14:20:46Z</dcterms:modified>
</cp:coreProperties>
</file>