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38" autoAdjust="0"/>
  </p:normalViewPr>
  <p:slideViewPr>
    <p:cSldViewPr snapToGrid="0" snapToObjects="1">
      <p:cViewPr varScale="1">
        <p:scale>
          <a:sx n="116" d="100"/>
          <a:sy n="116" d="100"/>
        </p:scale>
        <p:origin x="-12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00C2-3A49-BA40-87FC-31D855D24105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9DBF-54FD-9549-A222-BC64C7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3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91" y="1090206"/>
            <a:ext cx="2867938" cy="286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91" y="4056685"/>
            <a:ext cx="2819400" cy="74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9972" y="4895537"/>
            <a:ext cx="224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Loading..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1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-Point Star 2"/>
          <p:cNvSpPr/>
          <p:nvPr/>
        </p:nvSpPr>
        <p:spPr>
          <a:xfrm>
            <a:off x="3816081" y="246662"/>
            <a:ext cx="550888" cy="511565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0379" y="4331966"/>
            <a:ext cx="1632986" cy="1508249"/>
            <a:chOff x="680379" y="4331966"/>
            <a:chExt cx="1632986" cy="1508249"/>
          </a:xfrm>
        </p:grpSpPr>
        <p:sp>
          <p:nvSpPr>
            <p:cNvPr id="8" name="Rounded Rectangle 7"/>
            <p:cNvSpPr/>
            <p:nvPr/>
          </p:nvSpPr>
          <p:spPr>
            <a:xfrm>
              <a:off x="680379" y="4331966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5" y="4649492"/>
              <a:ext cx="907774" cy="90777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674043" y="4331966"/>
            <a:ext cx="1632986" cy="1508249"/>
            <a:chOff x="680379" y="4331966"/>
            <a:chExt cx="1632986" cy="1508249"/>
          </a:xfrm>
        </p:grpSpPr>
        <p:sp>
          <p:nvSpPr>
            <p:cNvPr id="14" name="Rounded Rectangle 13"/>
            <p:cNvSpPr/>
            <p:nvPr/>
          </p:nvSpPr>
          <p:spPr>
            <a:xfrm>
              <a:off x="680379" y="4331966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5" y="4649492"/>
              <a:ext cx="907774" cy="90777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588331" y="4331966"/>
            <a:ext cx="1632986" cy="1508249"/>
            <a:chOff x="680379" y="4331966"/>
            <a:chExt cx="1632986" cy="1508249"/>
          </a:xfrm>
        </p:grpSpPr>
        <p:sp>
          <p:nvSpPr>
            <p:cNvPr id="17" name="Rounded Rectangle 16"/>
            <p:cNvSpPr/>
            <p:nvPr/>
          </p:nvSpPr>
          <p:spPr>
            <a:xfrm>
              <a:off x="680379" y="4331966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5" y="4649492"/>
              <a:ext cx="907774" cy="90777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74043" y="1859797"/>
            <a:ext cx="1632986" cy="1508249"/>
            <a:chOff x="680379" y="4331966"/>
            <a:chExt cx="1632986" cy="1508249"/>
          </a:xfrm>
        </p:grpSpPr>
        <p:sp>
          <p:nvSpPr>
            <p:cNvPr id="20" name="Rounded Rectangle 19"/>
            <p:cNvSpPr/>
            <p:nvPr/>
          </p:nvSpPr>
          <p:spPr>
            <a:xfrm>
              <a:off x="680379" y="4331966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5" y="4649492"/>
              <a:ext cx="907774" cy="90777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588331" y="1859797"/>
            <a:ext cx="1632986" cy="1508249"/>
            <a:chOff x="680379" y="4331966"/>
            <a:chExt cx="1632986" cy="1508249"/>
          </a:xfrm>
        </p:grpSpPr>
        <p:sp>
          <p:nvSpPr>
            <p:cNvPr id="23" name="Rounded Rectangle 22"/>
            <p:cNvSpPr/>
            <p:nvPr/>
          </p:nvSpPr>
          <p:spPr>
            <a:xfrm>
              <a:off x="680379" y="4331966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5" y="4649492"/>
              <a:ext cx="907774" cy="907774"/>
            </a:xfrm>
            <a:prstGeom prst="rect">
              <a:avLst/>
            </a:prstGeom>
          </p:spPr>
        </p:pic>
      </p:grpSp>
      <p:sp>
        <p:nvSpPr>
          <p:cNvPr id="26" name="5-Point Star 25"/>
          <p:cNvSpPr/>
          <p:nvPr/>
        </p:nvSpPr>
        <p:spPr>
          <a:xfrm>
            <a:off x="4592894" y="3515470"/>
            <a:ext cx="431168" cy="40039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07063" y="3480979"/>
            <a:ext cx="124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50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2982" y="269342"/>
            <a:ext cx="124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120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7580799" y="3515470"/>
            <a:ext cx="431168" cy="40039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02188" y="3480979"/>
            <a:ext cx="94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100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1650169" y="6021659"/>
            <a:ext cx="431168" cy="40039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4237" y="5987168"/>
            <a:ext cx="108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2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5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33" name="5-Point Star 32"/>
          <p:cNvSpPr/>
          <p:nvPr/>
        </p:nvSpPr>
        <p:spPr>
          <a:xfrm>
            <a:off x="4785141" y="6021659"/>
            <a:ext cx="431168" cy="40039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29209" y="5987168"/>
            <a:ext cx="108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500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35" name="5-Point Star 34"/>
          <p:cNvSpPr/>
          <p:nvPr/>
        </p:nvSpPr>
        <p:spPr>
          <a:xfrm>
            <a:off x="7779150" y="6021659"/>
            <a:ext cx="431168" cy="40039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01726" y="5987168"/>
            <a:ext cx="130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1000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80379" y="1859797"/>
            <a:ext cx="1632986" cy="1508249"/>
            <a:chOff x="680379" y="1859797"/>
            <a:chExt cx="1632986" cy="1508249"/>
          </a:xfrm>
        </p:grpSpPr>
        <p:sp>
          <p:nvSpPr>
            <p:cNvPr id="5" name="Rounded Rectangle 4"/>
            <p:cNvSpPr/>
            <p:nvPr/>
          </p:nvSpPr>
          <p:spPr>
            <a:xfrm>
              <a:off x="680379" y="1859797"/>
              <a:ext cx="1632986" cy="15082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760" y="2041240"/>
              <a:ext cx="1066537" cy="1066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3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096437" cy="6858000"/>
          </a:xfrm>
          <a:prstGeom prst="rect">
            <a:avLst/>
          </a:prstGeom>
        </p:spPr>
      </p:pic>
      <p:sp>
        <p:nvSpPr>
          <p:cNvPr id="4" name="Left Arrow 3">
            <a:hlinkClick r:id="rId3" action="ppaction://hlinksldjump"/>
          </p:cNvPr>
          <p:cNvSpPr/>
          <p:nvPr/>
        </p:nvSpPr>
        <p:spPr>
          <a:xfrm>
            <a:off x="126096" y="75748"/>
            <a:ext cx="1292721" cy="89587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36466" y="1252498"/>
            <a:ext cx="3662702" cy="827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unlocked! +1 Star</a:t>
            </a:r>
            <a:endParaRPr lang="en-US" dirty="0"/>
          </a:p>
        </p:txBody>
      </p:sp>
      <p:sp>
        <p:nvSpPr>
          <p:cNvPr id="14" name="Action Button: Return 13">
            <a:hlinkClick r:id="" action="ppaction://noaction" highlightClick="1"/>
          </p:cNvPr>
          <p:cNvSpPr/>
          <p:nvPr/>
        </p:nvSpPr>
        <p:spPr>
          <a:xfrm>
            <a:off x="8209897" y="108778"/>
            <a:ext cx="763164" cy="763164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816081" y="246662"/>
            <a:ext cx="550888" cy="511565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82982" y="269342"/>
            <a:ext cx="124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120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0522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0173" y="2494849"/>
            <a:ext cx="3764760" cy="18597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 all pictures for 0.99 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Wungi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Hofstede</dc:creator>
  <cp:lastModifiedBy>Peter Hofstede</cp:lastModifiedBy>
  <cp:revision>10</cp:revision>
  <dcterms:created xsi:type="dcterms:W3CDTF">2013-02-08T08:58:21Z</dcterms:created>
  <dcterms:modified xsi:type="dcterms:W3CDTF">2013-02-08T09:34:16Z</dcterms:modified>
</cp:coreProperties>
</file>