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E2EE-13C4-4D48-8F51-02D8ADC9F3A8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BFFA-F8C3-F041-8564-D0BF7BAF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1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E2EE-13C4-4D48-8F51-02D8ADC9F3A8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BFFA-F8C3-F041-8564-D0BF7BAF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E2EE-13C4-4D48-8F51-02D8ADC9F3A8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BFFA-F8C3-F041-8564-D0BF7BAF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2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E2EE-13C4-4D48-8F51-02D8ADC9F3A8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BFFA-F8C3-F041-8564-D0BF7BAF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E2EE-13C4-4D48-8F51-02D8ADC9F3A8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BFFA-F8C3-F041-8564-D0BF7BAF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7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E2EE-13C4-4D48-8F51-02D8ADC9F3A8}" type="datetimeFigureOut">
              <a:rPr lang="en-US" smtClean="0"/>
              <a:t>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BFFA-F8C3-F041-8564-D0BF7BAF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8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E2EE-13C4-4D48-8F51-02D8ADC9F3A8}" type="datetimeFigureOut">
              <a:rPr lang="en-US" smtClean="0"/>
              <a:t>2/12/13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BFFA-F8C3-F041-8564-D0BF7BAF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3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E2EE-13C4-4D48-8F51-02D8ADC9F3A8}" type="datetimeFigureOut">
              <a:rPr lang="en-US" smtClean="0"/>
              <a:t>2/12/13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BFFA-F8C3-F041-8564-D0BF7BAF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2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E2EE-13C4-4D48-8F51-02D8ADC9F3A8}" type="datetimeFigureOut">
              <a:rPr lang="en-US" smtClean="0"/>
              <a:t>2/12/13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BFFA-F8C3-F041-8564-D0BF7BAF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0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E2EE-13C4-4D48-8F51-02D8ADC9F3A8}" type="datetimeFigureOut">
              <a:rPr lang="en-US" smtClean="0"/>
              <a:t>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BFFA-F8C3-F041-8564-D0BF7BAF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1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E2EE-13C4-4D48-8F51-02D8ADC9F3A8}" type="datetimeFigureOut">
              <a:rPr lang="en-US" smtClean="0"/>
              <a:t>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BFFA-F8C3-F041-8564-D0BF7BAF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9E2EE-13C4-4D48-8F51-02D8ADC9F3A8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EBFFA-F8C3-F041-8564-D0BF7BAF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7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593996" y="3391418"/>
            <a:ext cx="895831" cy="5329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Free user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6593996" y="4468740"/>
            <a:ext cx="895831" cy="5329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buy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593996" y="1435228"/>
            <a:ext cx="895831" cy="5329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Paying user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3985877" y="1566338"/>
            <a:ext cx="1088606" cy="5329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Cookie read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3985877" y="3250358"/>
            <a:ext cx="1088606" cy="5329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Restore</a:t>
            </a:r>
            <a:endParaRPr lang="en-US" sz="1400" dirty="0"/>
          </a:p>
        </p:txBody>
      </p:sp>
      <p:cxnSp>
        <p:nvCxnSpPr>
          <p:cNvPr id="14" name="Elbow Connector 13"/>
          <p:cNvCxnSpPr>
            <a:stCxn id="119" idx="0"/>
            <a:endCxn id="22" idx="1"/>
          </p:cNvCxnSpPr>
          <p:nvPr/>
        </p:nvCxnSpPr>
        <p:spPr>
          <a:xfrm rot="5400000" flipH="1" flipV="1">
            <a:off x="2148500" y="1833188"/>
            <a:ext cx="624401" cy="6236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55142" y="2450174"/>
            <a:ext cx="986545" cy="5329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Unknown user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2772540" y="1566332"/>
            <a:ext cx="895831" cy="5329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Old install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2772540" y="3250358"/>
            <a:ext cx="895831" cy="5329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Clean</a:t>
            </a:r>
          </a:p>
          <a:p>
            <a:pPr algn="ctr"/>
            <a:r>
              <a:rPr lang="en-US" sz="1400" dirty="0" smtClean="0"/>
              <a:t>install</a:t>
            </a:r>
            <a:endParaRPr lang="en-US" sz="1400" dirty="0"/>
          </a:p>
        </p:txBody>
      </p:sp>
      <p:cxnSp>
        <p:nvCxnSpPr>
          <p:cNvPr id="25" name="Elbow Connector 24"/>
          <p:cNvCxnSpPr>
            <a:stCxn id="10" idx="3"/>
            <a:endCxn id="44" idx="2"/>
          </p:cNvCxnSpPr>
          <p:nvPr/>
        </p:nvCxnSpPr>
        <p:spPr>
          <a:xfrm flipV="1">
            <a:off x="5074483" y="2932827"/>
            <a:ext cx="850473" cy="58402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9" idx="2"/>
            <a:endCxn id="23" idx="1"/>
          </p:cNvCxnSpPr>
          <p:nvPr/>
        </p:nvCxnSpPr>
        <p:spPr>
          <a:xfrm rot="16200000" flipH="1">
            <a:off x="2197383" y="2941695"/>
            <a:ext cx="526635" cy="6236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477040" y="2399837"/>
            <a:ext cx="895831" cy="5329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Known user</a:t>
            </a:r>
            <a:endParaRPr lang="en-US" sz="1400" dirty="0"/>
          </a:p>
        </p:txBody>
      </p:sp>
      <p:cxnSp>
        <p:nvCxnSpPr>
          <p:cNvPr id="48" name="Straight Arrow Connector 47"/>
          <p:cNvCxnSpPr>
            <a:stCxn id="23" idx="3"/>
            <a:endCxn id="10" idx="1"/>
          </p:cNvCxnSpPr>
          <p:nvPr/>
        </p:nvCxnSpPr>
        <p:spPr>
          <a:xfrm>
            <a:off x="3668371" y="3516853"/>
            <a:ext cx="3175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2" idx="3"/>
            <a:endCxn id="9" idx="1"/>
          </p:cNvCxnSpPr>
          <p:nvPr/>
        </p:nvCxnSpPr>
        <p:spPr>
          <a:xfrm>
            <a:off x="3668371" y="1832827"/>
            <a:ext cx="317506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9" idx="3"/>
            <a:endCxn id="44" idx="0"/>
          </p:cNvCxnSpPr>
          <p:nvPr/>
        </p:nvCxnSpPr>
        <p:spPr>
          <a:xfrm>
            <a:off x="5074483" y="1832833"/>
            <a:ext cx="850473" cy="56700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5" idx="0"/>
          </p:cNvCxnSpPr>
          <p:nvPr/>
        </p:nvCxnSpPr>
        <p:spPr>
          <a:xfrm>
            <a:off x="7036240" y="3924408"/>
            <a:ext cx="5672" cy="544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7761295" y="1435228"/>
            <a:ext cx="1021940" cy="5329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Unlock all</a:t>
            </a:r>
            <a:endParaRPr lang="en-US" sz="1400" dirty="0"/>
          </a:p>
        </p:txBody>
      </p:sp>
      <p:cxnSp>
        <p:nvCxnSpPr>
          <p:cNvPr id="84" name="Straight Arrow Connector 83"/>
          <p:cNvCxnSpPr>
            <a:stCxn id="6" idx="3"/>
            <a:endCxn id="83" idx="1"/>
          </p:cNvCxnSpPr>
          <p:nvPr/>
        </p:nvCxnSpPr>
        <p:spPr>
          <a:xfrm>
            <a:off x="7489827" y="1701723"/>
            <a:ext cx="2714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" idx="3"/>
            <a:endCxn id="91" idx="1"/>
          </p:cNvCxnSpPr>
          <p:nvPr/>
        </p:nvCxnSpPr>
        <p:spPr>
          <a:xfrm flipV="1">
            <a:off x="7489827" y="3657226"/>
            <a:ext cx="271468" cy="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7761295" y="3390731"/>
            <a:ext cx="1021940" cy="5329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Unlock by achievements</a:t>
            </a:r>
            <a:endParaRPr lang="en-US" sz="1100" dirty="0"/>
          </a:p>
        </p:txBody>
      </p:sp>
      <p:sp>
        <p:nvSpPr>
          <p:cNvPr id="99" name="Rounded Rectangle 98"/>
          <p:cNvSpPr/>
          <p:nvPr/>
        </p:nvSpPr>
        <p:spPr>
          <a:xfrm>
            <a:off x="4082264" y="4452426"/>
            <a:ext cx="895831" cy="5329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Cookie save</a:t>
            </a:r>
            <a:endParaRPr lang="en-US" sz="1400" dirty="0"/>
          </a:p>
        </p:txBody>
      </p:sp>
      <p:cxnSp>
        <p:nvCxnSpPr>
          <p:cNvPr id="100" name="Straight Arrow Connector 99"/>
          <p:cNvCxnSpPr>
            <a:stCxn id="10" idx="2"/>
            <a:endCxn id="99" idx="0"/>
          </p:cNvCxnSpPr>
          <p:nvPr/>
        </p:nvCxnSpPr>
        <p:spPr>
          <a:xfrm>
            <a:off x="4530180" y="3783348"/>
            <a:ext cx="0" cy="669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44" idx="3"/>
            <a:endCxn id="6" idx="2"/>
          </p:cNvCxnSpPr>
          <p:nvPr/>
        </p:nvCxnSpPr>
        <p:spPr>
          <a:xfrm flipV="1">
            <a:off x="6372871" y="1968218"/>
            <a:ext cx="669041" cy="6981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44" idx="3"/>
            <a:endCxn id="4" idx="0"/>
          </p:cNvCxnSpPr>
          <p:nvPr/>
        </p:nvCxnSpPr>
        <p:spPr>
          <a:xfrm>
            <a:off x="6372871" y="2666332"/>
            <a:ext cx="669041" cy="72508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5" idx="1"/>
            <a:endCxn id="99" idx="3"/>
          </p:cNvCxnSpPr>
          <p:nvPr/>
        </p:nvCxnSpPr>
        <p:spPr>
          <a:xfrm flipH="1" flipV="1">
            <a:off x="4978095" y="4718921"/>
            <a:ext cx="1615901" cy="16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5" idx="3"/>
            <a:endCxn id="83" idx="3"/>
          </p:cNvCxnSpPr>
          <p:nvPr/>
        </p:nvCxnSpPr>
        <p:spPr>
          <a:xfrm flipV="1">
            <a:off x="7489827" y="1701723"/>
            <a:ext cx="1293408" cy="3033512"/>
          </a:xfrm>
          <a:prstGeom prst="bentConnector3">
            <a:avLst>
              <a:gd name="adj1" fmla="val 11767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1604557" y="2457228"/>
            <a:ext cx="1088606" cy="5329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Cookie exists?</a:t>
            </a:r>
            <a:endParaRPr lang="en-US" sz="1400" dirty="0"/>
          </a:p>
        </p:txBody>
      </p:sp>
      <p:cxnSp>
        <p:nvCxnSpPr>
          <p:cNvPr id="148" name="Straight Arrow Connector 147"/>
          <p:cNvCxnSpPr>
            <a:stCxn id="21" idx="3"/>
            <a:endCxn id="119" idx="1"/>
          </p:cNvCxnSpPr>
          <p:nvPr/>
        </p:nvCxnSpPr>
        <p:spPr>
          <a:xfrm>
            <a:off x="1241687" y="2716669"/>
            <a:ext cx="362870" cy="7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1919231" y="3250358"/>
            <a:ext cx="459257" cy="45925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153" name="Oval 152"/>
          <p:cNvSpPr/>
          <p:nvPr/>
        </p:nvSpPr>
        <p:spPr>
          <a:xfrm>
            <a:off x="1919231" y="1601736"/>
            <a:ext cx="459257" cy="459257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yes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6616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28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Wungi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Hofstede</dc:creator>
  <cp:lastModifiedBy>Peter Hofstede</cp:lastModifiedBy>
  <cp:revision>6</cp:revision>
  <dcterms:created xsi:type="dcterms:W3CDTF">2013-02-12T10:00:54Z</dcterms:created>
  <dcterms:modified xsi:type="dcterms:W3CDTF">2013-02-12T15:06:57Z</dcterms:modified>
</cp:coreProperties>
</file>