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79D78-9A0D-4187-8B68-53AB0A6B39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Trip Budget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D867E-8A1C-4480-AD2B-A6E38BCA5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Class: B1B Software Development.</a:t>
            </a:r>
          </a:p>
          <a:p>
            <a:r>
              <a:rPr lang="en-US" dirty="0"/>
              <a:t>Professor: William Ruben</a:t>
            </a:r>
          </a:p>
          <a:p>
            <a:r>
              <a:rPr lang="en-US" dirty="0"/>
              <a:t>Student: Santos Lozano</a:t>
            </a:r>
          </a:p>
        </p:txBody>
      </p:sp>
    </p:spTree>
    <p:extLst>
      <p:ext uri="{BB962C8B-B14F-4D97-AF65-F5344CB8AC3E}">
        <p14:creationId xmlns:p14="http://schemas.microsoft.com/office/powerpoint/2010/main" val="17867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45440-9F3B-4B73-A7E3-CD80CAB10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Final output message will be display in a dialog box showing the amount of money you can spend per day and how far a way your destination is from home.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6984DEB-A310-41A6-95F9-888A91E5F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27" y="457048"/>
            <a:ext cx="7798073" cy="436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7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3E065-D053-462F-B8E6-B3F01518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D71F-9AB9-4BFB-A0B4-6E8512840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program was created to make a simple calculation of a budget when planning a vacation.</a:t>
            </a:r>
          </a:p>
          <a:p>
            <a:r>
              <a:rPr lang="en-US" dirty="0"/>
              <a:t>Program is a public class, meaning is available to anyone.</a:t>
            </a:r>
          </a:p>
          <a:p>
            <a:r>
              <a:rPr lang="en-US" dirty="0"/>
              <a:t>Program is very user friendly.</a:t>
            </a:r>
          </a:p>
          <a:p>
            <a:r>
              <a:rPr lang="en-US" dirty="0"/>
              <a:t>The program can run in any (IDE) integrated development environment that supports Java.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18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E5E33-ABB2-4B14-9AAF-063E74527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69D19438-CCF7-48B9-89E1-EDB82673D8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1038" y="2840288"/>
            <a:ext cx="4697412" cy="3550352"/>
          </a:xfrm>
        </p:spPr>
      </p:pic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B98392B3-E2D7-4D4F-B29B-94DFB230BD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94350" y="2840288"/>
            <a:ext cx="4700588" cy="355035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90CDB0-996A-4CCE-8B4B-6F9B75EF4EA4}"/>
              </a:ext>
            </a:extLst>
          </p:cNvPr>
          <p:cNvSpPr txBox="1"/>
          <p:nvPr/>
        </p:nvSpPr>
        <p:spPr>
          <a:xfrm>
            <a:off x="812800" y="2214880"/>
            <a:ext cx="948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open both files and compile</a:t>
            </a:r>
          </a:p>
        </p:txBody>
      </p:sp>
    </p:spTree>
    <p:extLst>
      <p:ext uri="{BB962C8B-B14F-4D97-AF65-F5344CB8AC3E}">
        <p14:creationId xmlns:p14="http://schemas.microsoft.com/office/powerpoint/2010/main" val="235345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E652-FF5E-4F66-9243-C9CCE8D4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5F533-B888-43CA-AD72-5F64756E2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build then compile.</a:t>
            </a:r>
          </a:p>
        </p:txBody>
      </p:sp>
      <p:pic>
        <p:nvPicPr>
          <p:cNvPr id="8" name="Content Placeholder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8FCF9E7-2B3B-4769-A36A-CD39E329A4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1038" y="3188319"/>
            <a:ext cx="4697412" cy="324296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9F6902-71D9-4825-B743-329FC3BB9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7630" y="2336873"/>
            <a:ext cx="4474028" cy="692076"/>
          </a:xfrm>
        </p:spPr>
        <p:txBody>
          <a:bodyPr/>
          <a:lstStyle/>
          <a:p>
            <a:r>
              <a:rPr lang="en-US" dirty="0"/>
              <a:t>Next build then click run</a:t>
            </a:r>
          </a:p>
        </p:txBody>
      </p:sp>
      <p:pic>
        <p:nvPicPr>
          <p:cNvPr id="10" name="Content Placeholder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B389C0E-B270-4141-BA35-425A5D89386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37630" y="3187442"/>
            <a:ext cx="4700588" cy="3242961"/>
          </a:xfr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A8CB09E7-CE4F-4198-847F-25410584E727}"/>
              </a:ext>
            </a:extLst>
          </p:cNvPr>
          <p:cNvSpPr/>
          <p:nvPr/>
        </p:nvSpPr>
        <p:spPr>
          <a:xfrm>
            <a:off x="203199" y="3153997"/>
            <a:ext cx="477119" cy="46296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C66E334-AC10-4933-BB34-AF2C995F7685}"/>
              </a:ext>
            </a:extLst>
          </p:cNvPr>
          <p:cNvSpPr/>
          <p:nvPr/>
        </p:nvSpPr>
        <p:spPr>
          <a:xfrm>
            <a:off x="5814822" y="3637280"/>
            <a:ext cx="622808" cy="38608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4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B6A1-6A84-4C31-94F5-2C5E4737F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name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727DC-8F5E-428C-ACD7-DA3FE5137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Program will ask you to enter</a:t>
            </a:r>
          </a:p>
          <a:p>
            <a:r>
              <a:rPr lang="en-US" dirty="0"/>
              <a:t>Your name.</a:t>
            </a:r>
          </a:p>
        </p:txBody>
      </p:sp>
      <p:pic>
        <p:nvPicPr>
          <p:cNvPr id="8" name="Content Placeholder 7" descr="Text&#10;&#10;Description automatically generated with medium confidence">
            <a:extLst>
              <a:ext uri="{FF2B5EF4-FFF2-40B4-BE49-F238E27FC236}">
                <a16:creationId xmlns:a16="http://schemas.microsoft.com/office/drawing/2014/main" id="{2A01AF03-B9FB-4C23-9FCE-04A6DE5959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21506" y="4022702"/>
            <a:ext cx="3416476" cy="92079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96F44-674A-4EFD-9846-D754DFCA19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Once your name is entered it will </a:t>
            </a:r>
          </a:p>
          <a:p>
            <a:r>
              <a:rPr lang="en-US" dirty="0"/>
              <a:t>Display it. Press enter for next question</a:t>
            </a:r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C0C54480-A3BD-428D-9AA1-ADA3EEDAB6F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36441" y="3898870"/>
            <a:ext cx="3016405" cy="1168460"/>
          </a:xfrm>
        </p:spPr>
      </p:pic>
    </p:spTree>
    <p:extLst>
      <p:ext uri="{BB962C8B-B14F-4D97-AF65-F5344CB8AC3E}">
        <p14:creationId xmlns:p14="http://schemas.microsoft.com/office/powerpoint/2010/main" val="1774336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106D2-A969-4D10-8701-C5A864110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vacation destination.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D9053-0567-4AFE-9B19-E8B955D22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 will ask for user too enter destination.</a:t>
            </a:r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3A808FFA-043D-4081-8470-7F5CA0D711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73843" y="4079855"/>
            <a:ext cx="3911801" cy="80649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52BBBC-CCBE-47F1-A20B-1FEDD85E8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Once entered it will display destination. Press enter next.</a:t>
            </a:r>
          </a:p>
        </p:txBody>
      </p:sp>
      <p:pic>
        <p:nvPicPr>
          <p:cNvPr id="12" name="Content Placeholder 11" descr="Text&#10;&#10;Description automatically generated">
            <a:extLst>
              <a:ext uri="{FF2B5EF4-FFF2-40B4-BE49-F238E27FC236}">
                <a16:creationId xmlns:a16="http://schemas.microsoft.com/office/drawing/2014/main" id="{56ACAC19-7DDD-4A17-A576-485B89E692E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17320" y="4254489"/>
            <a:ext cx="3854648" cy="457223"/>
          </a:xfrm>
        </p:spPr>
      </p:pic>
    </p:spTree>
    <p:extLst>
      <p:ext uri="{BB962C8B-B14F-4D97-AF65-F5344CB8AC3E}">
        <p14:creationId xmlns:p14="http://schemas.microsoft.com/office/powerpoint/2010/main" val="352152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5896-7F98-4955-9584-27938E91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total money planned for trip.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A292E-A922-4F59-92DF-CC8D48B99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Program will ask you to enter the amount of money you are planning to take.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7B641959-439D-4974-AACB-66D9950F37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5085" y="4127482"/>
            <a:ext cx="4229317" cy="71123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32433-7434-4771-A889-0F72736F0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Once entered it will display it . Press enter next.</a:t>
            </a:r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9C5CD3A0-DCC4-48BE-86C3-FF3333D13B7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26845" y="4137007"/>
            <a:ext cx="3835597" cy="692186"/>
          </a:xfrm>
        </p:spPr>
      </p:pic>
    </p:spTree>
    <p:extLst>
      <p:ext uri="{BB962C8B-B14F-4D97-AF65-F5344CB8AC3E}">
        <p14:creationId xmlns:p14="http://schemas.microsoft.com/office/powerpoint/2010/main" val="3133556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DFB98-AD4F-4C4F-B1F7-4BF8D3B7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the distance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20985-2460-4290-8C19-C482F3D30C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Program will ask you to enter milage. Please enter in numeric format</a:t>
            </a:r>
          </a:p>
        </p:txBody>
      </p:sp>
      <p:pic>
        <p:nvPicPr>
          <p:cNvPr id="8" name="Content Placeholder 7" descr="Text&#10;&#10;Description automatically generated with low confidence">
            <a:extLst>
              <a:ext uri="{FF2B5EF4-FFF2-40B4-BE49-F238E27FC236}">
                <a16:creationId xmlns:a16="http://schemas.microsoft.com/office/drawing/2014/main" id="{162DFC8A-54C2-4EA8-BD56-25E9B1234A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91325" y="4197337"/>
            <a:ext cx="3513426" cy="54612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E982F4-B5A4-42CE-9B1C-62832D6BB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Once entered program will then display number entered. Press enter next.</a:t>
            </a:r>
          </a:p>
        </p:txBody>
      </p:sp>
      <p:pic>
        <p:nvPicPr>
          <p:cNvPr id="12" name="Content Placeholder 11" descr="Text&#10;&#10;Description automatically generated">
            <a:extLst>
              <a:ext uri="{FF2B5EF4-FFF2-40B4-BE49-F238E27FC236}">
                <a16:creationId xmlns:a16="http://schemas.microsoft.com/office/drawing/2014/main" id="{3330B413-DEBB-4534-A9C5-B76570C19A7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49036" y="4222737"/>
            <a:ext cx="4191215" cy="520727"/>
          </a:xfrm>
        </p:spPr>
      </p:pic>
    </p:spTree>
    <p:extLst>
      <p:ext uri="{BB962C8B-B14F-4D97-AF65-F5344CB8AC3E}">
        <p14:creationId xmlns:p14="http://schemas.microsoft.com/office/powerpoint/2010/main" val="505501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E78A-E61B-4CB7-81BC-D4BA81075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days of stay.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23C35-5718-4707-91C0-DEC8A51906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Program will ask you to enter a number of days, please enter a numeric format.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5448B4DD-C7CB-4104-8168-22F92AA361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1289" y="4213211"/>
            <a:ext cx="4076910" cy="53977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FD62F4-C705-4199-93FC-84F778685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Once entered please press enter.</a:t>
            </a:r>
          </a:p>
        </p:txBody>
      </p:sp>
      <p:pic>
        <p:nvPicPr>
          <p:cNvPr id="10" name="Content Placeholder 9" descr="Text&#10;&#10;Description automatically generated with medium confidence">
            <a:extLst>
              <a:ext uri="{FF2B5EF4-FFF2-40B4-BE49-F238E27FC236}">
                <a16:creationId xmlns:a16="http://schemas.microsoft.com/office/drawing/2014/main" id="{592DB57C-B962-4D1F-BBB3-8CFB2712BC0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34765" y="4159234"/>
            <a:ext cx="4019757" cy="647733"/>
          </a:xfrm>
        </p:spPr>
      </p:pic>
    </p:spTree>
    <p:extLst>
      <p:ext uri="{BB962C8B-B14F-4D97-AF65-F5344CB8AC3E}">
        <p14:creationId xmlns:p14="http://schemas.microsoft.com/office/powerpoint/2010/main" val="9692365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38</TotalTime>
  <Words>266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Trip Budget java</vt:lpstr>
      <vt:lpstr>ABOUT THE PROGRAM</vt:lpstr>
      <vt:lpstr>Getting started</vt:lpstr>
      <vt:lpstr>Starting the program</vt:lpstr>
      <vt:lpstr>Adding a name</vt:lpstr>
      <vt:lpstr>Adding a vacation destination.</vt:lpstr>
      <vt:lpstr>Adding total money planned for trip.</vt:lpstr>
      <vt:lpstr>Adding the distance</vt:lpstr>
      <vt:lpstr>Adding days of stay.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 Budget java</dc:title>
  <dc:creator>Santos Lozano</dc:creator>
  <cp:lastModifiedBy>Santos Lozano</cp:lastModifiedBy>
  <cp:revision>1</cp:revision>
  <dcterms:created xsi:type="dcterms:W3CDTF">2022-03-17T21:31:11Z</dcterms:created>
  <dcterms:modified xsi:type="dcterms:W3CDTF">2022-03-17T22:09:34Z</dcterms:modified>
</cp:coreProperties>
</file>