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112" d="100"/>
          <a:sy n="112" d="100"/>
        </p:scale>
        <p:origin x="5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2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1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55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4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7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47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3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2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2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4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93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990600"/>
            <a:ext cx="8825658" cy="3329581"/>
          </a:xfrm>
        </p:spPr>
        <p:txBody>
          <a:bodyPr/>
          <a:lstStyle/>
          <a:p>
            <a:r>
              <a:rPr lang="es-ES" sz="6000" dirty="0" smtClean="0"/>
              <a:t>REPRESENTACIÓN DE MANOS MEDIANTE INTERPOLACIÓN</a:t>
            </a:r>
            <a:endParaRPr lang="es-ES_tradnl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Presentado por:</a:t>
            </a:r>
          </a:p>
          <a:p>
            <a:r>
              <a:rPr lang="es-ES_tradnl" sz="1000" dirty="0" smtClean="0"/>
              <a:t>Daniela </a:t>
            </a:r>
            <a:r>
              <a:rPr lang="es-ES_tradnl" sz="1000" dirty="0" err="1" smtClean="0"/>
              <a:t>lopez</a:t>
            </a:r>
            <a:r>
              <a:rPr lang="es-ES_tradnl" sz="1000" dirty="0" smtClean="0"/>
              <a:t> </a:t>
            </a:r>
            <a:r>
              <a:rPr lang="mr-IN" sz="1000" dirty="0" smtClean="0"/>
              <a:t>–</a:t>
            </a:r>
            <a:r>
              <a:rPr lang="es-ES_tradnl" sz="1000" dirty="0" smtClean="0"/>
              <a:t> </a:t>
            </a:r>
            <a:r>
              <a:rPr lang="es-ES_tradnl" sz="1000" dirty="0" err="1" smtClean="0"/>
              <a:t>santiago</a:t>
            </a:r>
            <a:r>
              <a:rPr lang="es-ES_tradnl" sz="1000" dirty="0" smtClean="0"/>
              <a:t> lozano </a:t>
            </a:r>
            <a:r>
              <a:rPr lang="mr-IN" sz="1000" dirty="0" smtClean="0"/>
              <a:t>–</a:t>
            </a:r>
            <a:r>
              <a:rPr lang="es-ES_tradnl" sz="1000" dirty="0" smtClean="0"/>
              <a:t> juan </a:t>
            </a:r>
            <a:r>
              <a:rPr lang="es-ES_tradnl" sz="1000" dirty="0" err="1" smtClean="0"/>
              <a:t>daviD</a:t>
            </a:r>
            <a:r>
              <a:rPr lang="es-ES_tradnl" sz="1000" dirty="0" smtClean="0"/>
              <a:t> </a:t>
            </a:r>
            <a:r>
              <a:rPr lang="es-ES_tradnl" sz="1000" dirty="0" err="1" smtClean="0"/>
              <a:t>ocampo</a:t>
            </a:r>
            <a:r>
              <a:rPr lang="es-ES_tradnl" sz="1000" dirty="0" smtClean="0"/>
              <a:t> </a:t>
            </a:r>
            <a:r>
              <a:rPr lang="mr-IN" sz="1000" dirty="0" smtClean="0"/>
              <a:t>–</a:t>
            </a:r>
            <a:r>
              <a:rPr lang="es-ES_tradnl" sz="1000" dirty="0" smtClean="0"/>
              <a:t> </a:t>
            </a:r>
            <a:r>
              <a:rPr lang="es-ES_tradnl" sz="1000" dirty="0" err="1" smtClean="0"/>
              <a:t>lina</a:t>
            </a:r>
            <a:r>
              <a:rPr lang="es-ES_tradnl" sz="1000" dirty="0" smtClean="0"/>
              <a:t> </a:t>
            </a:r>
            <a:r>
              <a:rPr lang="es-ES_tradnl" sz="1000" dirty="0" err="1" smtClean="0"/>
              <a:t>var</a:t>
            </a:r>
            <a:r>
              <a:rPr lang="es-ES" sz="1000" dirty="0" err="1" smtClean="0"/>
              <a:t>Ó</a:t>
            </a:r>
            <a:r>
              <a:rPr lang="es-ES_tradnl" sz="1000" dirty="0" smtClean="0"/>
              <a:t>n</a:t>
            </a:r>
            <a:endParaRPr lang="es-ES_tradnl" sz="1000" dirty="0"/>
          </a:p>
        </p:txBody>
      </p:sp>
    </p:spTree>
    <p:extLst>
      <p:ext uri="{BB962C8B-B14F-4D97-AF65-F5344CB8AC3E}">
        <p14:creationId xmlns:p14="http://schemas.microsoft.com/office/powerpoint/2010/main" val="1967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Procedimiento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09251"/>
            <a:ext cx="3836446" cy="51152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90" y="1409250"/>
            <a:ext cx="3628640" cy="5115262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4754880" y="3821652"/>
            <a:ext cx="1656678" cy="29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940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Procedimiento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54" y="1152983"/>
            <a:ext cx="4592041" cy="548102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02246" y="1354336"/>
            <a:ext cx="41000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(10,1),(9,3),(8.5,5),(8,8),(7.5,10),(7,12),(6.5,15),(6.5,19),(5,23),(4,25),(3,29),(3,31),(4,32),(5,31),(6,29),(7,25),(9,22),(10,19),(11,19),(12,20),(12,24),(11.5,27),(11.5,30),(11.2,33),(11.3,35),(11.5,38),(12,40),(13,40),(14.2,39),(14.5,36),(14.6,33),(14.5,31),(15,28),(15.5,25),(15.8,22),(16.4,22),(16.8,25),(16.8,27),(16.8,29),(17,31),(17.5,33),(17.3,35),(17.5,38),(17.5,40),(18,41),(19,41.4),(20,41),(21,39),(21,35),(20.7,32),(21,29),(20.5,24),(21,22),(22,22),(22.5,25),(23,28),(23.5,29.5),(24,31),(24.5,34),(25,37),(26,38.5),(27,38.3),(28,37),(28,34),(27.5,31),(27.2,28),(27,26),(26,22),(25.8,20),(26,16),(26.2,14),(27,13),(28,12.8),(29.3,14),(31,17),(33,20),(34,21.3),(35,22),(36,22.2),(37,21),(36,19),(35,17),(34,15),(32,12),(31,11),(29,8),(27,4.5),(26,3),(24,1)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78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SPLINE</a:t>
            </a:r>
            <a:endParaRPr lang="es-ES_tradnl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26857"/>
          </a:xfrm>
        </p:spPr>
        <p:txBody>
          <a:bodyPr/>
          <a:lstStyle/>
          <a:p>
            <a:r>
              <a:rPr lang="es-ES_tradnl" dirty="0" smtClean="0"/>
              <a:t>Buscar la </a:t>
            </a:r>
            <a:r>
              <a:rPr lang="es-ES_tradnl" dirty="0" err="1" smtClean="0"/>
              <a:t>representaci</a:t>
            </a:r>
            <a:r>
              <a:rPr lang="es-ES" dirty="0" smtClean="0"/>
              <a:t>ón de una curva mediante polinomios de bajo grado.</a:t>
            </a:r>
          </a:p>
          <a:p>
            <a:endParaRPr lang="es-ES" dirty="0"/>
          </a:p>
          <a:p>
            <a:r>
              <a:rPr lang="es-ES" dirty="0" smtClean="0"/>
              <a:t>Implementado en Python</a:t>
            </a:r>
          </a:p>
          <a:p>
            <a:endParaRPr lang="es-ES" dirty="0" smtClean="0"/>
          </a:p>
          <a:p>
            <a:r>
              <a:rPr lang="es-ES" dirty="0" err="1" smtClean="0"/>
              <a:t>Librerias</a:t>
            </a:r>
            <a:r>
              <a:rPr lang="es-ES" dirty="0" smtClean="0"/>
              <a:t>: </a:t>
            </a:r>
          </a:p>
          <a:p>
            <a:pPr lvl="1"/>
            <a:r>
              <a:rPr lang="es-ES" b="1" dirty="0" err="1" smtClean="0"/>
              <a:t>scipy.interpolate</a:t>
            </a:r>
            <a:endParaRPr lang="es-ES" b="1" dirty="0" smtClean="0"/>
          </a:p>
          <a:p>
            <a:pPr lvl="1"/>
            <a:r>
              <a:rPr lang="es-ES" b="1" dirty="0" err="1" smtClean="0"/>
              <a:t>numpy</a:t>
            </a:r>
            <a:endParaRPr lang="es-ES" b="1" dirty="0"/>
          </a:p>
          <a:p>
            <a:pPr lvl="1"/>
            <a:r>
              <a:rPr lang="es-ES" b="1" dirty="0" err="1" smtClean="0"/>
              <a:t>Matplotlib.pyplot</a:t>
            </a:r>
            <a:endParaRPr lang="es-ES" b="1" dirty="0" smtClean="0"/>
          </a:p>
          <a:p>
            <a:pPr lvl="1"/>
            <a:endParaRPr lang="es-ES" b="1" dirty="0" smtClean="0"/>
          </a:p>
          <a:p>
            <a:endParaRPr lang="es-ES" b="1" dirty="0"/>
          </a:p>
          <a:p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26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</a:t>
            </a:r>
            <a:r>
              <a:rPr lang="es-ES" dirty="0" err="1" smtClean="0"/>
              <a:t>ódigo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40510"/>
            <a:ext cx="97409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3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Comparaci</a:t>
            </a:r>
            <a:r>
              <a:rPr lang="es-ES" dirty="0" smtClean="0"/>
              <a:t>ón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" t="16667" r="20262" b="6470"/>
          <a:stretch/>
        </p:blipFill>
        <p:spPr>
          <a:xfrm>
            <a:off x="1659870" y="1152983"/>
            <a:ext cx="8390964" cy="56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Superposici</a:t>
            </a:r>
            <a:r>
              <a:rPr lang="es-ES" dirty="0" smtClean="0"/>
              <a:t>ón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10" y="264532"/>
            <a:ext cx="5170224" cy="64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3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231" y="2616798"/>
            <a:ext cx="9404723" cy="1400530"/>
          </a:xfrm>
        </p:spPr>
        <p:txBody>
          <a:bodyPr/>
          <a:lstStyle/>
          <a:p>
            <a:pPr algn="ctr"/>
            <a:r>
              <a:rPr lang="es-ES_tradnl" sz="7200" dirty="0" smtClean="0"/>
              <a:t>Gracias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506424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232</Words>
  <Application>Microsoft Macintosh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Mangal</vt:lpstr>
      <vt:lpstr>Wingdings 3</vt:lpstr>
      <vt:lpstr>Ión</vt:lpstr>
      <vt:lpstr>REPRESENTACIÓN DE MANOS MEDIANTE INTERPOLACIÓN</vt:lpstr>
      <vt:lpstr>Procedimiento</vt:lpstr>
      <vt:lpstr>Procedimiento</vt:lpstr>
      <vt:lpstr>SPLINE</vt:lpstr>
      <vt:lpstr>Código</vt:lpstr>
      <vt:lpstr>Comparación</vt:lpstr>
      <vt:lpstr>Superposición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INTERPOLACIÓN</dc:title>
  <dc:creator>Santiago Lozano Rodriguez</dc:creator>
  <cp:lastModifiedBy>Santiago Lozano Rodriguez</cp:lastModifiedBy>
  <cp:revision>6</cp:revision>
  <dcterms:created xsi:type="dcterms:W3CDTF">2017-10-06T11:49:43Z</dcterms:created>
  <dcterms:modified xsi:type="dcterms:W3CDTF">2017-10-11T12:14:16Z</dcterms:modified>
</cp:coreProperties>
</file>