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25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82AB-232B-944F-9712-6F84554F83C9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E66B-0EA8-314F-A492-772A3EB76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82AB-232B-944F-9712-6F84554F83C9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E66B-0EA8-314F-A492-772A3EB76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82AB-232B-944F-9712-6F84554F83C9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E66B-0EA8-314F-A492-772A3EB76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82AB-232B-944F-9712-6F84554F83C9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E66B-0EA8-314F-A492-772A3EB76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82AB-232B-944F-9712-6F84554F83C9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E66B-0EA8-314F-A492-772A3EB76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82AB-232B-944F-9712-6F84554F83C9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E66B-0EA8-314F-A492-772A3EB76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82AB-232B-944F-9712-6F84554F83C9}" type="datetimeFigureOut">
              <a:rPr lang="en-US" smtClean="0"/>
              <a:t>2/13/14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E66B-0EA8-314F-A492-772A3EB76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82AB-232B-944F-9712-6F84554F83C9}" type="datetimeFigureOut">
              <a:rPr lang="en-US" smtClean="0"/>
              <a:t>2/13/14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E66B-0EA8-314F-A492-772A3EB76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82AB-232B-944F-9712-6F84554F83C9}" type="datetimeFigureOut">
              <a:rPr lang="en-US" smtClean="0"/>
              <a:t>2/13/14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E66B-0EA8-314F-A492-772A3EB76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82AB-232B-944F-9712-6F84554F83C9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E66B-0EA8-314F-A492-772A3EB76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82AB-232B-944F-9712-6F84554F83C9}" type="datetimeFigureOut">
              <a:rPr lang="en-US" smtClean="0"/>
              <a:t>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E66B-0EA8-314F-A492-772A3EB76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82AB-232B-944F-9712-6F84554F83C9}" type="datetimeFigureOut">
              <a:rPr lang="en-US" smtClean="0"/>
              <a:t>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E66B-0EA8-314F-A492-772A3EB76C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3620294"/>
            <a:ext cx="1296988" cy="723106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620294"/>
            <a:ext cx="1447800" cy="651273"/>
          </a:xfrm>
          <a:prstGeom prst="rect">
            <a:avLst/>
          </a:prstGeom>
        </p:spPr>
      </p:pic>
      <p:pic>
        <p:nvPicPr>
          <p:cNvPr id="6" name="Picture 5" descr="banner-chani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3" y="4343400"/>
            <a:ext cx="1296987" cy="629749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4271567"/>
            <a:ext cx="1447800" cy="7015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head@2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928"/>
            <a:ext cx="9144000" cy="4962144"/>
          </a:xfrm>
          <a:prstGeom prst="rect">
            <a:avLst/>
          </a:prstGeom>
        </p:spPr>
      </p:pic>
      <p:pic>
        <p:nvPicPr>
          <p:cNvPr id="5" name="Picture 4" descr="1904078_10202605748056651_1214558730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24000"/>
            <a:ext cx="3886200" cy="2914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A B C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 B Ca</dc:creator>
  <cp:lastModifiedBy>A B Ca</cp:lastModifiedBy>
  <cp:revision>3</cp:revision>
  <dcterms:created xsi:type="dcterms:W3CDTF">2014-02-14T00:36:47Z</dcterms:created>
  <dcterms:modified xsi:type="dcterms:W3CDTF">2014-02-14T01:10:20Z</dcterms:modified>
</cp:coreProperties>
</file>