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ExpandingTelemedicinetoOffsetCostofMissedAppointments/TelemedicineOffset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91EDD19-4150-4D0B-8FE2-C9787C503B7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Expanding Telemedicine to Offset Cost of Missed Appointments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C864903-304B-425C-A857-C358F7F8A3B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4/18/2022 8:17:47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lemedicine Offset2" id="2" name="slide2">
            <a:extLst>
              <a:ext uri="{FF2B5EF4-FFF2-40B4-BE49-F238E27FC236}">
                <a16:creationId xmlns:a16="http://schemas.microsoft.com/office/drawing/2014/main" id="{F0361FA0-241F-4C53-A59D-141BAF208D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007" y="0"/>
            <a:ext cx="7229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lemedicine Offset1" id="3" name="slide3">
            <a:extLst>
              <a:ext uri="{FF2B5EF4-FFF2-40B4-BE49-F238E27FC236}">
                <a16:creationId xmlns:a16="http://schemas.microsoft.com/office/drawing/2014/main" id="{2B81FB3D-D182-4DD4-8694-B6455E10D5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007" y="0"/>
            <a:ext cx="7229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lemedicine Offset3" id="4" name="slide4">
            <a:extLst>
              <a:ext uri="{FF2B5EF4-FFF2-40B4-BE49-F238E27FC236}">
                <a16:creationId xmlns:a16="http://schemas.microsoft.com/office/drawing/2014/main" id="{DFFB6F2C-2715-45C5-8D57-CDCB079E45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007" y="0"/>
            <a:ext cx="7229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2022-04-18T20:17:48Z</dcterms:created>
  <dcterms:modified xsi:type="dcterms:W3CDTF">2022-04-18T20:17:48Z</dcterms:modified>
</cp:coreProperties>
</file>