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65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3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1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4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0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E0399-27D3-4D05-9E14-AB7D5DEC9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en-US" sz="4000"/>
              <a:t>Airline Survey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9AC0-9ED5-4664-86EE-34B9EB319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19" y="5583044"/>
            <a:ext cx="3995955" cy="65316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Sammy Pardes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IST687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12/15/19</a:t>
            </a:r>
          </a:p>
        </p:txBody>
      </p:sp>
    </p:spTree>
    <p:extLst>
      <p:ext uri="{BB962C8B-B14F-4D97-AF65-F5344CB8AC3E}">
        <p14:creationId xmlns:p14="http://schemas.microsoft.com/office/powerpoint/2010/main" val="2517114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2AD6-BB33-4FAE-A615-6A7BEA7E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FBF-A0C3-4E19-AD0C-4C735187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b="1" dirty="0"/>
              <a:t>Q2: </a:t>
            </a:r>
            <a:r>
              <a:rPr lang="en-US" dirty="0"/>
              <a:t>How are airlines performing across different types of customers?</a:t>
            </a:r>
          </a:p>
          <a:p>
            <a:pPr lvl="1"/>
            <a:r>
              <a:rPr lang="en-US" b="1" dirty="0"/>
              <a:t>Type of Travel</a:t>
            </a:r>
          </a:p>
          <a:p>
            <a:pPr lvl="2"/>
            <a:r>
              <a:rPr lang="en-US" dirty="0"/>
              <a:t>Business Travel most satisfied</a:t>
            </a:r>
          </a:p>
          <a:p>
            <a:pPr lvl="2"/>
            <a:r>
              <a:rPr lang="en-US" dirty="0"/>
              <a:t>Personal Travel least satisfied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7FA4A-F9F9-4233-BD90-F81590EE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98" y="2638044"/>
            <a:ext cx="3659075" cy="9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7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2AD6-BB33-4FAE-A615-6A7BEA7E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FBF-A0C3-4E19-AD0C-4C735187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b="1" dirty="0"/>
              <a:t>Q2: </a:t>
            </a:r>
            <a:r>
              <a:rPr lang="en-US" dirty="0"/>
              <a:t>How are airlines performing across different types of customers?</a:t>
            </a:r>
          </a:p>
          <a:p>
            <a:pPr lvl="1"/>
            <a:r>
              <a:rPr lang="en-US" b="1" dirty="0"/>
              <a:t>Airline Class</a:t>
            </a:r>
          </a:p>
          <a:p>
            <a:pPr lvl="2"/>
            <a:r>
              <a:rPr lang="en-US" dirty="0"/>
              <a:t>Business most satisfied</a:t>
            </a:r>
          </a:p>
          <a:p>
            <a:pPr lvl="2"/>
            <a:r>
              <a:rPr lang="en-US" dirty="0"/>
              <a:t>Eco least satisfied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30E89-EFEF-4AB0-95A4-D9D5704D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98" y="2638044"/>
            <a:ext cx="3467217" cy="10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7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14045-6207-4EBD-A452-BAC547C97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265" y="1370990"/>
            <a:ext cx="7915425" cy="411602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04ACE6D-E28F-48CD-BFC0-E4FA37BF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349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8198-E1E0-4240-A650-7D6CA353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F3D8C-4A6D-49F6-964D-7444ACF1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502581"/>
            <a:ext cx="6227064" cy="386077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8C3FF-44F3-42D3-8CD8-58ED69FF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Average satisfaction by Gender and Age (divided into ranges of 5 years)</a:t>
            </a:r>
          </a:p>
          <a:p>
            <a:pPr lvl="1"/>
            <a:r>
              <a:rPr lang="en-US" dirty="0"/>
              <a:t>Men more satisfied than women</a:t>
            </a:r>
          </a:p>
          <a:p>
            <a:pPr lvl="1"/>
            <a:r>
              <a:rPr lang="en-US" dirty="0"/>
              <a:t>25-50 year-olds most satisfied</a:t>
            </a:r>
          </a:p>
        </p:txBody>
      </p:sp>
    </p:spTree>
    <p:extLst>
      <p:ext uri="{BB962C8B-B14F-4D97-AF65-F5344CB8AC3E}">
        <p14:creationId xmlns:p14="http://schemas.microsoft.com/office/powerpoint/2010/main" val="178947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B7FE-FB67-495B-BB6E-9DE09DC5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B8D741-65CF-49FF-AAE3-9AB94F66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Q3:</a:t>
            </a:r>
            <a:r>
              <a:rPr lang="en-US" dirty="0"/>
              <a:t> Who are the most loyal customers? Who are the least loyal? Does loyalty align with satisfaction?</a:t>
            </a:r>
          </a:p>
          <a:p>
            <a:pPr lvl="1"/>
            <a:r>
              <a:rPr lang="en-US" dirty="0"/>
              <a:t>Define loyalty: (flights on other airlines)/(total flights)</a:t>
            </a:r>
          </a:p>
          <a:p>
            <a:pPr lvl="1"/>
            <a:r>
              <a:rPr lang="en-US" dirty="0"/>
              <a:t>Lowest % = most loyal</a:t>
            </a:r>
          </a:p>
          <a:p>
            <a:pPr lvl="1"/>
            <a:r>
              <a:rPr lang="en-US" dirty="0"/>
              <a:t>Get rid data with of zeros for # of flights</a:t>
            </a:r>
          </a:p>
        </p:txBody>
      </p:sp>
    </p:spTree>
    <p:extLst>
      <p:ext uri="{BB962C8B-B14F-4D97-AF65-F5344CB8AC3E}">
        <p14:creationId xmlns:p14="http://schemas.microsoft.com/office/powerpoint/2010/main" val="212634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FA50-B41E-4CDF-ABE6-F17AFB08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C09A-2EDA-4BDF-A498-78E383ED3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752" y="2311144"/>
            <a:ext cx="4270248" cy="704087"/>
          </a:xfrm>
        </p:spPr>
        <p:txBody>
          <a:bodyPr/>
          <a:lstStyle/>
          <a:p>
            <a:r>
              <a:rPr lang="en-US" dirty="0"/>
              <a:t>Loyalty by Status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1453E0-0B54-448A-9919-EAE9D4C21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450" y="3343278"/>
            <a:ext cx="3755347" cy="128538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38AD3B-A5A5-4F2A-8A1F-95540D0F9C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70248" y="3343277"/>
            <a:ext cx="4029472" cy="12853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5C34B9-C838-434D-8B6F-15AB6E482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9860" y="2311143"/>
            <a:ext cx="4270248" cy="704087"/>
          </a:xfrm>
        </p:spPr>
        <p:txBody>
          <a:bodyPr/>
          <a:lstStyle/>
          <a:p>
            <a:r>
              <a:rPr lang="en-US" dirty="0"/>
              <a:t>Loyalty by Gender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413076-A4C5-4A6E-936F-E863DB77C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450" y="3343278"/>
            <a:ext cx="2998851" cy="128670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83A770B-A889-4319-B17D-1636639A4899}"/>
              </a:ext>
            </a:extLst>
          </p:cNvPr>
          <p:cNvSpPr txBox="1">
            <a:spLocks/>
          </p:cNvSpPr>
          <p:nvPr/>
        </p:nvSpPr>
        <p:spPr>
          <a:xfrm>
            <a:off x="0" y="231114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Loyalty by Class</a:t>
            </a:r>
          </a:p>
        </p:txBody>
      </p:sp>
    </p:spTree>
    <p:extLst>
      <p:ext uri="{BB962C8B-B14F-4D97-AF65-F5344CB8AC3E}">
        <p14:creationId xmlns:p14="http://schemas.microsoft.com/office/powerpoint/2010/main" val="412243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D3374E-08C8-42E5-835E-4C24DBE9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9FF3B2-A78E-4453-94B5-7F4FA141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b="1" dirty="0"/>
              <a:t>Q4: </a:t>
            </a:r>
            <a:r>
              <a:rPr lang="en-US" dirty="0"/>
              <a:t>What variables have the strongest impact on Satisfaction score?</a:t>
            </a:r>
          </a:p>
          <a:p>
            <a:pPr lvl="1"/>
            <a:r>
              <a:rPr lang="en-US" dirty="0"/>
              <a:t>Linear modeling</a:t>
            </a:r>
          </a:p>
          <a:p>
            <a:pPr lvl="1"/>
            <a:r>
              <a:rPr lang="en-US" dirty="0"/>
              <a:t>Best predictor: </a:t>
            </a:r>
            <a:r>
              <a:rPr lang="en-US" b="1" dirty="0"/>
              <a:t>Travel Type + Status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3A5A1-DEC1-4F7B-B038-48D47674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643890"/>
            <a:ext cx="4782312" cy="15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D3374E-08C8-42E5-835E-4C24DBE9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9FF3B2-A78E-4453-94B5-7F4FA141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b="1" dirty="0"/>
              <a:t>Q4: </a:t>
            </a:r>
            <a:r>
              <a:rPr lang="en-US" dirty="0"/>
              <a:t>What variables have the strongest impact on Satisfaction score?</a:t>
            </a:r>
          </a:p>
          <a:p>
            <a:pPr lvl="1"/>
            <a:r>
              <a:rPr lang="en-US" dirty="0"/>
              <a:t>KSVM and SVM models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959EC-7C28-4676-A8B3-A135870A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84" y="2950834"/>
            <a:ext cx="4998322" cy="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2AD6-BB33-4FAE-A615-6A7BEA7E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FBF-A0C3-4E19-AD0C-4C735187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3311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AD8D-5228-4CC7-A6A7-A3B98F33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3A9D-269C-47EE-BF32-B70D7C00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Recommendation #1: Increase accessibility</a:t>
            </a:r>
          </a:p>
          <a:p>
            <a:r>
              <a:rPr lang="en-US" dirty="0"/>
              <a:t>Recommendation #2</a:t>
            </a:r>
            <a:r>
              <a:rPr lang="en-US"/>
              <a:t>: Incentivize </a:t>
            </a:r>
            <a:r>
              <a:rPr lang="en-US" dirty="0"/>
              <a:t>Status upgrades</a:t>
            </a:r>
          </a:p>
          <a:p>
            <a:r>
              <a:rPr lang="en-US" dirty="0"/>
              <a:t>Recommendation #3: Offer discounts for non-mileage flights </a:t>
            </a:r>
          </a:p>
          <a:p>
            <a:r>
              <a:rPr lang="en-US" dirty="0"/>
              <a:t>Recommendation #4: Reward passenger loyalty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0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94BC-A6CD-4B84-B6B0-12D846BC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B44B-16D1-4792-AF91-70421337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336" y="258089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Hired as a consultant for </a:t>
            </a:r>
            <a:r>
              <a:rPr lang="en-US" dirty="0" err="1"/>
              <a:t>Cool&amp;Young</a:t>
            </a:r>
            <a:r>
              <a:rPr lang="en-US" dirty="0"/>
              <a:t> Airlines Inc. </a:t>
            </a:r>
          </a:p>
          <a:p>
            <a:r>
              <a:rPr lang="en-US" dirty="0"/>
              <a:t>Survey of over 125,000 passengers from 14 different airlines</a:t>
            </a:r>
          </a:p>
          <a:p>
            <a:r>
              <a:rPr lang="en-US" dirty="0"/>
              <a:t>The survey took place over 3 months, from January 1, 2014 through March 31, 2014</a:t>
            </a:r>
          </a:p>
          <a:p>
            <a:r>
              <a:rPr lang="en-US" dirty="0"/>
              <a:t>1,288 passengers on  </a:t>
            </a:r>
            <a:r>
              <a:rPr lang="en-US" dirty="0" err="1"/>
              <a:t>Young&amp;Cool</a:t>
            </a:r>
            <a:r>
              <a:rPr lang="en-US" dirty="0"/>
              <a:t> Airlines Inc. surveyed</a:t>
            </a:r>
          </a:p>
          <a:p>
            <a:r>
              <a:rPr lang="en-US" dirty="0"/>
              <a:t>Each passenger was asked to rate their experience on a scale from 1 to 5</a:t>
            </a:r>
          </a:p>
        </p:txBody>
      </p:sp>
    </p:spTree>
    <p:extLst>
      <p:ext uri="{BB962C8B-B14F-4D97-AF65-F5344CB8AC3E}">
        <p14:creationId xmlns:p14="http://schemas.microsoft.com/office/powerpoint/2010/main" val="412092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BC73-B659-4E2F-8844-FCA738DA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482D-ACD1-4291-A34F-E08960B7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Everyone survey filled out the survey honestly</a:t>
            </a:r>
          </a:p>
          <a:p>
            <a:pPr lvl="0"/>
            <a:r>
              <a:rPr lang="en-US" dirty="0"/>
              <a:t>Survey is an accurate sample of passenger data</a:t>
            </a:r>
          </a:p>
          <a:p>
            <a:pPr lvl="0"/>
            <a:r>
              <a:rPr lang="en-US" dirty="0"/>
              <a:t>We can gain valuable insight from this dataset </a:t>
            </a:r>
          </a:p>
          <a:p>
            <a:pPr lvl="0"/>
            <a:r>
              <a:rPr lang="en-US" dirty="0"/>
              <a:t>Enough data has been collected to make informed business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787F-3116-4653-8EE2-2EBE7016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3126-CC03-423D-A27E-74D64F8C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cities/states have the largest impact on satisfaction? Do these cities have higher/lower delays?</a:t>
            </a:r>
          </a:p>
          <a:p>
            <a:r>
              <a:rPr lang="en-US" dirty="0"/>
              <a:t>How are airlines performing across different types of customers?</a:t>
            </a:r>
          </a:p>
          <a:p>
            <a:r>
              <a:rPr lang="en-US" dirty="0"/>
              <a:t>Who are the most loyal customers? Who are the least loyal? Does loyalty align with satisfaction?</a:t>
            </a:r>
          </a:p>
          <a:p>
            <a:r>
              <a:rPr lang="en-US" dirty="0"/>
              <a:t>What variables have the strongest impact on Satisfaction score?</a:t>
            </a:r>
          </a:p>
        </p:txBody>
      </p:sp>
    </p:spTree>
    <p:extLst>
      <p:ext uri="{BB962C8B-B14F-4D97-AF65-F5344CB8AC3E}">
        <p14:creationId xmlns:p14="http://schemas.microsoft.com/office/powerpoint/2010/main" val="276794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BC73-B659-4E2F-8844-FCA738DA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482D-ACD1-4291-A34F-E08960B7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.csv file into RStudio</a:t>
            </a:r>
          </a:p>
          <a:p>
            <a:r>
              <a:rPr lang="en-US" dirty="0"/>
              <a:t>Find missing data</a:t>
            </a:r>
          </a:p>
          <a:p>
            <a:pPr lvl="1"/>
            <a:r>
              <a:rPr lang="en-US" sz="1800" dirty="0"/>
              <a:t>NAs in Arrival Delay in Minutes -&gt; replaced with 0s</a:t>
            </a:r>
          </a:p>
          <a:p>
            <a:pPr lvl="1"/>
            <a:r>
              <a:rPr lang="en-US" sz="1800" dirty="0"/>
              <a:t>NAs in Flight Time in Minutes -&gt; replaced with 0s</a:t>
            </a:r>
          </a:p>
          <a:p>
            <a:r>
              <a:rPr lang="en-US" dirty="0"/>
              <a:t>Convert State Names to lowercase</a:t>
            </a:r>
          </a:p>
          <a:p>
            <a:r>
              <a:rPr lang="en-US" dirty="0"/>
              <a:t>Remove periods from column names</a:t>
            </a:r>
          </a:p>
        </p:txBody>
      </p:sp>
    </p:spTree>
    <p:extLst>
      <p:ext uri="{BB962C8B-B14F-4D97-AF65-F5344CB8AC3E}">
        <p14:creationId xmlns:p14="http://schemas.microsoft.com/office/powerpoint/2010/main" val="288070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22CB-A120-4D91-BE7E-6BC2222E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0AE2-8E3C-4C5D-ACB7-641B0FD9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How does </a:t>
            </a:r>
            <a:r>
              <a:rPr lang="en-US" dirty="0" err="1"/>
              <a:t>Cool&amp;Young</a:t>
            </a:r>
            <a:r>
              <a:rPr lang="en-US" dirty="0"/>
              <a:t> Airlines Inc. rank against its competitors?</a:t>
            </a:r>
          </a:p>
          <a:p>
            <a:pPr lvl="1"/>
            <a:r>
              <a:rPr lang="en-US" dirty="0"/>
              <a:t>Second in average passenger satisfaction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68A05-DE27-4401-B6A4-A3BCA45F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101936"/>
            <a:ext cx="6227064" cy="26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7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2AD6-BB33-4FAE-A615-6A7BEA7E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EB0846-DF9A-42EB-9991-598102E7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44" y="2978114"/>
            <a:ext cx="4782312" cy="9097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FBF-A0C3-4E19-AD0C-4C735187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b="1" dirty="0"/>
              <a:t>Q1: </a:t>
            </a:r>
            <a:r>
              <a:rPr lang="en-US" dirty="0"/>
              <a:t>Which cities/states have the largest impact on satisfaction? Do these cities have higher/lower delays?</a:t>
            </a:r>
          </a:p>
          <a:p>
            <a:pPr lvl="1"/>
            <a:r>
              <a:rPr lang="en-US" dirty="0"/>
              <a:t>Two cities are in the top 5 most delayed and lowest rated</a:t>
            </a:r>
          </a:p>
        </p:txBody>
      </p:sp>
    </p:spTree>
    <p:extLst>
      <p:ext uri="{BB962C8B-B14F-4D97-AF65-F5344CB8AC3E}">
        <p14:creationId xmlns:p14="http://schemas.microsoft.com/office/powerpoint/2010/main" val="210612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C7FF3-49E7-493C-9BFB-43AAE2EDF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120" y="1380883"/>
            <a:ext cx="7915425" cy="4096233"/>
          </a:xfrm>
          <a:prstGeom prst="rect">
            <a:avLst/>
          </a:prstGeom>
        </p:spPr>
      </p:pic>
      <p:sp>
        <p:nvSpPr>
          <p:cNvPr id="23" name="Oval 18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F2AD6-BB33-4FAE-A615-6A7BEA7E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2359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2AD6-BB33-4FAE-A615-6A7BEA7E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FBF-A0C3-4E19-AD0C-4C735187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b="1" dirty="0"/>
              <a:t>Q2: </a:t>
            </a:r>
            <a:r>
              <a:rPr lang="en-US" dirty="0"/>
              <a:t>How are airlines performing across different types of customers?</a:t>
            </a:r>
          </a:p>
          <a:p>
            <a:pPr lvl="1"/>
            <a:r>
              <a:rPr lang="en-US" b="1" dirty="0"/>
              <a:t>Airline Status</a:t>
            </a:r>
          </a:p>
          <a:p>
            <a:pPr lvl="2"/>
            <a:r>
              <a:rPr lang="en-US" dirty="0"/>
              <a:t>Platinum most satisfied</a:t>
            </a:r>
          </a:p>
          <a:p>
            <a:pPr lvl="2"/>
            <a:r>
              <a:rPr lang="en-US" dirty="0"/>
              <a:t>Blue least satisfied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DF17D-6A5F-4DF0-A685-B886C993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677008"/>
            <a:ext cx="3328416" cy="15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443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498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Parcel</vt:lpstr>
      <vt:lpstr>Airline Survey Analysis</vt:lpstr>
      <vt:lpstr>Project Overview</vt:lpstr>
      <vt:lpstr>Assumptions</vt:lpstr>
      <vt:lpstr>Business Questions</vt:lpstr>
      <vt:lpstr>Data Cleansing 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Validation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Survey Analysis</dc:title>
  <dc:creator>Samantha Pardes</dc:creator>
  <cp:lastModifiedBy>Samantha Pardes</cp:lastModifiedBy>
  <cp:revision>11</cp:revision>
  <dcterms:created xsi:type="dcterms:W3CDTF">2019-12-16T18:05:55Z</dcterms:created>
  <dcterms:modified xsi:type="dcterms:W3CDTF">2019-12-16T19:37:51Z</dcterms:modified>
</cp:coreProperties>
</file>