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3" r:id="rId7"/>
    <p:sldId id="284"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0" r:id="rId21"/>
    <p:sldId id="273" r:id="rId22"/>
    <p:sldId id="275" r:id="rId23"/>
    <p:sldId id="276" r:id="rId24"/>
    <p:sldId id="277" r:id="rId25"/>
    <p:sldId id="278" r:id="rId26"/>
    <p:sldId id="279"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161" y="1576251"/>
            <a:ext cx="10019485" cy="844732"/>
          </a:xfrm>
        </p:spPr>
        <p:txBody>
          <a:bodyPr>
            <a:noAutofit/>
          </a:bodyPr>
          <a:lstStyle/>
          <a:p>
            <a:pPr algn="ctr"/>
            <a:r>
              <a:rPr lang="en-IN" sz="2800" b="1" dirty="0" smtClean="0">
                <a:latin typeface="Times New Roman" panose="02020603050405020304" pitchFamily="18" charset="0"/>
                <a:cs typeface="Times New Roman" panose="02020603050405020304" pitchFamily="18" charset="0"/>
              </a:rPr>
              <a:t>Online Automated Placement Management System</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6423" y="2708365"/>
            <a:ext cx="11678194" cy="3727269"/>
          </a:xfrm>
        </p:spPr>
        <p:txBody>
          <a:bodyPr>
            <a:normAutofit/>
          </a:bodyPr>
          <a:lstStyle/>
          <a:p>
            <a:pPr algn="ctr"/>
            <a:endParaRPr lang="en-US" altLang="en-US" sz="1900" dirty="0" smtClean="0">
              <a:solidFill>
                <a:schemeClr val="tx1"/>
              </a:solidFill>
              <a:latin typeface="Times New Roman" panose="02020603050405020304" pitchFamily="18" charset="0"/>
              <a:cs typeface="Times New Roman" panose="02020603050405020304" pitchFamily="18" charset="0"/>
            </a:endParaRPr>
          </a:p>
          <a:p>
            <a:pPr algn="ctr"/>
            <a:r>
              <a:rPr lang="en-US" altLang="en-US" sz="1600" dirty="0" smtClean="0">
                <a:solidFill>
                  <a:schemeClr val="tx1"/>
                </a:solidFill>
                <a:latin typeface="Times New Roman" panose="02020603050405020304" pitchFamily="18" charset="0"/>
                <a:cs typeface="Times New Roman" panose="02020603050405020304" pitchFamily="18" charset="0"/>
              </a:rPr>
              <a:t>By </a:t>
            </a:r>
            <a:endParaRPr lang="en-US" altLang="en-US" sz="1600" dirty="0">
              <a:solidFill>
                <a:schemeClr val="tx1"/>
              </a:solidFill>
              <a:latin typeface="Times New Roman" panose="02020603050405020304" pitchFamily="18" charset="0"/>
              <a:cs typeface="Times New Roman" panose="02020603050405020304" pitchFamily="18" charset="0"/>
            </a:endParaRPr>
          </a:p>
          <a:p>
            <a:pPr algn="ctr"/>
            <a:r>
              <a:rPr lang="en-US" altLang="en-US" sz="1600" b="1" dirty="0">
                <a:solidFill>
                  <a:schemeClr val="tx1"/>
                </a:solidFill>
                <a:latin typeface="Times New Roman" panose="02020603050405020304" pitchFamily="18" charset="0"/>
                <a:cs typeface="Times New Roman" panose="02020603050405020304" pitchFamily="18" charset="0"/>
              </a:rPr>
              <a:t>Mr. Sagar </a:t>
            </a:r>
            <a:r>
              <a:rPr lang="en-US" altLang="en-US" sz="1600" b="1" dirty="0" smtClean="0">
                <a:solidFill>
                  <a:schemeClr val="tx1"/>
                </a:solidFill>
                <a:latin typeface="Times New Roman" panose="02020603050405020304" pitchFamily="18" charset="0"/>
                <a:cs typeface="Times New Roman" panose="02020603050405020304" pitchFamily="18" charset="0"/>
              </a:rPr>
              <a:t>Patel(PG-DAC)</a:t>
            </a:r>
            <a:endParaRPr lang="en-US" altLang="en-US" sz="1600" b="1" dirty="0" smtClean="0">
              <a:solidFill>
                <a:schemeClr val="tx1"/>
              </a:solidFill>
              <a:latin typeface="Times New Roman" panose="02020603050405020304" pitchFamily="18" charset="0"/>
              <a:cs typeface="Times New Roman" panose="02020603050405020304" pitchFamily="18" charset="0"/>
            </a:endParaRPr>
          </a:p>
          <a:p>
            <a:pPr algn="ctr"/>
            <a:r>
              <a:rPr lang="en-US" altLang="en-US" sz="1600" b="1" dirty="0" smtClean="0">
                <a:solidFill>
                  <a:schemeClr val="tx1"/>
                </a:solidFill>
                <a:latin typeface="Times New Roman" panose="02020603050405020304" pitchFamily="18" charset="0"/>
                <a:cs typeface="Times New Roman" panose="02020603050405020304" pitchFamily="18" charset="0"/>
              </a:rPr>
              <a:t>MR.SURAJ </a:t>
            </a:r>
            <a:r>
              <a:rPr lang="en-US" altLang="en-US" sz="1600" b="1" dirty="0" smtClean="0">
                <a:solidFill>
                  <a:schemeClr val="tx1"/>
                </a:solidFill>
                <a:latin typeface="Times New Roman" panose="02020603050405020304" pitchFamily="18" charset="0"/>
                <a:cs typeface="Times New Roman" panose="02020603050405020304" pitchFamily="18" charset="0"/>
              </a:rPr>
              <a:t>RAJPUT(PG-DAC)</a:t>
            </a:r>
          </a:p>
          <a:p>
            <a:pPr algn="ctr"/>
            <a:endParaRPr lang="en-US" altLang="en-US" sz="1900" b="1" dirty="0" smtClean="0">
              <a:solidFill>
                <a:schemeClr val="tx1"/>
              </a:solidFill>
              <a:latin typeface="Times New Roman" panose="02020603050405020304" pitchFamily="18" charset="0"/>
              <a:cs typeface="Times New Roman" panose="02020603050405020304" pitchFamily="18" charset="0"/>
            </a:endParaRPr>
          </a:p>
          <a:p>
            <a:pPr algn="ctr"/>
            <a:endParaRPr lang="en-US" altLang="en-US" sz="1700" b="1" dirty="0" smtClean="0">
              <a:solidFill>
                <a:schemeClr val="tx1"/>
              </a:solidFill>
              <a:latin typeface="Times New Roman" panose="02020603050405020304" pitchFamily="18" charset="0"/>
              <a:cs typeface="Times New Roman" panose="02020603050405020304" pitchFamily="18" charset="0"/>
            </a:endParaRPr>
          </a:p>
          <a:p>
            <a:r>
              <a:rPr lang="en-US" sz="1700" dirty="0" smtClean="0">
                <a:solidFill>
                  <a:schemeClr val="tx1"/>
                </a:solidFill>
                <a:latin typeface="Times New Roman" panose="02020603050405020304" pitchFamily="18" charset="0"/>
                <a:cs typeface="Times New Roman" panose="02020603050405020304" pitchFamily="18" charset="0"/>
              </a:rPr>
              <a:t>                                  Centre Coordinator                                                                    </a:t>
            </a:r>
            <a:r>
              <a:rPr lang="en-US" altLang="en-US" sz="1700" dirty="0" smtClean="0">
                <a:solidFill>
                  <a:schemeClr val="tx1"/>
                </a:solidFill>
                <a:latin typeface="Times New Roman" panose="02020603050405020304" pitchFamily="18" charset="0"/>
                <a:cs typeface="Times New Roman" panose="02020603050405020304" pitchFamily="18" charset="0"/>
              </a:rPr>
              <a:t>Under </a:t>
            </a:r>
            <a:r>
              <a:rPr lang="en-US" altLang="en-US" sz="1700" dirty="0">
                <a:solidFill>
                  <a:schemeClr val="tx1"/>
                </a:solidFill>
                <a:latin typeface="Times New Roman" panose="02020603050405020304" pitchFamily="18" charset="0"/>
                <a:cs typeface="Times New Roman" panose="02020603050405020304" pitchFamily="18" charset="0"/>
              </a:rPr>
              <a:t>the guidance </a:t>
            </a:r>
            <a:r>
              <a:rPr lang="en-US" altLang="en-US" sz="1700" dirty="0" smtClean="0">
                <a:solidFill>
                  <a:schemeClr val="tx1"/>
                </a:solidFill>
                <a:latin typeface="Times New Roman" panose="02020603050405020304" pitchFamily="18" charset="0"/>
                <a:cs typeface="Times New Roman" panose="02020603050405020304" pitchFamily="18" charset="0"/>
              </a:rPr>
              <a:t>of</a:t>
            </a:r>
            <a:endParaRPr lang="en-US" sz="1700" dirty="0" smtClean="0">
              <a:solidFill>
                <a:schemeClr val="tx1"/>
              </a:solidFill>
              <a:latin typeface="Times New Roman" panose="02020603050405020304" pitchFamily="18" charset="0"/>
              <a:cs typeface="Times New Roman" panose="02020603050405020304" pitchFamily="18" charset="0"/>
            </a:endParaRPr>
          </a:p>
          <a:p>
            <a:r>
              <a:rPr lang="en-US" sz="1700" b="1" dirty="0" smtClean="0">
                <a:solidFill>
                  <a:schemeClr val="tx1"/>
                </a:solidFill>
                <a:latin typeface="Times New Roman" panose="02020603050405020304" pitchFamily="18" charset="0"/>
                <a:cs typeface="Times New Roman" panose="02020603050405020304" pitchFamily="18" charset="0"/>
              </a:rPr>
              <a:t>                                  Mr</a:t>
            </a:r>
            <a:r>
              <a:rPr lang="en-US" sz="1700" b="1" dirty="0" smtClean="0">
                <a:solidFill>
                  <a:schemeClr val="tx1"/>
                </a:solidFill>
                <a:latin typeface="Times New Roman" panose="02020603050405020304" pitchFamily="18" charset="0"/>
                <a:cs typeface="Times New Roman" panose="02020603050405020304" pitchFamily="18" charset="0"/>
              </a:rPr>
              <a:t>. Prashant </a:t>
            </a:r>
            <a:r>
              <a:rPr lang="en-US" sz="1700" b="1" dirty="0" err="1" smtClean="0">
                <a:solidFill>
                  <a:schemeClr val="tx1"/>
                </a:solidFill>
                <a:latin typeface="Times New Roman" panose="02020603050405020304" pitchFamily="18" charset="0"/>
                <a:cs typeface="Times New Roman" panose="02020603050405020304" pitchFamily="18" charset="0"/>
              </a:rPr>
              <a:t>Karhale</a:t>
            </a:r>
            <a:r>
              <a:rPr lang="en-US" sz="1700" b="1" dirty="0" smtClean="0">
                <a:solidFill>
                  <a:schemeClr val="tx1"/>
                </a:solidFill>
                <a:latin typeface="Times New Roman" panose="02020603050405020304" pitchFamily="18" charset="0"/>
                <a:cs typeface="Times New Roman" panose="02020603050405020304" pitchFamily="18" charset="0"/>
              </a:rPr>
              <a:t>                                                             </a:t>
            </a:r>
            <a:r>
              <a:rPr lang="en-IN" sz="1700" b="1" dirty="0" err="1" smtClean="0">
                <a:solidFill>
                  <a:schemeClr val="tx1"/>
                </a:solidFill>
                <a:latin typeface="Times New Roman" panose="02020603050405020304" pitchFamily="18" charset="0"/>
                <a:cs typeface="Times New Roman" panose="02020603050405020304" pitchFamily="18" charset="0"/>
              </a:rPr>
              <a:t>MR.Kashinath</a:t>
            </a:r>
            <a:r>
              <a:rPr lang="en-IN" sz="1700" b="1" dirty="0" smtClean="0">
                <a:solidFill>
                  <a:schemeClr val="tx1"/>
                </a:solidFill>
                <a:latin typeface="Times New Roman" panose="02020603050405020304" pitchFamily="18" charset="0"/>
                <a:cs typeface="Times New Roman" panose="02020603050405020304" pitchFamily="18" charset="0"/>
              </a:rPr>
              <a:t> </a:t>
            </a:r>
            <a:r>
              <a:rPr lang="en-IN" sz="1700" b="1" dirty="0" smtClean="0">
                <a:solidFill>
                  <a:schemeClr val="tx1"/>
                </a:solidFill>
                <a:latin typeface="Times New Roman" panose="02020603050405020304" pitchFamily="18" charset="0"/>
                <a:cs typeface="Times New Roman" panose="02020603050405020304" pitchFamily="18" charset="0"/>
              </a:rPr>
              <a:t>PATIL </a:t>
            </a:r>
            <a:r>
              <a:rPr lang="en-IN" sz="1700" b="1" dirty="0" smtClean="0">
                <a:solidFill>
                  <a:schemeClr val="tx1"/>
                </a:solidFill>
                <a:latin typeface="Times New Roman" panose="02020603050405020304" pitchFamily="18" charset="0"/>
                <a:cs typeface="Times New Roman" panose="02020603050405020304" pitchFamily="18" charset="0"/>
              </a:rPr>
              <a:t>Sir</a:t>
            </a:r>
            <a:endParaRPr lang="en-US" altLang="en-US" sz="1700" b="1"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1164" y="157583"/>
            <a:ext cx="1094997" cy="887446"/>
          </a:xfrm>
          <a:prstGeom prst="rect">
            <a:avLst/>
          </a:prstGeom>
        </p:spPr>
      </p:pic>
      <p:pic>
        <p:nvPicPr>
          <p:cNvPr id="5" name="Picture 4"/>
          <p:cNvPicPr>
            <a:picLocks noChangeAspect="1"/>
          </p:cNvPicPr>
          <p:nvPr/>
        </p:nvPicPr>
        <p:blipFill>
          <a:blip r:embed="rId3"/>
          <a:stretch>
            <a:fillRect/>
          </a:stretch>
        </p:blipFill>
        <p:spPr>
          <a:xfrm>
            <a:off x="9812331" y="157583"/>
            <a:ext cx="1944240" cy="887446"/>
          </a:xfrm>
          <a:prstGeom prst="rect">
            <a:avLst/>
          </a:prstGeom>
        </p:spPr>
      </p:pic>
    </p:spTree>
    <p:extLst>
      <p:ext uri="{BB962C8B-B14F-4D97-AF65-F5344CB8AC3E}">
        <p14:creationId xmlns:p14="http://schemas.microsoft.com/office/powerpoint/2010/main" val="137931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731" y="357260"/>
            <a:ext cx="9905998" cy="975151"/>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Role User Registration</a:t>
            </a:r>
            <a:endParaRPr lang="en-IN" sz="20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457" y="1837508"/>
            <a:ext cx="9396547" cy="4624251"/>
          </a:xfrm>
        </p:spPr>
      </p:pic>
    </p:spTree>
    <p:extLst>
      <p:ext uri="{BB962C8B-B14F-4D97-AF65-F5344CB8AC3E}">
        <p14:creationId xmlns:p14="http://schemas.microsoft.com/office/powerpoint/2010/main" val="233833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652324"/>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Student Registration</a:t>
            </a:r>
            <a:endParaRPr lang="en-IN" sz="20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141410" y="1576251"/>
            <a:ext cx="4649783" cy="409303"/>
          </a:xfrm>
        </p:spPr>
        <p:txBody>
          <a:bodyPr>
            <a:normAutofit/>
          </a:bodyPr>
          <a:lstStyle/>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Personal Details</a:t>
            </a:r>
            <a:endParaRPr lang="en-IN" sz="18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7315" y="2542902"/>
            <a:ext cx="5192486" cy="3031837"/>
          </a:xfrm>
        </p:spPr>
      </p:pic>
      <p:sp>
        <p:nvSpPr>
          <p:cNvPr id="6" name="Text Placeholder 5"/>
          <p:cNvSpPr>
            <a:spLocks noGrp="1"/>
          </p:cNvSpPr>
          <p:nvPr>
            <p:ph type="body" sz="quarter" idx="3"/>
          </p:nvPr>
        </p:nvSpPr>
        <p:spPr>
          <a:xfrm>
            <a:off x="6094411" y="1428247"/>
            <a:ext cx="4646602" cy="557307"/>
          </a:xfrm>
        </p:spPr>
        <p:txBody>
          <a:bodyPr>
            <a:normAutofit/>
          </a:bodyPr>
          <a:lstStyle/>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SCC SCHOOL DETAILS</a:t>
            </a:r>
            <a:endParaRPr lang="en-IN" sz="18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542902"/>
            <a:ext cx="5366657" cy="3047227"/>
          </a:xfrm>
        </p:spPr>
      </p:pic>
    </p:spTree>
    <p:extLst>
      <p:ext uri="{BB962C8B-B14F-4D97-AF65-F5344CB8AC3E}">
        <p14:creationId xmlns:p14="http://schemas.microsoft.com/office/powerpoint/2010/main" val="197497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9" y="262074"/>
            <a:ext cx="8194766" cy="1140005"/>
          </a:xfrm>
        </p:spPr>
        <p:txBody>
          <a:bodyPr>
            <a:normAutofit/>
          </a:bodyPr>
          <a:lstStyle/>
          <a:p>
            <a:pPr algn="ctr"/>
            <a:r>
              <a:rPr lang="en-US" sz="2000" dirty="0">
                <a:latin typeface="Times New Roman" panose="02020603050405020304" pitchFamily="18" charset="0"/>
                <a:cs typeface="Times New Roman" panose="02020603050405020304" pitchFamily="18" charset="0"/>
              </a:rPr>
              <a:t>Student Registration</a:t>
            </a:r>
            <a:endParaRPr lang="en-IN" sz="2000" dirty="0"/>
          </a:p>
        </p:txBody>
      </p:sp>
      <p:sp>
        <p:nvSpPr>
          <p:cNvPr id="3" name="Text Placeholder 2"/>
          <p:cNvSpPr>
            <a:spLocks noGrp="1"/>
          </p:cNvSpPr>
          <p:nvPr>
            <p:ph type="body" idx="1"/>
          </p:nvPr>
        </p:nvSpPr>
        <p:spPr>
          <a:xfrm>
            <a:off x="1255713" y="1846217"/>
            <a:ext cx="4649783" cy="296092"/>
          </a:xfrm>
        </p:spPr>
        <p:txBody>
          <a:bodyPr>
            <a:normAutofit fontScale="92500" lnSpcReduction="20000"/>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SCHOOL DETAILS</a:t>
            </a:r>
            <a:endParaRPr lang="en-IN" sz="2000" dirty="0">
              <a:latin typeface="Times New Roman" panose="02020603050405020304" pitchFamily="18" charset="0"/>
              <a:cs typeface="Times New Roman" panose="02020603050405020304" pitchFamily="18" charset="0"/>
            </a:endParaRPr>
          </a:p>
          <a:p>
            <a:endParaRPr lang="en-IN" sz="20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3771" y="2403566"/>
            <a:ext cx="5236029" cy="3190191"/>
          </a:xfrm>
        </p:spPr>
      </p:pic>
      <p:sp>
        <p:nvSpPr>
          <p:cNvPr id="5" name="Text Placeholder 4"/>
          <p:cNvSpPr>
            <a:spLocks noGrp="1"/>
          </p:cNvSpPr>
          <p:nvPr>
            <p:ph type="body" sz="quarter" idx="3"/>
          </p:nvPr>
        </p:nvSpPr>
        <p:spPr>
          <a:xfrm>
            <a:off x="6172200" y="1402079"/>
            <a:ext cx="4646602" cy="444138"/>
          </a:xfrm>
        </p:spPr>
        <p:txBody>
          <a:bodyPr>
            <a:norm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Graduation details</a:t>
            </a:r>
            <a:endParaRPr lang="en-IN" sz="20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403566"/>
            <a:ext cx="5209903" cy="3186695"/>
          </a:xfrm>
        </p:spPr>
      </p:pic>
    </p:spTree>
    <p:extLst>
      <p:ext uri="{BB962C8B-B14F-4D97-AF65-F5344CB8AC3E}">
        <p14:creationId xmlns:p14="http://schemas.microsoft.com/office/powerpoint/2010/main" val="296870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9634"/>
            <a:ext cx="9905998" cy="1132115"/>
          </a:xfrm>
        </p:spPr>
        <p:txBody>
          <a:bodyPr>
            <a:normAutofit/>
          </a:bodyPr>
          <a:lstStyle/>
          <a:p>
            <a:pPr algn="ctr"/>
            <a:r>
              <a:rPr lang="en-US" sz="2000" dirty="0">
                <a:latin typeface="Times New Roman" panose="02020603050405020304" pitchFamily="18" charset="0"/>
                <a:cs typeface="Times New Roman" panose="02020603050405020304" pitchFamily="18" charset="0"/>
              </a:rPr>
              <a:t>Student Registration</a:t>
            </a:r>
            <a:endParaRPr lang="en-IN" sz="2000"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244" y="1724297"/>
            <a:ext cx="8568088" cy="4598126"/>
          </a:xfrm>
        </p:spPr>
      </p:pic>
    </p:spTree>
    <p:extLst>
      <p:ext uri="{BB962C8B-B14F-4D97-AF65-F5344CB8AC3E}">
        <p14:creationId xmlns:p14="http://schemas.microsoft.com/office/powerpoint/2010/main" val="341829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latin typeface="Times New Roman" panose="02020603050405020304" pitchFamily="18" charset="0"/>
                <a:cs typeface="Times New Roman" panose="02020603050405020304" pitchFamily="18" charset="0"/>
              </a:rPr>
              <a:t>Company  </a:t>
            </a:r>
            <a:r>
              <a:rPr lang="en-US" sz="2000" dirty="0">
                <a:latin typeface="Times New Roman" panose="02020603050405020304" pitchFamily="18" charset="0"/>
                <a:cs typeface="Times New Roman" panose="02020603050405020304" pitchFamily="18" charset="0"/>
              </a:rPr>
              <a:t>Registration</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07" y="2249488"/>
            <a:ext cx="9221801" cy="3541712"/>
          </a:xfrm>
        </p:spPr>
      </p:pic>
    </p:spTree>
    <p:extLst>
      <p:ext uri="{BB962C8B-B14F-4D97-AF65-F5344CB8AC3E}">
        <p14:creationId xmlns:p14="http://schemas.microsoft.com/office/powerpoint/2010/main" val="357704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latin typeface="Times New Roman" panose="02020603050405020304" pitchFamily="18" charset="0"/>
                <a:cs typeface="Times New Roman" panose="02020603050405020304" pitchFamily="18" charset="0"/>
              </a:rPr>
              <a:t>Training placement officer  </a:t>
            </a:r>
            <a:r>
              <a:rPr lang="en-US" sz="2000" dirty="0">
                <a:latin typeface="Times New Roman" panose="02020603050405020304" pitchFamily="18" charset="0"/>
                <a:cs typeface="Times New Roman" panose="02020603050405020304" pitchFamily="18" charset="0"/>
              </a:rPr>
              <a:t>Registration</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046" y="2249488"/>
            <a:ext cx="8734697" cy="4116478"/>
          </a:xfrm>
        </p:spPr>
      </p:pic>
    </p:spTree>
    <p:extLst>
      <p:ext uri="{BB962C8B-B14F-4D97-AF65-F5344CB8AC3E}">
        <p14:creationId xmlns:p14="http://schemas.microsoft.com/office/powerpoint/2010/main" val="1156099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00979"/>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Head Of department  </a:t>
            </a:r>
            <a:r>
              <a:rPr lang="en-US" sz="2000" dirty="0">
                <a:latin typeface="Times New Roman" panose="02020603050405020304" pitchFamily="18" charset="0"/>
                <a:cs typeface="Times New Roman" panose="02020603050405020304" pitchFamily="18" charset="0"/>
              </a:rPr>
              <a:t>Registration</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452" y="2249488"/>
            <a:ext cx="8011959" cy="3541712"/>
          </a:xfrm>
        </p:spPr>
      </p:pic>
    </p:spTree>
    <p:extLst>
      <p:ext uri="{BB962C8B-B14F-4D97-AF65-F5344CB8AC3E}">
        <p14:creationId xmlns:p14="http://schemas.microsoft.com/office/powerpoint/2010/main" val="322645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latin typeface="Times New Roman" panose="02020603050405020304" pitchFamily="18" charset="0"/>
                <a:cs typeface="Times New Roman" panose="02020603050405020304" pitchFamily="18" charset="0"/>
              </a:rPr>
              <a:t>Student Dashboard</a:t>
            </a:r>
            <a:endParaRPr lang="en-IN" sz="20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38" y="2020389"/>
            <a:ext cx="9892936" cy="4319451"/>
          </a:xfrm>
        </p:spPr>
      </p:pic>
    </p:spTree>
    <p:extLst>
      <p:ext uri="{BB962C8B-B14F-4D97-AF65-F5344CB8AC3E}">
        <p14:creationId xmlns:p14="http://schemas.microsoft.com/office/powerpoint/2010/main" val="102147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latin typeface="Times New Roman" panose="02020603050405020304" pitchFamily="18" charset="0"/>
                <a:cs typeface="Times New Roman" panose="02020603050405020304" pitchFamily="18" charset="0"/>
              </a:rPr>
              <a:t>Student functionality</a:t>
            </a:r>
            <a:endParaRPr lang="en-IN" sz="20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370019" y="1976846"/>
            <a:ext cx="4649783" cy="452845"/>
          </a:xfrm>
        </p:spPr>
        <p:txBody>
          <a:bodyPr>
            <a:normAutofit/>
          </a:bodyPr>
          <a:lstStyle/>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Campus drive</a:t>
            </a:r>
            <a:endParaRPr lang="en-IN" sz="18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1" y="2821577"/>
            <a:ext cx="5166360" cy="3152503"/>
          </a:xfrm>
        </p:spPr>
      </p:pic>
      <p:sp>
        <p:nvSpPr>
          <p:cNvPr id="6" name="Text Placeholder 5"/>
          <p:cNvSpPr>
            <a:spLocks noGrp="1"/>
          </p:cNvSpPr>
          <p:nvPr>
            <p:ph type="body" sz="quarter" idx="3"/>
          </p:nvPr>
        </p:nvSpPr>
        <p:spPr>
          <a:xfrm>
            <a:off x="6400808" y="1976846"/>
            <a:ext cx="4646602" cy="452845"/>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View drive details</a:t>
            </a:r>
            <a:endParaRPr lang="en-IN" sz="18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7" y="2821577"/>
            <a:ext cx="5514706" cy="3152503"/>
          </a:xfrm>
        </p:spPr>
      </p:pic>
    </p:spTree>
    <p:extLst>
      <p:ext uri="{BB962C8B-B14F-4D97-AF65-F5344CB8AC3E}">
        <p14:creationId xmlns:p14="http://schemas.microsoft.com/office/powerpoint/2010/main" val="277152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9574" y="513807"/>
            <a:ext cx="3856037" cy="539930"/>
          </a:xfrm>
        </p:spPr>
        <p:txBody>
          <a:bodyPr>
            <a:normAutofit/>
          </a:bodyPr>
          <a:lstStyle/>
          <a:p>
            <a:pPr algn="ctr"/>
            <a:r>
              <a:rPr lang="en-US" sz="1800" dirty="0">
                <a:latin typeface="Times New Roman" panose="02020603050405020304" pitchFamily="18" charset="0"/>
                <a:cs typeface="Times New Roman" panose="02020603050405020304" pitchFamily="18" charset="0"/>
              </a:rPr>
              <a:t>Student functionality</a:t>
            </a:r>
            <a:endParaRPr lang="en-IN" sz="1800" dirty="0">
              <a:latin typeface="Times New Roman" panose="02020603050405020304" pitchFamily="18" charset="0"/>
              <a:cs typeface="Times New Roman" panose="02020603050405020304" pitchFamily="18" charset="0"/>
            </a:endParaRPr>
          </a:p>
        </p:txBody>
      </p:sp>
      <p:pic>
        <p:nvPicPr>
          <p:cNvPr id="12" name="Picture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351" y="2155014"/>
            <a:ext cx="8874231" cy="3897444"/>
          </a:xfrm>
          <a:prstGeom prst="round2DiagRect">
            <a:avLst>
              <a:gd name="adj1" fmla="val 0"/>
              <a:gd name="adj2" fmla="val 0"/>
            </a:avLst>
          </a:prstGeom>
        </p:spPr>
      </p:pic>
      <p:sp>
        <p:nvSpPr>
          <p:cNvPr id="13" name="Text Placeholder 12"/>
          <p:cNvSpPr>
            <a:spLocks noGrp="1"/>
          </p:cNvSpPr>
          <p:nvPr>
            <p:ph type="body" sz="half" idx="2"/>
          </p:nvPr>
        </p:nvSpPr>
        <p:spPr>
          <a:xfrm>
            <a:off x="1904351" y="1462021"/>
            <a:ext cx="4487740" cy="506116"/>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PLACEMENT STATUS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97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4800"/>
            <a:ext cx="9905998" cy="775063"/>
          </a:xfrm>
        </p:spPr>
        <p:txBody>
          <a:bodyPr>
            <a:normAutofit/>
          </a:bodyPr>
          <a:lstStyle/>
          <a:p>
            <a:pPr algn="ctr" fontAlgn="auto">
              <a:spcAft>
                <a:spcPts val="0"/>
              </a:spcAft>
              <a:defRPr/>
            </a:pPr>
            <a:r>
              <a:rPr lang="en-US"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1412" y="1480457"/>
            <a:ext cx="9905999" cy="4415246"/>
          </a:xfrm>
        </p:spPr>
        <p:txBody>
          <a:bodyPr>
            <a:noAutofit/>
          </a:bodyPr>
          <a:lstStyle/>
          <a:p>
            <a:pPr>
              <a:lnSpc>
                <a:spcPct val="100000"/>
              </a:lnSpc>
            </a:pPr>
            <a:r>
              <a:rPr lang="en-US" sz="1600" dirty="0" smtClean="0">
                <a:latin typeface="Times New Roman" panose="02020603050405020304" pitchFamily="18" charset="0"/>
                <a:cs typeface="Times New Roman" panose="02020603050405020304" pitchFamily="18" charset="0"/>
              </a:rPr>
              <a:t>This project is aimed at developing an online application for the Training and Placement Dept. of the college.</a:t>
            </a:r>
          </a:p>
          <a:p>
            <a:pPr>
              <a:lnSpc>
                <a:spcPct val="100000"/>
              </a:lnSpc>
            </a:pPr>
            <a:r>
              <a:rPr lang="en-US" sz="1600" dirty="0" smtClean="0">
                <a:latin typeface="Times New Roman" panose="02020603050405020304" pitchFamily="18" charset="0"/>
                <a:cs typeface="Times New Roman" panose="02020603050405020304" pitchFamily="18" charset="0"/>
              </a:rPr>
              <a:t> The system is an online application that can be accessed throughout the organization and outside as well with proper login provided. </a:t>
            </a:r>
          </a:p>
          <a:p>
            <a:pPr>
              <a:lnSpc>
                <a:spcPct val="100000"/>
              </a:lnSpc>
            </a:pPr>
            <a:r>
              <a:rPr lang="en-US" sz="1600" dirty="0" smtClean="0">
                <a:latin typeface="Times New Roman" panose="02020603050405020304" pitchFamily="18" charset="0"/>
                <a:cs typeface="Times New Roman" panose="02020603050405020304" pitchFamily="18" charset="0"/>
              </a:rPr>
              <a:t>Visitors/Company representatives logging in may also access/search any information put up by Students. update their password if needed.</a:t>
            </a:r>
          </a:p>
          <a:p>
            <a:pPr>
              <a:lnSpc>
                <a:spcPct val="100000"/>
              </a:lnSpc>
            </a:pPr>
            <a:r>
              <a:rPr lang="en-US" sz="1600" dirty="0" smtClean="0">
                <a:latin typeface="Times New Roman" panose="02020603050405020304" pitchFamily="18" charset="0"/>
                <a:cs typeface="Times New Roman" panose="02020603050405020304" pitchFamily="18" charset="0"/>
              </a:rPr>
              <a:t>Company can arrange Drive in this system and which can be verify by Training Placement Officer (TPO).</a:t>
            </a:r>
          </a:p>
          <a:p>
            <a:pPr>
              <a:lnSpc>
                <a:spcPct val="100000"/>
              </a:lnSpc>
            </a:pPr>
            <a:r>
              <a:rPr lang="en-US" sz="1600" dirty="0" smtClean="0">
                <a:latin typeface="Times New Roman" panose="02020603050405020304" pitchFamily="18" charset="0"/>
                <a:cs typeface="Times New Roman" panose="02020603050405020304" pitchFamily="18" charset="0"/>
              </a:rPr>
              <a:t>After verifying the drive the status of drive will be updated automatically and the list of students, company can see in it feedback menu and student can see drive detail on their drive menu .</a:t>
            </a:r>
          </a:p>
          <a:p>
            <a:pPr>
              <a:lnSpc>
                <a:spcPct val="100000"/>
              </a:lnSpc>
            </a:pPr>
            <a:r>
              <a:rPr lang="en-US" sz="1600" dirty="0" smtClean="0">
                <a:latin typeface="Times New Roman" panose="02020603050405020304" pitchFamily="18" charset="0"/>
                <a:cs typeface="Times New Roman" panose="02020603050405020304" pitchFamily="18" charset="0"/>
              </a:rPr>
              <a:t>After conducting campus drive company can give feedback  by post list of selected student after posting the list of selected student selected student status will be updated automatically.</a:t>
            </a:r>
            <a:endParaRPr lang="en-IN" sz="1600" dirty="0" smtClean="0">
              <a:latin typeface="Times New Roman" panose="02020603050405020304" pitchFamily="18" charset="0"/>
              <a:cs typeface="Times New Roman" panose="02020603050405020304" pitchFamily="18" charset="0"/>
            </a:endParaRPr>
          </a:p>
          <a:p>
            <a:pPr>
              <a:lnSpc>
                <a:spcPct val="100000"/>
              </a:lnSpc>
            </a:pPr>
            <a:r>
              <a:rPr lang="en-US" sz="1600" dirty="0" smtClean="0">
                <a:latin typeface="Times New Roman" panose="02020603050405020304" pitchFamily="18" charset="0"/>
                <a:cs typeface="Times New Roman" panose="02020603050405020304" pitchFamily="18" charset="0"/>
              </a:rPr>
              <a:t>This system can be used as an application for the TPO of the college to manage the student information with regards to placement. </a:t>
            </a:r>
          </a:p>
          <a:p>
            <a:pPr>
              <a:lnSpc>
                <a:spcPct val="100000"/>
              </a:lnSpc>
            </a:pPr>
            <a:r>
              <a:rPr lang="en-US" sz="1600" dirty="0" smtClean="0">
                <a:latin typeface="Times New Roman" panose="02020603050405020304" pitchFamily="18" charset="0"/>
                <a:cs typeface="Times New Roman" panose="02020603050405020304" pitchFamily="18" charset="0"/>
              </a:rPr>
              <a:t>Students logging should be able to upload their Information .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36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88362"/>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Company Dashboard</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709" y="1820091"/>
            <a:ext cx="9814559" cy="4519749"/>
          </a:xfrm>
        </p:spPr>
      </p:pic>
    </p:spTree>
    <p:extLst>
      <p:ext uri="{BB962C8B-B14F-4D97-AF65-F5344CB8AC3E}">
        <p14:creationId xmlns:p14="http://schemas.microsoft.com/office/powerpoint/2010/main" val="79780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1" y="619126"/>
            <a:ext cx="9906000" cy="774245"/>
          </a:xfrm>
        </p:spPr>
        <p:txBody>
          <a:bodyPr>
            <a:normAutofit/>
          </a:bodyPr>
          <a:lstStyle/>
          <a:p>
            <a:pPr algn="ctr"/>
            <a:r>
              <a:rPr lang="en-US" sz="1800" dirty="0" smtClean="0">
                <a:latin typeface="Times New Roman" panose="02020603050405020304" pitchFamily="18" charset="0"/>
                <a:cs typeface="Times New Roman" panose="02020603050405020304" pitchFamily="18" charset="0"/>
              </a:rPr>
              <a:t>Company </a:t>
            </a:r>
            <a:r>
              <a:rPr lang="en-US" sz="1800" dirty="0">
                <a:latin typeface="Times New Roman" panose="02020603050405020304" pitchFamily="18" charset="0"/>
                <a:cs typeface="Times New Roman" panose="02020603050405020304" pitchFamily="18" charset="0"/>
              </a:rPr>
              <a:t>functionality</a:t>
            </a:r>
            <a:endParaRPr lang="en-IN" sz="18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1370019" y="2249486"/>
            <a:ext cx="4649783" cy="397920"/>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Campus drive</a:t>
            </a:r>
            <a:endParaRPr lang="en-IN" sz="18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6983" y="2865120"/>
            <a:ext cx="5122817" cy="3013166"/>
          </a:xfrm>
        </p:spPr>
      </p:pic>
      <p:sp>
        <p:nvSpPr>
          <p:cNvPr id="8" name="Text Placeholder 7"/>
          <p:cNvSpPr>
            <a:spLocks noGrp="1"/>
          </p:cNvSpPr>
          <p:nvPr>
            <p:ph type="body" sz="quarter" idx="3"/>
          </p:nvPr>
        </p:nvSpPr>
        <p:spPr>
          <a:xfrm>
            <a:off x="6400808" y="2249485"/>
            <a:ext cx="4646602" cy="397921"/>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Add drive</a:t>
            </a:r>
            <a:endParaRPr lang="en-IN" sz="1800"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865120"/>
            <a:ext cx="5410200" cy="3013166"/>
          </a:xfrm>
        </p:spPr>
      </p:pic>
    </p:spTree>
    <p:extLst>
      <p:ext uri="{BB962C8B-B14F-4D97-AF65-F5344CB8AC3E}">
        <p14:creationId xmlns:p14="http://schemas.microsoft.com/office/powerpoint/2010/main" val="239125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1" y="619126"/>
            <a:ext cx="9906000" cy="774245"/>
          </a:xfrm>
        </p:spPr>
        <p:txBody>
          <a:bodyPr>
            <a:normAutofit/>
          </a:bodyPr>
          <a:lstStyle/>
          <a:p>
            <a:pPr algn="ctr"/>
            <a:r>
              <a:rPr lang="en-US" sz="1800" dirty="0" smtClean="0">
                <a:latin typeface="Times New Roman" panose="02020603050405020304" pitchFamily="18" charset="0"/>
                <a:cs typeface="Times New Roman" panose="02020603050405020304" pitchFamily="18" charset="0"/>
              </a:rPr>
              <a:t>Company </a:t>
            </a:r>
            <a:r>
              <a:rPr lang="en-US" sz="1800" dirty="0">
                <a:latin typeface="Times New Roman" panose="02020603050405020304" pitchFamily="18" charset="0"/>
                <a:cs typeface="Times New Roman" panose="02020603050405020304" pitchFamily="18" charset="0"/>
              </a:rPr>
              <a:t>functionality</a:t>
            </a:r>
            <a:endParaRPr lang="en-IN" sz="18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1370019" y="2249486"/>
            <a:ext cx="4649783" cy="397920"/>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Update DRIVE DETAILS</a:t>
            </a:r>
            <a:endParaRPr lang="en-IN" sz="18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3"/>
          </p:nvPr>
        </p:nvSpPr>
        <p:spPr>
          <a:xfrm>
            <a:off x="6400808" y="2249485"/>
            <a:ext cx="4646602" cy="397921"/>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Add Job details in drive</a:t>
            </a:r>
            <a:endParaRPr lang="en-IN" sz="18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8607" y="2865120"/>
            <a:ext cx="5201194" cy="3013165"/>
          </a:xfrm>
        </p:spPr>
      </p:pic>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865120"/>
            <a:ext cx="5070566" cy="3013165"/>
          </a:xfrm>
        </p:spPr>
      </p:pic>
    </p:spTree>
    <p:extLst>
      <p:ext uri="{BB962C8B-B14F-4D97-AF65-F5344CB8AC3E}">
        <p14:creationId xmlns:p14="http://schemas.microsoft.com/office/powerpoint/2010/main" val="338729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9574" y="513807"/>
            <a:ext cx="3856037" cy="539930"/>
          </a:xfrm>
        </p:spPr>
        <p:txBody>
          <a:bodyPr>
            <a:normAutofit/>
          </a:bodyPr>
          <a:lstStyle/>
          <a:p>
            <a:pPr algn="ctr"/>
            <a:r>
              <a:rPr lang="en-US" sz="1800" dirty="0" smtClean="0">
                <a:latin typeface="Times New Roman" panose="02020603050405020304" pitchFamily="18" charset="0"/>
                <a:cs typeface="Times New Roman" panose="02020603050405020304" pitchFamily="18" charset="0"/>
              </a:rPr>
              <a:t>Company </a:t>
            </a:r>
            <a:r>
              <a:rPr lang="en-US" sz="1800" dirty="0">
                <a:latin typeface="Times New Roman" panose="02020603050405020304" pitchFamily="18" charset="0"/>
                <a:cs typeface="Times New Roman" panose="02020603050405020304" pitchFamily="18" charset="0"/>
              </a:rPr>
              <a:t>functionality</a:t>
            </a:r>
            <a:endParaRPr lang="en-IN" sz="1800" dirty="0">
              <a:latin typeface="Times New Roman" panose="02020603050405020304" pitchFamily="18" charset="0"/>
              <a:cs typeface="Times New Roman" panose="02020603050405020304" pitchFamily="18" charset="0"/>
            </a:endParaRPr>
          </a:p>
        </p:txBody>
      </p:sp>
      <p:sp>
        <p:nvSpPr>
          <p:cNvPr id="13" name="Text Placeholder 12"/>
          <p:cNvSpPr>
            <a:spLocks noGrp="1"/>
          </p:cNvSpPr>
          <p:nvPr>
            <p:ph type="body" sz="half" idx="2"/>
          </p:nvPr>
        </p:nvSpPr>
        <p:spPr>
          <a:xfrm>
            <a:off x="1904351" y="1462021"/>
            <a:ext cx="4487740" cy="506116"/>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View Drive Details</a:t>
            </a:r>
            <a:endParaRPr lang="en-IN"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351" y="2279315"/>
            <a:ext cx="8781066" cy="3973439"/>
          </a:xfrm>
        </p:spPr>
      </p:pic>
    </p:spTree>
    <p:extLst>
      <p:ext uri="{BB962C8B-B14F-4D97-AF65-F5344CB8AC3E}">
        <p14:creationId xmlns:p14="http://schemas.microsoft.com/office/powerpoint/2010/main" val="3421639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1" y="619126"/>
            <a:ext cx="9906000" cy="774245"/>
          </a:xfrm>
        </p:spPr>
        <p:txBody>
          <a:bodyPr>
            <a:normAutofit/>
          </a:bodyPr>
          <a:lstStyle/>
          <a:p>
            <a:pPr algn="ctr"/>
            <a:r>
              <a:rPr lang="en-US" sz="1800" dirty="0" smtClean="0">
                <a:latin typeface="Times New Roman" panose="02020603050405020304" pitchFamily="18" charset="0"/>
                <a:cs typeface="Times New Roman" panose="02020603050405020304" pitchFamily="18" charset="0"/>
              </a:rPr>
              <a:t>Company </a:t>
            </a:r>
            <a:r>
              <a:rPr lang="en-US" sz="1800" dirty="0">
                <a:latin typeface="Times New Roman" panose="02020603050405020304" pitchFamily="18" charset="0"/>
                <a:cs typeface="Times New Roman" panose="02020603050405020304" pitchFamily="18" charset="0"/>
              </a:rPr>
              <a:t>functionality</a:t>
            </a:r>
            <a:endParaRPr lang="en-IN" sz="18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1210492" y="1423508"/>
            <a:ext cx="4649783" cy="397920"/>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Give feedback </a:t>
            </a:r>
            <a:endParaRPr lang="en-IN" sz="18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3"/>
          </p:nvPr>
        </p:nvSpPr>
        <p:spPr>
          <a:xfrm>
            <a:off x="6313723" y="1423508"/>
            <a:ext cx="4646602" cy="397921"/>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Post list of selected student</a:t>
            </a:r>
            <a:endParaRPr lang="en-IN"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063" y="2272938"/>
            <a:ext cx="5183777" cy="3675017"/>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24451" y="2272937"/>
            <a:ext cx="5645331" cy="3675017"/>
          </a:xfrm>
        </p:spPr>
      </p:pic>
    </p:spTree>
    <p:extLst>
      <p:ext uri="{BB962C8B-B14F-4D97-AF65-F5344CB8AC3E}">
        <p14:creationId xmlns:p14="http://schemas.microsoft.com/office/powerpoint/2010/main" val="100456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1" y="619126"/>
            <a:ext cx="9906000" cy="774245"/>
          </a:xfrm>
        </p:spPr>
        <p:txBody>
          <a:bodyPr>
            <a:normAutofit/>
          </a:bodyPr>
          <a:lstStyle/>
          <a:p>
            <a:pPr algn="ctr"/>
            <a:r>
              <a:rPr lang="en-US" sz="1800" dirty="0" smtClean="0">
                <a:latin typeface="Times New Roman" panose="02020603050405020304" pitchFamily="18" charset="0"/>
                <a:cs typeface="Times New Roman" panose="02020603050405020304" pitchFamily="18" charset="0"/>
              </a:rPr>
              <a:t>Training placement officer (Tpo) functionality</a:t>
            </a:r>
            <a:endParaRPr lang="en-IN" sz="18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1370019" y="2249486"/>
            <a:ext cx="4649783" cy="397920"/>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Tpo Dashboard</a:t>
            </a:r>
            <a:endParaRPr lang="en-IN" sz="18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3"/>
          </p:nvPr>
        </p:nvSpPr>
        <p:spPr>
          <a:xfrm>
            <a:off x="6400808" y="2249485"/>
            <a:ext cx="4646602" cy="397921"/>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List of drive</a:t>
            </a:r>
            <a:endParaRPr lang="en-IN"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023" y="2865120"/>
            <a:ext cx="5183777" cy="3013165"/>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865120"/>
            <a:ext cx="5357949" cy="3013165"/>
          </a:xfrm>
        </p:spPr>
      </p:pic>
    </p:spTree>
    <p:extLst>
      <p:ext uri="{BB962C8B-B14F-4D97-AF65-F5344CB8AC3E}">
        <p14:creationId xmlns:p14="http://schemas.microsoft.com/office/powerpoint/2010/main" val="1960876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9574" y="513807"/>
            <a:ext cx="5898529" cy="539930"/>
          </a:xfrm>
        </p:spPr>
        <p:txBody>
          <a:bodyPr>
            <a:normAutofit fontScale="90000"/>
          </a:bodyPr>
          <a:lstStyle/>
          <a:p>
            <a:pPr algn="ctr"/>
            <a:r>
              <a:rPr lang="en-US" sz="1800" dirty="0">
                <a:latin typeface="Times New Roman" panose="02020603050405020304" pitchFamily="18" charset="0"/>
                <a:cs typeface="Times New Roman" panose="02020603050405020304" pitchFamily="18" charset="0"/>
              </a:rPr>
              <a:t>Training placement officer (Tpo) functionality</a:t>
            </a:r>
            <a:endParaRPr lang="en-IN" sz="1800" dirty="0">
              <a:latin typeface="Times New Roman" panose="02020603050405020304" pitchFamily="18" charset="0"/>
              <a:cs typeface="Times New Roman" panose="02020603050405020304" pitchFamily="18" charset="0"/>
            </a:endParaRPr>
          </a:p>
        </p:txBody>
      </p:sp>
      <p:sp>
        <p:nvSpPr>
          <p:cNvPr id="13" name="Text Placeholder 12"/>
          <p:cNvSpPr>
            <a:spLocks noGrp="1"/>
          </p:cNvSpPr>
          <p:nvPr>
            <p:ph type="body" sz="half" idx="2"/>
          </p:nvPr>
        </p:nvSpPr>
        <p:spPr>
          <a:xfrm>
            <a:off x="1904351" y="1462021"/>
            <a:ext cx="4487740" cy="506116"/>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Verify Drive Details</a:t>
            </a:r>
            <a:endParaRPr lang="en-IN"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229" y="2072640"/>
            <a:ext cx="9221651" cy="4049486"/>
          </a:xfrm>
        </p:spPr>
      </p:pic>
    </p:spTree>
    <p:extLst>
      <p:ext uri="{BB962C8B-B14F-4D97-AF65-F5344CB8AC3E}">
        <p14:creationId xmlns:p14="http://schemas.microsoft.com/office/powerpoint/2010/main" val="4166556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latin typeface="Times New Roman" panose="02020603050405020304" pitchFamily="18" charset="0"/>
                <a:cs typeface="Times New Roman" panose="02020603050405020304" pitchFamily="18" charset="0"/>
              </a:rPr>
              <a:t>Head of department (hod) functionality</a:t>
            </a:r>
            <a:endParaRPr lang="en-IN" sz="2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370019" y="2249486"/>
            <a:ext cx="4649783" cy="450171"/>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Hod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ashboard</a:t>
            </a:r>
            <a:endParaRPr lang="en-IN" sz="18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143" y="2852056"/>
            <a:ext cx="5366657" cy="2799807"/>
          </a:xfrm>
        </p:spPr>
      </p:pic>
      <p:sp>
        <p:nvSpPr>
          <p:cNvPr id="7" name="Text Placeholder 6"/>
          <p:cNvSpPr>
            <a:spLocks noGrp="1"/>
          </p:cNvSpPr>
          <p:nvPr>
            <p:ph type="body" sz="quarter" idx="3"/>
          </p:nvPr>
        </p:nvSpPr>
        <p:spPr>
          <a:xfrm>
            <a:off x="6286505" y="2213775"/>
            <a:ext cx="4646602" cy="450172"/>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Drive detail</a:t>
            </a:r>
            <a:endParaRPr lang="en-IN" sz="18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9" y="2852056"/>
            <a:ext cx="5497287" cy="2799807"/>
          </a:xfrm>
        </p:spPr>
      </p:pic>
    </p:spTree>
    <p:extLst>
      <p:ext uri="{BB962C8B-B14F-4D97-AF65-F5344CB8AC3E}">
        <p14:creationId xmlns:p14="http://schemas.microsoft.com/office/powerpoint/2010/main" val="2058193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104" y="1053737"/>
            <a:ext cx="7689668" cy="5016137"/>
          </a:xfrm>
          <a:prstGeom prst="rect">
            <a:avLst/>
          </a:prstGeom>
        </p:spPr>
      </p:pic>
    </p:spTree>
    <p:extLst>
      <p:ext uri="{BB962C8B-B14F-4D97-AF65-F5344CB8AC3E}">
        <p14:creationId xmlns:p14="http://schemas.microsoft.com/office/powerpoint/2010/main" val="1301724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1080" y="2502034"/>
            <a:ext cx="9905999" cy="2862445"/>
          </a:xfrm>
        </p:spPr>
        <p:txBody>
          <a:bodyPr>
            <a:normAutofit/>
          </a:bodyPr>
          <a:lstStyle/>
          <a:p>
            <a:pPr>
              <a:lnSpc>
                <a:spcPct val="150000"/>
              </a:lnSpc>
            </a:pPr>
            <a:r>
              <a:rPr lang="en-IN" sz="14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purpose of the “Online Automated Placement Management System”, the manual work makes the process slow and other problems such as inconsistency and ambiguity on operations. </a:t>
            </a: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In order to avoid this placement managed system is proposed, where the student information in the college with regard to placement is managed efficiently. </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It intends to help fast in fast access procedures in placement related activities and ensures to maintain the details of the student. </a:t>
            </a:r>
            <a:endParaRPr lang="en-US" sz="1800" dirty="0" smtClean="0">
              <a:latin typeface="Times New Roman" panose="02020603050405020304" pitchFamily="18" charset="0"/>
              <a:cs typeface="Times New Roman" panose="02020603050405020304" pitchFamily="18" charset="0"/>
            </a:endParaRPr>
          </a:p>
          <a:p>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67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 </a:t>
            </a:r>
            <a:r>
              <a:rPr lang="en-IN" sz="2000" b="1" dirty="0" smtClean="0">
                <a:latin typeface="Times New Roman" panose="02020603050405020304" pitchFamily="18" charset="0"/>
                <a:cs typeface="Times New Roman" panose="02020603050405020304" pitchFamily="18" charset="0"/>
              </a:rPr>
              <a:t>Hardware and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Software </a:t>
            </a:r>
            <a:r>
              <a:rPr lang="en-IN" sz="2000" b="1" dirty="0" smtClean="0">
                <a:latin typeface="Times New Roman" panose="02020603050405020304" pitchFamily="18" charset="0"/>
                <a:cs typeface="Times New Roman" panose="02020603050405020304" pitchFamily="18" charset="0"/>
              </a:rPr>
              <a:t> Requirement</a:t>
            </a:r>
            <a:r>
              <a:rPr lang="en-IN" dirty="0"/>
              <a:t/>
            </a:r>
            <a:br>
              <a:rPr lang="en-IN" dirty="0"/>
            </a:br>
            <a:endParaRPr lang="en-IN" dirty="0"/>
          </a:p>
        </p:txBody>
      </p:sp>
      <p:sp>
        <p:nvSpPr>
          <p:cNvPr id="3" name="Content Placeholder 2"/>
          <p:cNvSpPr>
            <a:spLocks noGrp="1"/>
          </p:cNvSpPr>
          <p:nvPr>
            <p:ph idx="1"/>
          </p:nvPr>
        </p:nvSpPr>
        <p:spPr>
          <a:xfrm>
            <a:off x="1141412" y="2542903"/>
            <a:ext cx="9905999" cy="3248298"/>
          </a:xfrm>
        </p:spPr>
        <p:txBody>
          <a:bodyPr/>
          <a:lstStyle/>
          <a:p>
            <a:r>
              <a:rPr lang="en-IN" dirty="0"/>
              <a:t>Operating System </a:t>
            </a:r>
            <a:r>
              <a:rPr lang="en-IN" dirty="0" smtClean="0"/>
              <a:t>: Windows xp.</a:t>
            </a:r>
          </a:p>
          <a:p>
            <a:r>
              <a:rPr lang="en-IN" dirty="0"/>
              <a:t>Language : java (</a:t>
            </a:r>
            <a:r>
              <a:rPr lang="en-IN" dirty="0" smtClean="0"/>
              <a:t>jdk1.8.0</a:t>
            </a:r>
            <a:r>
              <a:rPr lang="en-IN" dirty="0"/>
              <a:t>) /</a:t>
            </a:r>
            <a:r>
              <a:rPr lang="en-IN" dirty="0" smtClean="0"/>
              <a:t>swing.</a:t>
            </a:r>
          </a:p>
          <a:p>
            <a:r>
              <a:rPr lang="en-IN" dirty="0"/>
              <a:t>Database : </a:t>
            </a:r>
            <a:r>
              <a:rPr lang="en-IN" dirty="0" smtClean="0"/>
              <a:t>MySQL</a:t>
            </a:r>
          </a:p>
          <a:p>
            <a:r>
              <a:rPr lang="en-IN" dirty="0"/>
              <a:t>Processor :Intel Pentium </a:t>
            </a:r>
            <a:r>
              <a:rPr lang="en-IN" dirty="0" smtClean="0"/>
              <a:t>Dual-Core</a:t>
            </a:r>
          </a:p>
          <a:p>
            <a:pPr marL="0" indent="0">
              <a:buNone/>
            </a:pPr>
            <a:endParaRPr lang="en-IN" dirty="0" smtClean="0"/>
          </a:p>
          <a:p>
            <a:endParaRPr lang="en-IN" dirty="0"/>
          </a:p>
        </p:txBody>
      </p:sp>
    </p:spTree>
    <p:extLst>
      <p:ext uri="{BB962C8B-B14F-4D97-AF65-F5344CB8AC3E}">
        <p14:creationId xmlns:p14="http://schemas.microsoft.com/office/powerpoint/2010/main" val="41056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676" y="287593"/>
            <a:ext cx="8159341" cy="1478570"/>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Analysis </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116183"/>
            <a:ext cx="9905999" cy="3126377"/>
          </a:xfrm>
        </p:spPr>
        <p:txBody>
          <a:bodyPr>
            <a:normAutofit fontScale="92500" lnSpcReduction="10000"/>
          </a:bodyPr>
          <a:lstStyle/>
          <a:p>
            <a:r>
              <a:rPr lang="en-IN" sz="1800" dirty="0" smtClean="0">
                <a:latin typeface="Times New Roman" panose="02020603050405020304" pitchFamily="18" charset="0"/>
                <a:cs typeface="Times New Roman" panose="02020603050405020304" pitchFamily="18" charset="0"/>
              </a:rPr>
              <a:t> </a:t>
            </a:r>
            <a:r>
              <a:rPr lang="en-US" dirty="0"/>
              <a:t>During analysis data is collected on the various files. </a:t>
            </a:r>
            <a:endParaRPr lang="en-US" dirty="0" smtClean="0"/>
          </a:p>
          <a:p>
            <a:r>
              <a:rPr lang="en-US" dirty="0" smtClean="0"/>
              <a:t>Analyzing tools for structured analysis.</a:t>
            </a:r>
          </a:p>
          <a:p>
            <a:r>
              <a:rPr lang="en-US" dirty="0" smtClean="0"/>
              <a:t> </a:t>
            </a:r>
            <a:r>
              <a:rPr lang="en-US" dirty="0"/>
              <a:t>The detailed studies carried out to check the work ability of proposed system. </a:t>
            </a:r>
            <a:endParaRPr lang="en-US" dirty="0" smtClean="0"/>
          </a:p>
          <a:p>
            <a:r>
              <a:rPr lang="en-US" dirty="0" smtClean="0"/>
              <a:t> </a:t>
            </a:r>
            <a:r>
              <a:rPr lang="en-US" dirty="0"/>
              <a:t>Too much the paper work. </a:t>
            </a:r>
          </a:p>
          <a:p>
            <a:r>
              <a:rPr lang="en-US" dirty="0" smtClean="0"/>
              <a:t>Chances </a:t>
            </a:r>
            <a:r>
              <a:rPr lang="en-US" dirty="0"/>
              <a:t>of mistake due to large amount of information. </a:t>
            </a:r>
          </a:p>
          <a:p>
            <a:r>
              <a:rPr lang="en-US" dirty="0" smtClean="0"/>
              <a:t>Too </a:t>
            </a:r>
            <a:r>
              <a:rPr lang="en-US" dirty="0"/>
              <a:t>much time required for maintaining records</a:t>
            </a:r>
            <a:r>
              <a:rPr lang="en-US" dirty="0" smtClean="0"/>
              <a:t>.</a:t>
            </a:r>
            <a:endParaRPr lang="en-IN" sz="18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3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36111"/>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Use-case Diagram</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470" y="1907177"/>
            <a:ext cx="8299268" cy="4397829"/>
          </a:xfrm>
        </p:spPr>
      </p:pic>
    </p:spTree>
    <p:extLst>
      <p:ext uri="{BB962C8B-B14F-4D97-AF65-F5344CB8AC3E}">
        <p14:creationId xmlns:p14="http://schemas.microsoft.com/office/powerpoint/2010/main" val="127710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7714"/>
            <a:ext cx="9905998" cy="1341120"/>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Entity relationship diagram</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83" y="1706881"/>
            <a:ext cx="9013371" cy="4824548"/>
          </a:xfrm>
        </p:spPr>
      </p:pic>
    </p:spTree>
    <p:extLst>
      <p:ext uri="{BB962C8B-B14F-4D97-AF65-F5344CB8AC3E}">
        <p14:creationId xmlns:p14="http://schemas.microsoft.com/office/powerpoint/2010/main" val="100027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966"/>
            <a:ext cx="9905998" cy="1175657"/>
          </a:xfrm>
        </p:spPr>
        <p:txBody>
          <a:bodyPr/>
          <a:lstStyle/>
          <a:p>
            <a:pPr algn="ctr"/>
            <a:r>
              <a:rPr lang="en-US" dirty="0" smtClean="0"/>
              <a:t>Home Page and About Us </a:t>
            </a:r>
            <a:r>
              <a:rPr lang="en-US" dirty="0" smtClean="0">
                <a:latin typeface="Times New Roman" panose="02020603050405020304" pitchFamily="18" charset="0"/>
                <a:cs typeface="Times New Roman" panose="02020603050405020304" pitchFamily="18" charset="0"/>
              </a:rPr>
              <a:t>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3" y="1994263"/>
            <a:ext cx="5233851" cy="38143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71" y="1994263"/>
            <a:ext cx="5564777" cy="3814354"/>
          </a:xfrm>
          <a:prstGeom prst="rect">
            <a:avLst/>
          </a:prstGeom>
        </p:spPr>
      </p:pic>
    </p:spTree>
    <p:extLst>
      <p:ext uri="{BB962C8B-B14F-4D97-AF65-F5344CB8AC3E}">
        <p14:creationId xmlns:p14="http://schemas.microsoft.com/office/powerpoint/2010/main" val="363377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latin typeface="Times New Roman" panose="02020603050405020304" pitchFamily="18" charset="0"/>
                <a:cs typeface="Times New Roman" panose="02020603050405020304" pitchFamily="18" charset="0"/>
              </a:rPr>
              <a:t>Contact us page and Login Page</a:t>
            </a:r>
            <a:endParaRPr lang="en-IN" sz="20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370020" y="2249486"/>
            <a:ext cx="2757844" cy="380503"/>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Contact us</a:t>
            </a:r>
            <a:endParaRPr lang="en-IN" sz="1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7315" y="2782388"/>
            <a:ext cx="5192486" cy="3148149"/>
          </a:xfrm>
        </p:spPr>
      </p:pic>
      <p:sp>
        <p:nvSpPr>
          <p:cNvPr id="6" name="Text Placeholder 5"/>
          <p:cNvSpPr>
            <a:spLocks noGrp="1"/>
          </p:cNvSpPr>
          <p:nvPr>
            <p:ph type="body" sz="quarter" idx="3"/>
          </p:nvPr>
        </p:nvSpPr>
        <p:spPr>
          <a:xfrm>
            <a:off x="6400808" y="2249485"/>
            <a:ext cx="4646602" cy="319544"/>
          </a:xfrm>
        </p:spPr>
        <p:txBody>
          <a:bodyPr>
            <a:noAutofit/>
          </a:bodyPr>
          <a:lstStyle/>
          <a:p>
            <a:pPr marL="342900" indent="-3429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Login Page</a:t>
            </a:r>
            <a:endParaRPr lang="en-IN" sz="18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909" y="2782388"/>
            <a:ext cx="5775960" cy="3087190"/>
          </a:xfrm>
        </p:spPr>
      </p:pic>
    </p:spTree>
    <p:extLst>
      <p:ext uri="{BB962C8B-B14F-4D97-AF65-F5344CB8AC3E}">
        <p14:creationId xmlns:p14="http://schemas.microsoft.com/office/powerpoint/2010/main" val="1626938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266</TotalTime>
  <Words>459</Words>
  <Application>Microsoft Office PowerPoint</Application>
  <PresentationFormat>Widescreen</PresentationFormat>
  <Paragraphs>77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Trebuchet MS</vt:lpstr>
      <vt:lpstr>Tw Cen MT</vt:lpstr>
      <vt:lpstr>Circuit</vt:lpstr>
      <vt:lpstr>Online Automated Placement Management System</vt:lpstr>
      <vt:lpstr>Introduction</vt:lpstr>
      <vt:lpstr>Objective </vt:lpstr>
      <vt:lpstr> Hardware and  Software  Requirement </vt:lpstr>
      <vt:lpstr>Analysis </vt:lpstr>
      <vt:lpstr>Use-case Diagram</vt:lpstr>
      <vt:lpstr>Entity relationship diagram</vt:lpstr>
      <vt:lpstr>Home Page and About Us Page</vt:lpstr>
      <vt:lpstr>Contact us page and Login Page</vt:lpstr>
      <vt:lpstr>Role User Registration</vt:lpstr>
      <vt:lpstr>Student Registration</vt:lpstr>
      <vt:lpstr>Student Registration</vt:lpstr>
      <vt:lpstr>Student Registration</vt:lpstr>
      <vt:lpstr>Company  Registration</vt:lpstr>
      <vt:lpstr>Training placement officer  Registration</vt:lpstr>
      <vt:lpstr>Head Of department  Registration</vt:lpstr>
      <vt:lpstr>Student Dashboard</vt:lpstr>
      <vt:lpstr>Student functionality</vt:lpstr>
      <vt:lpstr>Student functionality</vt:lpstr>
      <vt:lpstr>Company Dashboard</vt:lpstr>
      <vt:lpstr>Company functionality</vt:lpstr>
      <vt:lpstr>Company functionality</vt:lpstr>
      <vt:lpstr>Company functionality</vt:lpstr>
      <vt:lpstr>Company functionality</vt:lpstr>
      <vt:lpstr>Training placement officer (Tpo) functionality</vt:lpstr>
      <vt:lpstr>Training placement officer (Tpo) functionality</vt:lpstr>
      <vt:lpstr>Head of department (hod) functionality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Automated Placement Management System</dc:title>
  <dc:creator>sagar patel</dc:creator>
  <cp:lastModifiedBy>sagar patel</cp:lastModifiedBy>
  <cp:revision>28</cp:revision>
  <dcterms:created xsi:type="dcterms:W3CDTF">2021-02-01T04:03:59Z</dcterms:created>
  <dcterms:modified xsi:type="dcterms:W3CDTF">2021-02-02T10:54:00Z</dcterms:modified>
</cp:coreProperties>
</file>