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56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B910A-4FBD-370F-FA2C-FF0D1ECE8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85779F-78F8-9496-3E5B-C397C96A7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1BA06-6873-83F4-73CC-2E3C093C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FE7-096C-44DA-BFA7-EAB8EAA403A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F823E-1568-36A0-99B7-7E223498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98A2C-3ED2-409C-2BF7-7FB2990C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761-EF3D-4E4A-BA29-C01F63350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1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5586A-772D-AB8A-0342-15F8E1D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A5D5FA-5830-0DFA-5F57-679FA2F8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5D7EC-602C-CF0A-BE91-148DC828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FE7-096C-44DA-BFA7-EAB8EAA403A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91601-7A64-5600-1E55-EFCF1501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B0BC9-D809-3848-2AC5-F63E925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761-EF3D-4E4A-BA29-C01F63350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62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2DF64D-D481-1C48-A8DF-01A8C91C9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2F80E-8ABC-C346-B7D0-65BE3E81B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30F9B-9973-82A0-FB38-B6DAF925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FE7-096C-44DA-BFA7-EAB8EAA403A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0A41E-A0DF-B7B2-AA2E-814EC248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3DDDB-402C-9F4E-46B1-80863FF4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761-EF3D-4E4A-BA29-C01F63350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1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65422-2E54-7D9F-6E6F-D35F5D7E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48A4B-3BF2-C4C6-8505-E49DD1B96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E8DCA-1827-0003-4160-5FDA6A5C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FE7-096C-44DA-BFA7-EAB8EAA403A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A473F-DCAF-D471-69C5-A4D760D6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332B1-217B-EB41-C315-A8619B14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761-EF3D-4E4A-BA29-C01F63350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7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11699-8D30-0696-E773-119869FF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3B8A6-7333-24C1-597B-F306A68F0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926DB-6D39-BFAE-F4D9-24BC308F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FE7-096C-44DA-BFA7-EAB8EAA403A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1FD5B-21AF-F02B-DB23-139FA91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85F1E-8FD5-D928-3FB5-D6CC9452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761-EF3D-4E4A-BA29-C01F63350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9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AF98A-D293-D098-B061-43CC06E3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85CC9-1F2D-3AC6-6D38-8E542DEBA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1A833-C3F5-E016-DDDB-31EA7EB4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89916-AC36-C8D3-2933-85633377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FE7-096C-44DA-BFA7-EAB8EAA403A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6275E-C419-F616-DD55-0DCDE00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2C25B-DB6E-B73C-2C4D-FAE1B95A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761-EF3D-4E4A-BA29-C01F63350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0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C1D-C8C8-9A40-1C84-9746ED4C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A230B-AB00-74A9-5BA7-BF7A50DC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41098-2306-6E7F-BEDF-D156B5A0E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4194BD-42A4-28D0-89A8-CDF7A3E74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F2D66C-2355-0174-9E80-F12AC38A9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5774C2-E57F-4D10-B300-3073BC89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FE7-096C-44DA-BFA7-EAB8EAA403A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576387-272B-3752-C160-FCA025CD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AE1FB7-E900-30C7-682D-9EB0C8F3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761-EF3D-4E4A-BA29-C01F63350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4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389B3-4FAE-3632-5FB3-D7662160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145FD9-5C89-F00B-EA4D-300B292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FE7-096C-44DA-BFA7-EAB8EAA403A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B9C0E0-AE50-97C2-A8E8-682C3A45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1623BF-9866-9618-85B1-7EA836C4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761-EF3D-4E4A-BA29-C01F63350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1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8A42D0-EDB7-586D-8A07-09AB350C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FE7-096C-44DA-BFA7-EAB8EAA403A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650D01-9477-2BF1-79AB-09C59D19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E74AD1-1EE8-F283-696C-045EB80E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761-EF3D-4E4A-BA29-C01F63350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33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87CF7-E657-B579-C917-105585C8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26A5B-ED1C-7ADD-199E-447F465CC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9A22-BA5F-920E-7E61-D1C128795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3254D-D4E3-D8F8-806D-DDF8032C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FE7-096C-44DA-BFA7-EAB8EAA403A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8FA55-3FBE-185F-51B1-9DBEEF9C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D15E7-527E-2E9C-1F1A-ECE73035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761-EF3D-4E4A-BA29-C01F63350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EBFA2-3394-AB9F-FEEB-5AC8B94F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2E2D9E-F00D-1D34-C46E-363981FB5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2C77D-C138-F72B-0697-A2F80DF69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A3254-7E74-65E5-DA4D-C20E8B42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FE7-096C-44DA-BFA7-EAB8EAA403A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3FCA60-12AA-0775-1F20-D7FB459C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11A0C-7A1F-5ED9-040A-3FA5489D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761-EF3D-4E4A-BA29-C01F63350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5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704B0C-C65A-88DB-359B-D11FD8E5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944B12-996F-F0B4-09D0-A8EF21F7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5C144-99D0-6485-5739-73DADB42A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9FE7-096C-44DA-BFA7-EAB8EAA403A4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389A7-DDD1-1F5C-06F9-24C293305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FE501-9F5B-EFB2-5A1E-78F82ACC9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A761-EF3D-4E4A-BA29-C01F63350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6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6BECC8-DF7C-F539-4BD8-890151FC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585"/>
            <a:ext cx="12192000" cy="252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0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950B9D-3822-91F4-6A3C-1863C5BE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685"/>
            <a:ext cx="12192000" cy="48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1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FF5552-0F6F-98AD-6256-047EF0E4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16"/>
            <a:ext cx="12192000" cy="641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013784-E803-3B62-5236-7DE0AA36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919"/>
            <a:ext cx="12192000" cy="59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8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0A589B-2757-B5CF-DB0F-4E22C86F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58"/>
            <a:ext cx="12192000" cy="667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8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449998-8F1C-1C68-63A7-45D48520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44" y="508672"/>
            <a:ext cx="9451229" cy="515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1557A5-620B-79D0-3FBD-C9053B79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294"/>
            <a:ext cx="12192000" cy="64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8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5BB238-CA5B-6AA0-9004-DD8F7D8D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57"/>
            <a:ext cx="12192000" cy="671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9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 C</dc:creator>
  <cp:lastModifiedBy>hen C</cp:lastModifiedBy>
  <cp:revision>2</cp:revision>
  <dcterms:created xsi:type="dcterms:W3CDTF">2022-08-22T14:44:54Z</dcterms:created>
  <dcterms:modified xsi:type="dcterms:W3CDTF">2022-08-26T16:16:02Z</dcterms:modified>
</cp:coreProperties>
</file>