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A190-7CD3-4A52-AB94-FD1912F08B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683C-A288-452B-995F-66F307EB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3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F681-EF7C-438E-9045-CBC4BE5A3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Managment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B19F-55C8-44F0-ACBE-88E596B9A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E8441CC5-94C5-1A41-9A08-259D3153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14" y="58043"/>
            <a:ext cx="9468772" cy="67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F129C-AE66-4D84-A35C-276918C5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5" y="281807"/>
            <a:ext cx="9894093" cy="6294385"/>
          </a:xfrm>
        </p:spPr>
      </p:pic>
    </p:spTree>
    <p:extLst>
      <p:ext uri="{BB962C8B-B14F-4D97-AF65-F5344CB8AC3E}">
        <p14:creationId xmlns:p14="http://schemas.microsoft.com/office/powerpoint/2010/main" val="2295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62DA-4878-4800-AE41-26C583DC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7" y="315310"/>
            <a:ext cx="10565524" cy="5782825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2525" algn="l"/>
              </a:tabLst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2525" algn="l"/>
              </a:tabLst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Negative Risk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Hackers that can hack the app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2) Insufficient budget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3) Inaccurate information.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4) Internet disconnection.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Positive risk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Make a change on the app to improve it by keeping up with technology.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Hirring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some secret workers to ensure the safety of the employees.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 App that can work on both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android.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82517D-2836-4B49-8659-06E2968F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8" y="536575"/>
            <a:ext cx="10564812" cy="564038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Solution for risk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1)we can nomination professional programmers to protect the security of the app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2)We can have partner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ar-E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to avoid insufficient budget.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3)We can test the information by professional employees to make sure that the information are correct.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4)We can make the app available without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 </a:t>
            </a:r>
            <a:r>
              <a:rPr lang="ar-E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avoid internet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 </a:t>
            </a:r>
            <a:r>
              <a:rPr lang="ar-E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5)We should spread the principle of cooperation to avoid any problems between workers to do their best and that project.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monitor our project by seeing all the tasks that had done and seeing all the work frequently.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263F-295C-483E-B524-D7CF6D01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5D89-5825-4F0A-8DDD-A2FAABA7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Project name </a:t>
            </a:r>
            <a:r>
              <a:rPr lang="en-US" dirty="0"/>
              <a:t>: Tourism development application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Project sponsor</a:t>
            </a:r>
            <a:r>
              <a:rPr lang="en-US" dirty="0"/>
              <a:t>: Ministry of tourism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Purpose of the project: </a:t>
            </a:r>
            <a:r>
              <a:rPr lang="en-US" dirty="0"/>
              <a:t>facilitating Egyptian tourism for tourists technology sites.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 Business case</a:t>
            </a:r>
            <a:r>
              <a:rPr lang="en-US" dirty="0"/>
              <a:t>: designing an application through which places are booked on trips that have been previously announced in different place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Key deliverables</a:t>
            </a:r>
            <a:r>
              <a:rPr lang="en-US" dirty="0"/>
              <a:t>: Tourism development application that will work both android and IOS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101C-091E-4862-82AD-4C5D24EF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804041"/>
            <a:ext cx="11603421" cy="54675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Project milestones</a:t>
            </a:r>
          </a:p>
          <a:p>
            <a:r>
              <a:rPr lang="en-US" dirty="0"/>
              <a:t>Requirements review: Requirements specifications are complete, </a:t>
            </a:r>
          </a:p>
          <a:p>
            <a:pPr marL="0" indent="0">
              <a:buNone/>
            </a:pPr>
            <a:r>
              <a:rPr lang="en-US" dirty="0"/>
              <a:t>Approved and suitable 1/1/2022.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Critical design review: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Detailed designs fully implement the system architecture, are approved and are suitable for input into the development of code.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Resources Staff: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 Android developers, 10 IOS developers, 10 Back-end developers Hardware: 20 Laptops, 3 Software servers: Software licenses (Editors: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gava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7438-3227-4BA9-9E5D-167D08FF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6" y="11004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Budget:</a:t>
            </a:r>
          </a:p>
          <a:p>
            <a:r>
              <a:rPr lang="en-US" dirty="0"/>
              <a:t>Get allocated for this project is 150000 L.E</a:t>
            </a:r>
          </a:p>
          <a:p>
            <a:pPr marL="0" indent="0">
              <a:buNone/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Constraints This project must be delivered within the specified budget.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project must be delivered by 1/1/2023 Any ordered laptops or computers must be purchased from HP.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10C22-CC70-4847-BF5B-23333530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" y="359650"/>
            <a:ext cx="9672637" cy="573864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level risks: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• An imbalance in the budget.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Exploitation of street vendors for tourists, lack of good organization, and failure of workers to perform their duties.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• Inaccurate estimates.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Scope creep : uncontrolled changes and continuous growth of the scope .or  scope is ill defined.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• Project team misunderstand requirements.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Loss of key personnel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• Customer will not accept the software as delivered even though it meets all specifications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• Selected technology is a poor match to the problem or customer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Project key success criteria not clearly defined to verify the successful completion of each project phase.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D8F4-EF76-4472-9261-E304A094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4497"/>
            <a:ext cx="10812517" cy="5672466"/>
          </a:xfrm>
        </p:spPr>
        <p:txBody>
          <a:bodyPr/>
          <a:lstStyle/>
          <a:p>
            <a:pPr lvl="5"/>
            <a:r>
              <a:rPr lang="en-US" sz="4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    </a:t>
            </a: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 description :                                                                                                                                 </a:t>
            </a: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acceptance criteria: 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deliverables:</a:t>
            </a: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exclusion  :</a:t>
            </a: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constraints: </a:t>
            </a:r>
          </a:p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assumptions: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5">
            <a:extLst>
              <a:ext uri="{FF2B5EF4-FFF2-40B4-BE49-F238E27FC236}">
                <a16:creationId xmlns:a16="http://schemas.microsoft.com/office/drawing/2014/main" id="{EE2B8D62-F872-EE40-80A2-E0880FFB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69081"/>
            <a:ext cx="8333695" cy="6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5">
            <a:extLst>
              <a:ext uri="{FF2B5EF4-FFF2-40B4-BE49-F238E27FC236}">
                <a16:creationId xmlns:a16="http://schemas.microsoft.com/office/drawing/2014/main" id="{A1E3F27B-BD9C-CB4E-9341-FA2E509E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53" y="208357"/>
            <a:ext cx="5680119" cy="3175000"/>
          </a:xfrm>
          <a:prstGeom prst="rect">
            <a:avLst/>
          </a:prstGeom>
        </p:spPr>
      </p:pic>
      <p:pic>
        <p:nvPicPr>
          <p:cNvPr id="8" name="صورة 9">
            <a:extLst>
              <a:ext uri="{FF2B5EF4-FFF2-40B4-BE49-F238E27FC236}">
                <a16:creationId xmlns:a16="http://schemas.microsoft.com/office/drawing/2014/main" id="{2739E6DB-642B-ED4B-9B04-A56EE9C9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3429001"/>
            <a:ext cx="6155531" cy="3220642"/>
          </a:xfrm>
          <a:prstGeom prst="rect">
            <a:avLst/>
          </a:prstGeom>
        </p:spPr>
      </p:pic>
      <p:pic>
        <p:nvPicPr>
          <p:cNvPr id="13" name="صورة 13">
            <a:extLst>
              <a:ext uri="{FF2B5EF4-FFF2-40B4-BE49-F238E27FC236}">
                <a16:creationId xmlns:a16="http://schemas.microsoft.com/office/drawing/2014/main" id="{AC058F74-DAA2-0C45-A635-8D7C6A2FD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3429001"/>
            <a:ext cx="5384934" cy="32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7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5B85-49E6-47EF-B35C-12B89521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176436"/>
            <a:ext cx="9179718" cy="6248017"/>
          </a:xfrm>
        </p:spPr>
      </p:pic>
    </p:spTree>
    <p:extLst>
      <p:ext uri="{BB962C8B-B14F-4D97-AF65-F5344CB8AC3E}">
        <p14:creationId xmlns:p14="http://schemas.microsoft.com/office/powerpoint/2010/main" val="23553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500</Words>
  <Application>Microsoft Office PowerPoint</Application>
  <PresentationFormat>شاشة عريضة</PresentationFormat>
  <Paragraphs>80</Paragraphs>
  <Slides>13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4" baseType="lpstr">
      <vt:lpstr>Office Theme</vt:lpstr>
      <vt:lpstr>Project  Managment</vt:lpstr>
      <vt:lpstr>                  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Managment</dc:title>
  <dc:creator>Ghada helal</dc:creator>
  <cp:lastModifiedBy>ghadamohammed530@gmail.com</cp:lastModifiedBy>
  <cp:revision>11</cp:revision>
  <dcterms:created xsi:type="dcterms:W3CDTF">2022-01-02T11:08:07Z</dcterms:created>
  <dcterms:modified xsi:type="dcterms:W3CDTF">2022-01-02T23:34:15Z</dcterms:modified>
</cp:coreProperties>
</file>