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60B-1CA8-9244-866D-4FEA03299DFE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9B33-6175-A24E-9EA1-0461100B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8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60B-1CA8-9244-866D-4FEA03299DFE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9B33-6175-A24E-9EA1-0461100B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4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60B-1CA8-9244-866D-4FEA03299DFE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9B33-6175-A24E-9EA1-0461100B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6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60B-1CA8-9244-866D-4FEA03299DFE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9B33-6175-A24E-9EA1-0461100B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4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60B-1CA8-9244-866D-4FEA03299DFE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9B33-6175-A24E-9EA1-0461100B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60B-1CA8-9244-866D-4FEA03299DFE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9B33-6175-A24E-9EA1-0461100B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60B-1CA8-9244-866D-4FEA03299DFE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9B33-6175-A24E-9EA1-0461100B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60B-1CA8-9244-866D-4FEA03299DFE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9B33-6175-A24E-9EA1-0461100B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60B-1CA8-9244-866D-4FEA03299DFE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9B33-6175-A24E-9EA1-0461100B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60B-1CA8-9244-866D-4FEA03299DFE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9B33-6175-A24E-9EA1-0461100B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D60B-1CA8-9244-866D-4FEA03299DFE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9B33-6175-A24E-9EA1-0461100B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FD60B-1CA8-9244-866D-4FEA03299DFE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29B33-6175-A24E-9EA1-0461100B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36594">
            <a:off x="3461287" y="58507"/>
            <a:ext cx="5016500" cy="452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9334">
            <a:off x="-1726039" y="4100144"/>
            <a:ext cx="5664200" cy="589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5535">
            <a:off x="2247241" y="589890"/>
            <a:ext cx="2565400" cy="406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03894" y="1556727"/>
            <a:ext cx="4013200" cy="425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4544" y="-1975870"/>
            <a:ext cx="3860800" cy="4394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2" y="3113563"/>
            <a:ext cx="41402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1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2019-12-31T15:29:23Z</dcterms:created>
  <dcterms:modified xsi:type="dcterms:W3CDTF">2020-01-06T01:01:11Z</dcterms:modified>
</cp:coreProperties>
</file>