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6.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7.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8.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63.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 id="2147483674" r:id="rId3"/>
    <p:sldMasterId id="2147483686" r:id="rId4"/>
    <p:sldMasterId id="2147483698" r:id="rId5"/>
    <p:sldMasterId id="2147483710" r:id="rId6"/>
    <p:sldMasterId id="2147483716" r:id="rId7"/>
    <p:sldMasterId id="2147483719" r:id="rId8"/>
    <p:sldMasterId id="2147483726" r:id="rId9"/>
  </p:sldMasterIdLst>
  <p:notesMasterIdLst>
    <p:notesMasterId r:id="rId99"/>
  </p:notesMasterIdLst>
  <p:sldIdLst>
    <p:sldId id="514" r:id="rId10"/>
    <p:sldId id="668" r:id="rId11"/>
    <p:sldId id="671" r:id="rId12"/>
    <p:sldId id="672" r:id="rId13"/>
    <p:sldId id="650" r:id="rId14"/>
    <p:sldId id="651" r:id="rId15"/>
    <p:sldId id="652" r:id="rId16"/>
    <p:sldId id="653" r:id="rId17"/>
    <p:sldId id="654" r:id="rId18"/>
    <p:sldId id="655" r:id="rId19"/>
    <p:sldId id="656" r:id="rId20"/>
    <p:sldId id="657" r:id="rId21"/>
    <p:sldId id="661" r:id="rId22"/>
    <p:sldId id="663" r:id="rId23"/>
    <p:sldId id="664" r:id="rId24"/>
    <p:sldId id="665" r:id="rId25"/>
    <p:sldId id="666" r:id="rId26"/>
    <p:sldId id="667" r:id="rId27"/>
    <p:sldId id="378" r:id="rId28"/>
    <p:sldId id="449" r:id="rId29"/>
    <p:sldId id="450" r:id="rId30"/>
    <p:sldId id="289" r:id="rId31"/>
    <p:sldId id="515" r:id="rId32"/>
    <p:sldId id="284" r:id="rId33"/>
    <p:sldId id="309" r:id="rId34"/>
    <p:sldId id="290" r:id="rId35"/>
    <p:sldId id="379" r:id="rId36"/>
    <p:sldId id="298" r:id="rId37"/>
    <p:sldId id="300" r:id="rId38"/>
    <p:sldId id="299" r:id="rId39"/>
    <p:sldId id="448" r:id="rId40"/>
    <p:sldId id="344" r:id="rId41"/>
    <p:sldId id="302" r:id="rId42"/>
    <p:sldId id="305" r:id="rId43"/>
    <p:sldId id="596" r:id="rId44"/>
    <p:sldId id="311" r:id="rId45"/>
    <p:sldId id="312" r:id="rId46"/>
    <p:sldId id="313" r:id="rId47"/>
    <p:sldId id="426" r:id="rId48"/>
    <p:sldId id="428" r:id="rId49"/>
    <p:sldId id="429" r:id="rId50"/>
    <p:sldId id="427" r:id="rId51"/>
    <p:sldId id="757" r:id="rId52"/>
    <p:sldId id="758" r:id="rId53"/>
    <p:sldId id="430" r:id="rId54"/>
    <p:sldId id="404" r:id="rId55"/>
    <p:sldId id="405" r:id="rId56"/>
    <p:sldId id="406" r:id="rId57"/>
    <p:sldId id="407" r:id="rId58"/>
    <p:sldId id="408" r:id="rId59"/>
    <p:sldId id="410" r:id="rId60"/>
    <p:sldId id="411" r:id="rId61"/>
    <p:sldId id="412" r:id="rId62"/>
    <p:sldId id="413" r:id="rId63"/>
    <p:sldId id="414" r:id="rId64"/>
    <p:sldId id="415" r:id="rId65"/>
    <p:sldId id="416" r:id="rId66"/>
    <p:sldId id="417" r:id="rId67"/>
    <p:sldId id="418" r:id="rId68"/>
    <p:sldId id="419" r:id="rId69"/>
    <p:sldId id="420" r:id="rId70"/>
    <p:sldId id="421" r:id="rId71"/>
    <p:sldId id="597" r:id="rId72"/>
    <p:sldId id="422" r:id="rId73"/>
    <p:sldId id="598" r:id="rId74"/>
    <p:sldId id="423" r:id="rId75"/>
    <p:sldId id="424" r:id="rId76"/>
    <p:sldId id="425" r:id="rId77"/>
    <p:sldId id="364" r:id="rId78"/>
    <p:sldId id="328" r:id="rId79"/>
    <p:sldId id="451" r:id="rId80"/>
    <p:sldId id="469" r:id="rId81"/>
    <p:sldId id="464" r:id="rId82"/>
    <p:sldId id="465" r:id="rId83"/>
    <p:sldId id="466" r:id="rId84"/>
    <p:sldId id="453" r:id="rId85"/>
    <p:sldId id="454" r:id="rId86"/>
    <p:sldId id="455" r:id="rId87"/>
    <p:sldId id="456" r:id="rId88"/>
    <p:sldId id="461" r:id="rId89"/>
    <p:sldId id="462" r:id="rId90"/>
    <p:sldId id="463" r:id="rId91"/>
    <p:sldId id="460" r:id="rId92"/>
    <p:sldId id="601" r:id="rId93"/>
    <p:sldId id="602" r:id="rId94"/>
    <p:sldId id="603" r:id="rId95"/>
    <p:sldId id="511" r:id="rId96"/>
    <p:sldId id="595" r:id="rId97"/>
    <p:sldId id="467" r:id="rId98"/>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61">
          <p15:clr>
            <a:srgbClr val="A4A3A4"/>
          </p15:clr>
        </p15:guide>
        <p15:guide id="2" pos="287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未定义" initials="未"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3399"/>
    <a:srgbClr val="006600"/>
    <a:srgbClr val="660066"/>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9"/>
    <p:restoredTop sz="85445" autoAdjust="0"/>
  </p:normalViewPr>
  <p:slideViewPr>
    <p:cSldViewPr showGuides="1">
      <p:cViewPr varScale="1">
        <p:scale>
          <a:sx n="73" d="100"/>
          <a:sy n="73" d="100"/>
        </p:scale>
        <p:origin x="1738" y="48"/>
      </p:cViewPr>
      <p:guideLst>
        <p:guide orient="horz" pos="2261"/>
        <p:guide pos="2873"/>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1698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84" Type="http://schemas.openxmlformats.org/officeDocument/2006/relationships/slide" Target="slides/slide75.xml"/><Relationship Id="rId89" Type="http://schemas.openxmlformats.org/officeDocument/2006/relationships/slide" Target="slides/slide80.xml"/><Relationship Id="rId16" Type="http://schemas.openxmlformats.org/officeDocument/2006/relationships/slide" Target="slides/slide7.xml"/><Relationship Id="rId11" Type="http://schemas.openxmlformats.org/officeDocument/2006/relationships/slide" Target="slides/slide2.xml"/><Relationship Id="rId32" Type="http://schemas.openxmlformats.org/officeDocument/2006/relationships/slide" Target="slides/slide23.xml"/><Relationship Id="rId37" Type="http://schemas.openxmlformats.org/officeDocument/2006/relationships/slide" Target="slides/slide28.xml"/><Relationship Id="rId53" Type="http://schemas.openxmlformats.org/officeDocument/2006/relationships/slide" Target="slides/slide44.xml"/><Relationship Id="rId58" Type="http://schemas.openxmlformats.org/officeDocument/2006/relationships/slide" Target="slides/slide49.xml"/><Relationship Id="rId74" Type="http://schemas.openxmlformats.org/officeDocument/2006/relationships/slide" Target="slides/slide65.xml"/><Relationship Id="rId79" Type="http://schemas.openxmlformats.org/officeDocument/2006/relationships/slide" Target="slides/slide70.xml"/><Relationship Id="rId102" Type="http://schemas.openxmlformats.org/officeDocument/2006/relationships/viewProps" Target="viewProps.xml"/><Relationship Id="rId5" Type="http://schemas.openxmlformats.org/officeDocument/2006/relationships/slideMaster" Target="slideMasters/slideMaster5.xml"/><Relationship Id="rId90" Type="http://schemas.openxmlformats.org/officeDocument/2006/relationships/slide" Target="slides/slide81.xml"/><Relationship Id="rId95" Type="http://schemas.openxmlformats.org/officeDocument/2006/relationships/slide" Target="slides/slide86.xml"/><Relationship Id="rId22" Type="http://schemas.openxmlformats.org/officeDocument/2006/relationships/slide" Target="slides/slide13.xml"/><Relationship Id="rId27" Type="http://schemas.openxmlformats.org/officeDocument/2006/relationships/slide" Target="slides/slide18.xml"/><Relationship Id="rId43" Type="http://schemas.openxmlformats.org/officeDocument/2006/relationships/slide" Target="slides/slide34.xml"/><Relationship Id="rId48" Type="http://schemas.openxmlformats.org/officeDocument/2006/relationships/slide" Target="slides/slide39.xml"/><Relationship Id="rId64" Type="http://schemas.openxmlformats.org/officeDocument/2006/relationships/slide" Target="slides/slide55.xml"/><Relationship Id="rId69" Type="http://schemas.openxmlformats.org/officeDocument/2006/relationships/slide" Target="slides/slide60.xml"/><Relationship Id="rId80" Type="http://schemas.openxmlformats.org/officeDocument/2006/relationships/slide" Target="slides/slide71.xml"/><Relationship Id="rId85" Type="http://schemas.openxmlformats.org/officeDocument/2006/relationships/slide" Target="slides/slide76.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103" Type="http://schemas.openxmlformats.org/officeDocument/2006/relationships/theme" Target="theme/theme1.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slide" Target="slides/slide74.xml"/><Relationship Id="rId88" Type="http://schemas.openxmlformats.org/officeDocument/2006/relationships/slide" Target="slides/slide79.xml"/><Relationship Id="rId91" Type="http://schemas.openxmlformats.org/officeDocument/2006/relationships/slide" Target="slides/slide82.xml"/><Relationship Id="rId96" Type="http://schemas.openxmlformats.org/officeDocument/2006/relationships/slide" Target="slides/slide87.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slide" Target="slides/slide72.xml"/><Relationship Id="rId86" Type="http://schemas.openxmlformats.org/officeDocument/2006/relationships/slide" Target="slides/slide77.xml"/><Relationship Id="rId94" Type="http://schemas.openxmlformats.org/officeDocument/2006/relationships/slide" Target="slides/slide85.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slide" Target="slides/slide67.xml"/><Relationship Id="rId97" Type="http://schemas.openxmlformats.org/officeDocument/2006/relationships/slide" Target="slides/slide88.xml"/><Relationship Id="rId104"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62.xml"/><Relationship Id="rId92" Type="http://schemas.openxmlformats.org/officeDocument/2006/relationships/slide" Target="slides/slide83.xml"/><Relationship Id="rId2" Type="http://schemas.openxmlformats.org/officeDocument/2006/relationships/slideMaster" Target="slideMasters/slideMaster2.xml"/><Relationship Id="rId29" Type="http://schemas.openxmlformats.org/officeDocument/2006/relationships/slide" Target="slides/slide20.xml"/><Relationship Id="rId24" Type="http://schemas.openxmlformats.org/officeDocument/2006/relationships/slide" Target="slides/slide15.xml"/><Relationship Id="rId40" Type="http://schemas.openxmlformats.org/officeDocument/2006/relationships/slide" Target="slides/slide31.xml"/><Relationship Id="rId45" Type="http://schemas.openxmlformats.org/officeDocument/2006/relationships/slide" Target="slides/slide36.xml"/><Relationship Id="rId66" Type="http://schemas.openxmlformats.org/officeDocument/2006/relationships/slide" Target="slides/slide57.xml"/><Relationship Id="rId87" Type="http://schemas.openxmlformats.org/officeDocument/2006/relationships/slide" Target="slides/slide78.xml"/><Relationship Id="rId61" Type="http://schemas.openxmlformats.org/officeDocument/2006/relationships/slide" Target="slides/slide52.xml"/><Relationship Id="rId82" Type="http://schemas.openxmlformats.org/officeDocument/2006/relationships/slide" Target="slides/slide73.xml"/><Relationship Id="rId19" Type="http://schemas.openxmlformats.org/officeDocument/2006/relationships/slide" Target="slides/slide10.xml"/><Relationship Id="rId14" Type="http://schemas.openxmlformats.org/officeDocument/2006/relationships/slide" Target="slides/slide5.xml"/><Relationship Id="rId30" Type="http://schemas.openxmlformats.org/officeDocument/2006/relationships/slide" Target="slides/slide21.xml"/><Relationship Id="rId35" Type="http://schemas.openxmlformats.org/officeDocument/2006/relationships/slide" Target="slides/slide26.xml"/><Relationship Id="rId56" Type="http://schemas.openxmlformats.org/officeDocument/2006/relationships/slide" Target="slides/slide47.xml"/><Relationship Id="rId77" Type="http://schemas.openxmlformats.org/officeDocument/2006/relationships/slide" Target="slides/slide68.xml"/><Relationship Id="rId100" Type="http://schemas.openxmlformats.org/officeDocument/2006/relationships/commentAuthors" Target="commentAuthors.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93" Type="http://schemas.openxmlformats.org/officeDocument/2006/relationships/slide" Target="slides/slide84.xml"/><Relationship Id="rId98" Type="http://schemas.openxmlformats.org/officeDocument/2006/relationships/slide" Target="slides/slide89.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3T01:44:22.760"/>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3T01:44:27.300"/>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3T01:44:29.900"/>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kumimoji="1"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4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kumimoji="1" sz="1200" b="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764"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8677" name="Rectangle 5"/>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134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1"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4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eaLnBrk="1" hangingPunct="1">
              <a:buNone/>
            </a:pPr>
            <a:fld id="{9A0DB2DC-4C9A-4742-B13C-FB6460FD3503}" type="slidenum">
              <a:rPr lang="en-US" altLang="zh-CN" sz="1200" b="0" dirty="0">
                <a:latin typeface="Arial" panose="020B0604020202020204" pitchFamily="34" charset="0"/>
              </a:rPr>
              <a:t>‹#›</a:t>
            </a:fld>
            <a:endParaRPr lang="en-US" altLang="zh-CN" sz="1200" b="0" dirty="0">
              <a:latin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t>1</a:t>
            </a:fld>
            <a:endParaRPr lang="en-US" altLang="zh-CN" sz="1200" b="0" dirty="0"/>
          </a:p>
        </p:txBody>
      </p:sp>
      <p:sp>
        <p:nvSpPr>
          <p:cNvPr id="118787" name="Rectangle 2"/>
          <p:cNvSpPr>
            <a:spLocks noGrp="1" noRot="1" noChangeAspect="1" noTextEdit="1"/>
          </p:cNvSpPr>
          <p:nvPr>
            <p:ph type="sldImg"/>
          </p:nvPr>
        </p:nvSpPr>
        <p:spPr/>
      </p:sp>
      <p:sp>
        <p:nvSpPr>
          <p:cNvPr id="118788" name="Rectangle 3"/>
          <p:cNvSpPr>
            <a:spLocks noGrp="1"/>
          </p:cNvSpPr>
          <p:nvPr>
            <p:ph type="body"/>
          </p:nvPr>
        </p:nvSpPr>
        <p:spPr/>
        <p:txBody>
          <a:bodyPr wrap="square" lIns="91440" tIns="45720" rIns="91440" bIns="45720" anchor="t" anchorCtr="0"/>
          <a:lstStyle/>
          <a:p>
            <a:pPr lvl="0"/>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latin typeface="Arial" panose="020B0604020202020204" pitchFamily="34" charset="0"/>
              </a:rPr>
              <a:t>29</a:t>
            </a:fld>
            <a:endParaRPr lang="en-US" altLang="zh-CN" sz="1200" b="0" dirty="0">
              <a:latin typeface="Arial" panose="020B0604020202020204" pitchFamily="34" charset="0"/>
            </a:endParaRPr>
          </a:p>
        </p:txBody>
      </p:sp>
      <p:sp>
        <p:nvSpPr>
          <p:cNvPr id="143363" name="Rectangle 2"/>
          <p:cNvSpPr>
            <a:spLocks noGrp="1" noRot="1" noChangeAspect="1" noTextEdit="1"/>
          </p:cNvSpPr>
          <p:nvPr>
            <p:ph type="sldImg"/>
          </p:nvPr>
        </p:nvSpPr>
        <p:spPr/>
      </p:sp>
      <p:sp>
        <p:nvSpPr>
          <p:cNvPr id="143364"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latin typeface="Arial" panose="020B0604020202020204" pitchFamily="34" charset="0"/>
              </a:rPr>
              <a:t>30</a:t>
            </a:fld>
            <a:endParaRPr lang="en-US" altLang="zh-CN" sz="1200" b="0" dirty="0">
              <a:latin typeface="Arial" panose="020B0604020202020204" pitchFamily="34" charset="0"/>
            </a:endParaRPr>
          </a:p>
        </p:txBody>
      </p:sp>
      <p:sp>
        <p:nvSpPr>
          <p:cNvPr id="144387" name="Rectangle 2"/>
          <p:cNvSpPr>
            <a:spLocks noGrp="1" noRot="1" noChangeAspect="1" noTextEdit="1"/>
          </p:cNvSpPr>
          <p:nvPr>
            <p:ph type="sldImg"/>
          </p:nvPr>
        </p:nvSpPr>
        <p:spPr/>
      </p:sp>
      <p:sp>
        <p:nvSpPr>
          <p:cNvPr id="144388"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Vistited</a:t>
            </a:r>
            <a:r>
              <a:rPr lang="en-US" altLang="zh-CN" dirty="0"/>
              <a:t>[0]=1</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err="1"/>
              <a:t>Vistited</a:t>
            </a:r>
            <a:r>
              <a:rPr lang="en-US" altLang="zh-CN" dirty="0"/>
              <a:t>[1]=1</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err="1"/>
              <a:t>Vistited</a:t>
            </a:r>
            <a:r>
              <a:rPr lang="en-US" altLang="zh-CN" dirty="0"/>
              <a:t>[2]=1</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err="1"/>
              <a:t>Vistited</a:t>
            </a:r>
            <a:r>
              <a:rPr lang="en-US" altLang="zh-CN" dirty="0"/>
              <a:t>[3]=1</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err="1"/>
              <a:t>Vistited</a:t>
            </a:r>
            <a:r>
              <a:rPr lang="en-US" altLang="zh-CN" dirty="0"/>
              <a:t>[4]=1</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err="1"/>
              <a:t>Vistited</a:t>
            </a:r>
            <a:r>
              <a:rPr lang="en-US" altLang="zh-CN" dirty="0"/>
              <a:t>[5]=1</a:t>
            </a:r>
          </a:p>
          <a:p>
            <a:endParaRPr lang="en-US" altLang="zh-CN" dirty="0"/>
          </a:p>
          <a:p>
            <a:endParaRPr lang="en-US" altLang="zh-CN" dirty="0"/>
          </a:p>
          <a:p>
            <a:r>
              <a:rPr lang="en-US" altLang="zh-CN" dirty="0"/>
              <a:t>V1-&gt;v2-&gt;v3-&gt;v4-&gt;v5-&gt;v6</a:t>
            </a:r>
            <a:endParaRPr lang="zh-CN" altLang="en-US" dirty="0"/>
          </a:p>
        </p:txBody>
      </p:sp>
    </p:spTree>
    <p:extLst>
      <p:ext uri="{BB962C8B-B14F-4D97-AF65-F5344CB8AC3E}">
        <p14:creationId xmlns:p14="http://schemas.microsoft.com/office/powerpoint/2010/main" val="419330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latin typeface="Arial" panose="020B0604020202020204" pitchFamily="34" charset="0"/>
              </a:rPr>
              <a:t>32</a:t>
            </a:fld>
            <a:endParaRPr lang="en-US" altLang="zh-CN" sz="1200" b="0" dirty="0">
              <a:latin typeface="Arial" panose="020B0604020202020204" pitchFamily="34" charset="0"/>
            </a:endParaRPr>
          </a:p>
        </p:txBody>
      </p:sp>
      <p:sp>
        <p:nvSpPr>
          <p:cNvPr id="145411" name="Rectangle 2"/>
          <p:cNvSpPr>
            <a:spLocks noGrp="1" noRot="1" noChangeAspect="1" noTextEdit="1"/>
          </p:cNvSpPr>
          <p:nvPr>
            <p:ph type="sldImg"/>
          </p:nvPr>
        </p:nvSpPr>
        <p:spPr/>
      </p:sp>
      <p:sp>
        <p:nvSpPr>
          <p:cNvPr id="145412"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latin typeface="Arial" panose="020B0604020202020204" pitchFamily="34" charset="0"/>
              </a:rPr>
              <a:t>33</a:t>
            </a:fld>
            <a:endParaRPr lang="en-US" altLang="zh-CN" sz="1200" b="0" dirty="0">
              <a:latin typeface="Arial" panose="020B0604020202020204" pitchFamily="34" charset="0"/>
            </a:endParaRPr>
          </a:p>
        </p:txBody>
      </p:sp>
      <p:sp>
        <p:nvSpPr>
          <p:cNvPr id="146435" name="Rectangle 2"/>
          <p:cNvSpPr>
            <a:spLocks noGrp="1" noRot="1" noChangeAspect="1" noTextEdit="1"/>
          </p:cNvSpPr>
          <p:nvPr>
            <p:ph type="sldImg"/>
          </p:nvPr>
        </p:nvSpPr>
        <p:spPr/>
      </p:sp>
      <p:sp>
        <p:nvSpPr>
          <p:cNvPr id="146436"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latin typeface="Arial" panose="020B0604020202020204" pitchFamily="34" charset="0"/>
              </a:rPr>
              <a:t>34</a:t>
            </a:fld>
            <a:endParaRPr lang="en-US" altLang="zh-CN" sz="1200" b="0" dirty="0">
              <a:latin typeface="Arial" panose="020B0604020202020204" pitchFamily="34" charset="0"/>
            </a:endParaRPr>
          </a:p>
        </p:txBody>
      </p:sp>
      <p:sp>
        <p:nvSpPr>
          <p:cNvPr id="147459" name="Rectangle 2"/>
          <p:cNvSpPr>
            <a:spLocks noGrp="1" noRot="1" noChangeAspect="1" noTextEdit="1"/>
          </p:cNvSpPr>
          <p:nvPr>
            <p:ph type="sldImg"/>
          </p:nvPr>
        </p:nvSpPr>
        <p:spPr/>
      </p:sp>
      <p:sp>
        <p:nvSpPr>
          <p:cNvPr id="147460"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V1-&gt;v2-&gt;v3-&gt;v4</a:t>
            </a:r>
            <a:endParaRPr lang="zh-CN" altLang="en-US" dirty="0"/>
          </a:p>
        </p:txBody>
      </p:sp>
    </p:spTree>
    <p:extLst>
      <p:ext uri="{BB962C8B-B14F-4D97-AF65-F5344CB8AC3E}">
        <p14:creationId xmlns:p14="http://schemas.microsoft.com/office/powerpoint/2010/main" val="3773956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latin typeface="Arial" panose="020B0604020202020204" pitchFamily="34" charset="0"/>
              </a:rPr>
              <a:t>36</a:t>
            </a:fld>
            <a:endParaRPr lang="en-US" altLang="zh-CN" sz="1200" b="0" dirty="0">
              <a:latin typeface="Arial" panose="020B0604020202020204" pitchFamily="34" charset="0"/>
            </a:endParaRPr>
          </a:p>
        </p:txBody>
      </p:sp>
      <p:sp>
        <p:nvSpPr>
          <p:cNvPr id="148483" name="Rectangle 2"/>
          <p:cNvSpPr>
            <a:spLocks noGrp="1" noRot="1" noChangeAspect="1" noTextEdit="1"/>
          </p:cNvSpPr>
          <p:nvPr>
            <p:ph type="sldImg"/>
          </p:nvPr>
        </p:nvSpPr>
        <p:spPr/>
      </p:sp>
      <p:sp>
        <p:nvSpPr>
          <p:cNvPr id="148484"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latin typeface="Arial" panose="020B0604020202020204" pitchFamily="34" charset="0"/>
              </a:rPr>
              <a:t>37</a:t>
            </a:fld>
            <a:endParaRPr lang="en-US" altLang="zh-CN" sz="1200" b="0" dirty="0">
              <a:latin typeface="Arial" panose="020B0604020202020204" pitchFamily="34" charset="0"/>
            </a:endParaRPr>
          </a:p>
        </p:txBody>
      </p:sp>
      <p:sp>
        <p:nvSpPr>
          <p:cNvPr id="149507" name="Rectangle 2"/>
          <p:cNvSpPr>
            <a:spLocks noGrp="1" noRot="1" noChangeAspect="1" noTextEdit="1"/>
          </p:cNvSpPr>
          <p:nvPr>
            <p:ph type="sldImg"/>
          </p:nvPr>
        </p:nvSpPr>
        <p:spPr/>
      </p:sp>
      <p:sp>
        <p:nvSpPr>
          <p:cNvPr id="149508"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latin typeface="Arial" panose="020B0604020202020204" pitchFamily="34" charset="0"/>
              </a:rPr>
              <a:t>38</a:t>
            </a:fld>
            <a:endParaRPr lang="en-US" altLang="zh-CN" sz="1200" b="0" dirty="0">
              <a:latin typeface="Arial" panose="020B0604020202020204" pitchFamily="34" charset="0"/>
            </a:endParaRPr>
          </a:p>
        </p:txBody>
      </p:sp>
      <p:sp>
        <p:nvSpPr>
          <p:cNvPr id="150531" name="Rectangle 2"/>
          <p:cNvSpPr>
            <a:spLocks noGrp="1" noRot="1" noChangeAspect="1" noTextEdit="1"/>
          </p:cNvSpPr>
          <p:nvPr>
            <p:ph type="sldImg"/>
          </p:nvPr>
        </p:nvSpPr>
        <p:spPr/>
      </p:sp>
      <p:sp>
        <p:nvSpPr>
          <p:cNvPr id="150532"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noTextEdit="1"/>
          </p:cNvSpPr>
          <p:nvPr>
            <p:ph type="sldImg"/>
          </p:nvPr>
        </p:nvSpPr>
        <p:spPr/>
      </p:sp>
      <p:sp>
        <p:nvSpPr>
          <p:cNvPr id="29698" name="备注占位符 2"/>
          <p:cNvSpPr>
            <a:spLocks noGrp="1"/>
          </p:cNvSpPr>
          <p:nvPr>
            <p:ph type="body"/>
          </p:nvPr>
        </p:nvSpPr>
        <p:spPr/>
        <p:txBody>
          <a:bodyPr wrap="square" lIns="91440" tIns="45720" rIns="91440" bIns="45720" anchor="t" anchorCtr="0"/>
          <a:lstStyle/>
          <a:p>
            <a:pPr lvl="0"/>
            <a:endParaRPr lang="zh-CN" altLang="en-US" dirty="0"/>
          </a:p>
        </p:txBody>
      </p:sp>
      <p:sp>
        <p:nvSpPr>
          <p:cNvPr id="29699" name="灯片编号占位符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b="0" dirty="0">
                <a:latin typeface="Times New Roman" panose="02020603050405020304" pitchFamily="18" charset="0"/>
              </a:rPr>
              <a:t>10</a:t>
            </a:fld>
            <a:endParaRPr lang="en-US" altLang="zh-CN" sz="1200" b="0" dirty="0">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latin typeface="Arial" panose="020B0604020202020204" pitchFamily="34" charset="0"/>
              </a:rPr>
              <a:t>39</a:t>
            </a:fld>
            <a:endParaRPr lang="en-US" altLang="zh-CN" sz="1200" b="0" dirty="0">
              <a:latin typeface="Arial" panose="020B0604020202020204" pitchFamily="34" charset="0"/>
            </a:endParaRPr>
          </a:p>
        </p:txBody>
      </p:sp>
      <p:sp>
        <p:nvSpPr>
          <p:cNvPr id="151555" name="Rectangle 2"/>
          <p:cNvSpPr>
            <a:spLocks noGrp="1" noRot="1" noChangeAspect="1" noTextEdit="1"/>
          </p:cNvSpPr>
          <p:nvPr>
            <p:ph type="sldImg"/>
          </p:nvPr>
        </p:nvSpPr>
        <p:spPr/>
      </p:sp>
      <p:sp>
        <p:nvSpPr>
          <p:cNvPr id="151556"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latin typeface="Arial" panose="020B0604020202020204" pitchFamily="34" charset="0"/>
              </a:rPr>
              <a:t>40</a:t>
            </a:fld>
            <a:endParaRPr lang="en-US" altLang="zh-CN" sz="1200" b="0" dirty="0">
              <a:latin typeface="Arial" panose="020B0604020202020204" pitchFamily="34" charset="0"/>
            </a:endParaRPr>
          </a:p>
        </p:txBody>
      </p:sp>
      <p:sp>
        <p:nvSpPr>
          <p:cNvPr id="152579" name="Rectangle 2"/>
          <p:cNvSpPr>
            <a:spLocks noGrp="1" noRot="1" noChangeAspect="1" noTextEdit="1"/>
          </p:cNvSpPr>
          <p:nvPr>
            <p:ph type="sldImg"/>
          </p:nvPr>
        </p:nvSpPr>
        <p:spPr/>
      </p:sp>
      <p:sp>
        <p:nvSpPr>
          <p:cNvPr id="152580"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latin typeface="Arial" panose="020B0604020202020204" pitchFamily="34" charset="0"/>
              </a:rPr>
              <a:t>41</a:t>
            </a:fld>
            <a:endParaRPr lang="en-US" altLang="zh-CN" sz="1200" b="0" dirty="0">
              <a:latin typeface="Arial" panose="020B0604020202020204" pitchFamily="34" charset="0"/>
            </a:endParaRPr>
          </a:p>
        </p:txBody>
      </p:sp>
      <p:sp>
        <p:nvSpPr>
          <p:cNvPr id="153603" name="Rectangle 2"/>
          <p:cNvSpPr>
            <a:spLocks noGrp="1" noRot="1" noChangeAspect="1" noTextEdit="1"/>
          </p:cNvSpPr>
          <p:nvPr>
            <p:ph type="sldImg"/>
          </p:nvPr>
        </p:nvSpPr>
        <p:spPr/>
      </p:sp>
      <p:sp>
        <p:nvSpPr>
          <p:cNvPr id="153604"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latin typeface="Arial" panose="020B0604020202020204" pitchFamily="34" charset="0"/>
              </a:rPr>
              <a:t>42</a:t>
            </a:fld>
            <a:endParaRPr lang="en-US" altLang="zh-CN" sz="1200" b="0" dirty="0">
              <a:latin typeface="Arial" panose="020B0604020202020204" pitchFamily="34" charset="0"/>
            </a:endParaRPr>
          </a:p>
        </p:txBody>
      </p:sp>
      <p:sp>
        <p:nvSpPr>
          <p:cNvPr id="154627" name="Rectangle 2"/>
          <p:cNvSpPr>
            <a:spLocks noGrp="1" noRot="1" noChangeAspect="1" noTextEdit="1"/>
          </p:cNvSpPr>
          <p:nvPr>
            <p:ph type="sldImg"/>
          </p:nvPr>
        </p:nvSpPr>
        <p:spPr/>
      </p:sp>
      <p:sp>
        <p:nvSpPr>
          <p:cNvPr id="154628"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latin typeface="Arial" panose="020B0604020202020204" pitchFamily="34" charset="0"/>
              </a:rPr>
              <a:t>45</a:t>
            </a:fld>
            <a:endParaRPr lang="en-US" altLang="zh-CN" sz="1200" b="0" dirty="0">
              <a:latin typeface="Arial" panose="020B0604020202020204" pitchFamily="34" charset="0"/>
            </a:endParaRPr>
          </a:p>
        </p:txBody>
      </p:sp>
      <p:sp>
        <p:nvSpPr>
          <p:cNvPr id="155651" name="Rectangle 2"/>
          <p:cNvSpPr>
            <a:spLocks noGrp="1" noRot="1" noChangeAspect="1" noTextEdit="1"/>
          </p:cNvSpPr>
          <p:nvPr>
            <p:ph type="sldImg"/>
          </p:nvPr>
        </p:nvSpPr>
        <p:spPr/>
      </p:sp>
      <p:sp>
        <p:nvSpPr>
          <p:cNvPr id="155652"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latin typeface="Arial" panose="020B0604020202020204" pitchFamily="34" charset="0"/>
              </a:rPr>
              <a:t>69</a:t>
            </a:fld>
            <a:endParaRPr lang="en-US" altLang="zh-CN" sz="1200" b="0" dirty="0">
              <a:latin typeface="Arial" panose="020B0604020202020204" pitchFamily="34" charset="0"/>
            </a:endParaRPr>
          </a:p>
        </p:txBody>
      </p:sp>
      <p:sp>
        <p:nvSpPr>
          <p:cNvPr id="156675" name="Rectangle 2"/>
          <p:cNvSpPr>
            <a:spLocks noGrp="1" noRot="1" noChangeAspect="1" noTextEdit="1"/>
          </p:cNvSpPr>
          <p:nvPr>
            <p:ph type="sldImg"/>
          </p:nvPr>
        </p:nvSpPr>
        <p:spPr/>
      </p:sp>
      <p:sp>
        <p:nvSpPr>
          <p:cNvPr id="156676"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latin typeface="Arial" panose="020B0604020202020204" pitchFamily="34" charset="0"/>
              </a:rPr>
              <a:t>70</a:t>
            </a:fld>
            <a:endParaRPr lang="en-US" altLang="zh-CN" sz="1200" b="0" dirty="0">
              <a:latin typeface="Arial" panose="020B0604020202020204" pitchFamily="34" charset="0"/>
            </a:endParaRPr>
          </a:p>
        </p:txBody>
      </p:sp>
      <p:sp>
        <p:nvSpPr>
          <p:cNvPr id="157699" name="Rectangle 2"/>
          <p:cNvSpPr>
            <a:spLocks noGrp="1" noRot="1" noChangeAspect="1" noTextEdit="1"/>
          </p:cNvSpPr>
          <p:nvPr>
            <p:ph type="sldImg"/>
          </p:nvPr>
        </p:nvSpPr>
        <p:spPr/>
      </p:sp>
      <p:sp>
        <p:nvSpPr>
          <p:cNvPr id="157700"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latin typeface="Arial" panose="020B0604020202020204" pitchFamily="34" charset="0"/>
              </a:rPr>
              <a:t>71</a:t>
            </a:fld>
            <a:endParaRPr lang="en-US" altLang="zh-CN" sz="1200" b="0" dirty="0">
              <a:latin typeface="Arial" panose="020B0604020202020204" pitchFamily="34" charset="0"/>
            </a:endParaRPr>
          </a:p>
        </p:txBody>
      </p:sp>
      <p:sp>
        <p:nvSpPr>
          <p:cNvPr id="158723" name="Rectangle 2"/>
          <p:cNvSpPr>
            <a:spLocks noGrp="1" noRot="1" noChangeAspect="1" noTextEdit="1"/>
          </p:cNvSpPr>
          <p:nvPr>
            <p:ph type="sldImg"/>
          </p:nvPr>
        </p:nvSpPr>
        <p:spPr>
          <a:xfrm>
            <a:off x="765175" y="384175"/>
            <a:ext cx="5516563" cy="4137025"/>
          </a:xfrm>
          <a:ln>
            <a:noFill/>
          </a:ln>
        </p:spPr>
      </p:sp>
      <p:sp>
        <p:nvSpPr>
          <p:cNvPr id="158724" name="Rectangle 3"/>
          <p:cNvSpPr>
            <a:spLocks noGrp="1"/>
          </p:cNvSpPr>
          <p:nvPr>
            <p:ph type="body"/>
          </p:nvPr>
        </p:nvSpPr>
        <p:spPr>
          <a:xfrm>
            <a:off x="571500" y="5408613"/>
            <a:ext cx="5905500" cy="3295650"/>
          </a:xfrm>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latin typeface="Arial" panose="020B0604020202020204" pitchFamily="34" charset="0"/>
              </a:rPr>
              <a:t>73</a:t>
            </a:fld>
            <a:endParaRPr lang="en-US" altLang="zh-CN" sz="1200" b="0" dirty="0">
              <a:latin typeface="Arial" panose="020B0604020202020204" pitchFamily="34" charset="0"/>
            </a:endParaRPr>
          </a:p>
        </p:txBody>
      </p:sp>
      <p:sp>
        <p:nvSpPr>
          <p:cNvPr id="159747" name="Rectangle 2"/>
          <p:cNvSpPr>
            <a:spLocks noGrp="1" noRot="1" noChangeAspect="1" noTextEdit="1"/>
          </p:cNvSpPr>
          <p:nvPr>
            <p:ph type="sldImg"/>
          </p:nvPr>
        </p:nvSpPr>
        <p:spPr/>
      </p:sp>
      <p:sp>
        <p:nvSpPr>
          <p:cNvPr id="159748"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latin typeface="Arial" panose="020B0604020202020204" pitchFamily="34" charset="0"/>
              </a:rPr>
              <a:t>74</a:t>
            </a:fld>
            <a:endParaRPr lang="en-US" altLang="zh-CN" sz="1200" b="0" dirty="0">
              <a:latin typeface="Arial" panose="020B0604020202020204" pitchFamily="34" charset="0"/>
            </a:endParaRPr>
          </a:p>
        </p:txBody>
      </p:sp>
      <p:sp>
        <p:nvSpPr>
          <p:cNvPr id="160771" name="Rectangle 2"/>
          <p:cNvSpPr>
            <a:spLocks noGrp="1" noRot="1" noChangeAspect="1" noTextEdit="1"/>
          </p:cNvSpPr>
          <p:nvPr>
            <p:ph type="sldImg"/>
          </p:nvPr>
        </p:nvSpPr>
        <p:spPr/>
      </p:sp>
      <p:sp>
        <p:nvSpPr>
          <p:cNvPr id="160772"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latin typeface="Arial" panose="020B0604020202020204" pitchFamily="34" charset="0"/>
              </a:rPr>
              <a:t>19</a:t>
            </a:fld>
            <a:endParaRPr lang="en-US" altLang="zh-CN" sz="1200" b="0" dirty="0">
              <a:latin typeface="Arial" panose="020B0604020202020204" pitchFamily="34" charset="0"/>
            </a:endParaRPr>
          </a:p>
        </p:txBody>
      </p:sp>
      <p:sp>
        <p:nvSpPr>
          <p:cNvPr id="136195" name="Rectangle 2"/>
          <p:cNvSpPr>
            <a:spLocks noGrp="1" noRot="1" noChangeAspect="1" noTextEdit="1"/>
          </p:cNvSpPr>
          <p:nvPr>
            <p:ph type="sldImg"/>
          </p:nvPr>
        </p:nvSpPr>
        <p:spPr/>
      </p:sp>
      <p:sp>
        <p:nvSpPr>
          <p:cNvPr id="136196"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latin typeface="Arial" panose="020B0604020202020204" pitchFamily="34" charset="0"/>
              </a:rPr>
              <a:t>75</a:t>
            </a:fld>
            <a:endParaRPr lang="en-US" altLang="zh-CN" sz="1200" b="0" dirty="0">
              <a:latin typeface="Arial" panose="020B0604020202020204" pitchFamily="34" charset="0"/>
            </a:endParaRPr>
          </a:p>
        </p:txBody>
      </p:sp>
      <p:sp>
        <p:nvSpPr>
          <p:cNvPr id="161795" name="Rectangle 2"/>
          <p:cNvSpPr>
            <a:spLocks noGrp="1" noRot="1" noChangeAspect="1" noTextEdit="1"/>
          </p:cNvSpPr>
          <p:nvPr>
            <p:ph type="sldImg"/>
          </p:nvPr>
        </p:nvSpPr>
        <p:spPr/>
      </p:sp>
      <p:sp>
        <p:nvSpPr>
          <p:cNvPr id="161796"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latin typeface="Arial" panose="020B0604020202020204" pitchFamily="34" charset="0"/>
              </a:rPr>
              <a:t>76</a:t>
            </a:fld>
            <a:endParaRPr lang="en-US" altLang="zh-CN" sz="1200" b="0" dirty="0">
              <a:latin typeface="Arial" panose="020B0604020202020204" pitchFamily="34" charset="0"/>
            </a:endParaRPr>
          </a:p>
        </p:txBody>
      </p:sp>
      <p:sp>
        <p:nvSpPr>
          <p:cNvPr id="162819" name="Rectangle 2"/>
          <p:cNvSpPr>
            <a:spLocks noGrp="1" noRot="1" noChangeAspect="1" noTextEdit="1"/>
          </p:cNvSpPr>
          <p:nvPr>
            <p:ph type="sldImg"/>
          </p:nvPr>
        </p:nvSpPr>
        <p:spPr/>
      </p:sp>
      <p:sp>
        <p:nvSpPr>
          <p:cNvPr id="162820"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latin typeface="Arial" panose="020B0604020202020204" pitchFamily="34" charset="0"/>
              </a:rPr>
              <a:t>77</a:t>
            </a:fld>
            <a:endParaRPr lang="en-US" altLang="zh-CN" sz="1200" b="0" dirty="0">
              <a:latin typeface="Arial" panose="020B0604020202020204" pitchFamily="34" charset="0"/>
            </a:endParaRPr>
          </a:p>
        </p:txBody>
      </p:sp>
      <p:sp>
        <p:nvSpPr>
          <p:cNvPr id="163843" name="Rectangle 2"/>
          <p:cNvSpPr>
            <a:spLocks noGrp="1" noRot="1" noChangeAspect="1" noTextEdit="1"/>
          </p:cNvSpPr>
          <p:nvPr>
            <p:ph type="sldImg"/>
          </p:nvPr>
        </p:nvSpPr>
        <p:spPr/>
      </p:sp>
      <p:sp>
        <p:nvSpPr>
          <p:cNvPr id="163844"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latin typeface="Arial" panose="020B0604020202020204" pitchFamily="34" charset="0"/>
              </a:rPr>
              <a:t>78</a:t>
            </a:fld>
            <a:endParaRPr lang="en-US" altLang="zh-CN" sz="1200" b="0" dirty="0">
              <a:latin typeface="Arial" panose="020B0604020202020204" pitchFamily="34" charset="0"/>
            </a:endParaRPr>
          </a:p>
        </p:txBody>
      </p:sp>
      <p:sp>
        <p:nvSpPr>
          <p:cNvPr id="164867" name="Rectangle 2"/>
          <p:cNvSpPr>
            <a:spLocks noGrp="1" noRot="1" noChangeAspect="1" noTextEdit="1"/>
          </p:cNvSpPr>
          <p:nvPr>
            <p:ph type="sldImg"/>
          </p:nvPr>
        </p:nvSpPr>
        <p:spPr/>
      </p:sp>
      <p:sp>
        <p:nvSpPr>
          <p:cNvPr id="164868"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latin typeface="Arial" panose="020B0604020202020204" pitchFamily="34" charset="0"/>
              </a:rPr>
              <a:t>79</a:t>
            </a:fld>
            <a:endParaRPr lang="en-US" altLang="zh-CN" sz="1200" b="0" dirty="0">
              <a:latin typeface="Arial" panose="020B0604020202020204" pitchFamily="34" charset="0"/>
            </a:endParaRPr>
          </a:p>
        </p:txBody>
      </p:sp>
      <p:sp>
        <p:nvSpPr>
          <p:cNvPr id="165891" name="Rectangle 2"/>
          <p:cNvSpPr>
            <a:spLocks noGrp="1" noRot="1" noChangeAspect="1" noTextEdit="1"/>
          </p:cNvSpPr>
          <p:nvPr>
            <p:ph type="sldImg"/>
          </p:nvPr>
        </p:nvSpPr>
        <p:spPr/>
      </p:sp>
      <p:sp>
        <p:nvSpPr>
          <p:cNvPr id="165892"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latin typeface="Arial" panose="020B0604020202020204" pitchFamily="34" charset="0"/>
              </a:rPr>
              <a:t>80</a:t>
            </a:fld>
            <a:endParaRPr lang="en-US" altLang="zh-CN" sz="1200" b="0" dirty="0">
              <a:latin typeface="Arial" panose="020B0604020202020204" pitchFamily="34" charset="0"/>
            </a:endParaRPr>
          </a:p>
        </p:txBody>
      </p:sp>
      <p:sp>
        <p:nvSpPr>
          <p:cNvPr id="166915" name="Rectangle 2"/>
          <p:cNvSpPr>
            <a:spLocks noGrp="1" noRot="1" noChangeAspect="1" noTextEdit="1"/>
          </p:cNvSpPr>
          <p:nvPr>
            <p:ph type="sldImg"/>
          </p:nvPr>
        </p:nvSpPr>
        <p:spPr/>
      </p:sp>
      <p:sp>
        <p:nvSpPr>
          <p:cNvPr id="166916"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latin typeface="Arial" panose="020B0604020202020204" pitchFamily="34" charset="0"/>
              </a:rPr>
              <a:t>81</a:t>
            </a:fld>
            <a:endParaRPr lang="en-US" altLang="zh-CN" sz="1200" b="0" dirty="0">
              <a:latin typeface="Arial" panose="020B0604020202020204" pitchFamily="34" charset="0"/>
            </a:endParaRPr>
          </a:p>
        </p:txBody>
      </p:sp>
      <p:sp>
        <p:nvSpPr>
          <p:cNvPr id="167939" name="Rectangle 2"/>
          <p:cNvSpPr>
            <a:spLocks noGrp="1" noRot="1" noChangeAspect="1" noTextEdit="1"/>
          </p:cNvSpPr>
          <p:nvPr>
            <p:ph type="sldImg"/>
          </p:nvPr>
        </p:nvSpPr>
        <p:spPr/>
      </p:sp>
      <p:sp>
        <p:nvSpPr>
          <p:cNvPr id="167940"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latin typeface="Arial" panose="020B0604020202020204" pitchFamily="34" charset="0"/>
              </a:rPr>
              <a:t>82</a:t>
            </a:fld>
            <a:endParaRPr lang="en-US" altLang="zh-CN" sz="1200" b="0" dirty="0">
              <a:latin typeface="Arial" panose="020B0604020202020204" pitchFamily="34" charset="0"/>
            </a:endParaRPr>
          </a:p>
        </p:txBody>
      </p:sp>
      <p:sp>
        <p:nvSpPr>
          <p:cNvPr id="168963" name="Rectangle 2"/>
          <p:cNvSpPr>
            <a:spLocks noGrp="1" noRot="1" noChangeAspect="1" noTextEdit="1"/>
          </p:cNvSpPr>
          <p:nvPr>
            <p:ph type="sldImg"/>
          </p:nvPr>
        </p:nvSpPr>
        <p:spPr/>
      </p:sp>
      <p:sp>
        <p:nvSpPr>
          <p:cNvPr id="168964"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latin typeface="Arial" panose="020B0604020202020204" pitchFamily="34" charset="0"/>
              </a:rPr>
              <a:t>83</a:t>
            </a:fld>
            <a:endParaRPr lang="en-US" altLang="zh-CN" sz="1200" b="0" dirty="0">
              <a:latin typeface="Arial" panose="020B0604020202020204" pitchFamily="34" charset="0"/>
            </a:endParaRPr>
          </a:p>
        </p:txBody>
      </p:sp>
      <p:sp>
        <p:nvSpPr>
          <p:cNvPr id="169987" name="Rectangle 2"/>
          <p:cNvSpPr>
            <a:spLocks noGrp="1" noRot="1" noChangeAspect="1" noTextEdit="1"/>
          </p:cNvSpPr>
          <p:nvPr>
            <p:ph type="sldImg"/>
          </p:nvPr>
        </p:nvSpPr>
        <p:spPr/>
      </p:sp>
      <p:sp>
        <p:nvSpPr>
          <p:cNvPr id="169988"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solidFill>
                  <a:srgbClr val="000000"/>
                </a:solidFill>
              </a:rPr>
              <a:t>87</a:t>
            </a:fld>
            <a:endParaRPr lang="en-US" altLang="zh-CN" sz="1200" b="0" dirty="0">
              <a:solidFill>
                <a:srgbClr val="000000"/>
              </a:solidFill>
            </a:endParaRPr>
          </a:p>
        </p:txBody>
      </p:sp>
      <p:sp>
        <p:nvSpPr>
          <p:cNvPr id="171011" name="Rectangle 2"/>
          <p:cNvSpPr>
            <a:spLocks noGrp="1" noRot="1" noChangeAspect="1" noTextEdit="1"/>
          </p:cNvSpPr>
          <p:nvPr>
            <p:ph type="sldImg"/>
          </p:nvPr>
        </p:nvSpPr>
        <p:spPr/>
      </p:sp>
      <p:sp>
        <p:nvSpPr>
          <p:cNvPr id="171012" name="Rectangle 3"/>
          <p:cNvSpPr>
            <a:spLocks noGrp="1"/>
          </p:cNvSpPr>
          <p:nvPr>
            <p:ph type="body"/>
          </p:nvPr>
        </p:nvSpPr>
        <p:spPr/>
        <p:txBody>
          <a:bodyPr wrap="square" lIns="91440" tIns="45720" rIns="91440" bIns="45720" anchor="t" anchorCtr="0"/>
          <a:lstStyle/>
          <a:p>
            <a:pPr lvl="0"/>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latin typeface="Arial" panose="020B0604020202020204" pitchFamily="34" charset="0"/>
              </a:rPr>
              <a:t>22</a:t>
            </a:fld>
            <a:endParaRPr lang="en-US" altLang="zh-CN" sz="1200" b="0" dirty="0">
              <a:latin typeface="Arial" panose="020B0604020202020204" pitchFamily="34" charset="0"/>
            </a:endParaRPr>
          </a:p>
        </p:txBody>
      </p:sp>
      <p:sp>
        <p:nvSpPr>
          <p:cNvPr id="137219" name="Rectangle 2"/>
          <p:cNvSpPr>
            <a:spLocks noGrp="1" noRot="1" noChangeAspect="1" noTextEdit="1"/>
          </p:cNvSpPr>
          <p:nvPr>
            <p:ph type="sldImg"/>
          </p:nvPr>
        </p:nvSpPr>
        <p:spPr/>
      </p:sp>
      <p:sp>
        <p:nvSpPr>
          <p:cNvPr id="137220"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latin typeface="Arial" panose="020B0604020202020204" pitchFamily="34" charset="0"/>
              </a:rPr>
              <a:t>24</a:t>
            </a:fld>
            <a:endParaRPr lang="en-US" altLang="zh-CN" sz="1200" b="0" dirty="0">
              <a:latin typeface="Arial" panose="020B0604020202020204" pitchFamily="34" charset="0"/>
            </a:endParaRPr>
          </a:p>
        </p:txBody>
      </p:sp>
      <p:sp>
        <p:nvSpPr>
          <p:cNvPr id="138243" name="Rectangle 2"/>
          <p:cNvSpPr>
            <a:spLocks noGrp="1" noRot="1" noChangeAspect="1" noTextEdit="1"/>
          </p:cNvSpPr>
          <p:nvPr>
            <p:ph type="sldImg"/>
          </p:nvPr>
        </p:nvSpPr>
        <p:spPr/>
      </p:sp>
      <p:sp>
        <p:nvSpPr>
          <p:cNvPr id="138244"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latin typeface="Arial" panose="020B0604020202020204" pitchFamily="34" charset="0"/>
              </a:rPr>
              <a:t>25</a:t>
            </a:fld>
            <a:endParaRPr lang="en-US" altLang="zh-CN" sz="1200" b="0" dirty="0">
              <a:latin typeface="Arial" panose="020B0604020202020204" pitchFamily="34" charset="0"/>
            </a:endParaRPr>
          </a:p>
        </p:txBody>
      </p:sp>
      <p:sp>
        <p:nvSpPr>
          <p:cNvPr id="139267" name="Rectangle 2"/>
          <p:cNvSpPr>
            <a:spLocks noGrp="1" noRot="1" noChangeAspect="1" noTextEdit="1"/>
          </p:cNvSpPr>
          <p:nvPr>
            <p:ph type="sldImg"/>
          </p:nvPr>
        </p:nvSpPr>
        <p:spPr/>
      </p:sp>
      <p:sp>
        <p:nvSpPr>
          <p:cNvPr id="139268"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latin typeface="Arial" panose="020B0604020202020204" pitchFamily="34" charset="0"/>
              </a:rPr>
              <a:t>26</a:t>
            </a:fld>
            <a:endParaRPr lang="en-US" altLang="zh-CN" sz="1200" b="0" dirty="0">
              <a:latin typeface="Arial" panose="020B0604020202020204" pitchFamily="34" charset="0"/>
            </a:endParaRPr>
          </a:p>
        </p:txBody>
      </p:sp>
      <p:sp>
        <p:nvSpPr>
          <p:cNvPr id="140291" name="Rectangle 2"/>
          <p:cNvSpPr>
            <a:spLocks noGrp="1" noRot="1" noChangeAspect="1" noTextEdit="1"/>
          </p:cNvSpPr>
          <p:nvPr>
            <p:ph type="sldImg"/>
          </p:nvPr>
        </p:nvSpPr>
        <p:spPr/>
      </p:sp>
      <p:sp>
        <p:nvSpPr>
          <p:cNvPr id="140292"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latin typeface="Arial" panose="020B0604020202020204" pitchFamily="34" charset="0"/>
              </a:rPr>
              <a:t>27</a:t>
            </a:fld>
            <a:endParaRPr lang="en-US" altLang="zh-CN" sz="1200" b="0" dirty="0">
              <a:latin typeface="Arial" panose="020B0604020202020204" pitchFamily="34" charset="0"/>
            </a:endParaRPr>
          </a:p>
        </p:txBody>
      </p:sp>
      <p:sp>
        <p:nvSpPr>
          <p:cNvPr id="141315" name="Rectangle 2"/>
          <p:cNvSpPr>
            <a:spLocks noGrp="1" noRot="1" noChangeAspect="1" noTextEdit="1"/>
          </p:cNvSpPr>
          <p:nvPr>
            <p:ph type="sldImg"/>
          </p:nvPr>
        </p:nvSpPr>
        <p:spPr/>
      </p:sp>
      <p:sp>
        <p:nvSpPr>
          <p:cNvPr id="141316"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latin typeface="Arial" panose="020B0604020202020204" pitchFamily="34" charset="0"/>
              </a:rPr>
              <a:t>28</a:t>
            </a:fld>
            <a:endParaRPr lang="en-US" altLang="zh-CN" sz="1200" b="0" dirty="0">
              <a:latin typeface="Arial" panose="020B0604020202020204" pitchFamily="34" charset="0"/>
            </a:endParaRPr>
          </a:p>
        </p:txBody>
      </p:sp>
      <p:sp>
        <p:nvSpPr>
          <p:cNvPr id="142339" name="Rectangle 2"/>
          <p:cNvSpPr>
            <a:spLocks noGrp="1" noRot="1" noChangeAspect="1" noTextEdit="1"/>
          </p:cNvSpPr>
          <p:nvPr>
            <p:ph type="sldImg"/>
          </p:nvPr>
        </p:nvSpPr>
        <p:spPr/>
      </p:sp>
      <p:sp>
        <p:nvSpPr>
          <p:cNvPr id="142340"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2.xml"/><Relationship Id="rId5" Type="http://schemas.openxmlformats.org/officeDocument/2006/relationships/tags" Target="../tags/tag11.xml"/><Relationship Id="rId4" Type="http://schemas.openxmlformats.org/officeDocument/2006/relationships/tags" Target="../tags/tag10.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2.xml"/><Relationship Id="rId5" Type="http://schemas.openxmlformats.org/officeDocument/2006/relationships/tags" Target="../tags/tag16.xml"/><Relationship Id="rId4" Type="http://schemas.openxmlformats.org/officeDocument/2006/relationships/tags" Target="../tags/tag15.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2.xml"/><Relationship Id="rId5" Type="http://schemas.openxmlformats.org/officeDocument/2006/relationships/tags" Target="../tags/tag21.xml"/><Relationship Id="rId4"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2.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2.xml"/><Relationship Id="rId4" Type="http://schemas.openxmlformats.org/officeDocument/2006/relationships/tags" Target="../tags/tag3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2.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2.xml"/><Relationship Id="rId5" Type="http://schemas.openxmlformats.org/officeDocument/2006/relationships/tags" Target="../tags/tag53.xml"/><Relationship Id="rId4" Type="http://schemas.openxmlformats.org/officeDocument/2006/relationships/tags" Target="../tags/tag52.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2.xml"/><Relationship Id="rId4" Type="http://schemas.openxmlformats.org/officeDocument/2006/relationships/tags" Target="../tags/tag57.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2.xml"/><Relationship Id="rId5" Type="http://schemas.openxmlformats.org/officeDocument/2006/relationships/tags" Target="../tags/tag62.xml"/><Relationship Id="rId4" Type="http://schemas.openxmlformats.org/officeDocument/2006/relationships/tags" Target="../tags/tag6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blipFill rotWithShape="0">
          <a:blip r:embed="rId2"/>
        </a:blipFill>
        <a:effectLst/>
      </p:bgPr>
    </p:bg>
    <p:spTree>
      <p:nvGrpSpPr>
        <p:cNvPr id="1" name=""/>
        <p:cNvGrpSpPr/>
        <p:nvPr/>
      </p:nvGrpSpPr>
      <p:grpSpPr>
        <a:xfrm>
          <a:off x="0" y="0"/>
          <a:ext cx="0" cy="0"/>
          <a:chOff x="0" y="0"/>
          <a:chExt cx="0" cy="0"/>
        </a:xfrm>
      </p:grpSpPr>
      <p:sp>
        <p:nvSpPr>
          <p:cNvPr id="13314" name="任意多边形 186374"/>
          <p:cNvSpPr/>
          <p:nvPr/>
        </p:nvSpPr>
        <p:spPr>
          <a:xfrm>
            <a:off x="685800" y="2393950"/>
            <a:ext cx="7772400" cy="109538"/>
          </a:xfrm>
          <a:custGeom>
            <a:avLst/>
            <a:gdLst/>
            <a:ahLst/>
            <a:cxnLst>
              <a:cxn ang="0">
                <a:pos x="0" y="0"/>
              </a:cxn>
              <a:cxn ang="0">
                <a:pos x="2147483647" y="0"/>
              </a:cxn>
              <a:cxn ang="0">
                <a:pos x="2147483647" y="11998573"/>
              </a:cxn>
              <a:cxn ang="0">
                <a:pos x="0" y="11998573"/>
              </a:cxn>
              <a:cxn ang="0">
                <a:pos x="0" y="0"/>
              </a:cxn>
              <a:cxn ang="0">
                <a:pos x="0" y="0"/>
              </a:cxn>
              <a:cxn ang="0">
                <a:pos x="2147483647" y="0"/>
              </a:cxn>
            </a:cxnLst>
            <a:rect l="0" t="0" r="0" b="0"/>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alpha val="100000"/>
            </a:schemeClr>
          </a:solidFill>
          <a:ln w="9525" cap="flat" cmpd="sng">
            <a:solidFill>
              <a:schemeClr val="accent2">
                <a:alpha val="100000"/>
              </a:schemeClr>
            </a:solidFill>
            <a:prstDash val="solid"/>
            <a:round/>
            <a:headEnd type="none" w="med" len="med"/>
            <a:tailEnd type="none" w="med" len="med"/>
          </a:ln>
        </p:spPr>
        <p:txBody>
          <a:bodyPr/>
          <a:lstStyle/>
          <a:p>
            <a:endParaRPr lang="zh-CN" altLang="en-US"/>
          </a:p>
        </p:txBody>
      </p:sp>
      <p:pic>
        <p:nvPicPr>
          <p:cNvPr id="13315" name="Picture 7" descr="模版002"/>
          <p:cNvPicPr>
            <a:picLocks noChangeAspect="1"/>
          </p:cNvPicPr>
          <p:nvPr userDrawn="1"/>
        </p:nvPicPr>
        <p:blipFill>
          <a:blip r:embed="rId3"/>
          <a:stretch>
            <a:fillRect/>
          </a:stretch>
        </p:blipFill>
        <p:spPr>
          <a:xfrm>
            <a:off x="0" y="0"/>
            <a:ext cx="9144000" cy="6858000"/>
          </a:xfrm>
          <a:prstGeom prst="rect">
            <a:avLst/>
          </a:prstGeom>
          <a:noFill/>
          <a:ln w="9525">
            <a:noFill/>
          </a:ln>
        </p:spPr>
      </p:pic>
      <p:sp>
        <p:nvSpPr>
          <p:cNvPr id="186370" name="标题 186369"/>
          <p:cNvSpPr>
            <a:spLocks noGrp="1"/>
          </p:cNvSpPr>
          <p:nvPr>
            <p:ph type="ctrTitle"/>
          </p:nvPr>
        </p:nvSpPr>
        <p:spPr>
          <a:xfrm>
            <a:off x="685800" y="990600"/>
            <a:ext cx="7772400" cy="1371600"/>
          </a:xfrm>
          <a:prstGeom prst="rect">
            <a:avLst/>
          </a:prstGeom>
          <a:noFill/>
          <a:ln w="9525">
            <a:noFill/>
          </a:ln>
        </p:spPr>
        <p:txBody>
          <a:bodyPr/>
          <a:lstStyle>
            <a:lvl1pPr lvl="0">
              <a:buClrTx/>
              <a:buSzTx/>
              <a:buFontTx/>
              <a:defRPr sz="4000"/>
            </a:lvl1pPr>
          </a:lstStyle>
          <a:p>
            <a:pPr lvl="0"/>
            <a:r>
              <a:rPr lang="zh-CN" altLang="en-US" noProof="1"/>
              <a:t>单击此处编辑母版标题样式</a:t>
            </a:r>
          </a:p>
        </p:txBody>
      </p:sp>
      <p:sp>
        <p:nvSpPr>
          <p:cNvPr id="186371" name="副标题 186370"/>
          <p:cNvSpPr>
            <a:spLocks noGrp="1"/>
          </p:cNvSpPr>
          <p:nvPr>
            <p:ph type="subTitle" idx="1"/>
          </p:nvPr>
        </p:nvSpPr>
        <p:spPr>
          <a:xfrm>
            <a:off x="1447800" y="3429000"/>
            <a:ext cx="7010400" cy="1600200"/>
          </a:xfrm>
          <a:prstGeom prst="rect">
            <a:avLst/>
          </a:prstGeom>
          <a:noFill/>
          <a:ln w="9525">
            <a:noFill/>
          </a:ln>
        </p:spPr>
        <p:txBody>
          <a:bodyPr/>
          <a:lstStyle>
            <a:lvl1pPr marL="0" lvl="0" indent="0">
              <a:buClr>
                <a:schemeClr val="accent2"/>
              </a:buClr>
              <a:buSzTx/>
              <a:buFont typeface="Wingdings" panose="05000000000000000000" pitchFamily="2" charset="2"/>
              <a:buNone/>
              <a:defRPr sz="2800"/>
            </a:lvl1pPr>
            <a:lvl2pPr marL="457200" lvl="1" indent="14605" algn="ctr">
              <a:buClr>
                <a:schemeClr val="accent2"/>
              </a:buClr>
              <a:buSzTx/>
              <a:buFont typeface="Wingdings" panose="05000000000000000000" pitchFamily="2" charset="2"/>
              <a:buNone/>
              <a:defRPr sz="2800"/>
            </a:lvl2pPr>
            <a:lvl3pPr marL="909955" lvl="2" indent="0" algn="ctr">
              <a:buClr>
                <a:schemeClr val="accent2"/>
              </a:buClr>
              <a:buSzTx/>
              <a:buFont typeface="Wingdings" panose="05000000000000000000" pitchFamily="2" charset="2"/>
              <a:buNone/>
              <a:defRPr sz="2800"/>
            </a:lvl3pPr>
            <a:lvl4pPr marL="1306830" lvl="3" indent="0" algn="ctr">
              <a:buClr>
                <a:schemeClr val="accent2"/>
              </a:buClr>
              <a:buSzTx/>
              <a:buFont typeface="Wingdings" panose="05000000000000000000" pitchFamily="2" charset="2"/>
              <a:buNone/>
              <a:defRPr sz="2800"/>
            </a:lvl4pPr>
            <a:lvl5pPr marL="1695450" lvl="4" indent="0" algn="ctr">
              <a:buClr>
                <a:schemeClr val="accent2"/>
              </a:buClr>
              <a:buSzTx/>
              <a:buFont typeface="Wingdings" panose="05000000000000000000" pitchFamily="2" charset="2"/>
              <a:buNone/>
              <a:defRPr sz="2800"/>
            </a:lvl5pPr>
          </a:lstStyle>
          <a:p>
            <a:pPr lvl="0"/>
            <a:r>
              <a:rPr lang="zh-CN" altLang="en-US" noProof="1"/>
              <a:t>单击此处编辑母版副标题样式</a:t>
            </a:r>
          </a:p>
        </p:txBody>
      </p:sp>
      <p:sp>
        <p:nvSpPr>
          <p:cNvPr id="12" name="日期占位符 186371"/>
          <p:cNvSpPr>
            <a:spLocks noGrp="1"/>
          </p:cNvSpPr>
          <p:nvPr>
            <p:ph type="dt" sz="half" idx="2"/>
          </p:nvPr>
        </p:nvSpPr>
        <p:spPr>
          <a:xfrm>
            <a:off x="685800" y="6248400"/>
            <a:ext cx="1905000" cy="457200"/>
          </a:xfrm>
          <a:prstGeom prst="rect">
            <a:avLst/>
          </a:prstGeom>
        </p:spPr>
        <p:txBody>
          <a:bodyPr anchor="t"/>
          <a:lstStyle>
            <a:lvl1pPr>
              <a:defRPr sz="1200" b="0">
                <a:latin typeface="Verdan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80A011C-865D-496B-89E7-865B19E03842}" type="datetimeFigureOut">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t>2022/1/3</a:t>
            </a:fld>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3" name="页脚占位符 186372"/>
          <p:cNvSpPr>
            <a:spLocks noGrp="1"/>
          </p:cNvSpPr>
          <p:nvPr>
            <p:ph type="ftr" sz="quarter" idx="3"/>
          </p:nvPr>
        </p:nvSpPr>
        <p:spPr>
          <a:xfrm>
            <a:off x="3124200" y="6248400"/>
            <a:ext cx="2895600" cy="457200"/>
          </a:xfrm>
          <a:prstGeom prst="rect">
            <a:avLst/>
          </a:prstGeom>
        </p:spPr>
        <p:txBody>
          <a:bodyPr anchor="t"/>
          <a:lstStyle>
            <a:lvl1pPr algn="ctr">
              <a:defRPr sz="1200" b="0">
                <a:latin typeface="Verdan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4" name="灯片编号占位符 186373"/>
          <p:cNvSpPr>
            <a:spLocks noGrp="1"/>
          </p:cNvSpPr>
          <p:nvPr>
            <p:ph type="sldNum" sz="quarter" idx="4"/>
          </p:nvPr>
        </p:nvSpPr>
        <p:spPr>
          <a:xfrm>
            <a:off x="6553200" y="6248400"/>
            <a:ext cx="1905000" cy="457200"/>
          </a:xfrm>
          <a:prstGeom prst="rect">
            <a:avLst/>
          </a:prstGeom>
        </p:spPr>
        <p:txBody>
          <a:bodyPr vert="horz" wrap="square" lIns="91440" tIns="45720" rIns="91440" bIns="45720" numCol="1" anchor="t" anchorCtr="0" compatLnSpc="1"/>
          <a:lstStyle/>
          <a:p>
            <a:pPr algn="r">
              <a:buNone/>
            </a:pPr>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0FE6FB9-AFAB-40A7-83F4-79AE62636291}" type="datetimeFigureOut">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t>2022/1/3</a:t>
            </a:fld>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0FE6FB9-AFAB-40A7-83F4-79AE62636291}" type="datetimeFigureOut">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t>2022/1/3</a:t>
            </a:fld>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566738" y="304800"/>
            <a:ext cx="5890631" cy="57150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0FE6FB9-AFAB-40A7-83F4-79AE62636291}" type="datetimeFigureOut">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t>2022/1/3</a:t>
            </a:fld>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0FE6FB9-AFAB-40A7-83F4-79AE62636291}" type="datetimeFigureOut">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t>2022/1/3</a:t>
            </a:fld>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899100" y="914400"/>
            <a:ext cx="7349400" cy="2570400"/>
          </a:xfrm>
        </p:spPr>
        <p:txBody>
          <a:bodyPr lIns="90000" tIns="46800" rIns="90000" bIns="46800" anchor="b" anchorCtr="0">
            <a:normAutofit/>
          </a:bodyPr>
          <a:lstStyle>
            <a:lvl1pPr algn="ctr">
              <a:defRPr sz="45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899100" y="3560400"/>
            <a:ext cx="7349400" cy="1472400"/>
          </a:xfrm>
        </p:spPr>
        <p:txBody>
          <a:bodyPr lIns="90000" tIns="46800" rIns="90000" bIns="46800">
            <a:normAutofit/>
          </a:bodyPr>
          <a:lstStyle>
            <a:lvl1pPr marL="0" indent="0" algn="ctr">
              <a:lnSpc>
                <a:spcPct val="110000"/>
              </a:lnSpc>
              <a:buNone/>
              <a:defRPr sz="1800" spc="2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2022/1/3</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6300" y="608400"/>
            <a:ext cx="82269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456300" y="1490400"/>
            <a:ext cx="8226900" cy="47592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2022/1/3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493100" y="3848400"/>
            <a:ext cx="5826600" cy="766800"/>
          </a:xfrm>
        </p:spPr>
        <p:txBody>
          <a:bodyPr lIns="90000" tIns="46800" rIns="90000" bIns="46800" anchor="b" anchorCtr="0">
            <a:normAutofit/>
          </a:bodyPr>
          <a:lstStyle>
            <a:lvl1pPr>
              <a:defRPr sz="33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493100" y="4615200"/>
            <a:ext cx="5826600" cy="867600"/>
          </a:xfrm>
        </p:spPr>
        <p:txBody>
          <a:bodyPr lIns="90000" tIns="46800" rIns="90000" bIns="46800">
            <a:normAutofit/>
          </a:bodyPr>
          <a:lstStyle>
            <a:lvl1pPr marL="0" indent="0">
              <a:buNone/>
              <a:defRPr sz="1350">
                <a:solidFill>
                  <a:schemeClr val="tx1">
                    <a:lumMod val="65000"/>
                    <a:lumOff val="35000"/>
                  </a:schemeClr>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2022/1/3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6300" y="608400"/>
            <a:ext cx="82269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456300" y="1501200"/>
            <a:ext cx="3882600" cy="47484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4808700" y="1501200"/>
            <a:ext cx="38826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2022/1/3</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6300" y="608400"/>
            <a:ext cx="82269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456300" y="1429200"/>
            <a:ext cx="4006800" cy="381600"/>
          </a:xfrm>
        </p:spPr>
        <p:txBody>
          <a:bodyPr lIns="101600" tIns="38100" rIns="76200" bIns="38100" anchor="t" anchorCtr="0">
            <a:normAutofit/>
          </a:bodyPr>
          <a:lstStyle>
            <a:lvl1pPr marL="0" indent="0">
              <a:lnSpc>
                <a:spcPct val="100000"/>
              </a:lnSpc>
              <a:buNone/>
              <a:defRPr sz="1500" b="1" spc="200">
                <a:solidFill>
                  <a:schemeClr val="tx1">
                    <a:lumMod val="75000"/>
                    <a:lumOff val="2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456300" y="1854000"/>
            <a:ext cx="40068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4676813" y="1421729"/>
            <a:ext cx="4006800" cy="381600"/>
          </a:xfrm>
        </p:spPr>
        <p:txBody>
          <a:bodyPr vert="horz" lIns="101600" tIns="38100" rIns="76200" bIns="38100" rtlCol="0" anchor="t" anchorCtr="0">
            <a:normAutofit/>
          </a:bodyPr>
          <a:lstStyle>
            <a:lvl1pPr marL="0" indent="0">
              <a:lnSpc>
                <a:spcPct val="100000"/>
              </a:lnSpc>
              <a:buNone/>
              <a:defRPr sz="1500" b="1" spc="200">
                <a:solidFill>
                  <a:schemeClr val="tx1">
                    <a:lumMod val="75000"/>
                    <a:lumOff val="2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4676813" y="1854000"/>
            <a:ext cx="40068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2022/1/3</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6300" y="608400"/>
            <a:ext cx="8226900" cy="705600"/>
          </a:xfrm>
        </p:spPr>
        <p:txBody>
          <a:bodyPr vert="horz" lIns="90000" tIns="46800" rIns="90000" bIns="46800" rtlCol="0" anchor="ctr" anchorCtr="0">
            <a:normAutofit/>
          </a:body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2022/1/3</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0FE6FB9-AFAB-40A7-83F4-79AE62636291}" type="datetimeFigureOut">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t>2022/1/3</a:t>
            </a:fld>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2022/1/3</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456300" y="1555200"/>
            <a:ext cx="3924808" cy="4608000"/>
          </a:xfrm>
        </p:spPr>
        <p:txBody>
          <a:bodyPr vert="horz" lIns="90000" tIns="46800" rIns="90000" bIns="46800" rtlCol="0">
            <a:normAutofit/>
          </a:bodyPr>
          <a:lstStyle>
            <a:lvl1pPr>
              <a:buNone/>
              <a:defRPr sz="1200"/>
            </a:lvl1pPr>
          </a:lstStyle>
          <a:p>
            <a:pPr lvl="0"/>
            <a:endParaRPr dirty="0">
              <a:sym typeface="+mn-ea"/>
            </a:endParaRPr>
          </a:p>
        </p:txBody>
      </p:sp>
      <p:sp>
        <p:nvSpPr>
          <p:cNvPr id="4" name="文本占位符 3"/>
          <p:cNvSpPr>
            <a:spLocks noGrp="1"/>
          </p:cNvSpPr>
          <p:nvPr>
            <p:ph type="body" sz="half" idx="2"/>
            <p:custDataLst>
              <p:tags r:id="rId2"/>
            </p:custDataLst>
          </p:nvPr>
        </p:nvSpPr>
        <p:spPr>
          <a:xfrm>
            <a:off x="4762800" y="1555200"/>
            <a:ext cx="3920400" cy="4608000"/>
          </a:xfrm>
        </p:spPr>
        <p:txBody>
          <a:bodyPr vert="horz" lIns="90000" tIns="46800" rIns="90000" bIns="46800" rtlCol="0">
            <a:normAutofit/>
          </a:bodyPr>
          <a:lstStyle>
            <a:lvl1pPr>
              <a:buNone/>
              <a:defRPr sz="1200"/>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2022/1/3</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7676100" y="914400"/>
            <a:ext cx="783000" cy="5029200"/>
          </a:xfrm>
        </p:spPr>
        <p:txBody>
          <a:bodyPr vert="eaVert" lIns="90000" tIns="46800" rIns="90000" bIns="46800" rtlCol="0" anchor="ctr" anchorCtr="0">
            <a:normAutofit/>
          </a:bodyPr>
          <a:lstStyle>
            <a:lvl1pPr>
              <a:buNone/>
              <a:defRPr sz="2100"/>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685800" y="914400"/>
            <a:ext cx="6876900" cy="5029200"/>
          </a:xfrm>
        </p:spPr>
        <p:txBody>
          <a:bodyPr vert="eaVert" lIns="46800" tIns="46800" rIns="46800" bIns="46800"/>
          <a:lstStyle>
            <a:lvl1pPr marL="171450" indent="-171450">
              <a:spcAft>
                <a:spcPts val="1000"/>
              </a:spcAft>
              <a:defRPr spc="300"/>
            </a:lvl1pPr>
            <a:lvl2pPr marL="514350" indent="-171450">
              <a:defRPr spc="300"/>
            </a:lvl2pPr>
            <a:lvl3pPr marL="857250" indent="-171450">
              <a:defRPr spc="300"/>
            </a:lvl3pPr>
            <a:lvl4pPr marL="1200150" indent="-171450">
              <a:defRPr spc="300"/>
            </a:lvl4pPr>
            <a:lvl5pPr marL="1543050" indent="-17145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2022/1/3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2022/1/3</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456300" y="774000"/>
            <a:ext cx="82296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2022/1/3</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899100" y="2484000"/>
            <a:ext cx="7349400" cy="1018800"/>
          </a:xfrm>
        </p:spPr>
        <p:txBody>
          <a:bodyPr vert="horz" lIns="90000" tIns="46800" rIns="90000" bIns="46800" rtlCol="0" anchor="t" anchorCtr="0">
            <a:normAutofit/>
          </a:bodyPr>
          <a:lstStyle>
            <a:lvl1pPr algn="ctr">
              <a:defRPr sz="4500"/>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899100" y="3560400"/>
            <a:ext cx="7349400" cy="471600"/>
          </a:xfrm>
        </p:spPr>
        <p:txBody>
          <a:bodyPr lIns="90000" tIns="46800" rIns="90000" bIns="46800">
            <a:normAutofit/>
          </a:bodyPr>
          <a:lstStyle>
            <a:lvl1pPr algn="ctr">
              <a:lnSpc>
                <a:spcPct val="110000"/>
              </a:lnSpc>
              <a:buNone/>
              <a:defRPr sz="1800" spc="200"/>
            </a:lvl1pPr>
          </a:lstStyle>
          <a:p>
            <a:pPr lvl="0"/>
            <a:r>
              <a:rPr lang="zh-CN" altLang="en-US" dirty="0"/>
              <a:t>单击此处编辑母版文本样式</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blipFill rotWithShape="0">
          <a:blip r:embed="rId2"/>
        </a:blipFill>
        <a:effectLst/>
      </p:bgPr>
    </p:bg>
    <p:spTree>
      <p:nvGrpSpPr>
        <p:cNvPr id="1" name=""/>
        <p:cNvGrpSpPr/>
        <p:nvPr/>
      </p:nvGrpSpPr>
      <p:grpSpPr>
        <a:xfrm>
          <a:off x="0" y="0"/>
          <a:ext cx="0" cy="0"/>
          <a:chOff x="0" y="0"/>
          <a:chExt cx="0" cy="0"/>
        </a:xfrm>
      </p:grpSpPr>
      <p:sp>
        <p:nvSpPr>
          <p:cNvPr id="14338" name="任意多边形 188422"/>
          <p:cNvSpPr/>
          <p:nvPr/>
        </p:nvSpPr>
        <p:spPr>
          <a:xfrm>
            <a:off x="685800" y="2393950"/>
            <a:ext cx="7772400" cy="109538"/>
          </a:xfrm>
          <a:custGeom>
            <a:avLst/>
            <a:gdLst/>
            <a:ahLst/>
            <a:cxnLst>
              <a:cxn ang="0">
                <a:pos x="0" y="0"/>
              </a:cxn>
              <a:cxn ang="0">
                <a:pos x="2147483647" y="0"/>
              </a:cxn>
              <a:cxn ang="0">
                <a:pos x="2147483647" y="11998573"/>
              </a:cxn>
              <a:cxn ang="0">
                <a:pos x="0" y="11998573"/>
              </a:cxn>
              <a:cxn ang="0">
                <a:pos x="0" y="0"/>
              </a:cxn>
              <a:cxn ang="0">
                <a:pos x="0" y="0"/>
              </a:cxn>
              <a:cxn ang="0">
                <a:pos x="2147483647" y="0"/>
              </a:cxn>
            </a:cxnLst>
            <a:rect l="0" t="0" r="0" b="0"/>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alpha val="100000"/>
            </a:schemeClr>
          </a:solidFill>
          <a:ln w="9525" cap="flat" cmpd="sng">
            <a:solidFill>
              <a:schemeClr val="accent2">
                <a:alpha val="100000"/>
              </a:schemeClr>
            </a:solidFill>
            <a:prstDash val="solid"/>
            <a:round/>
            <a:headEnd type="none" w="med" len="med"/>
            <a:tailEnd type="none" w="med" len="med"/>
          </a:ln>
        </p:spPr>
        <p:txBody>
          <a:bodyPr/>
          <a:lstStyle/>
          <a:p>
            <a:endParaRPr lang="zh-CN" altLang="en-US"/>
          </a:p>
        </p:txBody>
      </p:sp>
      <p:pic>
        <p:nvPicPr>
          <p:cNvPr id="14339" name="Picture 7" descr="模版002"/>
          <p:cNvPicPr>
            <a:picLocks noChangeAspect="1"/>
          </p:cNvPicPr>
          <p:nvPr userDrawn="1"/>
        </p:nvPicPr>
        <p:blipFill>
          <a:blip r:embed="rId3"/>
          <a:stretch>
            <a:fillRect/>
          </a:stretch>
        </p:blipFill>
        <p:spPr>
          <a:xfrm>
            <a:off x="0" y="0"/>
            <a:ext cx="9144000" cy="6858000"/>
          </a:xfrm>
          <a:prstGeom prst="rect">
            <a:avLst/>
          </a:prstGeom>
          <a:noFill/>
          <a:ln w="9525">
            <a:noFill/>
          </a:ln>
        </p:spPr>
      </p:pic>
      <p:sp>
        <p:nvSpPr>
          <p:cNvPr id="188418" name="标题 188417"/>
          <p:cNvSpPr>
            <a:spLocks noGrp="1"/>
          </p:cNvSpPr>
          <p:nvPr>
            <p:ph type="ctrTitle"/>
          </p:nvPr>
        </p:nvSpPr>
        <p:spPr>
          <a:xfrm>
            <a:off x="685800" y="990600"/>
            <a:ext cx="7772400" cy="1371600"/>
          </a:xfrm>
          <a:prstGeom prst="rect">
            <a:avLst/>
          </a:prstGeom>
          <a:noFill/>
          <a:ln w="9525">
            <a:noFill/>
          </a:ln>
        </p:spPr>
        <p:txBody>
          <a:bodyPr/>
          <a:lstStyle>
            <a:lvl1pPr lvl="0">
              <a:buClrTx/>
              <a:buSzTx/>
              <a:buFontTx/>
              <a:defRPr sz="4000"/>
            </a:lvl1pPr>
          </a:lstStyle>
          <a:p>
            <a:pPr lvl="0"/>
            <a:r>
              <a:rPr lang="zh-CN" altLang="en-US" noProof="1"/>
              <a:t>单击此处编辑母版标题样式</a:t>
            </a:r>
          </a:p>
        </p:txBody>
      </p:sp>
      <p:sp>
        <p:nvSpPr>
          <p:cNvPr id="188419" name="副标题 188418"/>
          <p:cNvSpPr>
            <a:spLocks noGrp="1"/>
          </p:cNvSpPr>
          <p:nvPr>
            <p:ph type="subTitle" idx="1"/>
          </p:nvPr>
        </p:nvSpPr>
        <p:spPr>
          <a:xfrm>
            <a:off x="1447800" y="3429000"/>
            <a:ext cx="7010400" cy="1600200"/>
          </a:xfrm>
          <a:prstGeom prst="rect">
            <a:avLst/>
          </a:prstGeom>
          <a:noFill/>
          <a:ln w="9525">
            <a:noFill/>
          </a:ln>
        </p:spPr>
        <p:txBody>
          <a:bodyPr/>
          <a:lstStyle>
            <a:lvl1pPr marL="0" lvl="0" indent="0">
              <a:buClr>
                <a:schemeClr val="accent2"/>
              </a:buClr>
              <a:buSzTx/>
              <a:buFont typeface="Wingdings" panose="05000000000000000000" pitchFamily="2" charset="2"/>
              <a:buNone/>
              <a:defRPr sz="2800"/>
            </a:lvl1pPr>
            <a:lvl2pPr marL="457200" lvl="1" indent="14605" algn="ctr">
              <a:buClr>
                <a:schemeClr val="accent2"/>
              </a:buClr>
              <a:buSzTx/>
              <a:buFont typeface="Wingdings" panose="05000000000000000000" pitchFamily="2" charset="2"/>
              <a:buNone/>
              <a:defRPr sz="2800"/>
            </a:lvl2pPr>
            <a:lvl3pPr marL="909955" lvl="2" indent="0" algn="ctr">
              <a:buClr>
                <a:schemeClr val="accent2"/>
              </a:buClr>
              <a:buSzTx/>
              <a:buFont typeface="Wingdings" panose="05000000000000000000" pitchFamily="2" charset="2"/>
              <a:buNone/>
              <a:defRPr sz="2800"/>
            </a:lvl3pPr>
            <a:lvl4pPr marL="1306830" lvl="3" indent="0" algn="ctr">
              <a:buClr>
                <a:schemeClr val="accent2"/>
              </a:buClr>
              <a:buSzTx/>
              <a:buFont typeface="Wingdings" panose="05000000000000000000" pitchFamily="2" charset="2"/>
              <a:buNone/>
              <a:defRPr sz="2800"/>
            </a:lvl4pPr>
            <a:lvl5pPr marL="1695450" lvl="4" indent="0" algn="ctr">
              <a:buClr>
                <a:schemeClr val="accent2"/>
              </a:buClr>
              <a:buSzTx/>
              <a:buFont typeface="Wingdings" panose="05000000000000000000" pitchFamily="2" charset="2"/>
              <a:buNone/>
              <a:defRPr sz="2800"/>
            </a:lvl5pPr>
          </a:lstStyle>
          <a:p>
            <a:pPr lvl="0"/>
            <a:r>
              <a:rPr lang="zh-CN" altLang="en-US" noProof="1"/>
              <a:t>单击此处编辑母版副标题样式</a:t>
            </a:r>
          </a:p>
        </p:txBody>
      </p:sp>
      <p:sp>
        <p:nvSpPr>
          <p:cNvPr id="12" name="日期占位符 188419"/>
          <p:cNvSpPr>
            <a:spLocks noGrp="1"/>
          </p:cNvSpPr>
          <p:nvPr>
            <p:ph type="dt" sz="half" idx="2"/>
          </p:nvPr>
        </p:nvSpPr>
        <p:spPr>
          <a:xfrm>
            <a:off x="685800" y="6248400"/>
            <a:ext cx="1905000" cy="457200"/>
          </a:xfrm>
          <a:prstGeom prst="rect">
            <a:avLst/>
          </a:prstGeom>
        </p:spPr>
        <p:txBody>
          <a:bodyPr anchor="t"/>
          <a:lstStyle>
            <a:lvl1pPr>
              <a:defRPr sz="1200" b="0">
                <a:latin typeface="Verdan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19E77FA-6E27-48C8-97CA-43DD10B80E9B}" type="datetimeFigureOut">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t>2022/1/3</a:t>
            </a:fld>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3" name="页脚占位符 188420"/>
          <p:cNvSpPr>
            <a:spLocks noGrp="1"/>
          </p:cNvSpPr>
          <p:nvPr>
            <p:ph type="ftr" sz="quarter" idx="3"/>
          </p:nvPr>
        </p:nvSpPr>
        <p:spPr>
          <a:xfrm>
            <a:off x="3124200" y="6248400"/>
            <a:ext cx="2895600" cy="457200"/>
          </a:xfrm>
          <a:prstGeom prst="rect">
            <a:avLst/>
          </a:prstGeom>
        </p:spPr>
        <p:txBody>
          <a:bodyPr anchor="t"/>
          <a:lstStyle>
            <a:lvl1pPr algn="ctr">
              <a:defRPr sz="1200" b="0">
                <a:latin typeface="Verdan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4" name="灯片编号占位符 188421"/>
          <p:cNvSpPr>
            <a:spLocks noGrp="1"/>
          </p:cNvSpPr>
          <p:nvPr>
            <p:ph type="sldNum" sz="quarter" idx="4"/>
          </p:nvPr>
        </p:nvSpPr>
        <p:spPr>
          <a:xfrm>
            <a:off x="6553200" y="6248400"/>
            <a:ext cx="1905000" cy="457200"/>
          </a:xfrm>
          <a:prstGeom prst="rect">
            <a:avLst/>
          </a:prstGeom>
        </p:spPr>
        <p:txBody>
          <a:bodyPr vert="horz" wrap="square" lIns="91440" tIns="45720" rIns="91440" bIns="45720" numCol="1" anchor="t" anchorCtr="0" compatLnSpc="1"/>
          <a:lstStyle/>
          <a:p>
            <a:pPr algn="r">
              <a:buNone/>
            </a:pPr>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18AAC9D9-EBC9-48A1-8F70-4DE887B73F25}" type="datetimeFigureOut">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t>2022/1/3</a:t>
            </a:fld>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18AAC9D9-EBC9-48A1-8F70-4DE887B73F25}" type="datetimeFigureOut">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t>2022/1/3</a:t>
            </a:fld>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566738" y="1752600"/>
            <a:ext cx="3920490" cy="42672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7248" y="1752600"/>
            <a:ext cx="3920490" cy="42672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18AAC9D9-EBC9-48A1-8F70-4DE887B73F25}" type="datetimeFigureOut">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t>2022/1/3</a:t>
            </a:fld>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18AAC9D9-EBC9-48A1-8F70-4DE887B73F25}" type="datetimeFigureOut">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t>2022/1/3</a:t>
            </a:fld>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0FE6FB9-AFAB-40A7-83F4-79AE62636291}" type="datetimeFigureOut">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t>2022/1/3</a:t>
            </a:fld>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18AAC9D9-EBC9-48A1-8F70-4DE887B73F25}" type="datetimeFigureOut">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t>2022/1/3</a:t>
            </a:fld>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18AAC9D9-EBC9-48A1-8F70-4DE887B73F25}" type="datetimeFigureOut">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t>2022/1/3</a:t>
            </a:fld>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18AAC9D9-EBC9-48A1-8F70-4DE887B73F25}" type="datetimeFigureOut">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t>2022/1/3</a:t>
            </a:fld>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18AAC9D9-EBC9-48A1-8F70-4DE887B73F25}" type="datetimeFigureOut">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t>2022/1/3</a:t>
            </a:fld>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18AAC9D9-EBC9-48A1-8F70-4DE887B73F25}" type="datetimeFigureOut">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t>2022/1/3</a:t>
            </a:fld>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566738" y="304800"/>
            <a:ext cx="5890631" cy="57150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18AAC9D9-EBC9-48A1-8F70-4DE887B73F25}" type="datetimeFigureOut">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t>2022/1/3</a:t>
            </a:fld>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Times New Roman" panose="02020603050405020304" pitchFamily="18"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Times New Roman" panose="02020603050405020304" pitchFamily="18"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Times New Roman" panose="02020603050405020304" pitchFamily="18"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566738" y="1752600"/>
            <a:ext cx="3920490" cy="42672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7248" y="1752600"/>
            <a:ext cx="3920490" cy="42672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0FE6FB9-AFAB-40A7-83F4-79AE62636291}" type="datetimeFigureOut">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t>2022/1/3</a:t>
            </a:fld>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Times New Roman" panose="02020603050405020304" pitchFamily="18"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Times New Roman" panose="02020603050405020304" pitchFamily="18"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Times New Roman" panose="02020603050405020304" pitchFamily="18"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Times New Roman" panose="02020603050405020304" pitchFamily="18"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Times New Roman" panose="02020603050405020304" pitchFamily="18"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Times New Roman" panose="02020603050405020304" pitchFamily="18" charset="0"/>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Times New Roman" panose="02020603050405020304" pitchFamily="18"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grpSp>
        <p:nvGrpSpPr>
          <p:cNvPr id="15362" name="组合 193537"/>
          <p:cNvGrpSpPr/>
          <p:nvPr/>
        </p:nvGrpSpPr>
        <p:grpSpPr>
          <a:xfrm>
            <a:off x="1658938" y="1600200"/>
            <a:ext cx="6837362" cy="3200400"/>
            <a:chOff x="1045" y="1008"/>
            <a:chExt cx="4307" cy="2016"/>
          </a:xfrm>
        </p:grpSpPr>
        <p:sp>
          <p:nvSpPr>
            <p:cNvPr id="15" name="椭圆 193538"/>
            <p:cNvSpPr>
              <a:spLocks noChangeArrowheads="1"/>
            </p:cNvSpPr>
            <p:nvPr/>
          </p:nvSpPr>
          <p:spPr bwMode="auto">
            <a:xfrm flipH="1">
              <a:off x="4392" y="1008"/>
              <a:ext cx="960" cy="960"/>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6" name="椭圆 193539"/>
            <p:cNvSpPr>
              <a:spLocks noChangeArrowheads="1"/>
            </p:cNvSpPr>
            <p:nvPr/>
          </p:nvSpPr>
          <p:spPr bwMode="auto">
            <a:xfrm flipH="1">
              <a:off x="3264" y="1008"/>
              <a:ext cx="960" cy="960"/>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 name="椭圆 193540"/>
            <p:cNvSpPr>
              <a:spLocks noChangeArrowheads="1"/>
            </p:cNvSpPr>
            <p:nvPr/>
          </p:nvSpPr>
          <p:spPr bwMode="auto">
            <a:xfrm flipH="1">
              <a:off x="2136" y="1008"/>
              <a:ext cx="960" cy="960"/>
            </a:xfrm>
            <a:prstGeom prst="ellipse">
              <a:avLst/>
            </a:prstGeom>
            <a:noFill/>
            <a:ln w="28575">
              <a:solidFill>
                <a:schemeClr val="accent2"/>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 name="椭圆 193541"/>
            <p:cNvSpPr>
              <a:spLocks noChangeArrowheads="1"/>
            </p:cNvSpPr>
            <p:nvPr/>
          </p:nvSpPr>
          <p:spPr bwMode="auto">
            <a:xfrm flipH="1">
              <a:off x="2136" y="2064"/>
              <a:ext cx="960" cy="960"/>
            </a:xfrm>
            <a:prstGeom prst="ellipse">
              <a:avLst/>
            </a:prstGeom>
            <a:solidFill>
              <a:schemeClr val="accent2"/>
            </a:solidFill>
            <a:ln>
              <a:noFill/>
            </a:ln>
            <a:extLst>
              <a:ext uri="{91240B29-F687-4F45-9708-019B960494DF}">
                <a14:hiddenLine xmlns:a14="http://schemas.microsoft.com/office/drawing/2010/main" w="28575">
                  <a:solidFill>
                    <a:srgbClr val="000000"/>
                  </a:solidFill>
                  <a:rou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 name="椭圆 193542"/>
            <p:cNvSpPr>
              <a:spLocks noChangeArrowheads="1"/>
            </p:cNvSpPr>
            <p:nvPr/>
          </p:nvSpPr>
          <p:spPr bwMode="auto">
            <a:xfrm flipH="1">
              <a:off x="1045" y="2064"/>
              <a:ext cx="960" cy="960"/>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 name="椭圆 193543"/>
            <p:cNvSpPr>
              <a:spLocks noChangeArrowheads="1"/>
            </p:cNvSpPr>
            <p:nvPr/>
          </p:nvSpPr>
          <p:spPr bwMode="auto">
            <a:xfrm flipH="1">
              <a:off x="4392" y="2064"/>
              <a:ext cx="960" cy="960"/>
            </a:xfrm>
            <a:prstGeom prst="ellipse">
              <a:avLst/>
            </a:prstGeom>
            <a:noFill/>
            <a:ln w="28575">
              <a:solidFill>
                <a:schemeClr val="accent2"/>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pic>
        <p:nvPicPr>
          <p:cNvPr id="15363" name="Picture 112" descr="模版002"/>
          <p:cNvPicPr>
            <a:picLocks noChangeAspect="1"/>
          </p:cNvPicPr>
          <p:nvPr userDrawn="1"/>
        </p:nvPicPr>
        <p:blipFill>
          <a:blip r:embed="rId2"/>
          <a:stretch>
            <a:fillRect/>
          </a:stretch>
        </p:blipFill>
        <p:spPr>
          <a:xfrm>
            <a:off x="0" y="0"/>
            <a:ext cx="9144000" cy="6858000"/>
          </a:xfrm>
          <a:prstGeom prst="rect">
            <a:avLst/>
          </a:prstGeom>
          <a:noFill/>
          <a:ln w="9525">
            <a:noFill/>
          </a:ln>
        </p:spPr>
      </p:pic>
      <p:sp>
        <p:nvSpPr>
          <p:cNvPr id="193548" name="标题 193547"/>
          <p:cNvSpPr>
            <a:spLocks noGrp="1"/>
          </p:cNvSpPr>
          <p:nvPr>
            <p:ph type="ctrTitle"/>
          </p:nvPr>
        </p:nvSpPr>
        <p:spPr>
          <a:xfrm>
            <a:off x="685800" y="1219200"/>
            <a:ext cx="7772400" cy="1933575"/>
          </a:xfrm>
          <a:prstGeom prst="rect">
            <a:avLst/>
          </a:prstGeom>
          <a:noFill/>
          <a:ln w="9525">
            <a:noFill/>
          </a:ln>
        </p:spPr>
        <p:txBody>
          <a:bodyPr anchor="b"/>
          <a:lstStyle>
            <a:lvl1pPr lvl="0" algn="r">
              <a:buClrTx/>
              <a:buSzTx/>
              <a:buFontTx/>
              <a:defRPr sz="4400"/>
            </a:lvl1pPr>
          </a:lstStyle>
          <a:p>
            <a:pPr lvl="0"/>
            <a:r>
              <a:rPr lang="zh-CN" altLang="en-US" noProof="1"/>
              <a:t>单击此处编辑母版标题样式</a:t>
            </a:r>
          </a:p>
        </p:txBody>
      </p:sp>
      <p:sp>
        <p:nvSpPr>
          <p:cNvPr id="193549" name="副标题 193548"/>
          <p:cNvSpPr>
            <a:spLocks noGrp="1"/>
          </p:cNvSpPr>
          <p:nvPr>
            <p:ph type="subTitle" idx="1"/>
          </p:nvPr>
        </p:nvSpPr>
        <p:spPr>
          <a:xfrm>
            <a:off x="2057400" y="3505200"/>
            <a:ext cx="6400800" cy="1752600"/>
          </a:xfrm>
          <a:prstGeom prst="rect">
            <a:avLst/>
          </a:prstGeom>
          <a:noFill/>
          <a:ln w="9525">
            <a:noFill/>
          </a:ln>
        </p:spPr>
        <p:txBody>
          <a:bodyPr/>
          <a:lstStyle>
            <a:lvl1pPr marL="0" lvl="0" indent="0" algn="r">
              <a:buClr>
                <a:schemeClr val="accent1"/>
              </a:buClr>
              <a:buSzTx/>
              <a:buFont typeface="Wingdings" panose="05000000000000000000" pitchFamily="2" charset="2"/>
              <a:buNone/>
              <a:defRPr/>
            </a:lvl1pPr>
            <a:lvl2pPr marL="457200" lvl="1" indent="0" algn="ctr">
              <a:buClr>
                <a:schemeClr val="accent1"/>
              </a:buClr>
              <a:buSzTx/>
              <a:buFont typeface="Wingdings" panose="05000000000000000000" pitchFamily="2" charset="2"/>
              <a:buNone/>
              <a:defRPr/>
            </a:lvl2pPr>
            <a:lvl3pPr marL="914400" lvl="2" indent="0" algn="ctr">
              <a:buClr>
                <a:schemeClr val="accent1"/>
              </a:buClr>
              <a:buSzTx/>
              <a:buFont typeface="Wingdings" panose="05000000000000000000" pitchFamily="2" charset="2"/>
              <a:buNone/>
              <a:defRPr/>
            </a:lvl3pPr>
            <a:lvl4pPr marL="1371600" lvl="3" indent="0" algn="ctr">
              <a:buClr>
                <a:schemeClr val="accent1"/>
              </a:buClr>
              <a:buSzTx/>
              <a:buFontTx/>
              <a:buNone/>
              <a:defRPr/>
            </a:lvl4pPr>
            <a:lvl5pPr marL="1828800" lvl="4" indent="0" algn="ctr">
              <a:buClr>
                <a:schemeClr val="accent1"/>
              </a:buClr>
              <a:buSzTx/>
              <a:buFont typeface="Wingdings" panose="05000000000000000000" pitchFamily="2" charset="2"/>
              <a:buNone/>
              <a:defRPr/>
            </a:lvl5pPr>
          </a:lstStyle>
          <a:p>
            <a:pPr lvl="0"/>
            <a:r>
              <a:rPr lang="zh-CN" altLang="en-US" noProof="1"/>
              <a:t>单击此处编辑母版副标题样式</a:t>
            </a:r>
          </a:p>
        </p:txBody>
      </p:sp>
      <p:sp>
        <p:nvSpPr>
          <p:cNvPr id="22" name="日期占位符 193544"/>
          <p:cNvSpPr>
            <a:spLocks noGrp="1"/>
          </p:cNvSpPr>
          <p:nvPr>
            <p:ph type="dt" sz="half" idx="2"/>
          </p:nvPr>
        </p:nvSpPr>
        <p:spPr>
          <a:xfrm>
            <a:off x="457200" y="6248400"/>
            <a:ext cx="2133600" cy="457200"/>
          </a:xfrm>
          <a:prstGeom prst="rect">
            <a:avLst/>
          </a:prstGeom>
        </p:spPr>
        <p:txBody>
          <a:bodyPr anchor="t"/>
          <a:lstStyle>
            <a:lvl1pPr>
              <a:defRPr sz="10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9578D89-7E04-4DE0-B503-B1E88F72DBB3}" type="datetimeFigureOut">
              <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2022/1/3</a:t>
            </a:fld>
            <a:endPar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 name="页脚占位符 193545"/>
          <p:cNvSpPr>
            <a:spLocks noGrp="1"/>
          </p:cNvSpPr>
          <p:nvPr>
            <p:ph type="ftr" sz="quarter" idx="3"/>
          </p:nvPr>
        </p:nvSpPr>
        <p:spPr>
          <a:xfrm>
            <a:off x="3124200" y="6248400"/>
            <a:ext cx="2895600" cy="457200"/>
          </a:xfrm>
          <a:prstGeom prst="rect">
            <a:avLst/>
          </a:prstGeom>
        </p:spPr>
        <p:txBody>
          <a:bodyPr anchor="t"/>
          <a:lstStyle>
            <a:lvl1pPr algn="ctr">
              <a:defRPr sz="1000" b="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 name="灯片编号占位符 193546"/>
          <p:cNvSpPr>
            <a:spLocks noGrp="1"/>
          </p:cNvSpPr>
          <p:nvPr>
            <p:ph type="sldNum" sz="quarter" idx="4"/>
          </p:nvPr>
        </p:nvSpPr>
        <p:spPr>
          <a:xfrm>
            <a:off x="6553200" y="6248400"/>
            <a:ext cx="2133600" cy="457200"/>
          </a:xfrm>
          <a:prstGeom prst="rect">
            <a:avLst/>
          </a:prstGeom>
        </p:spPr>
        <p:txBody>
          <a:bodyPr vert="horz" wrap="square" lIns="91440" tIns="45720" rIns="91440" bIns="45720" numCol="1" anchor="t" anchorCtr="0" compatLnSpc="1"/>
          <a:lstStyle/>
          <a:p>
            <a:pPr algn="r">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29FC1D8-5C24-4BDD-AE10-A035A6CAD658}" type="datetimeFigureOut">
              <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2022/1/3</a:t>
            </a:fld>
            <a:endPar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29FC1D8-5C24-4BDD-AE10-A035A6CAD658}" type="datetimeFigureOut">
              <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2022/1/3</a:t>
            </a:fld>
            <a:endPar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0FE6FB9-AFAB-40A7-83F4-79AE62636291}" type="datetimeFigureOut">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t>2022/1/3</a:t>
            </a:fld>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3072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3072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29FC1D8-5C24-4BDD-AE10-A035A6CAD658}" type="datetimeFigureOut">
              <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2022/1/3</a:t>
            </a:fld>
            <a:endPar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29FC1D8-5C24-4BDD-AE10-A035A6CAD658}" type="datetimeFigureOut">
              <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2022/1/3</a:t>
            </a:fld>
            <a:endPar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29FC1D8-5C24-4BDD-AE10-A035A6CAD658}" type="datetimeFigureOut">
              <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2022/1/3</a:t>
            </a:fld>
            <a:endPar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29FC1D8-5C24-4BDD-AE10-A035A6CAD658}" type="datetimeFigureOut">
              <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2022/1/3</a:t>
            </a:fld>
            <a:endPar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29FC1D8-5C24-4BDD-AE10-A035A6CAD658}" type="datetimeFigureOut">
              <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2022/1/3</a:t>
            </a:fld>
            <a:endPar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29FC1D8-5C24-4BDD-AE10-A035A6CAD658}" type="datetimeFigureOut">
              <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2022/1/3</a:t>
            </a:fld>
            <a:endPar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29FC1D8-5C24-4BDD-AE10-A035A6CAD658}" type="datetimeFigureOut">
              <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2022/1/3</a:t>
            </a:fld>
            <a:endPar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6287"/>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6287"/>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29FC1D8-5C24-4BDD-AE10-A035A6CAD658}" type="datetimeFigureOut">
              <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2022/1/3</a:t>
            </a:fld>
            <a:endPar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16386" name="直接连接符 9"/>
          <p:cNvSpPr/>
          <p:nvPr userDrawn="1"/>
        </p:nvSpPr>
        <p:spPr>
          <a:xfrm>
            <a:off x="0" y="6357938"/>
            <a:ext cx="9144000" cy="71437"/>
          </a:xfrm>
          <a:prstGeom prst="line">
            <a:avLst/>
          </a:prstGeom>
          <a:ln w="9525">
            <a:noFill/>
          </a:ln>
        </p:spPr>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15" name="矩形 14"/>
          <p:cNvSpPr/>
          <p:nvPr/>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16" name="矩形 15"/>
          <p:cNvSpPr/>
          <p:nvPr/>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2" name="标题 1"/>
          <p:cNvSpPr>
            <a:spLocks noGrp="1"/>
          </p:cNvSpPr>
          <p:nvPr>
            <p:ph type="title"/>
          </p:nvPr>
        </p:nvSpPr>
        <p:spPr>
          <a:xfrm>
            <a:off x="844171" y="235957"/>
            <a:ext cx="6400800" cy="456739"/>
          </a:xfrm>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p:txBody>
      </p:sp>
      <p:grpSp>
        <p:nvGrpSpPr>
          <p:cNvPr id="17" name="组合 16"/>
          <p:cNvGrpSpPr/>
          <p:nvPr/>
        </p:nvGrpSpPr>
        <p:grpSpPr>
          <a:xfrm>
            <a:off x="115626" y="404655"/>
            <a:ext cx="617412" cy="174615"/>
            <a:chOff x="384175" y="480608"/>
            <a:chExt cx="348872" cy="98663"/>
          </a:xfrm>
          <a:solidFill>
            <a:srgbClr val="76AEDD"/>
          </a:solidFill>
        </p:grpSpPr>
        <p:sp>
          <p:nvSpPr>
            <p:cNvPr id="18" name="等腰三角形 17">
              <a:hlinkClick r:id="" action="ppaction://hlinkshowjump?jump=previousslide"/>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19" name="等腰三角形 18">
              <a:hlinkClick r:id="" action="ppaction://hlinkshowjump?jump=previousslide"/>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20" name="等腰三角形 19">
              <a:hlinkClick r:id="" action="ppaction://hlinkshowjump?jump=previousslide"/>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0FE6FB9-AFAB-40A7-83F4-79AE62636291}" type="datetimeFigureOut">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t>2022/1/3</a:t>
            </a:fld>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15" name="矩形 14"/>
          <p:cNvSpPr/>
          <p:nvPr/>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16" name="矩形 15"/>
          <p:cNvSpPr/>
          <p:nvPr/>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18436" name="直接连接符 9"/>
          <p:cNvSpPr/>
          <p:nvPr userDrawn="1"/>
        </p:nvSpPr>
        <p:spPr>
          <a:xfrm>
            <a:off x="0" y="6357938"/>
            <a:ext cx="9144000" cy="71437"/>
          </a:xfrm>
          <a:prstGeom prst="line">
            <a:avLst/>
          </a:prstGeom>
          <a:ln w="9525">
            <a:noFill/>
          </a:ln>
        </p:spPr>
      </p:sp>
      <p:sp>
        <p:nvSpPr>
          <p:cNvPr id="2" name="标题 1"/>
          <p:cNvSpPr>
            <a:spLocks noGrp="1"/>
          </p:cNvSpPr>
          <p:nvPr>
            <p:ph type="title"/>
          </p:nvPr>
        </p:nvSpPr>
        <p:spPr/>
        <p:txBody>
          <a:bodyPr/>
          <a:lstStyle/>
          <a:p>
            <a:r>
              <a:rPr lang="zh-CN" altLang="en-US" noProof="1"/>
              <a:t>单击此处编辑母版标题样式</a:t>
            </a:r>
          </a:p>
        </p:txBody>
      </p:sp>
      <p:grpSp>
        <p:nvGrpSpPr>
          <p:cNvPr id="18" name="组合 17"/>
          <p:cNvGrpSpPr/>
          <p:nvPr/>
        </p:nvGrpSpPr>
        <p:grpSpPr>
          <a:xfrm>
            <a:off x="115626" y="404655"/>
            <a:ext cx="617412" cy="174615"/>
            <a:chOff x="384175" y="480608"/>
            <a:chExt cx="348872" cy="98663"/>
          </a:xfrm>
          <a:solidFill>
            <a:srgbClr val="76AEDD"/>
          </a:solidFill>
        </p:grpSpPr>
        <p:sp>
          <p:nvSpPr>
            <p:cNvPr id="19" name="等腰三角形 18">
              <a:hlinkClick r:id="" action="ppaction://hlinkshowjump?jump=previousslide"/>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20" name="等腰三角形 19">
              <a:hlinkClick r:id="" action="ppaction://hlinkshowjump?jump=previousslide"/>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21" name="等腰三角形 20">
              <a:hlinkClick r:id="" action="ppaction://hlinkshowjump?jump=previousslide"/>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gr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空白">
    <p:bg>
      <p:bgPr>
        <a:solidFill>
          <a:schemeClr val="bg1"/>
        </a:solidFill>
        <a:effectLst/>
      </p:bgPr>
    </p:bg>
    <p:spTree>
      <p:nvGrpSpPr>
        <p:cNvPr id="1" name=""/>
        <p:cNvGrpSpPr/>
        <p:nvPr/>
      </p:nvGrpSpPr>
      <p:grpSpPr>
        <a:xfrm>
          <a:off x="0" y="0"/>
          <a:ext cx="0" cy="0"/>
          <a:chOff x="0" y="0"/>
          <a:chExt cx="0" cy="0"/>
        </a:xfrm>
      </p:grpSpPr>
      <p:sp>
        <p:nvSpPr>
          <p:cNvPr id="19458" name="直接连接符 9"/>
          <p:cNvSpPr/>
          <p:nvPr userDrawn="1"/>
        </p:nvSpPr>
        <p:spPr>
          <a:xfrm>
            <a:off x="0" y="6357938"/>
            <a:ext cx="9144000" cy="71437"/>
          </a:xfrm>
          <a:prstGeom prst="line">
            <a:avLst/>
          </a:prstGeom>
          <a:ln w="9525">
            <a:noFill/>
          </a:ln>
        </p:spPr>
      </p:sp>
      <p:sp>
        <p:nvSpPr>
          <p:cNvPr id="16" name="矩形 15"/>
          <p:cNvSpPr/>
          <p:nvPr/>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17" name="矩形 16"/>
          <p:cNvSpPr/>
          <p:nvPr/>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9" name="标题 1"/>
          <p:cNvSpPr>
            <a:spLocks noGrp="1"/>
          </p:cNvSpPr>
          <p:nvPr>
            <p:ph type="title"/>
          </p:nvPr>
        </p:nvSpPr>
        <p:spPr>
          <a:xfrm>
            <a:off x="844550" y="260350"/>
            <a:ext cx="6400800" cy="457200"/>
          </a:xfrm>
        </p:spPr>
        <p:txBody>
          <a:bodyPr/>
          <a:lstStyle/>
          <a:p>
            <a:r>
              <a:rPr lang="zh-CN" altLang="en-US" noProof="1"/>
              <a:t>单击此处编辑母版标题样式</a:t>
            </a:r>
          </a:p>
        </p:txBody>
      </p:sp>
      <p:grpSp>
        <p:nvGrpSpPr>
          <p:cNvPr id="18" name="组合 17"/>
          <p:cNvGrpSpPr/>
          <p:nvPr/>
        </p:nvGrpSpPr>
        <p:grpSpPr>
          <a:xfrm>
            <a:off x="115626" y="404655"/>
            <a:ext cx="617412" cy="174615"/>
            <a:chOff x="384175" y="480608"/>
            <a:chExt cx="348872" cy="98663"/>
          </a:xfrm>
          <a:solidFill>
            <a:srgbClr val="76AEDD"/>
          </a:solidFill>
        </p:grpSpPr>
        <p:sp>
          <p:nvSpPr>
            <p:cNvPr id="19" name="等腰三角形 18">
              <a:hlinkClick r:id="" action="ppaction://hlinkshowjump?jump=previousslide"/>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20" name="等腰三角形 19">
              <a:hlinkClick r:id="" action="ppaction://hlinkshowjump?jump=previousslide"/>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21" name="等腰三角形 20">
              <a:hlinkClick r:id="" action="ppaction://hlinkshowjump?jump=previousslide"/>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gr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49288" y="609600"/>
            <a:ext cx="7983537" cy="55657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0482" name="Picture 110" descr="模版002"/>
          <p:cNvPicPr>
            <a:picLocks noChangeAspect="1"/>
          </p:cNvPicPr>
          <p:nvPr userDrawn="1"/>
        </p:nvPicPr>
        <p:blipFill>
          <a:blip r:embed="rId2"/>
          <a:stretch>
            <a:fillRect/>
          </a:stretch>
        </p:blipFill>
        <p:spPr>
          <a:xfrm>
            <a:off x="0" y="0"/>
            <a:ext cx="9144000" cy="6858000"/>
          </a:xfrm>
          <a:prstGeom prst="rect">
            <a:avLst/>
          </a:prstGeom>
          <a:noFill/>
          <a:ln w="9525">
            <a:noFill/>
          </a:ln>
        </p:spPr>
      </p:pic>
      <p:sp>
        <p:nvSpPr>
          <p:cNvPr id="5" name="Rectangle 108"/>
          <p:cNvSpPr>
            <a:spLocks noChangeArrowheads="1"/>
          </p:cNvSpPr>
          <p:nvPr/>
        </p:nvSpPr>
        <p:spPr bwMode="auto">
          <a:xfrm>
            <a:off x="3017838" y="2120900"/>
            <a:ext cx="5662613" cy="777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Rectangle 109"/>
          <p:cNvSpPr>
            <a:spLocks noChangeArrowheads="1"/>
          </p:cNvSpPr>
          <p:nvPr/>
        </p:nvSpPr>
        <p:spPr bwMode="auto">
          <a:xfrm>
            <a:off x="1098550" y="862013"/>
            <a:ext cx="5662613" cy="777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4074" name="Rectangle 106"/>
          <p:cNvSpPr>
            <a:spLocks noGrp="1" noChangeArrowheads="1"/>
          </p:cNvSpPr>
          <p:nvPr>
            <p:ph type="ctrTitle"/>
          </p:nvPr>
        </p:nvSpPr>
        <p:spPr>
          <a:xfrm>
            <a:off x="1169988" y="1046163"/>
            <a:ext cx="7380287" cy="1012825"/>
          </a:xfrm>
        </p:spPr>
        <p:txBody>
          <a:bodyPr/>
          <a:lstStyle>
            <a:lvl1pPr>
              <a:defRPr sz="4400"/>
            </a:lvl1pPr>
          </a:lstStyle>
          <a:p>
            <a:r>
              <a:rPr lang="zh-CN" altLang="en-US" noProof="1"/>
              <a:t>单击此处编辑母版标题样式</a:t>
            </a:r>
          </a:p>
        </p:txBody>
      </p:sp>
      <p:sp>
        <p:nvSpPr>
          <p:cNvPr id="84075" name="Rectangle 107"/>
          <p:cNvSpPr>
            <a:spLocks noGrp="1" noChangeArrowheads="1"/>
          </p:cNvSpPr>
          <p:nvPr>
            <p:ph type="subTitle" idx="1"/>
          </p:nvPr>
        </p:nvSpPr>
        <p:spPr>
          <a:xfrm>
            <a:off x="1566863" y="2693988"/>
            <a:ext cx="6662737" cy="2994025"/>
          </a:xfrm>
        </p:spPr>
        <p:txBody>
          <a:bodyPr/>
          <a:lstStyle>
            <a:lvl1pPr marL="0" indent="0" algn="ctr">
              <a:buFont typeface="Wingdings" panose="05000000000000000000" pitchFamily="2" charset="2"/>
              <a:buNone/>
              <a:defRPr/>
            </a:lvl1pPr>
          </a:lstStyle>
          <a:p>
            <a:r>
              <a:rPr lang="zh-CN" altLang="en-US" noProof="1"/>
              <a:t>单击此处编辑母版副标题样式</a:t>
            </a:r>
          </a:p>
        </p:txBody>
      </p:sp>
      <p:sp>
        <p:nvSpPr>
          <p:cNvPr id="7" name="Rectangle 103"/>
          <p:cNvSpPr>
            <a:spLocks noGrp="1" noChangeArrowheads="1"/>
          </p:cNvSpPr>
          <p:nvPr>
            <p:ph type="dt" sz="half" idx="2"/>
          </p:nvPr>
        </p:nvSpPr>
        <p:spPr bwMode="auto">
          <a:xfrm>
            <a:off x="1387475" y="6357938"/>
            <a:ext cx="1905000" cy="457200"/>
          </a:xfrm>
          <a:prstGeom prst="rect">
            <a:avLst/>
          </a:prstGeom>
          <a:ln>
            <a:miter lim="800000"/>
          </a:ln>
        </p:spPr>
        <p:txBody>
          <a:bodyPr vert="horz" wrap="square" lIns="91440" tIns="45720" rIns="91440" bIns="45720" numCol="1" anchor="b" anchorCtr="0" compatLnSpc="1"/>
          <a:lstStyle>
            <a:lvl1pPr eaLnBrk="1" hangingPunct="1">
              <a:buFontTx/>
              <a:buNone/>
              <a:defRPr sz="1400" b="0">
                <a:solidFill>
                  <a:schemeClr val="folHlink"/>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8" name="Rectangle 104"/>
          <p:cNvSpPr>
            <a:spLocks noGrp="1" noChangeArrowheads="1"/>
          </p:cNvSpPr>
          <p:nvPr>
            <p:ph type="ftr" sz="quarter" idx="3"/>
          </p:nvPr>
        </p:nvSpPr>
        <p:spPr bwMode="auto">
          <a:xfrm>
            <a:off x="3722688" y="6357938"/>
            <a:ext cx="2271713" cy="457200"/>
          </a:xfrm>
          <a:prstGeom prst="rect">
            <a:avLst/>
          </a:prstGeom>
          <a:ln>
            <a:miter lim="800000"/>
          </a:ln>
        </p:spPr>
        <p:txBody>
          <a:bodyPr vert="horz" wrap="square" lIns="91440" tIns="45720" rIns="91440" bIns="45720" numCol="1" anchor="b" anchorCtr="0" compatLnSpc="1"/>
          <a:lstStyle>
            <a:lvl1pPr algn="ctr" eaLnBrk="1" hangingPunct="1">
              <a:buFontTx/>
              <a:buNone/>
              <a:defRPr sz="1400" b="0">
                <a:solidFill>
                  <a:schemeClr val="folHlink"/>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9" name="Rectangle 105"/>
          <p:cNvSpPr>
            <a:spLocks noGrp="1" noChangeArrowheads="1"/>
          </p:cNvSpPr>
          <p:nvPr>
            <p:ph type="sldNum" sz="quarter" idx="4"/>
          </p:nvPr>
        </p:nvSpPr>
        <p:spPr bwMode="auto">
          <a:xfrm>
            <a:off x="6464300" y="6361113"/>
            <a:ext cx="1906588" cy="457200"/>
          </a:xfrm>
          <a:prstGeom prst="rect">
            <a:avLst/>
          </a:prstGeom>
          <a:ln>
            <a:miter lim="800000"/>
          </a:ln>
        </p:spPr>
        <p:txBody>
          <a:bodyPr vert="horz" wrap="square" lIns="91440" tIns="45720" rIns="91440" bIns="45720" numCol="1" anchor="b" anchorCtr="0" compatLnSpc="1"/>
          <a:lstStyle/>
          <a:p>
            <a:pPr lvl="0" algn="r" eaLnBrk="1" hangingPunct="1">
              <a:buNone/>
            </a:pPr>
            <a:fld id="{9A0DB2DC-4C9A-4742-B13C-FB6460FD3503}" type="slidenum">
              <a:rPr lang="en-US" altLang="zh-CN" sz="1400" b="0" dirty="0">
                <a:solidFill>
                  <a:schemeClr val="folHlink"/>
                </a:solidFill>
              </a:rPr>
              <a:t>‹#›</a:t>
            </a:fld>
            <a:endParaRPr lang="en-US" altLang="zh-CN" sz="1400" b="0" dirty="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500"/>
                                        <p:tgtEl>
                                          <p:spTgt spid="6"/>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lide(fromRigh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空白">
    <p:bg>
      <p:bgPr>
        <a:solidFill>
          <a:schemeClr val="bg1"/>
        </a:solidFill>
        <a:effectLst/>
      </p:bgPr>
    </p:bg>
    <p:spTree>
      <p:nvGrpSpPr>
        <p:cNvPr id="1" name=""/>
        <p:cNvGrpSpPr/>
        <p:nvPr/>
      </p:nvGrpSpPr>
      <p:grpSpPr>
        <a:xfrm>
          <a:off x="0" y="0"/>
          <a:ext cx="0" cy="0"/>
          <a:chOff x="0" y="0"/>
          <a:chExt cx="0" cy="0"/>
        </a:xfrm>
      </p:grpSpPr>
      <p:sp>
        <p:nvSpPr>
          <p:cNvPr id="6146" name="直接连接符 9"/>
          <p:cNvSpPr/>
          <p:nvPr userDrawn="1"/>
        </p:nvSpPr>
        <p:spPr>
          <a:xfrm>
            <a:off x="0" y="6357938"/>
            <a:ext cx="9144000" cy="71437"/>
          </a:xfrm>
          <a:prstGeom prst="line">
            <a:avLst/>
          </a:prstGeom>
          <a:ln w="9525">
            <a:noFill/>
          </a:ln>
        </p:spPr>
      </p:sp>
      <p:sp>
        <p:nvSpPr>
          <p:cNvPr id="16" name="矩形 15"/>
          <p:cNvSpPr/>
          <p:nvPr/>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17" name="矩形 16"/>
          <p:cNvSpPr/>
          <p:nvPr/>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6149" name="直接连接符 9"/>
          <p:cNvSpPr/>
          <p:nvPr userDrawn="1"/>
        </p:nvSpPr>
        <p:spPr>
          <a:xfrm>
            <a:off x="0" y="6357938"/>
            <a:ext cx="9144000" cy="71437"/>
          </a:xfrm>
          <a:prstGeom prst="line">
            <a:avLst/>
          </a:prstGeom>
          <a:ln w="9525">
            <a:noFill/>
          </a:ln>
        </p:spPr>
      </p:sp>
      <p:sp>
        <p:nvSpPr>
          <p:cNvPr id="10" name="标题 1"/>
          <p:cNvSpPr>
            <a:spLocks noGrp="1"/>
          </p:cNvSpPr>
          <p:nvPr>
            <p:ph type="title"/>
          </p:nvPr>
        </p:nvSpPr>
        <p:spPr>
          <a:xfrm>
            <a:off x="844550" y="260350"/>
            <a:ext cx="6400800" cy="457200"/>
          </a:xfrm>
        </p:spPr>
        <p:txBody>
          <a:bodyPr/>
          <a:lstStyle/>
          <a:p>
            <a:pPr fontAlgn="base"/>
            <a:r>
              <a:rPr lang="zh-CN" altLang="en-US" strike="noStrike" noProof="1"/>
              <a:t>单击此处编辑母版标题样式</a:t>
            </a:r>
          </a:p>
        </p:txBody>
      </p:sp>
      <p:grpSp>
        <p:nvGrpSpPr>
          <p:cNvPr id="18" name="组合 17"/>
          <p:cNvGrpSpPr/>
          <p:nvPr/>
        </p:nvGrpSpPr>
        <p:grpSpPr>
          <a:xfrm>
            <a:off x="115635" y="404661"/>
            <a:ext cx="617410" cy="174608"/>
            <a:chOff x="384175" y="480608"/>
            <a:chExt cx="348872" cy="98663"/>
          </a:xfrm>
          <a:solidFill>
            <a:srgbClr val="76AEDD"/>
          </a:solidFill>
        </p:grpSpPr>
        <p:sp>
          <p:nvSpPr>
            <p:cNvPr id="19" name="等腰三角形 18">
              <a:hlinkClick r:id="" action="ppaction://hlinkshowjump?jump=previousslide"/>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20" name="等腰三角形 19">
              <a:hlinkClick r:id="" action="ppaction://hlinkshowjump?jump=previousslide"/>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21" name="等腰三角形 20">
              <a:hlinkClick r:id="" action="ppaction://hlinkshowjump?jump=previousslide"/>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gr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21506" name="直接连接符 9"/>
          <p:cNvSpPr/>
          <p:nvPr userDrawn="1"/>
        </p:nvSpPr>
        <p:spPr>
          <a:xfrm>
            <a:off x="0" y="6357938"/>
            <a:ext cx="9144000" cy="71437"/>
          </a:xfrm>
          <a:prstGeom prst="line">
            <a:avLst/>
          </a:prstGeom>
          <a:ln w="9525">
            <a:noFill/>
          </a:ln>
        </p:spPr>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15" name="矩形 14"/>
          <p:cNvSpPr/>
          <p:nvPr/>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16" name="矩形 15"/>
          <p:cNvSpPr/>
          <p:nvPr/>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2" name="标题 1"/>
          <p:cNvSpPr>
            <a:spLocks noGrp="1"/>
          </p:cNvSpPr>
          <p:nvPr>
            <p:ph type="title"/>
          </p:nvPr>
        </p:nvSpPr>
        <p:spPr>
          <a:xfrm>
            <a:off x="844171" y="235957"/>
            <a:ext cx="6400800" cy="456739"/>
          </a:xfrm>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p:txBody>
      </p:sp>
      <p:grpSp>
        <p:nvGrpSpPr>
          <p:cNvPr id="17" name="组合 16"/>
          <p:cNvGrpSpPr/>
          <p:nvPr/>
        </p:nvGrpSpPr>
        <p:grpSpPr>
          <a:xfrm>
            <a:off x="115627" y="404655"/>
            <a:ext cx="617412" cy="174613"/>
            <a:chOff x="384175" y="480608"/>
            <a:chExt cx="348872" cy="98663"/>
          </a:xfrm>
          <a:solidFill>
            <a:srgbClr val="76AEDD"/>
          </a:solidFill>
        </p:grpSpPr>
        <p:sp>
          <p:nvSpPr>
            <p:cNvPr id="18" name="等腰三角形 17">
              <a:hlinkClick r:id="" action="ppaction://hlinkshowjump?jump=previousslide"/>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19" name="等腰三角形 18">
              <a:hlinkClick r:id="" action="ppaction://hlinkshowjump?jump=previousslide"/>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20" name="等腰三角形 19">
              <a:hlinkClick r:id="" action="ppaction://hlinkshowjump?jump=previousslide"/>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gr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15" name="矩形 14"/>
          <p:cNvSpPr/>
          <p:nvPr/>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16" name="矩形 15"/>
          <p:cNvSpPr/>
          <p:nvPr/>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23556" name="直接连接符 9"/>
          <p:cNvSpPr/>
          <p:nvPr userDrawn="1"/>
        </p:nvSpPr>
        <p:spPr>
          <a:xfrm>
            <a:off x="0" y="6357938"/>
            <a:ext cx="9144000" cy="71437"/>
          </a:xfrm>
          <a:prstGeom prst="line">
            <a:avLst/>
          </a:prstGeom>
          <a:ln w="9525">
            <a:noFill/>
          </a:ln>
        </p:spPr>
      </p:sp>
      <p:sp>
        <p:nvSpPr>
          <p:cNvPr id="2" name="标题 1"/>
          <p:cNvSpPr>
            <a:spLocks noGrp="1"/>
          </p:cNvSpPr>
          <p:nvPr>
            <p:ph type="title"/>
          </p:nvPr>
        </p:nvSpPr>
        <p:spPr/>
        <p:txBody>
          <a:bodyPr/>
          <a:lstStyle/>
          <a:p>
            <a:r>
              <a:rPr lang="zh-CN" altLang="en-US" noProof="1"/>
              <a:t>单击此处编辑母版标题样式</a:t>
            </a:r>
          </a:p>
        </p:txBody>
      </p:sp>
      <p:grpSp>
        <p:nvGrpSpPr>
          <p:cNvPr id="18" name="组合 17"/>
          <p:cNvGrpSpPr/>
          <p:nvPr/>
        </p:nvGrpSpPr>
        <p:grpSpPr>
          <a:xfrm>
            <a:off x="115627" y="404655"/>
            <a:ext cx="617412" cy="174613"/>
            <a:chOff x="384175" y="480608"/>
            <a:chExt cx="348872" cy="98663"/>
          </a:xfrm>
          <a:solidFill>
            <a:srgbClr val="76AEDD"/>
          </a:solidFill>
        </p:grpSpPr>
        <p:sp>
          <p:nvSpPr>
            <p:cNvPr id="19" name="等腰三角形 18">
              <a:hlinkClick r:id="" action="ppaction://hlinkshowjump?jump=previousslide"/>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20" name="等腰三角形 19">
              <a:hlinkClick r:id="" action="ppaction://hlinkshowjump?jump=previousslide"/>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21" name="等腰三角形 20">
              <a:hlinkClick r:id="" action="ppaction://hlinkshowjump?jump=previousslide"/>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gr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空白">
    <p:bg>
      <p:bgPr>
        <a:solidFill>
          <a:schemeClr val="bg1"/>
        </a:solidFill>
        <a:effectLst/>
      </p:bgPr>
    </p:bg>
    <p:spTree>
      <p:nvGrpSpPr>
        <p:cNvPr id="1" name=""/>
        <p:cNvGrpSpPr/>
        <p:nvPr/>
      </p:nvGrpSpPr>
      <p:grpSpPr>
        <a:xfrm>
          <a:off x="0" y="0"/>
          <a:ext cx="0" cy="0"/>
          <a:chOff x="0" y="0"/>
          <a:chExt cx="0" cy="0"/>
        </a:xfrm>
      </p:grpSpPr>
      <p:sp>
        <p:nvSpPr>
          <p:cNvPr id="24578" name="直接连接符 9"/>
          <p:cNvSpPr/>
          <p:nvPr userDrawn="1"/>
        </p:nvSpPr>
        <p:spPr>
          <a:xfrm>
            <a:off x="0" y="6357938"/>
            <a:ext cx="9144000" cy="71437"/>
          </a:xfrm>
          <a:prstGeom prst="line">
            <a:avLst/>
          </a:prstGeom>
          <a:ln w="9525">
            <a:noFill/>
          </a:ln>
        </p:spPr>
      </p:sp>
      <p:sp>
        <p:nvSpPr>
          <p:cNvPr id="16" name="矩形 15"/>
          <p:cNvSpPr/>
          <p:nvPr/>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17" name="矩形 16"/>
          <p:cNvSpPr/>
          <p:nvPr/>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24581" name="直接连接符 9"/>
          <p:cNvSpPr/>
          <p:nvPr userDrawn="1"/>
        </p:nvSpPr>
        <p:spPr>
          <a:xfrm>
            <a:off x="0" y="6357938"/>
            <a:ext cx="9144000" cy="71437"/>
          </a:xfrm>
          <a:prstGeom prst="line">
            <a:avLst/>
          </a:prstGeom>
          <a:ln w="9525">
            <a:noFill/>
          </a:ln>
        </p:spPr>
      </p:sp>
      <p:sp>
        <p:nvSpPr>
          <p:cNvPr id="10" name="标题 1"/>
          <p:cNvSpPr>
            <a:spLocks noGrp="1"/>
          </p:cNvSpPr>
          <p:nvPr>
            <p:ph type="title"/>
          </p:nvPr>
        </p:nvSpPr>
        <p:spPr>
          <a:xfrm>
            <a:off x="844550" y="260350"/>
            <a:ext cx="6400800" cy="457200"/>
          </a:xfrm>
        </p:spPr>
        <p:txBody>
          <a:bodyPr/>
          <a:lstStyle/>
          <a:p>
            <a:r>
              <a:rPr lang="zh-CN" altLang="en-US" noProof="1"/>
              <a:t>单击此处编辑母版标题样式</a:t>
            </a:r>
          </a:p>
        </p:txBody>
      </p:sp>
      <p:grpSp>
        <p:nvGrpSpPr>
          <p:cNvPr id="19" name="组合 18"/>
          <p:cNvGrpSpPr/>
          <p:nvPr/>
        </p:nvGrpSpPr>
        <p:grpSpPr>
          <a:xfrm>
            <a:off x="115627" y="404655"/>
            <a:ext cx="617412" cy="174613"/>
            <a:chOff x="384175" y="480608"/>
            <a:chExt cx="348872" cy="98663"/>
          </a:xfrm>
          <a:solidFill>
            <a:srgbClr val="76AEDD"/>
          </a:solidFill>
        </p:grpSpPr>
        <p:sp>
          <p:nvSpPr>
            <p:cNvPr id="20" name="等腰三角形 19">
              <a:hlinkClick r:id="" action="ppaction://hlinkshowjump?jump=previousslide"/>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21" name="等腰三角形 20">
              <a:hlinkClick r:id="" action="ppaction://hlinkshowjump?jump=previousslide"/>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22" name="等腰三角形 21">
              <a:hlinkClick r:id="" action="ppaction://hlinkshowjump?jump=previousslide"/>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gr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blank">
  <p:cSld name="1_空白">
    <p:bg>
      <p:bgPr>
        <a:solidFill>
          <a:srgbClr val="000000"/>
        </a:solidFill>
        <a:effectLst/>
      </p:bgPr>
    </p:bg>
    <p:spTree>
      <p:nvGrpSpPr>
        <p:cNvPr id="1" name=""/>
        <p:cNvGrpSpPr/>
        <p:nvPr/>
      </p:nvGrpSpPr>
      <p:grpSpPr>
        <a:xfrm>
          <a:off x="0" y="0"/>
          <a:ext cx="0" cy="0"/>
          <a:chOff x="0" y="0"/>
          <a:chExt cx="0" cy="0"/>
        </a:xfrm>
      </p:grpSpPr>
      <p:sp>
        <p:nvSpPr>
          <p:cNvPr id="25602" name="直接连接符 9"/>
          <p:cNvSpPr/>
          <p:nvPr userDrawn="1"/>
        </p:nvSpPr>
        <p:spPr>
          <a:xfrm>
            <a:off x="0" y="6357938"/>
            <a:ext cx="9144000" cy="71437"/>
          </a:xfrm>
          <a:prstGeom prst="line">
            <a:avLst/>
          </a:prstGeom>
          <a:ln w="9525">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0FE6FB9-AFAB-40A7-83F4-79AE62636291}" type="datetimeFigureOut">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t>2022/1/3</a:t>
            </a:fld>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blipFill rotWithShape="0">
          <a:blip r:embed="rId2"/>
        </a:blipFill>
        <a:effectLst/>
      </p:bgPr>
    </p:bg>
    <p:spTree>
      <p:nvGrpSpPr>
        <p:cNvPr id="1" name=""/>
        <p:cNvGrpSpPr/>
        <p:nvPr/>
      </p:nvGrpSpPr>
      <p:grpSpPr>
        <a:xfrm>
          <a:off x="0" y="0"/>
          <a:ext cx="0" cy="0"/>
          <a:chOff x="0" y="0"/>
          <a:chExt cx="0" cy="0"/>
        </a:xfrm>
      </p:grpSpPr>
      <p:sp>
        <p:nvSpPr>
          <p:cNvPr id="27650" name="任意多边形 272390"/>
          <p:cNvSpPr/>
          <p:nvPr/>
        </p:nvSpPr>
        <p:spPr>
          <a:xfrm>
            <a:off x="685800" y="2393950"/>
            <a:ext cx="7772400" cy="109538"/>
          </a:xfrm>
          <a:custGeom>
            <a:avLst/>
            <a:gdLst/>
            <a:ahLst/>
            <a:cxnLst>
              <a:cxn ang="0">
                <a:pos x="0" y="0"/>
              </a:cxn>
              <a:cxn ang="0">
                <a:pos x="2147483647" y="0"/>
              </a:cxn>
              <a:cxn ang="0">
                <a:pos x="2147483647" y="11998573"/>
              </a:cxn>
              <a:cxn ang="0">
                <a:pos x="0" y="11998573"/>
              </a:cxn>
              <a:cxn ang="0">
                <a:pos x="0" y="0"/>
              </a:cxn>
              <a:cxn ang="0">
                <a:pos x="0" y="0"/>
              </a:cxn>
              <a:cxn ang="0">
                <a:pos x="2147483647" y="0"/>
              </a:cxn>
            </a:cxnLst>
            <a:rect l="0" t="0" r="0" b="0"/>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alpha val="100000"/>
            </a:schemeClr>
          </a:solidFill>
          <a:ln w="9525" cap="flat" cmpd="sng">
            <a:solidFill>
              <a:schemeClr val="accent2">
                <a:alpha val="100000"/>
              </a:schemeClr>
            </a:solidFill>
            <a:prstDash val="solid"/>
            <a:round/>
            <a:headEnd type="none" w="med" len="med"/>
            <a:tailEnd type="none" w="med" len="med"/>
          </a:ln>
        </p:spPr>
        <p:txBody>
          <a:bodyPr/>
          <a:lstStyle/>
          <a:p>
            <a:endParaRPr lang="zh-CN" altLang="en-US"/>
          </a:p>
        </p:txBody>
      </p:sp>
      <p:pic>
        <p:nvPicPr>
          <p:cNvPr id="27651" name="Picture 112" descr="模版002"/>
          <p:cNvPicPr>
            <a:picLocks noChangeAspect="1"/>
          </p:cNvPicPr>
          <p:nvPr userDrawn="1"/>
        </p:nvPicPr>
        <p:blipFill>
          <a:blip r:embed="rId3"/>
          <a:stretch>
            <a:fillRect/>
          </a:stretch>
        </p:blipFill>
        <p:spPr>
          <a:xfrm>
            <a:off x="0" y="0"/>
            <a:ext cx="9144000" cy="6858000"/>
          </a:xfrm>
          <a:prstGeom prst="rect">
            <a:avLst/>
          </a:prstGeom>
          <a:noFill/>
          <a:ln w="9525">
            <a:noFill/>
          </a:ln>
        </p:spPr>
      </p:pic>
      <p:sp>
        <p:nvSpPr>
          <p:cNvPr id="272386" name="标题 272385"/>
          <p:cNvSpPr>
            <a:spLocks noGrp="1"/>
          </p:cNvSpPr>
          <p:nvPr>
            <p:ph type="ctrTitle"/>
          </p:nvPr>
        </p:nvSpPr>
        <p:spPr>
          <a:xfrm>
            <a:off x="685800" y="990600"/>
            <a:ext cx="7772400" cy="1371600"/>
          </a:xfrm>
          <a:prstGeom prst="rect">
            <a:avLst/>
          </a:prstGeom>
          <a:noFill/>
          <a:ln w="9525">
            <a:noFill/>
          </a:ln>
        </p:spPr>
        <p:txBody>
          <a:bodyPr/>
          <a:lstStyle>
            <a:lvl1pPr lvl="0">
              <a:defRPr sz="4000"/>
            </a:lvl1pPr>
          </a:lstStyle>
          <a:p>
            <a:pPr lvl="0"/>
            <a:r>
              <a:rPr lang="zh-CN" altLang="en-US" noProof="1"/>
              <a:t>单击此处编辑母版标题样式</a:t>
            </a:r>
          </a:p>
        </p:txBody>
      </p:sp>
      <p:sp>
        <p:nvSpPr>
          <p:cNvPr id="272387" name="副标题 272386"/>
          <p:cNvSpPr>
            <a:spLocks noGrp="1"/>
          </p:cNvSpPr>
          <p:nvPr>
            <p:ph type="subTitle" idx="1"/>
          </p:nvPr>
        </p:nvSpPr>
        <p:spPr>
          <a:xfrm>
            <a:off x="1447800" y="3429000"/>
            <a:ext cx="7010400" cy="1600200"/>
          </a:xfrm>
          <a:prstGeom prst="rect">
            <a:avLst/>
          </a:prstGeom>
          <a:noFill/>
          <a:ln w="9525">
            <a:noFill/>
          </a:ln>
        </p:spPr>
        <p:txBody>
          <a:bodyPr/>
          <a:lstStyle>
            <a:lvl1pPr marL="0" lvl="0" indent="0">
              <a:buNone/>
              <a:defRPr sz="2800"/>
            </a:lvl1pPr>
            <a:lvl2pPr marL="457200" lvl="1" indent="14605" algn="ctr">
              <a:buNone/>
              <a:defRPr sz="2800"/>
            </a:lvl2pPr>
            <a:lvl3pPr marL="909955" lvl="2" indent="0" algn="ctr">
              <a:buNone/>
              <a:defRPr sz="2800"/>
            </a:lvl3pPr>
            <a:lvl4pPr marL="1306830" lvl="3" indent="0" algn="ctr">
              <a:buNone/>
              <a:defRPr sz="2800"/>
            </a:lvl4pPr>
            <a:lvl5pPr marL="1695450" lvl="4" indent="0" algn="ctr">
              <a:buNone/>
              <a:defRPr sz="2800"/>
            </a:lvl5pPr>
          </a:lstStyle>
          <a:p>
            <a:pPr lvl="0"/>
            <a:r>
              <a:rPr lang="zh-CN" altLang="en-US" noProof="1"/>
              <a:t>单击此处编辑母版副标题样式</a:t>
            </a:r>
          </a:p>
        </p:txBody>
      </p:sp>
      <p:sp>
        <p:nvSpPr>
          <p:cNvPr id="12" name="日期占位符 272387"/>
          <p:cNvSpPr>
            <a:spLocks noGrp="1"/>
          </p:cNvSpPr>
          <p:nvPr>
            <p:ph type="dt" sz="half" idx="2"/>
          </p:nvPr>
        </p:nvSpPr>
        <p:spPr>
          <a:xfrm>
            <a:off x="685800" y="6248400"/>
            <a:ext cx="1905000" cy="457200"/>
          </a:xfrm>
          <a:prstGeom prst="rect">
            <a:avLst/>
          </a:prstGeom>
        </p:spPr>
        <p:txBody>
          <a:bodyPr anchor="t"/>
          <a:lstStyle>
            <a:lvl1pPr>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 name="页脚占位符 272388"/>
          <p:cNvSpPr>
            <a:spLocks noGrp="1"/>
          </p:cNvSpPr>
          <p:nvPr>
            <p:ph type="ftr" sz="quarter" idx="3"/>
          </p:nvPr>
        </p:nvSpPr>
        <p:spPr>
          <a:xfrm>
            <a:off x="3124200" y="6248400"/>
            <a:ext cx="2895600" cy="457200"/>
          </a:xfrm>
          <a:prstGeom prst="rect">
            <a:avLst/>
          </a:prstGeom>
        </p:spPr>
        <p:txBody>
          <a:bodyPr anchor="t"/>
          <a:lstStyle>
            <a:lvl1pPr algn="ctr">
              <a:defRPr sz="1200">
                <a:latin typeface="Verdan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4" name="灯片编号占位符 272389"/>
          <p:cNvSpPr>
            <a:spLocks noGrp="1"/>
          </p:cNvSpPr>
          <p:nvPr>
            <p:ph type="sldNum" sz="quarter" idx="4"/>
          </p:nvPr>
        </p:nvSpPr>
        <p:spPr>
          <a:xfrm>
            <a:off x="6553200" y="6248400"/>
            <a:ext cx="1905000" cy="457200"/>
          </a:xfrm>
          <a:prstGeom prst="rect">
            <a:avLst/>
          </a:prstGeom>
        </p:spPr>
        <p:txBody>
          <a:bodyPr vert="horz" wrap="square" lIns="91440" tIns="45720" rIns="91440" bIns="45720" numCol="1" anchor="t" anchorCtr="0" compatLnSpc="1"/>
          <a:lstStyle/>
          <a:p>
            <a:pPr algn="r">
              <a:buNone/>
            </a:pPr>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566738" y="1752600"/>
            <a:ext cx="3920490" cy="42672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7248" y="1752600"/>
            <a:ext cx="3920490" cy="42672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0FE6FB9-AFAB-40A7-83F4-79AE62636291}" type="datetimeFigureOut">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t>2022/1/3</a:t>
            </a:fld>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566738" y="304800"/>
            <a:ext cx="5890631" cy="57150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0FE6FB9-AFAB-40A7-83F4-79AE62636291}" type="datetimeFigureOut">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t>2022/1/3</a:t>
            </a:fld>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17" Type="http://schemas.openxmlformats.org/officeDocument/2006/relationships/tags" Target="../tags/tag5.xml"/><Relationship Id="rId2" Type="http://schemas.openxmlformats.org/officeDocument/2006/relationships/slideLayout" Target="../slideLayouts/slideLayout15.xml"/><Relationship Id="rId16" Type="http://schemas.openxmlformats.org/officeDocument/2006/relationships/tags" Target="../tags/tag4.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ags" Target="../tags/tag3.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ags" Target="../tags/tag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2.jpe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2.jpeg"/><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60.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theme" Target="../theme/theme6.xml"/><Relationship Id="rId5" Type="http://schemas.openxmlformats.org/officeDocument/2006/relationships/slideLayout" Target="../slideLayouts/slideLayout62.xml"/><Relationship Id="rId4" Type="http://schemas.openxmlformats.org/officeDocument/2006/relationships/slideLayout" Target="../slideLayouts/slideLayout61.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64.xml"/><Relationship Id="rId1" Type="http://schemas.openxmlformats.org/officeDocument/2006/relationships/slideLayout" Target="../slideLayouts/slideLayout63.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67.xml"/><Relationship Id="rId7" Type="http://schemas.openxmlformats.org/officeDocument/2006/relationships/theme" Target="../theme/theme8.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5" Type="http://schemas.openxmlformats.org/officeDocument/2006/relationships/slideLayout" Target="../slideLayouts/slideLayout69.xml"/><Relationship Id="rId4" Type="http://schemas.openxmlformats.org/officeDocument/2006/relationships/slideLayout" Target="../slideLayouts/slideLayout6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image" Target="../media/image1.png"/><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heme" Target="../theme/theme9.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5"/>
        </a:blipFill>
        <a:effectLst/>
      </p:bgPr>
    </p:bg>
    <p:spTree>
      <p:nvGrpSpPr>
        <p:cNvPr id="1" name=""/>
        <p:cNvGrpSpPr/>
        <p:nvPr/>
      </p:nvGrpSpPr>
      <p:grpSpPr>
        <a:xfrm>
          <a:off x="0" y="0"/>
          <a:ext cx="0" cy="0"/>
          <a:chOff x="0" y="0"/>
          <a:chExt cx="0" cy="0"/>
        </a:xfrm>
      </p:grpSpPr>
      <p:sp>
        <p:nvSpPr>
          <p:cNvPr id="3074" name="标题 185345"/>
          <p:cNvSpPr>
            <a:spLocks noGrp="1"/>
          </p:cNvSpPr>
          <p:nvPr>
            <p:ph type="title"/>
          </p:nvPr>
        </p:nvSpPr>
        <p:spPr>
          <a:xfrm>
            <a:off x="574675" y="304800"/>
            <a:ext cx="8001000" cy="1216025"/>
          </a:xfrm>
          <a:prstGeom prst="rect">
            <a:avLst/>
          </a:prstGeom>
          <a:noFill/>
          <a:ln w="9525">
            <a:noFill/>
          </a:ln>
        </p:spPr>
        <p:txBody>
          <a:bodyPr anchor="b" anchorCtr="0"/>
          <a:lstStyle/>
          <a:p>
            <a:pPr lvl="0"/>
            <a:r>
              <a:rPr lang="zh-CN" altLang="en-US" dirty="0"/>
              <a:t>单击此处编辑母版标题样式</a:t>
            </a:r>
          </a:p>
        </p:txBody>
      </p:sp>
      <p:sp>
        <p:nvSpPr>
          <p:cNvPr id="3075" name="文本占位符 185346"/>
          <p:cNvSpPr>
            <a:spLocks noGrp="1"/>
          </p:cNvSpPr>
          <p:nvPr>
            <p:ph type="body"/>
          </p:nvPr>
        </p:nvSpPr>
        <p:spPr>
          <a:xfrm>
            <a:off x="566738" y="1752600"/>
            <a:ext cx="8001000" cy="42672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076" name="任意多边形 185347"/>
          <p:cNvSpPr/>
          <p:nvPr/>
        </p:nvSpPr>
        <p:spPr>
          <a:xfrm>
            <a:off x="609600" y="1566863"/>
            <a:ext cx="7958138" cy="109537"/>
          </a:xfrm>
          <a:custGeom>
            <a:avLst/>
            <a:gdLst/>
            <a:ahLst/>
            <a:cxnLst>
              <a:cxn ang="0">
                <a:pos x="0" y="0"/>
              </a:cxn>
              <a:cxn ang="0">
                <a:pos x="2147483647" y="0"/>
              </a:cxn>
              <a:cxn ang="0">
                <a:pos x="2147483647" y="11998354"/>
              </a:cxn>
              <a:cxn ang="0">
                <a:pos x="0" y="11998354"/>
              </a:cxn>
              <a:cxn ang="0">
                <a:pos x="0" y="0"/>
              </a:cxn>
              <a:cxn ang="0">
                <a:pos x="0" y="0"/>
              </a:cxn>
              <a:cxn ang="0">
                <a:pos x="2147483647" y="0"/>
              </a:cxn>
            </a:cxnLst>
            <a:rect l="0" t="0" r="0" b="0"/>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alpha val="100000"/>
            </a:schemeClr>
          </a:solidFill>
          <a:ln w="9525" cap="flat" cmpd="sng">
            <a:solidFill>
              <a:schemeClr val="accent2">
                <a:alpha val="100000"/>
              </a:schemeClr>
            </a:solidFill>
            <a:prstDash val="solid"/>
            <a:round/>
            <a:headEnd type="none" w="med" len="med"/>
            <a:tailEnd type="none" w="med" len="med"/>
          </a:ln>
        </p:spPr>
        <p:txBody>
          <a:bodyPr/>
          <a:lstStyle/>
          <a:p>
            <a:endParaRPr lang="zh-CN" altLang="en-US"/>
          </a:p>
        </p:txBody>
      </p:sp>
      <p:sp>
        <p:nvSpPr>
          <p:cNvPr id="3077" name="直接连接符 185348"/>
          <p:cNvSpPr/>
          <p:nvPr/>
        </p:nvSpPr>
        <p:spPr>
          <a:xfrm flipV="1">
            <a:off x="609600" y="6172200"/>
            <a:ext cx="7924800" cy="0"/>
          </a:xfrm>
          <a:prstGeom prst="line">
            <a:avLst/>
          </a:prstGeom>
          <a:ln w="3175" cap="flat" cmpd="sng">
            <a:solidFill>
              <a:schemeClr val="accent2"/>
            </a:solidFill>
            <a:prstDash val="solid"/>
            <a:headEnd type="none" w="med" len="med"/>
            <a:tailEnd type="none" w="med" len="med"/>
          </a:ln>
        </p:spPr>
      </p:sp>
      <p:sp>
        <p:nvSpPr>
          <p:cNvPr id="185350" name="日期占位符 185349"/>
          <p:cNvSpPr>
            <a:spLocks noGrp="1"/>
          </p:cNvSpPr>
          <p:nvPr>
            <p:ph type="dt" sz="half" idx="2"/>
          </p:nvPr>
        </p:nvSpPr>
        <p:spPr>
          <a:xfrm>
            <a:off x="609600" y="6245225"/>
            <a:ext cx="1981200" cy="476250"/>
          </a:xfrm>
          <a:prstGeom prst="rect">
            <a:avLst/>
          </a:prstGeom>
          <a:noFill/>
          <a:ln w="9525">
            <a:noFill/>
          </a:ln>
        </p:spPr>
        <p:txBody>
          <a:bodyPr/>
          <a:lstStyle>
            <a:lvl1pPr eaLnBrk="1" hangingPunct="1">
              <a:defRPr sz="1200" b="0" noProof="1">
                <a:latin typeface="Verdan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0FE6FB9-AFAB-40A7-83F4-79AE62636291}" type="datetimeFigureOut">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t>2022/1/3</a:t>
            </a:fld>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85351" name="页脚占位符 185350"/>
          <p:cNvSpPr>
            <a:spLocks noGrp="1"/>
          </p:cNvSpPr>
          <p:nvPr>
            <p:ph type="ftr" sz="quarter" idx="3"/>
          </p:nvPr>
        </p:nvSpPr>
        <p:spPr>
          <a:xfrm>
            <a:off x="3124200" y="6245225"/>
            <a:ext cx="2895600" cy="476250"/>
          </a:xfrm>
          <a:prstGeom prst="rect">
            <a:avLst/>
          </a:prstGeom>
          <a:noFill/>
          <a:ln w="9525">
            <a:noFill/>
          </a:ln>
        </p:spPr>
        <p:txBody>
          <a:bodyPr/>
          <a:lstStyle>
            <a:lvl1pPr algn="ctr" eaLnBrk="1" hangingPunct="1">
              <a:defRPr sz="1200" b="0" noProof="1">
                <a:latin typeface="Verdan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85352" name="灯片编号占位符 185351"/>
          <p:cNvSpPr>
            <a:spLocks noGrp="1"/>
          </p:cNvSpPr>
          <p:nvPr>
            <p:ph type="sldNum" sz="quarter" idx="4"/>
          </p:nvPr>
        </p:nvSpPr>
        <p:spPr>
          <a:xfrm>
            <a:off x="6553200" y="6245225"/>
            <a:ext cx="1981200" cy="476250"/>
          </a:xfrm>
          <a:prstGeom prst="rect">
            <a:avLst/>
          </a:prstGeom>
          <a:noFill/>
          <a:ln w="9525">
            <a:noFill/>
          </a:ln>
        </p:spPr>
        <p:txBody>
          <a:bodyPr vert="horz" wrap="square" lIns="91440" tIns="45720" rIns="91440" bIns="45720" numCol="1" anchor="t" anchorCtr="0" compatLnSpc="1"/>
          <a:lstStyle>
            <a:lvl1pPr algn="r">
              <a:defRPr sz="1200" b="0">
                <a:latin typeface="Verdana" panose="020B0604030504040204" pitchFamily="34" charset="0"/>
              </a:defRPr>
            </a:lvl1p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pic>
        <p:nvPicPr>
          <p:cNvPr id="3081" name="Picture 7" descr="模版002"/>
          <p:cNvPicPr>
            <a:picLocks noChangeAspect="1"/>
          </p:cNvPicPr>
          <p:nvPr userDrawn="1"/>
        </p:nvPicPr>
        <p:blipFill>
          <a:blip r:embed="rId16"/>
          <a:stretch>
            <a:fillRect/>
          </a:stretch>
        </p:blipFill>
        <p:spPr>
          <a:xfrm>
            <a:off x="0" y="0"/>
            <a:ext cx="9144000"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lvl="1"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lvl="2"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lvl="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lvl="4"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456300" y="608400"/>
            <a:ext cx="82269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456300" y="1490400"/>
            <a:ext cx="82269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459000" y="6314400"/>
            <a:ext cx="2025000" cy="316800"/>
          </a:xfrm>
          <a:prstGeom prst="rect">
            <a:avLst/>
          </a:prstGeom>
        </p:spPr>
        <p:txBody>
          <a:bodyPr vert="horz" lIns="91440" tIns="45720" rIns="91440" bIns="45720" rtlCol="0" anchor="ctr">
            <a:normAutofit/>
          </a:bodyPr>
          <a:lstStyle>
            <a:lvl1pPr algn="l">
              <a:defRPr sz="75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2022/1/3</a:t>
            </a:fld>
            <a:endParaRPr lang="zh-CN" altLang="en-US"/>
          </a:p>
        </p:txBody>
      </p:sp>
      <p:sp>
        <p:nvSpPr>
          <p:cNvPr id="5" name="页脚占位符 4"/>
          <p:cNvSpPr>
            <a:spLocks noGrp="1"/>
          </p:cNvSpPr>
          <p:nvPr>
            <p:ph type="ftr" sz="quarter" idx="3"/>
            <p:custDataLst>
              <p:tags r:id="rId17"/>
            </p:custDataLst>
          </p:nvPr>
        </p:nvSpPr>
        <p:spPr>
          <a:xfrm>
            <a:off x="3087000" y="6314400"/>
            <a:ext cx="2970000" cy="316800"/>
          </a:xfrm>
          <a:prstGeom prst="rect">
            <a:avLst/>
          </a:prstGeom>
        </p:spPr>
        <p:txBody>
          <a:bodyPr vert="horz" lIns="91440" tIns="45720" rIns="91440" bIns="45720" rtlCol="0" anchor="ctr">
            <a:normAutofit/>
          </a:bodyPr>
          <a:lstStyle>
            <a:lvl1pPr algn="ctr">
              <a:defRPr sz="75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6658200" y="6314400"/>
            <a:ext cx="2025000" cy="316800"/>
          </a:xfrm>
          <a:prstGeom prst="rect">
            <a:avLst/>
          </a:prstGeom>
        </p:spPr>
        <p:txBody>
          <a:bodyPr vert="horz" lIns="91440" tIns="45720" rIns="91440" bIns="45720" rtlCol="0" anchor="ctr">
            <a:normAutofit/>
          </a:bodyPr>
          <a:lstStyle>
            <a:lvl1pPr algn="r">
              <a:defRPr sz="75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35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514350" indent="-171450" algn="l" defTabSz="685800" rtl="0" eaLnBrk="1" fontAlgn="auto" latinLnBrk="0" hangingPunct="1">
        <a:lnSpc>
          <a:spcPct val="120000"/>
        </a:lnSpc>
        <a:spcBef>
          <a:spcPts val="0"/>
        </a:spcBef>
        <a:spcAft>
          <a:spcPts val="600"/>
        </a:spcAft>
        <a:buFont typeface="Arial" panose="020B0604020202020204" pitchFamily="34" charset="0"/>
        <a:buChar char="●"/>
        <a:tabLst>
          <a:tab pos="1207135" algn="l"/>
          <a:tab pos="1207135" algn="l"/>
          <a:tab pos="1207135" algn="l"/>
          <a:tab pos="1207135" algn="l"/>
        </a:tabLst>
        <a:defRPr sz="12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857250" indent="-171450" algn="l" defTabSz="685800" rtl="0" eaLnBrk="1" fontAlgn="auto" latinLnBrk="0" hangingPunct="1">
        <a:lnSpc>
          <a:spcPct val="120000"/>
        </a:lnSpc>
        <a:spcBef>
          <a:spcPts val="0"/>
        </a:spcBef>
        <a:spcAft>
          <a:spcPts val="600"/>
        </a:spcAft>
        <a:buFont typeface="Arial" panose="020B0604020202020204" pitchFamily="34" charset="0"/>
        <a:buChar char="●"/>
        <a:defRPr sz="12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200150" indent="-171450" algn="l" defTabSz="685800" rtl="0" eaLnBrk="1" fontAlgn="auto" latinLnBrk="0" hangingPunct="1">
        <a:lnSpc>
          <a:spcPct val="120000"/>
        </a:lnSpc>
        <a:spcBef>
          <a:spcPts val="0"/>
        </a:spcBef>
        <a:spcAft>
          <a:spcPts val="300"/>
        </a:spcAft>
        <a:buFont typeface="Wingdings" panose="05000000000000000000" charset="0"/>
        <a:buChar char=""/>
        <a:defRPr sz="105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543050" indent="-171450" algn="l" defTabSz="685800" rtl="0" eaLnBrk="1" fontAlgn="auto" latinLnBrk="0" hangingPunct="1">
        <a:lnSpc>
          <a:spcPct val="120000"/>
        </a:lnSpc>
        <a:spcBef>
          <a:spcPts val="0"/>
        </a:spcBef>
        <a:spcAft>
          <a:spcPts val="300"/>
        </a:spcAft>
        <a:buFont typeface="Arial" panose="020B0604020202020204" pitchFamily="34" charset="0"/>
        <a:buChar char="•"/>
        <a:defRPr sz="105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3"/>
        </a:blipFill>
        <a:effectLst/>
      </p:bgPr>
    </p:bg>
    <p:spTree>
      <p:nvGrpSpPr>
        <p:cNvPr id="1" name=""/>
        <p:cNvGrpSpPr/>
        <p:nvPr/>
      </p:nvGrpSpPr>
      <p:grpSpPr>
        <a:xfrm>
          <a:off x="0" y="0"/>
          <a:ext cx="0" cy="0"/>
          <a:chOff x="0" y="0"/>
          <a:chExt cx="0" cy="0"/>
        </a:xfrm>
      </p:grpSpPr>
      <p:sp>
        <p:nvSpPr>
          <p:cNvPr id="4098" name="标题 187393"/>
          <p:cNvSpPr>
            <a:spLocks noGrp="1"/>
          </p:cNvSpPr>
          <p:nvPr>
            <p:ph type="title"/>
          </p:nvPr>
        </p:nvSpPr>
        <p:spPr>
          <a:xfrm>
            <a:off x="574675" y="304800"/>
            <a:ext cx="8001000" cy="1216025"/>
          </a:xfrm>
          <a:prstGeom prst="rect">
            <a:avLst/>
          </a:prstGeom>
          <a:noFill/>
          <a:ln w="9525">
            <a:noFill/>
          </a:ln>
        </p:spPr>
        <p:txBody>
          <a:bodyPr anchor="b" anchorCtr="0"/>
          <a:lstStyle/>
          <a:p>
            <a:pPr lvl="0"/>
            <a:r>
              <a:rPr lang="zh-CN" altLang="en-US" dirty="0"/>
              <a:t>单击此处编辑母版标题样式</a:t>
            </a:r>
          </a:p>
        </p:txBody>
      </p:sp>
      <p:sp>
        <p:nvSpPr>
          <p:cNvPr id="4099" name="文本占位符 187394"/>
          <p:cNvSpPr>
            <a:spLocks noGrp="1"/>
          </p:cNvSpPr>
          <p:nvPr>
            <p:ph type="body"/>
          </p:nvPr>
        </p:nvSpPr>
        <p:spPr>
          <a:xfrm>
            <a:off x="566738" y="1752600"/>
            <a:ext cx="8001000" cy="42672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100" name="任意多边形 187395"/>
          <p:cNvSpPr/>
          <p:nvPr/>
        </p:nvSpPr>
        <p:spPr>
          <a:xfrm>
            <a:off x="609600" y="1566863"/>
            <a:ext cx="7958138" cy="109537"/>
          </a:xfrm>
          <a:custGeom>
            <a:avLst/>
            <a:gdLst/>
            <a:ahLst/>
            <a:cxnLst>
              <a:cxn ang="0">
                <a:pos x="0" y="0"/>
              </a:cxn>
              <a:cxn ang="0">
                <a:pos x="2147483647" y="0"/>
              </a:cxn>
              <a:cxn ang="0">
                <a:pos x="2147483647" y="11998354"/>
              </a:cxn>
              <a:cxn ang="0">
                <a:pos x="0" y="11998354"/>
              </a:cxn>
              <a:cxn ang="0">
                <a:pos x="0" y="0"/>
              </a:cxn>
              <a:cxn ang="0">
                <a:pos x="0" y="0"/>
              </a:cxn>
              <a:cxn ang="0">
                <a:pos x="2147483647" y="0"/>
              </a:cxn>
            </a:cxnLst>
            <a:rect l="0" t="0" r="0" b="0"/>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alpha val="100000"/>
            </a:schemeClr>
          </a:solidFill>
          <a:ln w="9525" cap="flat" cmpd="sng">
            <a:solidFill>
              <a:schemeClr val="accent2">
                <a:alpha val="100000"/>
              </a:schemeClr>
            </a:solidFill>
            <a:prstDash val="solid"/>
            <a:round/>
            <a:headEnd type="none" w="med" len="med"/>
            <a:tailEnd type="none" w="med" len="med"/>
          </a:ln>
        </p:spPr>
        <p:txBody>
          <a:bodyPr/>
          <a:lstStyle/>
          <a:p>
            <a:endParaRPr lang="zh-CN" altLang="en-US"/>
          </a:p>
        </p:txBody>
      </p:sp>
      <p:sp>
        <p:nvSpPr>
          <p:cNvPr id="4101" name="直接连接符 187396"/>
          <p:cNvSpPr/>
          <p:nvPr/>
        </p:nvSpPr>
        <p:spPr>
          <a:xfrm flipV="1">
            <a:off x="609600" y="6172200"/>
            <a:ext cx="7924800" cy="0"/>
          </a:xfrm>
          <a:prstGeom prst="line">
            <a:avLst/>
          </a:prstGeom>
          <a:ln w="3175" cap="flat" cmpd="sng">
            <a:solidFill>
              <a:schemeClr val="accent2"/>
            </a:solidFill>
            <a:prstDash val="solid"/>
            <a:headEnd type="none" w="med" len="med"/>
            <a:tailEnd type="none" w="med" len="med"/>
          </a:ln>
        </p:spPr>
      </p:sp>
      <p:sp>
        <p:nvSpPr>
          <p:cNvPr id="187398" name="日期占位符 187397"/>
          <p:cNvSpPr>
            <a:spLocks noGrp="1"/>
          </p:cNvSpPr>
          <p:nvPr>
            <p:ph type="dt" sz="half" idx="2"/>
          </p:nvPr>
        </p:nvSpPr>
        <p:spPr>
          <a:xfrm>
            <a:off x="609600" y="6245225"/>
            <a:ext cx="1981200" cy="476250"/>
          </a:xfrm>
          <a:prstGeom prst="rect">
            <a:avLst/>
          </a:prstGeom>
          <a:noFill/>
          <a:ln w="9525">
            <a:noFill/>
          </a:ln>
        </p:spPr>
        <p:txBody>
          <a:bodyPr/>
          <a:lstStyle>
            <a:lvl1pPr eaLnBrk="1" hangingPunct="1">
              <a:defRPr sz="1200" b="0" noProof="1">
                <a:latin typeface="Verdan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18AAC9D9-EBC9-48A1-8F70-4DE887B73F25}" type="datetimeFigureOut">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t>2022/1/3</a:t>
            </a:fld>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87399" name="页脚占位符 187398"/>
          <p:cNvSpPr>
            <a:spLocks noGrp="1"/>
          </p:cNvSpPr>
          <p:nvPr>
            <p:ph type="ftr" sz="quarter" idx="3"/>
          </p:nvPr>
        </p:nvSpPr>
        <p:spPr>
          <a:xfrm>
            <a:off x="3124200" y="6245225"/>
            <a:ext cx="2895600" cy="476250"/>
          </a:xfrm>
          <a:prstGeom prst="rect">
            <a:avLst/>
          </a:prstGeom>
          <a:noFill/>
          <a:ln w="9525">
            <a:noFill/>
          </a:ln>
        </p:spPr>
        <p:txBody>
          <a:bodyPr/>
          <a:lstStyle>
            <a:lvl1pPr algn="ctr" eaLnBrk="1" hangingPunct="1">
              <a:defRPr sz="1200" b="0" noProof="1">
                <a:latin typeface="Verdan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87400" name="灯片编号占位符 187399"/>
          <p:cNvSpPr>
            <a:spLocks noGrp="1"/>
          </p:cNvSpPr>
          <p:nvPr>
            <p:ph type="sldNum" sz="quarter" idx="4"/>
          </p:nvPr>
        </p:nvSpPr>
        <p:spPr>
          <a:xfrm>
            <a:off x="6553200" y="6245225"/>
            <a:ext cx="1981200" cy="476250"/>
          </a:xfrm>
          <a:prstGeom prst="rect">
            <a:avLst/>
          </a:prstGeom>
          <a:noFill/>
          <a:ln w="9525">
            <a:noFill/>
          </a:ln>
        </p:spPr>
        <p:txBody>
          <a:bodyPr vert="horz" wrap="square" lIns="91440" tIns="45720" rIns="91440" bIns="45720" numCol="1" anchor="t" anchorCtr="0" compatLnSpc="1"/>
          <a:lstStyle>
            <a:lvl1pPr algn="r">
              <a:defRPr sz="1200" b="0">
                <a:latin typeface="Verdana" panose="020B0604030504040204" pitchFamily="34" charset="0"/>
              </a:defRPr>
            </a:lvl1p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pic>
        <p:nvPicPr>
          <p:cNvPr id="4105" name="Picture 7" descr="模版002"/>
          <p:cNvPicPr>
            <a:picLocks noChangeAspect="1"/>
          </p:cNvPicPr>
          <p:nvPr userDrawn="1"/>
        </p:nvPicPr>
        <p:blipFill>
          <a:blip r:embed="rId14"/>
          <a:stretch>
            <a:fillRect/>
          </a:stretch>
        </p:blipFill>
        <p:spPr>
          <a:xfrm>
            <a:off x="0" y="0"/>
            <a:ext cx="9144000"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lvl="1"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lvl="2"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lvl="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lvl="4"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7" descr="模版002"/>
          <p:cNvPicPr>
            <a:picLocks noChangeAspect="1"/>
          </p:cNvPicPr>
          <p:nvPr/>
        </p:nvPicPr>
        <p:blipFill>
          <a:blip r:embed="rId13"/>
          <a:stretch>
            <a:fillRect/>
          </a:stretch>
        </p:blipFill>
        <p:spPr>
          <a:xfrm>
            <a:off x="0" y="0"/>
            <a:ext cx="9144000" cy="6858000"/>
          </a:xfrm>
          <a:prstGeom prst="rect">
            <a:avLst/>
          </a:prstGeom>
          <a:noFill/>
          <a:ln w="9525">
            <a:noFill/>
          </a:ln>
        </p:spPr>
      </p:pic>
      <p:sp>
        <p:nvSpPr>
          <p:cNvPr id="5123" name="Rectangle 2"/>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dirty="0"/>
              <a:t>单击此处编辑母版标题样式</a:t>
            </a:r>
          </a:p>
        </p:txBody>
      </p:sp>
      <p:sp>
        <p:nvSpPr>
          <p:cNvPr id="5124" name="Rectangle 3"/>
          <p:cNvSpPr>
            <a:spLocks noGrp="1"/>
          </p:cNvSpPr>
          <p:nvPr>
            <p:ph type="body"/>
          </p:nvPr>
        </p:nvSpPr>
        <p:spPr>
          <a:xfrm>
            <a:off x="457200" y="1600200"/>
            <a:ext cx="82296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2358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kumimoji="0" sz="1400" b="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2358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kumimoji="0" sz="1400" b="0">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2359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b="0">
                <a:latin typeface="Arial" panose="020B0604020202020204" pitchFamily="34" charset="0"/>
              </a:defRPr>
            </a:lvl1pPr>
          </a:lstStyle>
          <a:p>
            <a:pPr lvl="0" eaLnBrk="1" hangingPunct="1">
              <a:buNone/>
            </a:pPr>
            <a:fld id="{9A0DB2DC-4C9A-4742-B13C-FB6460FD3503}" type="slidenum">
              <a:rPr lang="en-US" altLang="zh-CN" dirty="0"/>
              <a:t>‹#›</a:t>
            </a:fld>
            <a:endParaRPr lang="en-US" altLang="zh-CN" dirty="0">
              <a:latin typeface="Times New Roman" panose="02020603050405020304" pitchFamily="18" charset="0"/>
            </a:endParaRPr>
          </a:p>
        </p:txBody>
      </p:sp>
      <p:pic>
        <p:nvPicPr>
          <p:cNvPr id="5128" name="Picture 112" descr="模版002"/>
          <p:cNvPicPr>
            <a:picLocks noChangeAspect="1"/>
          </p:cNvPicPr>
          <p:nvPr userDrawn="1"/>
        </p:nvPicPr>
        <p:blipFill>
          <a:blip r:embed="rId13"/>
          <a:stretch>
            <a:fillRect/>
          </a:stretch>
        </p:blipFill>
        <p:spPr>
          <a:xfrm>
            <a:off x="0" y="0"/>
            <a:ext cx="9144000"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46" name="组合 192513"/>
          <p:cNvGrpSpPr/>
          <p:nvPr/>
        </p:nvGrpSpPr>
        <p:grpSpPr>
          <a:xfrm>
            <a:off x="1071563" y="304800"/>
            <a:ext cx="7615237" cy="1106488"/>
            <a:chOff x="675" y="192"/>
            <a:chExt cx="4797" cy="697"/>
          </a:xfrm>
        </p:grpSpPr>
        <p:sp>
          <p:nvSpPr>
            <p:cNvPr id="6153" name="椭圆 192514"/>
            <p:cNvSpPr>
              <a:spLocks noChangeArrowheads="1"/>
            </p:cNvSpPr>
            <p:nvPr/>
          </p:nvSpPr>
          <p:spPr bwMode="auto">
            <a:xfrm flipH="1">
              <a:off x="3067" y="192"/>
              <a:ext cx="696" cy="696"/>
            </a:xfrm>
            <a:prstGeom prst="ellipse">
              <a:avLst/>
            </a:prstGeom>
            <a:solidFill>
              <a:schemeClr val="accent2"/>
            </a:solidFill>
            <a:ln>
              <a:noFill/>
            </a:ln>
            <a:extLst>
              <a:ext uri="{91240B29-F687-4F45-9708-019B960494DF}">
                <a14:hiddenLine xmlns:a14="http://schemas.microsoft.com/office/drawing/2010/main" w="28575">
                  <a:solidFill>
                    <a:srgbClr val="000000"/>
                  </a:solidFill>
                  <a:rou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54" name="椭圆 192515"/>
            <p:cNvSpPr>
              <a:spLocks noChangeArrowheads="1"/>
            </p:cNvSpPr>
            <p:nvPr/>
          </p:nvSpPr>
          <p:spPr bwMode="auto">
            <a:xfrm flipH="1">
              <a:off x="4777" y="192"/>
              <a:ext cx="695" cy="696"/>
            </a:xfrm>
            <a:prstGeom prst="ellipse">
              <a:avLst/>
            </a:prstGeom>
            <a:solidFill>
              <a:schemeClr val="accent2"/>
            </a:solidFill>
            <a:ln>
              <a:noFill/>
            </a:ln>
            <a:extLst>
              <a:ext uri="{91240B29-F687-4F45-9708-019B960494DF}">
                <a14:hiddenLine xmlns:a14="http://schemas.microsoft.com/office/drawing/2010/main" w="28575">
                  <a:solidFill>
                    <a:srgbClr val="000000"/>
                  </a:solidFill>
                  <a:rou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55" name="椭圆 192516"/>
            <p:cNvSpPr>
              <a:spLocks noChangeArrowheads="1"/>
            </p:cNvSpPr>
            <p:nvPr/>
          </p:nvSpPr>
          <p:spPr bwMode="auto">
            <a:xfrm flipH="1">
              <a:off x="675" y="193"/>
              <a:ext cx="695" cy="696"/>
            </a:xfrm>
            <a:prstGeom prst="ellipse">
              <a:avLst/>
            </a:prstGeom>
            <a:solidFill>
              <a:schemeClr val="accent2"/>
            </a:solidFill>
            <a:ln>
              <a:noFill/>
            </a:ln>
            <a:extLst>
              <a:ext uri="{91240B29-F687-4F45-9708-019B960494DF}">
                <a14:hiddenLine xmlns:a14="http://schemas.microsoft.com/office/drawing/2010/main" w="28575">
                  <a:solidFill>
                    <a:srgbClr val="000000"/>
                  </a:solidFill>
                  <a:rou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 name="椭圆 192517"/>
            <p:cNvSpPr>
              <a:spLocks noChangeArrowheads="1"/>
            </p:cNvSpPr>
            <p:nvPr/>
          </p:nvSpPr>
          <p:spPr bwMode="auto">
            <a:xfrm flipH="1">
              <a:off x="3984" y="192"/>
              <a:ext cx="695" cy="696"/>
            </a:xfrm>
            <a:prstGeom prst="ellipse">
              <a:avLst/>
            </a:prstGeom>
            <a:noFill/>
            <a:ln w="28575">
              <a:solidFill>
                <a:schemeClr val="accent2"/>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椭圆 192518"/>
            <p:cNvSpPr>
              <a:spLocks noChangeArrowheads="1"/>
            </p:cNvSpPr>
            <p:nvPr/>
          </p:nvSpPr>
          <p:spPr bwMode="auto">
            <a:xfrm flipH="1">
              <a:off x="1486" y="192"/>
              <a:ext cx="695" cy="696"/>
            </a:xfrm>
            <a:prstGeom prst="ellipse">
              <a:avLst/>
            </a:prstGeom>
            <a:noFill/>
            <a:ln w="28575">
              <a:solidFill>
                <a:schemeClr val="accent2"/>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6147" name="文本占位符 192519"/>
          <p:cNvSpPr>
            <a:spLocks noGrp="1"/>
          </p:cNvSpPr>
          <p:nvPr>
            <p:ph type="body"/>
          </p:nvPr>
        </p:nvSpPr>
        <p:spPr>
          <a:xfrm>
            <a:off x="457200" y="1600200"/>
            <a:ext cx="8229600" cy="453072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92521" name="日期占位符 192520"/>
          <p:cNvSpPr>
            <a:spLocks noGrp="1"/>
          </p:cNvSpPr>
          <p:nvPr>
            <p:ph type="dt" sz="half" idx="2"/>
          </p:nvPr>
        </p:nvSpPr>
        <p:spPr>
          <a:xfrm>
            <a:off x="457200" y="6248400"/>
            <a:ext cx="2133600" cy="457200"/>
          </a:xfrm>
          <a:prstGeom prst="rect">
            <a:avLst/>
          </a:prstGeom>
          <a:noFill/>
          <a:ln w="9525">
            <a:noFill/>
          </a:ln>
        </p:spPr>
        <p:txBody>
          <a:bodyPr/>
          <a:lstStyle>
            <a:lvl1pPr eaLnBrk="1" hangingPunct="1">
              <a:defRPr sz="1000" b="0" noProof="1">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29FC1D8-5C24-4BDD-AE10-A035A6CAD658}" type="datetimeFigureOut">
              <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2022/1/3</a:t>
            </a:fld>
            <a:endPar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2522" name="页脚占位符 192521"/>
          <p:cNvSpPr>
            <a:spLocks noGrp="1"/>
          </p:cNvSpPr>
          <p:nvPr>
            <p:ph type="ftr" sz="quarter" idx="3"/>
          </p:nvPr>
        </p:nvSpPr>
        <p:spPr>
          <a:xfrm>
            <a:off x="3124200" y="6248400"/>
            <a:ext cx="2895600" cy="457200"/>
          </a:xfrm>
          <a:prstGeom prst="rect">
            <a:avLst/>
          </a:prstGeom>
          <a:noFill/>
          <a:ln w="9525">
            <a:noFill/>
          </a:ln>
        </p:spPr>
        <p:txBody>
          <a:bodyPr/>
          <a:lstStyle>
            <a:lvl1pPr algn="ctr" eaLnBrk="1" hangingPunct="1">
              <a:defRPr sz="1000" b="0" noProof="1">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2523" name="灯片编号占位符 192522"/>
          <p:cNvSpPr>
            <a:spLocks noGrp="1"/>
          </p:cNvSpPr>
          <p:nvPr>
            <p:ph type="sldNum" sz="quarter" idx="4"/>
          </p:nvPr>
        </p:nvSpPr>
        <p:spPr>
          <a:xfrm>
            <a:off x="6553200" y="6248400"/>
            <a:ext cx="2133600" cy="457200"/>
          </a:xfrm>
          <a:prstGeom prst="rect">
            <a:avLst/>
          </a:prstGeom>
          <a:noFill/>
          <a:ln w="9525">
            <a:noFill/>
          </a:ln>
        </p:spPr>
        <p:txBody>
          <a:bodyPr vert="horz" wrap="square" lIns="91440" tIns="45720" rIns="91440" bIns="45720" numCol="1" anchor="t" anchorCtr="0" compatLnSpc="1"/>
          <a:lstStyle>
            <a:lvl1pPr algn="r">
              <a:defRPr sz="1000" b="0">
                <a:latin typeface="Arial" panose="020B0604020202020204" pitchFamily="34" charset="0"/>
              </a:defRPr>
            </a:lvl1p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sp>
        <p:nvSpPr>
          <p:cNvPr id="6151" name="标题 192523"/>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dirty="0"/>
              <a:t>单击此处编辑母版标题样式</a:t>
            </a:r>
          </a:p>
        </p:txBody>
      </p:sp>
      <p:pic>
        <p:nvPicPr>
          <p:cNvPr id="6152" name="Picture 112" descr="模版002"/>
          <p:cNvPicPr>
            <a:picLocks noChangeAspect="1"/>
          </p:cNvPicPr>
          <p:nvPr userDrawn="1"/>
        </p:nvPicPr>
        <p:blipFill>
          <a:blip r:embed="rId13"/>
          <a:stretch>
            <a:fillRect/>
          </a:stretch>
        </p:blipFill>
        <p:spPr>
          <a:xfrm>
            <a:off x="0" y="0"/>
            <a:ext cx="9144000"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sldNum="0"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accent1"/>
        </a:buClr>
        <a:buFont typeface="Wingdings" panose="05000000000000000000" pitchFamily="2" charset="2"/>
        <a:buChar char="¡"/>
        <a:defRPr sz="27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accent1"/>
        </a:buClr>
        <a:buFont typeface="Wingdings" panose="05000000000000000000" pitchFamily="2" charset="2"/>
        <a:buChar char="l"/>
        <a:defRPr sz="23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1"/>
        </a:buClr>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3"/>
          <p:cNvSpPr>
            <a:spLocks noGrp="1"/>
          </p:cNvSpPr>
          <p:nvPr>
            <p:ph type="body"/>
          </p:nvPr>
        </p:nvSpPr>
        <p:spPr>
          <a:xfrm>
            <a:off x="496888" y="1116013"/>
            <a:ext cx="8251825" cy="5472112"/>
          </a:xfrm>
          <a:prstGeom prst="rect">
            <a:avLst/>
          </a:prstGeom>
          <a:noFill/>
          <a:ln w="9525">
            <a:noFill/>
          </a:ln>
        </p:spPr>
        <p:txBody>
          <a:bodyPr/>
          <a:lstStyle/>
          <a:p>
            <a:pPr lvl="0"/>
            <a:r>
              <a:rPr lang="zh-CN" altLang="en-US" dirty="0"/>
              <a:t>单击以编辑母版文本样式</a:t>
            </a:r>
          </a:p>
        </p:txBody>
      </p:sp>
      <p:cxnSp>
        <p:nvCxnSpPr>
          <p:cNvPr id="7171" name="直接连接符 9"/>
          <p:cNvCxnSpPr/>
          <p:nvPr userDrawn="1"/>
        </p:nvCxnSpPr>
        <p:spPr>
          <a:xfrm>
            <a:off x="0" y="6357938"/>
            <a:ext cx="9144000" cy="71437"/>
          </a:xfrm>
          <a:prstGeom prst="line">
            <a:avLst/>
          </a:prstGeom>
          <a:ln w="9525">
            <a:noFill/>
          </a:ln>
        </p:spPr>
      </p:cxnSp>
      <p:sp>
        <p:nvSpPr>
          <p:cNvPr id="10" name="矩形 9"/>
          <p:cNvSpPr/>
          <p:nvPr/>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11" name="矩形 10"/>
          <p:cNvSpPr/>
          <p:nvPr/>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grpSp>
        <p:nvGrpSpPr>
          <p:cNvPr id="2" name="组合 1"/>
          <p:cNvGrpSpPr/>
          <p:nvPr/>
        </p:nvGrpSpPr>
        <p:grpSpPr>
          <a:xfrm>
            <a:off x="115626" y="404655"/>
            <a:ext cx="617412" cy="174615"/>
            <a:chOff x="384175" y="480608"/>
            <a:chExt cx="348872" cy="98663"/>
          </a:xfrm>
          <a:solidFill>
            <a:srgbClr val="76AEDD"/>
          </a:solidFill>
        </p:grpSpPr>
        <p:sp>
          <p:nvSpPr>
            <p:cNvPr id="12" name="等腰三角形 11">
              <a:hlinkClick r:id="" action="ppaction://hlinkshowjump?jump=previousslide"/>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13" name="等腰三角形 12">
              <a:hlinkClick r:id="" action="ppaction://hlinkshowjump?jump=previousslide"/>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14" name="等腰三角形 13">
              <a:hlinkClick r:id="" action="ppaction://hlinkshowjump?jump=previousslide"/>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grpSp>
      <p:sp>
        <p:nvSpPr>
          <p:cNvPr id="7175" name="Rectangle 2"/>
          <p:cNvSpPr>
            <a:spLocks noGrp="1"/>
          </p:cNvSpPr>
          <p:nvPr>
            <p:ph type="title"/>
          </p:nvPr>
        </p:nvSpPr>
        <p:spPr>
          <a:xfrm>
            <a:off x="844550" y="260350"/>
            <a:ext cx="6400800" cy="457200"/>
          </a:xfrm>
          <a:prstGeom prst="rect">
            <a:avLst/>
          </a:prstGeom>
          <a:noFill/>
          <a:ln w="9525">
            <a:noFill/>
          </a:ln>
        </p:spPr>
        <p:txBody>
          <a:bodyPr anchor="ctr" anchorCtr="0"/>
          <a:lstStyle/>
          <a:p>
            <a:pPr lvl="0"/>
            <a:r>
              <a:rPr lang="en-US" altLang="zh-CN" dirty="0"/>
              <a:t>单击以编辑</a:t>
            </a:r>
            <a:r>
              <a:rPr lang="en-US" altLang="en-US" dirty="0"/>
              <a:t>母版标题样式</a:t>
            </a:r>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Lst>
  <p:hf sldNum="0" hdr="0" ftr="0" dt="0"/>
  <p:txStyles>
    <p:titleStyle>
      <a:lvl1pPr algn="l" rtl="0" eaLnBrk="0" fontAlgn="base" hangingPunct="0">
        <a:spcBef>
          <a:spcPct val="0"/>
        </a:spcBef>
        <a:spcAft>
          <a:spcPct val="0"/>
        </a:spcAft>
        <a:defRPr sz="2800">
          <a:solidFill>
            <a:schemeClr val="bg1"/>
          </a:solidFill>
          <a:latin typeface="+mj-lt"/>
          <a:ea typeface="微软雅黑" panose="020B0503020204020204" pitchFamily="34" charset="-122"/>
          <a:cs typeface="+mj-cs"/>
        </a:defRPr>
      </a:lvl1pPr>
      <a:lvl2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2pPr>
      <a:lvl3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3pPr>
      <a:lvl4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4pPr>
      <a:lvl5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5pPr>
      <a:lvl6pPr marL="4572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itchFamily="49" charset="-122"/>
        </a:defRPr>
      </a:lvl6pPr>
      <a:lvl7pPr marL="9144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itchFamily="49" charset="-122"/>
        </a:defRPr>
      </a:lvl7pPr>
      <a:lvl8pPr marL="13716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itchFamily="49" charset="-122"/>
        </a:defRPr>
      </a:lvl8pPr>
      <a:lvl9pPr marL="18288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itchFamily="49" charset="-122"/>
        </a:defRPr>
      </a:lvl9pPr>
    </p:titleStyle>
    <p:bodyStyle>
      <a:lvl1pPr marL="342900" indent="195580"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lnSpc>
          <a:spcPct val="130000"/>
        </a:lnSpc>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lnSpc>
          <a:spcPct val="130000"/>
        </a:lnSpc>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lnSpc>
          <a:spcPct val="130000"/>
        </a:lnSpc>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07"/>
          <p:cNvSpPr>
            <a:spLocks noGrp="1"/>
          </p:cNvSpPr>
          <p:nvPr>
            <p:ph type="body"/>
          </p:nvPr>
        </p:nvSpPr>
        <p:spPr>
          <a:xfrm>
            <a:off x="809625" y="2214563"/>
            <a:ext cx="7958138" cy="3881437"/>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195" name="Rectangle 111"/>
          <p:cNvSpPr>
            <a:spLocks noGrp="1"/>
          </p:cNvSpPr>
          <p:nvPr>
            <p:ph type="title"/>
          </p:nvPr>
        </p:nvSpPr>
        <p:spPr>
          <a:xfrm>
            <a:off x="1371600" y="228600"/>
            <a:ext cx="7378700" cy="838200"/>
          </a:xfrm>
          <a:prstGeom prst="rect">
            <a:avLst/>
          </a:prstGeom>
          <a:noFill/>
          <a:ln w="9525">
            <a:noFill/>
          </a:ln>
        </p:spPr>
        <p:txBody>
          <a:bodyPr anchor="ctr" anchorCtr="0"/>
          <a:lstStyle/>
          <a:p>
            <a:pPr lvl="0"/>
            <a:r>
              <a:rPr lang="zh-CN" altLang="en-US" dirty="0"/>
              <a:t>单击此处编辑母版标题样式</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Lst>
  <p:hf sldNum="0" hdr="0" ftr="0" dt="0"/>
  <p:txStyles>
    <p:titleStyle>
      <a:lvl1pPr algn="ctr" rtl="0" eaLnBrk="0" fontAlgn="base" hangingPunct="0">
        <a:lnSpc>
          <a:spcPct val="85000"/>
        </a:lnSpc>
        <a:spcBef>
          <a:spcPct val="0"/>
        </a:spcBef>
        <a:spcAft>
          <a:spcPct val="0"/>
        </a:spcAft>
        <a:defRPr sz="4800">
          <a:solidFill>
            <a:schemeClr val="tx2"/>
          </a:solidFill>
          <a:latin typeface="+mj-lt"/>
          <a:ea typeface="+mj-ea"/>
          <a:cs typeface="+mj-cs"/>
        </a:defRPr>
      </a:lvl1pPr>
      <a:lvl2pPr algn="ctr" rtl="0" eaLnBrk="0" fontAlgn="base" hangingPunct="0">
        <a:lnSpc>
          <a:spcPct val="85000"/>
        </a:lnSpc>
        <a:spcBef>
          <a:spcPct val="0"/>
        </a:spcBef>
        <a:spcAft>
          <a:spcPct val="0"/>
        </a:spcAft>
        <a:defRPr sz="4800">
          <a:solidFill>
            <a:schemeClr val="tx2"/>
          </a:solidFill>
          <a:latin typeface="Times New Roman" panose="02020603050405020304" pitchFamily="18" charset="0"/>
          <a:ea typeface="华文新魏" panose="02010800040101010101" pitchFamily="2" charset="-122"/>
        </a:defRPr>
      </a:lvl2pPr>
      <a:lvl3pPr algn="ctr" rtl="0" eaLnBrk="0" fontAlgn="base" hangingPunct="0">
        <a:lnSpc>
          <a:spcPct val="85000"/>
        </a:lnSpc>
        <a:spcBef>
          <a:spcPct val="0"/>
        </a:spcBef>
        <a:spcAft>
          <a:spcPct val="0"/>
        </a:spcAft>
        <a:defRPr sz="4800">
          <a:solidFill>
            <a:schemeClr val="tx2"/>
          </a:solidFill>
          <a:latin typeface="Times New Roman" panose="02020603050405020304" pitchFamily="18" charset="0"/>
          <a:ea typeface="华文新魏" panose="02010800040101010101" pitchFamily="2" charset="-122"/>
        </a:defRPr>
      </a:lvl3pPr>
      <a:lvl4pPr algn="ctr" rtl="0" eaLnBrk="0" fontAlgn="base" hangingPunct="0">
        <a:lnSpc>
          <a:spcPct val="85000"/>
        </a:lnSpc>
        <a:spcBef>
          <a:spcPct val="0"/>
        </a:spcBef>
        <a:spcAft>
          <a:spcPct val="0"/>
        </a:spcAft>
        <a:defRPr sz="4800">
          <a:solidFill>
            <a:schemeClr val="tx2"/>
          </a:solidFill>
          <a:latin typeface="Times New Roman" panose="02020603050405020304" pitchFamily="18" charset="0"/>
          <a:ea typeface="华文新魏" panose="02010800040101010101" pitchFamily="2" charset="-122"/>
        </a:defRPr>
      </a:lvl4pPr>
      <a:lvl5pPr algn="ctr" rtl="0" eaLnBrk="0" fontAlgn="base" hangingPunct="0">
        <a:lnSpc>
          <a:spcPct val="85000"/>
        </a:lnSpc>
        <a:spcBef>
          <a:spcPct val="0"/>
        </a:spcBef>
        <a:spcAft>
          <a:spcPct val="0"/>
        </a:spcAft>
        <a:defRPr sz="4800">
          <a:solidFill>
            <a:schemeClr val="tx2"/>
          </a:solidFill>
          <a:latin typeface="Times New Roman" panose="02020603050405020304" pitchFamily="18" charset="0"/>
          <a:ea typeface="华文新魏" panose="02010800040101010101" pitchFamily="2" charset="-122"/>
        </a:defRPr>
      </a:lvl5pPr>
      <a:lvl6pPr marL="457200" algn="ctr" rtl="0" fontAlgn="base">
        <a:lnSpc>
          <a:spcPct val="85000"/>
        </a:lnSpc>
        <a:spcBef>
          <a:spcPct val="0"/>
        </a:spcBef>
        <a:spcAft>
          <a:spcPct val="0"/>
        </a:spcAft>
        <a:defRPr kumimoji="1" sz="4800">
          <a:solidFill>
            <a:schemeClr val="tx2"/>
          </a:solidFill>
          <a:latin typeface="Times New Roman" panose="02020603050405020304" pitchFamily="18" charset="0"/>
          <a:ea typeface="华文新魏" panose="02010800040101010101" pitchFamily="2" charset="-122"/>
        </a:defRPr>
      </a:lvl6pPr>
      <a:lvl7pPr marL="914400" algn="ctr" rtl="0" fontAlgn="base">
        <a:lnSpc>
          <a:spcPct val="85000"/>
        </a:lnSpc>
        <a:spcBef>
          <a:spcPct val="0"/>
        </a:spcBef>
        <a:spcAft>
          <a:spcPct val="0"/>
        </a:spcAft>
        <a:defRPr kumimoji="1" sz="4800">
          <a:solidFill>
            <a:schemeClr val="tx2"/>
          </a:solidFill>
          <a:latin typeface="Times New Roman" panose="02020603050405020304" pitchFamily="18" charset="0"/>
          <a:ea typeface="华文新魏" panose="02010800040101010101" pitchFamily="2" charset="-122"/>
        </a:defRPr>
      </a:lvl7pPr>
      <a:lvl8pPr marL="1371600" algn="ctr" rtl="0" fontAlgn="base">
        <a:lnSpc>
          <a:spcPct val="85000"/>
        </a:lnSpc>
        <a:spcBef>
          <a:spcPct val="0"/>
        </a:spcBef>
        <a:spcAft>
          <a:spcPct val="0"/>
        </a:spcAft>
        <a:defRPr kumimoji="1" sz="4800">
          <a:solidFill>
            <a:schemeClr val="tx2"/>
          </a:solidFill>
          <a:latin typeface="Times New Roman" panose="02020603050405020304" pitchFamily="18" charset="0"/>
          <a:ea typeface="华文新魏" panose="02010800040101010101" pitchFamily="2" charset="-122"/>
        </a:defRPr>
      </a:lvl8pPr>
      <a:lvl9pPr marL="1828800" algn="ctr" rtl="0" fontAlgn="base">
        <a:lnSpc>
          <a:spcPct val="85000"/>
        </a:lnSpc>
        <a:spcBef>
          <a:spcPct val="0"/>
        </a:spcBef>
        <a:spcAft>
          <a:spcPct val="0"/>
        </a:spcAft>
        <a:defRPr kumimoji="1" sz="4800">
          <a:solidFill>
            <a:schemeClr val="tx2"/>
          </a:solidFill>
          <a:latin typeface="Times New Roman" panose="02020603050405020304" pitchFamily="18" charset="0"/>
          <a:ea typeface="华文新魏" panose="02010800040101010101" pitchFamily="2" charset="-122"/>
        </a:defRPr>
      </a:lvl9pPr>
    </p:titleStyle>
    <p:body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sz="2000">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sz="2000">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sz="2000">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3"/>
          <p:cNvSpPr>
            <a:spLocks noGrp="1"/>
          </p:cNvSpPr>
          <p:nvPr>
            <p:ph type="body"/>
          </p:nvPr>
        </p:nvSpPr>
        <p:spPr>
          <a:xfrm>
            <a:off x="496888" y="1116013"/>
            <a:ext cx="8251825" cy="5472112"/>
          </a:xfrm>
          <a:prstGeom prst="rect">
            <a:avLst/>
          </a:prstGeom>
          <a:noFill/>
          <a:ln w="9525">
            <a:noFill/>
          </a:ln>
        </p:spPr>
        <p:txBody>
          <a:bodyPr/>
          <a:lstStyle/>
          <a:p>
            <a:pPr lvl="0"/>
            <a:r>
              <a:rPr lang="zh-CN" altLang="en-US" dirty="0"/>
              <a:t>单击以编辑母版文本样式</a:t>
            </a:r>
          </a:p>
        </p:txBody>
      </p:sp>
      <p:cxnSp>
        <p:nvCxnSpPr>
          <p:cNvPr id="9219" name="直接连接符 9"/>
          <p:cNvCxnSpPr/>
          <p:nvPr userDrawn="1"/>
        </p:nvCxnSpPr>
        <p:spPr>
          <a:xfrm>
            <a:off x="0" y="6357938"/>
            <a:ext cx="9144000" cy="71437"/>
          </a:xfrm>
          <a:prstGeom prst="line">
            <a:avLst/>
          </a:prstGeom>
          <a:ln w="9525">
            <a:noFill/>
          </a:ln>
        </p:spPr>
      </p:cxnSp>
      <p:sp>
        <p:nvSpPr>
          <p:cNvPr id="10" name="矩形 9"/>
          <p:cNvSpPr/>
          <p:nvPr/>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11" name="矩形 10"/>
          <p:cNvSpPr/>
          <p:nvPr/>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grpSp>
        <p:nvGrpSpPr>
          <p:cNvPr id="2" name="组合 1"/>
          <p:cNvGrpSpPr/>
          <p:nvPr/>
        </p:nvGrpSpPr>
        <p:grpSpPr>
          <a:xfrm>
            <a:off x="115627" y="404655"/>
            <a:ext cx="617412" cy="174613"/>
            <a:chOff x="384175" y="480608"/>
            <a:chExt cx="348872" cy="98663"/>
          </a:xfrm>
          <a:solidFill>
            <a:srgbClr val="76AEDD"/>
          </a:solidFill>
        </p:grpSpPr>
        <p:sp>
          <p:nvSpPr>
            <p:cNvPr id="12" name="等腰三角形 11">
              <a:hlinkClick r:id="" action="ppaction://hlinkshowjump?jump=previousslide"/>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13" name="等腰三角形 12">
              <a:hlinkClick r:id="" action="ppaction://hlinkshowjump?jump=previousslide"/>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14" name="等腰三角形 13">
              <a:hlinkClick r:id="" action="ppaction://hlinkshowjump?jump=previousslide"/>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grpSp>
      <p:sp>
        <p:nvSpPr>
          <p:cNvPr id="9223" name="Rectangle 2"/>
          <p:cNvSpPr>
            <a:spLocks noGrp="1"/>
          </p:cNvSpPr>
          <p:nvPr>
            <p:ph type="title"/>
          </p:nvPr>
        </p:nvSpPr>
        <p:spPr>
          <a:xfrm>
            <a:off x="844550" y="260350"/>
            <a:ext cx="6400800" cy="457200"/>
          </a:xfrm>
          <a:prstGeom prst="rect">
            <a:avLst/>
          </a:prstGeom>
          <a:noFill/>
          <a:ln w="9525">
            <a:noFill/>
          </a:ln>
        </p:spPr>
        <p:txBody>
          <a:bodyPr anchor="ctr" anchorCtr="0"/>
          <a:lstStyle/>
          <a:p>
            <a:pPr lvl="0"/>
            <a:r>
              <a:rPr lang="en-US" altLang="zh-CN" dirty="0"/>
              <a:t>单击以编辑</a:t>
            </a:r>
            <a:r>
              <a:rPr lang="en-US" altLang="en-US" dirty="0"/>
              <a:t>母版标题样式</a:t>
            </a:r>
          </a:p>
        </p:txBody>
      </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Lst>
  <p:hf sldNum="0" hdr="0" ftr="0" dt="0"/>
  <p:txStyles>
    <p:titleStyle>
      <a:lvl1pPr algn="l" rtl="0" eaLnBrk="0" fontAlgn="base" hangingPunct="0">
        <a:spcBef>
          <a:spcPct val="0"/>
        </a:spcBef>
        <a:spcAft>
          <a:spcPct val="0"/>
        </a:spcAft>
        <a:defRPr sz="2800">
          <a:solidFill>
            <a:schemeClr val="bg1"/>
          </a:solidFill>
          <a:latin typeface="+mj-lt"/>
          <a:ea typeface="微软雅黑" panose="020B0503020204020204" pitchFamily="34" charset="-122"/>
          <a:cs typeface="+mj-cs"/>
        </a:defRPr>
      </a:lvl1pPr>
      <a:lvl2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2pPr>
      <a:lvl3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3pPr>
      <a:lvl4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4pPr>
      <a:lvl5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5pPr>
      <a:lvl6pPr marL="4572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itchFamily="49" charset="-122"/>
        </a:defRPr>
      </a:lvl6pPr>
      <a:lvl7pPr marL="9144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itchFamily="49" charset="-122"/>
        </a:defRPr>
      </a:lvl7pPr>
      <a:lvl8pPr marL="13716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itchFamily="49" charset="-122"/>
        </a:defRPr>
      </a:lvl8pPr>
      <a:lvl9pPr marL="18288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itchFamily="49" charset="-122"/>
        </a:defRPr>
      </a:lvl9pPr>
    </p:titleStyle>
    <p:bodyStyle>
      <a:lvl1pPr marL="342900" indent="195580"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lnSpc>
          <a:spcPct val="130000"/>
        </a:lnSpc>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lnSpc>
          <a:spcPct val="130000"/>
        </a:lnSpc>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lnSpc>
          <a:spcPct val="130000"/>
        </a:lnSpc>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rotWithShape="0">
          <a:blip r:embed="rId13"/>
        </a:blipFill>
        <a:effectLst/>
      </p:bgPr>
    </p:bg>
    <p:spTree>
      <p:nvGrpSpPr>
        <p:cNvPr id="1" name=""/>
        <p:cNvGrpSpPr/>
        <p:nvPr/>
      </p:nvGrpSpPr>
      <p:grpSpPr>
        <a:xfrm>
          <a:off x="0" y="0"/>
          <a:ext cx="0" cy="0"/>
          <a:chOff x="0" y="0"/>
          <a:chExt cx="0" cy="0"/>
        </a:xfrm>
      </p:grpSpPr>
      <p:sp>
        <p:nvSpPr>
          <p:cNvPr id="10242" name="标题 271361"/>
          <p:cNvSpPr>
            <a:spLocks noGrp="1"/>
          </p:cNvSpPr>
          <p:nvPr>
            <p:ph type="title"/>
          </p:nvPr>
        </p:nvSpPr>
        <p:spPr>
          <a:xfrm>
            <a:off x="574675" y="304800"/>
            <a:ext cx="8001000" cy="1216025"/>
          </a:xfrm>
          <a:prstGeom prst="rect">
            <a:avLst/>
          </a:prstGeom>
          <a:noFill/>
          <a:ln w="9525">
            <a:noFill/>
          </a:ln>
        </p:spPr>
        <p:txBody>
          <a:bodyPr anchor="b" anchorCtr="0"/>
          <a:lstStyle/>
          <a:p>
            <a:pPr lvl="0"/>
            <a:r>
              <a:rPr lang="zh-CN" altLang="en-US" dirty="0"/>
              <a:t>单击此处编辑母版标题样式</a:t>
            </a:r>
          </a:p>
        </p:txBody>
      </p:sp>
      <p:sp>
        <p:nvSpPr>
          <p:cNvPr id="10243" name="文本占位符 271362"/>
          <p:cNvSpPr>
            <a:spLocks noGrp="1"/>
          </p:cNvSpPr>
          <p:nvPr>
            <p:ph type="body"/>
          </p:nvPr>
        </p:nvSpPr>
        <p:spPr>
          <a:xfrm>
            <a:off x="566738" y="1752600"/>
            <a:ext cx="8001000" cy="42672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44" name="任意多边形 271363"/>
          <p:cNvSpPr/>
          <p:nvPr/>
        </p:nvSpPr>
        <p:spPr>
          <a:xfrm>
            <a:off x="609600" y="1566863"/>
            <a:ext cx="7958138" cy="109537"/>
          </a:xfrm>
          <a:custGeom>
            <a:avLst/>
            <a:gdLst/>
            <a:ahLst/>
            <a:cxnLst>
              <a:cxn ang="0">
                <a:pos x="0" y="0"/>
              </a:cxn>
              <a:cxn ang="0">
                <a:pos x="2147483647" y="0"/>
              </a:cxn>
              <a:cxn ang="0">
                <a:pos x="2147483647" y="11998354"/>
              </a:cxn>
              <a:cxn ang="0">
                <a:pos x="0" y="11998354"/>
              </a:cxn>
              <a:cxn ang="0">
                <a:pos x="0" y="0"/>
              </a:cxn>
              <a:cxn ang="0">
                <a:pos x="0" y="0"/>
              </a:cxn>
              <a:cxn ang="0">
                <a:pos x="2147483647" y="0"/>
              </a:cxn>
            </a:cxnLst>
            <a:rect l="0" t="0" r="0" b="0"/>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alpha val="100000"/>
            </a:schemeClr>
          </a:solidFill>
          <a:ln w="9525" cap="flat" cmpd="sng">
            <a:solidFill>
              <a:schemeClr val="accent2">
                <a:alpha val="100000"/>
              </a:schemeClr>
            </a:solidFill>
            <a:prstDash val="solid"/>
            <a:round/>
            <a:headEnd type="none" w="med" len="med"/>
            <a:tailEnd type="none" w="med" len="med"/>
          </a:ln>
        </p:spPr>
        <p:txBody>
          <a:bodyPr/>
          <a:lstStyle/>
          <a:p>
            <a:endParaRPr lang="zh-CN" altLang="en-US"/>
          </a:p>
        </p:txBody>
      </p:sp>
      <p:sp>
        <p:nvSpPr>
          <p:cNvPr id="10245" name="直接连接符 271364"/>
          <p:cNvSpPr/>
          <p:nvPr/>
        </p:nvSpPr>
        <p:spPr>
          <a:xfrm flipV="1">
            <a:off x="609600" y="6172200"/>
            <a:ext cx="7924800" cy="0"/>
          </a:xfrm>
          <a:prstGeom prst="line">
            <a:avLst/>
          </a:prstGeom>
          <a:ln w="3175" cap="flat" cmpd="sng">
            <a:solidFill>
              <a:schemeClr val="accent2"/>
            </a:solidFill>
            <a:prstDash val="solid"/>
            <a:headEnd type="none" w="med" len="med"/>
            <a:tailEnd type="none" w="med" len="med"/>
          </a:ln>
        </p:spPr>
      </p:sp>
      <p:sp>
        <p:nvSpPr>
          <p:cNvPr id="271366" name="日期占位符 271365"/>
          <p:cNvSpPr>
            <a:spLocks noGrp="1"/>
          </p:cNvSpPr>
          <p:nvPr>
            <p:ph type="dt" sz="half" idx="2"/>
          </p:nvPr>
        </p:nvSpPr>
        <p:spPr>
          <a:xfrm>
            <a:off x="609600" y="6245225"/>
            <a:ext cx="1981200" cy="476250"/>
          </a:xfrm>
          <a:prstGeom prst="rect">
            <a:avLst/>
          </a:prstGeom>
          <a:noFill/>
          <a:ln w="9525">
            <a:noFill/>
          </a:ln>
        </p:spPr>
        <p:txBody>
          <a:bodyPr/>
          <a:lstStyle>
            <a:lvl1pPr eaLnBrk="1" hangingPunct="1">
              <a:buFont typeface="Arial" panose="020B0604020202020204" pitchFamily="34" charset="0"/>
              <a:buNone/>
              <a:defRPr sz="1200" b="0" noProof="1">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1367" name="页脚占位符 271366"/>
          <p:cNvSpPr>
            <a:spLocks noGrp="1"/>
          </p:cNvSpPr>
          <p:nvPr>
            <p:ph type="ftr" sz="quarter" idx="3"/>
          </p:nvPr>
        </p:nvSpPr>
        <p:spPr>
          <a:xfrm>
            <a:off x="3124200" y="6245225"/>
            <a:ext cx="2895600" cy="476250"/>
          </a:xfrm>
          <a:prstGeom prst="rect">
            <a:avLst/>
          </a:prstGeom>
          <a:noFill/>
          <a:ln w="9525">
            <a:noFill/>
          </a:ln>
        </p:spPr>
        <p:txBody>
          <a:bodyPr/>
          <a:lstStyle>
            <a:lvl1pPr algn="ctr" eaLnBrk="1" hangingPunct="1">
              <a:buFont typeface="Arial" panose="020B0604020202020204" pitchFamily="34" charset="0"/>
              <a:buNone/>
              <a:defRPr sz="1200" b="0" noProof="1">
                <a:latin typeface="Verdan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271368" name="灯片编号占位符 271367"/>
          <p:cNvSpPr>
            <a:spLocks noGrp="1"/>
          </p:cNvSpPr>
          <p:nvPr>
            <p:ph type="sldNum" sz="quarter" idx="4"/>
          </p:nvPr>
        </p:nvSpPr>
        <p:spPr>
          <a:xfrm>
            <a:off x="6553200" y="6245225"/>
            <a:ext cx="1981200" cy="476250"/>
          </a:xfrm>
          <a:prstGeom prst="rect">
            <a:avLst/>
          </a:prstGeom>
          <a:noFill/>
          <a:ln w="9525">
            <a:noFill/>
          </a:ln>
        </p:spPr>
        <p:txBody>
          <a:bodyPr vert="horz" wrap="square" lIns="91440" tIns="45720" rIns="91440" bIns="45720" numCol="1" anchor="t" anchorCtr="0" compatLnSpc="1"/>
          <a:lstStyle>
            <a:lvl1pPr algn="r">
              <a:defRPr sz="1200" b="0">
                <a:latin typeface="Verdana" panose="020B0604030504040204" pitchFamily="34" charset="0"/>
              </a:defRPr>
            </a:lvl1pPr>
          </a:lstStyle>
          <a:p>
            <a:pPr lvl="0" eaLnBrk="1" hangingPunct="1">
              <a:buNone/>
            </a:pPr>
            <a:fld id="{9A0DB2DC-4C9A-4742-B13C-FB6460FD3503}" type="slidenum">
              <a:rPr lang="zh-CN" altLang="en-US" dirty="0"/>
              <a:t>‹#›</a:t>
            </a:fld>
            <a:endParaRPr lang="zh-CN" altLang="en-US" dirty="0">
              <a:latin typeface="Times New Roman" panose="02020603050405020304" pitchFamily="18" charset="0"/>
            </a:endParaRPr>
          </a:p>
        </p:txBody>
      </p:sp>
      <p:pic>
        <p:nvPicPr>
          <p:cNvPr id="10249" name="Picture 112" descr="模版002"/>
          <p:cNvPicPr>
            <a:picLocks noChangeAspect="1"/>
          </p:cNvPicPr>
          <p:nvPr userDrawn="1"/>
        </p:nvPicPr>
        <p:blipFill>
          <a:blip r:embed="rId14"/>
          <a:stretch>
            <a:fillRect/>
          </a:stretch>
        </p:blipFill>
        <p:spPr>
          <a:xfrm>
            <a:off x="0" y="0"/>
            <a:ext cx="9144000"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lvl="1"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lvl="2"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lvl="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lvl="4"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4.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4.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64.xml"/><Relationship Id="rId5" Type="http://schemas.openxmlformats.org/officeDocument/2006/relationships/customXml" Target="../ink/ink3.xml"/><Relationship Id="rId4" Type="http://schemas.openxmlformats.org/officeDocument/2006/relationships/customXml" Target="../ink/ink2.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6.bin"/><Relationship Id="rId4" Type="http://schemas.openxmlformats.org/officeDocument/2006/relationships/image" Target="../media/image12.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4.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20.xml"/><Relationship Id="rId7"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14.wmf"/><Relationship Id="rId4" Type="http://schemas.openxmlformats.org/officeDocument/2006/relationships/oleObject" Target="../embeddings/oleObject7.bin"/><Relationship Id="rId9" Type="http://schemas.openxmlformats.org/officeDocument/2006/relationships/oleObject" Target="../embeddings/oleObject11.bin"/></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vmlDrawing" Target="../drawings/vmlDrawing6.vml"/><Relationship Id="rId5" Type="http://schemas.openxmlformats.org/officeDocument/2006/relationships/image" Target="../media/image15.wmf"/><Relationship Id="rId4" Type="http://schemas.openxmlformats.org/officeDocument/2006/relationships/oleObject" Target="../embeddings/oleObject12.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6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slide" Target="slide51.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slide" Target="slide56.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notesSlide" Target="../notesSlides/notesSlide27.xml"/><Relationship Id="rId7"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audio" Target="../media/audio1.wav"/><Relationship Id="rId5" Type="http://schemas.openxmlformats.org/officeDocument/2006/relationships/audio" Target="../media/audio3.wav"/><Relationship Id="rId4" Type="http://schemas.openxmlformats.org/officeDocument/2006/relationships/audio" Target="../media/audio2.wav"/></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vmlDrawing" Target="../drawings/vmlDrawing8.vml"/><Relationship Id="rId5" Type="http://schemas.openxmlformats.org/officeDocument/2006/relationships/image" Target="../media/image18.wmf"/><Relationship Id="rId4" Type="http://schemas.openxmlformats.org/officeDocument/2006/relationships/oleObject" Target="../embeddings/oleObject14.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2.xml"/><Relationship Id="rId1" Type="http://schemas.openxmlformats.org/officeDocument/2006/relationships/vmlDrawing" Target="../drawings/vmlDrawing9.vml"/><Relationship Id="rId5" Type="http://schemas.openxmlformats.org/officeDocument/2006/relationships/image" Target="../media/image19.wmf"/><Relationship Id="rId4" Type="http://schemas.openxmlformats.org/officeDocument/2006/relationships/oleObject" Target="../embeddings/oleObject15.bin"/></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vmlDrawing" Target="../drawings/vmlDrawing10.vml"/><Relationship Id="rId5" Type="http://schemas.openxmlformats.org/officeDocument/2006/relationships/image" Target="../media/image20.wmf"/><Relationship Id="rId4" Type="http://schemas.openxmlformats.org/officeDocument/2006/relationships/oleObject" Target="../embeddings/oleObject16.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3.xml"/><Relationship Id="rId1" Type="http://schemas.openxmlformats.org/officeDocument/2006/relationships/vmlDrawing" Target="../drawings/vmlDrawing11.vml"/><Relationship Id="rId5" Type="http://schemas.openxmlformats.org/officeDocument/2006/relationships/image" Target="../media/image20.wmf"/><Relationship Id="rId4" Type="http://schemas.openxmlformats.org/officeDocument/2006/relationships/oleObject" Target="../embeddings/oleObject17.bin"/></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8.xml"/><Relationship Id="rId1" Type="http://schemas.openxmlformats.org/officeDocument/2006/relationships/vmlDrawing" Target="../drawings/vmlDrawing12.vml"/><Relationship Id="rId5" Type="http://schemas.openxmlformats.org/officeDocument/2006/relationships/image" Target="../media/image20.wmf"/><Relationship Id="rId4" Type="http://schemas.openxmlformats.org/officeDocument/2006/relationships/oleObject" Target="../embeddings/oleObject18.bin"/></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9.bin"/><Relationship Id="rId7" Type="http://schemas.openxmlformats.org/officeDocument/2006/relationships/image" Target="../media/image21.wmf"/><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oleObject" Target="../embeddings/oleObject21.bin"/><Relationship Id="rId5" Type="http://schemas.openxmlformats.org/officeDocument/2006/relationships/oleObject" Target="../embeddings/oleObject20.bin"/><Relationship Id="rId4" Type="http://schemas.openxmlformats.org/officeDocument/2006/relationships/image" Target="../media/image20.w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3.xml"/><Relationship Id="rId1" Type="http://schemas.openxmlformats.org/officeDocument/2006/relationships/vmlDrawing" Target="../drawings/vmlDrawing14.vml"/><Relationship Id="rId4" Type="http://schemas.openxmlformats.org/officeDocument/2006/relationships/image" Target="../media/image22.wmf"/></Relationships>
</file>

<file path=ppt/slides/_rels/slide8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5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圆角矩形 1"/>
          <p:cNvSpPr>
            <a:spLocks noChangeArrowheads="1"/>
          </p:cNvSpPr>
          <p:nvPr/>
        </p:nvSpPr>
        <p:spPr bwMode="auto">
          <a:xfrm>
            <a:off x="1835785" y="1026160"/>
            <a:ext cx="5602605" cy="1021080"/>
          </a:xfrm>
          <a:prstGeom prst="roundRect">
            <a:avLst>
              <a:gd name="adj" fmla="val 8931"/>
            </a:avLst>
          </a:prstGeom>
          <a:solidFill>
            <a:srgbClr val="CCCCFF"/>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defRPr sz="2800" b="1">
                <a:solidFill>
                  <a:schemeClr val="tx1"/>
                </a:solidFill>
                <a:latin typeface="Times New Roman" panose="02020603050405020304" pitchFamily="18" charset="0"/>
                <a:ea typeface="仿宋_GB2312" pitchFamily="49" charset="-122"/>
              </a:defRPr>
            </a:lvl1pPr>
            <a:lvl2pPr marL="742950" indent="-285750">
              <a:defRPr sz="2800" b="1">
                <a:solidFill>
                  <a:schemeClr val="tx1"/>
                </a:solidFill>
                <a:latin typeface="Times New Roman" panose="02020603050405020304" pitchFamily="18" charset="0"/>
                <a:ea typeface="仿宋_GB2312" pitchFamily="49" charset="-122"/>
              </a:defRPr>
            </a:lvl2pPr>
            <a:lvl3pPr marL="1143000" indent="-228600">
              <a:defRPr sz="2800" b="1">
                <a:solidFill>
                  <a:schemeClr val="tx1"/>
                </a:solidFill>
                <a:latin typeface="Times New Roman" panose="02020603050405020304" pitchFamily="18" charset="0"/>
                <a:ea typeface="仿宋_GB2312" pitchFamily="49" charset="-122"/>
              </a:defRPr>
            </a:lvl3pPr>
            <a:lvl4pPr marL="1600200" indent="-228600">
              <a:defRPr sz="2800" b="1">
                <a:solidFill>
                  <a:schemeClr val="tx1"/>
                </a:solidFill>
                <a:latin typeface="Times New Roman" panose="02020603050405020304" pitchFamily="18" charset="0"/>
                <a:ea typeface="仿宋_GB2312" pitchFamily="49" charset="-122"/>
              </a:defRPr>
            </a:lvl4pPr>
            <a:lvl5pPr marL="2057400" indent="-228600">
              <a:defRPr sz="28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674" name="Rectangle 2"/>
          <p:cNvSpPr>
            <a:spLocks noGrp="1"/>
          </p:cNvSpPr>
          <p:nvPr>
            <p:ph type="ctrTitle"/>
          </p:nvPr>
        </p:nvSpPr>
        <p:spPr/>
        <p:txBody>
          <a:bodyPr vert="horz" wrap="square" lIns="91440" tIns="45720" rIns="91440" bIns="45720" anchor="ctr" anchorCtr="0"/>
          <a:lstStyle/>
          <a:p>
            <a:pPr eaLnBrk="1" hangingPunct="1">
              <a:buClrTx/>
              <a:buSzTx/>
              <a:buFontTx/>
            </a:pPr>
            <a:r>
              <a:rPr lang="zh-CN" altLang="en-US" sz="5400" dirty="0">
                <a:latin typeface="隶书" panose="02010509060101010101" pitchFamily="49" charset="-122"/>
                <a:ea typeface="隶书" panose="02010509060101010101" pitchFamily="49" charset="-122"/>
                <a:cs typeface="+mj-cs"/>
              </a:rPr>
              <a:t>第</a:t>
            </a:r>
            <a:r>
              <a:rPr lang="en-US" altLang="zh-CN" sz="5400" dirty="0">
                <a:latin typeface="隶书" panose="02010509060101010101" pitchFamily="49" charset="-122"/>
                <a:ea typeface="隶书" panose="02010509060101010101" pitchFamily="49" charset="-122"/>
                <a:cs typeface="+mj-cs"/>
              </a:rPr>
              <a:t>7</a:t>
            </a:r>
            <a:r>
              <a:rPr lang="zh-CN" altLang="en-US" sz="5400" dirty="0">
                <a:latin typeface="隶书" panose="02010509060101010101" pitchFamily="49" charset="-122"/>
                <a:ea typeface="隶书" panose="02010509060101010101" pitchFamily="49" charset="-122"/>
                <a:cs typeface="+mj-cs"/>
              </a:rPr>
              <a:t>章 图</a:t>
            </a:r>
          </a:p>
        </p:txBody>
      </p:sp>
      <p:sp>
        <p:nvSpPr>
          <p:cNvPr id="28675" name="Rectangle 4"/>
          <p:cNvSpPr>
            <a:spLocks noGrp="1"/>
          </p:cNvSpPr>
          <p:nvPr>
            <p:ph type="subTitle" idx="1"/>
          </p:nvPr>
        </p:nvSpPr>
        <p:spPr>
          <a:xfrm>
            <a:off x="1331913" y="2780348"/>
            <a:ext cx="6662737" cy="2994025"/>
          </a:xfrm>
        </p:spPr>
        <p:txBody>
          <a:bodyPr vert="horz" wrap="square" lIns="91440" tIns="45720" rIns="91440" bIns="45720" anchor="t" anchorCtr="0"/>
          <a:lstStyle/>
          <a:p>
            <a:pPr eaLnBrk="1" hangingPunct="1">
              <a:buSzTx/>
            </a:pPr>
            <a:endParaRPr lang="zh-CN" altLang="zh-CN" dirty="0">
              <a:latin typeface="+mn-lt"/>
              <a:ea typeface="+mn-ea"/>
              <a:cs typeface="+mn-cs"/>
            </a:endParaRPr>
          </a:p>
        </p:txBody>
      </p:sp>
      <p:sp>
        <p:nvSpPr>
          <p:cNvPr id="28676" name="Rectangle 5"/>
          <p:cNvSpPr/>
          <p:nvPr/>
        </p:nvSpPr>
        <p:spPr>
          <a:xfrm>
            <a:off x="1980565" y="3644900"/>
            <a:ext cx="5314950" cy="1497013"/>
          </a:xfrm>
          <a:prstGeom prst="rect">
            <a:avLst/>
          </a:prstGeom>
          <a:noFill/>
          <a:ln w="9525">
            <a:noFill/>
          </a:ln>
        </p:spPr>
        <p:txBody>
          <a:bodyPr/>
          <a:lstStyle/>
          <a:p>
            <a:pPr>
              <a:spcBef>
                <a:spcPct val="20000"/>
              </a:spcBef>
            </a:pPr>
            <a:r>
              <a:rPr lang="zh-CN" altLang="en-US" sz="4000" dirty="0">
                <a:solidFill>
                  <a:schemeClr val="folHlink"/>
                </a:solidFill>
                <a:latin typeface="华文新魏" panose="02010800040101010101" pitchFamily="2" charset="-122"/>
                <a:ea typeface="华文新魏" panose="02010800040101010101" pitchFamily="2" charset="-122"/>
              </a:rPr>
              <a:t>扬州大学信息工程学院</a:t>
            </a:r>
          </a:p>
          <a:p>
            <a:pPr algn="ctr">
              <a:spcBef>
                <a:spcPct val="20000"/>
              </a:spcBef>
            </a:pPr>
            <a:endParaRPr lang="zh-CN" altLang="en-US" sz="3200" dirty="0">
              <a:solidFill>
                <a:schemeClr val="folHlink"/>
              </a:solidFill>
              <a:latin typeface="幼圆" panose="02010509060101010101" pitchFamily="49" charset="-122"/>
              <a:ea typeface="幼圆" panose="02010509060101010101" pitchFamily="49" charset="-122"/>
            </a:endParaRPr>
          </a:p>
          <a:p>
            <a:pPr>
              <a:spcBef>
                <a:spcPct val="20000"/>
              </a:spcBef>
            </a:pPr>
            <a:endParaRPr lang="en-US" altLang="zh-CN" sz="3200" dirty="0">
              <a:solidFill>
                <a:schemeClr val="folHlink"/>
              </a:solidFill>
              <a:latin typeface="幼圆" panose="02010509060101010101" pitchFamily="49" charset="-122"/>
              <a:ea typeface="幼圆" panose="02010509060101010101" pitchFamily="49" charset="-122"/>
            </a:endParaRPr>
          </a:p>
        </p:txBody>
      </p:sp>
      <p:sp>
        <p:nvSpPr>
          <p:cNvPr id="28677" name="AutoShape 6"/>
          <p:cNvSpPr/>
          <p:nvPr/>
        </p:nvSpPr>
        <p:spPr>
          <a:xfrm>
            <a:off x="2557463" y="4508500"/>
            <a:ext cx="4248150" cy="792163"/>
          </a:xfrm>
          <a:prstGeom prst="ellipseRibbon">
            <a:avLst>
              <a:gd name="adj1" fmla="val 25000"/>
              <a:gd name="adj2" fmla="val 50000"/>
              <a:gd name="adj3" fmla="val 12500"/>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a:r>
              <a:rPr lang="zh-CN" altLang="en-US" sz="2000" dirty="0">
                <a:latin typeface="Arial" panose="020B0604020202020204" pitchFamily="34" charset="0"/>
                <a:ea typeface="华文新魏" panose="02010800040101010101" pitchFamily="2" charset="-122"/>
              </a:rPr>
              <a:t>陈宏建</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4"/>
          <p:cNvSpPr txBox="1"/>
          <p:nvPr/>
        </p:nvSpPr>
        <p:spPr>
          <a:xfrm>
            <a:off x="395288" y="863600"/>
            <a:ext cx="5486400" cy="519113"/>
          </a:xfrm>
          <a:prstGeom prst="rect">
            <a:avLst/>
          </a:prstGeom>
          <a:noFill/>
          <a:ln w="12700">
            <a:noFill/>
          </a:ln>
        </p:spPr>
        <p:txBody>
          <a:bodyPr anchor="t" anchorCtr="0">
            <a:spAutoFit/>
          </a:bodyPr>
          <a:lstStyle/>
          <a:p>
            <a:pPr marL="457200" indent="-457200" eaLnBrk="0" hangingPunct="0">
              <a:spcBef>
                <a:spcPct val="20000"/>
              </a:spcBef>
              <a:buSzTx/>
            </a:pPr>
            <a:r>
              <a:rPr lang="zh-CN" altLang="en-US" b="0" dirty="0">
                <a:solidFill>
                  <a:srgbClr val="0D0D0D"/>
                </a:solidFill>
                <a:latin typeface="Times New Roman" panose="02020603050405020304" pitchFamily="18" charset="0"/>
                <a:ea typeface="微软雅黑" panose="020B0503020204020204" pitchFamily="34" charset="-122"/>
                <a:sym typeface="Times New Roman" panose="02020603050405020304" pitchFamily="18" charset="0"/>
              </a:rPr>
              <a:t>连通分量（强连通分量）</a:t>
            </a:r>
          </a:p>
        </p:txBody>
      </p:sp>
      <p:sp>
        <p:nvSpPr>
          <p:cNvPr id="16387" name="Text Box 5"/>
          <p:cNvSpPr txBox="1">
            <a:spLocks noChangeArrowheads="1"/>
          </p:cNvSpPr>
          <p:nvPr/>
        </p:nvSpPr>
        <p:spPr bwMode="auto">
          <a:xfrm>
            <a:off x="503238" y="3278188"/>
            <a:ext cx="61595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非连通图</a:t>
            </a:r>
          </a:p>
        </p:txBody>
      </p:sp>
      <p:sp>
        <p:nvSpPr>
          <p:cNvPr id="16388" name="Oval 6"/>
          <p:cNvSpPr>
            <a:spLocks noChangeArrowheads="1"/>
          </p:cNvSpPr>
          <p:nvPr/>
        </p:nvSpPr>
        <p:spPr bwMode="auto">
          <a:xfrm>
            <a:off x="2932113" y="4802188"/>
            <a:ext cx="2632075" cy="1939925"/>
          </a:xfrm>
          <a:prstGeom prst="ellipse">
            <a:avLst/>
          </a:prstGeom>
          <a:noFill/>
          <a:ln w="12700" cap="rnd">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28676" name="Group 8"/>
          <p:cNvGrpSpPr/>
          <p:nvPr/>
        </p:nvGrpSpPr>
        <p:grpSpPr>
          <a:xfrm>
            <a:off x="3602038" y="5168900"/>
            <a:ext cx="1166812" cy="900113"/>
            <a:chOff x="1334" y="2823"/>
            <a:chExt cx="735" cy="567"/>
          </a:xfrm>
        </p:grpSpPr>
        <p:sp>
          <p:nvSpPr>
            <p:cNvPr id="16391" name="Line 9"/>
            <p:cNvSpPr>
              <a:spLocks noChangeShapeType="1"/>
            </p:cNvSpPr>
            <p:nvPr/>
          </p:nvSpPr>
          <p:spPr bwMode="auto">
            <a:xfrm>
              <a:off x="1488" y="2919"/>
              <a:ext cx="474" cy="471"/>
            </a:xfrm>
            <a:prstGeom prst="line">
              <a:avLst/>
            </a:prstGeom>
            <a:noFill/>
            <a:ln w="38100" cap="rnd">
              <a:solidFill>
                <a:schemeClr val="accent1">
                  <a:lumMod val="75000"/>
                </a:schemeClr>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6392" name="Line 10"/>
            <p:cNvSpPr>
              <a:spLocks noChangeShapeType="1"/>
            </p:cNvSpPr>
            <p:nvPr/>
          </p:nvSpPr>
          <p:spPr bwMode="auto">
            <a:xfrm>
              <a:off x="1334" y="2976"/>
              <a:ext cx="0" cy="368"/>
            </a:xfrm>
            <a:prstGeom prst="line">
              <a:avLst/>
            </a:prstGeom>
            <a:noFill/>
            <a:ln w="38100">
              <a:solidFill>
                <a:schemeClr val="accent1">
                  <a:lumMod val="75000"/>
                </a:schemeClr>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6393" name="Line 11"/>
            <p:cNvSpPr>
              <a:spLocks noChangeShapeType="1"/>
            </p:cNvSpPr>
            <p:nvPr/>
          </p:nvSpPr>
          <p:spPr bwMode="auto">
            <a:xfrm>
              <a:off x="1494" y="2823"/>
              <a:ext cx="448" cy="0"/>
            </a:xfrm>
            <a:prstGeom prst="line">
              <a:avLst/>
            </a:prstGeom>
            <a:noFill/>
            <a:ln w="38100">
              <a:solidFill>
                <a:schemeClr val="accent1">
                  <a:lumMod val="75000"/>
                </a:schemeClr>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6394" name="Line 12"/>
            <p:cNvSpPr>
              <a:spLocks noChangeShapeType="1"/>
            </p:cNvSpPr>
            <p:nvPr/>
          </p:nvSpPr>
          <p:spPr bwMode="auto">
            <a:xfrm>
              <a:off x="2069" y="2976"/>
              <a:ext cx="0" cy="368"/>
            </a:xfrm>
            <a:prstGeom prst="line">
              <a:avLst/>
            </a:prstGeom>
            <a:noFill/>
            <a:ln w="38100">
              <a:solidFill>
                <a:schemeClr val="accent1">
                  <a:lumMod val="75000"/>
                </a:schemeClr>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28681" name="Group 13"/>
          <p:cNvGrpSpPr/>
          <p:nvPr/>
        </p:nvGrpSpPr>
        <p:grpSpPr>
          <a:xfrm>
            <a:off x="3314700" y="4954588"/>
            <a:ext cx="1825625" cy="1462087"/>
            <a:chOff x="1153" y="2688"/>
            <a:chExt cx="1150" cy="921"/>
          </a:xfrm>
        </p:grpSpPr>
        <p:grpSp>
          <p:nvGrpSpPr>
            <p:cNvPr id="28682" name="Group 14"/>
            <p:cNvGrpSpPr/>
            <p:nvPr/>
          </p:nvGrpSpPr>
          <p:grpSpPr>
            <a:xfrm>
              <a:off x="1153" y="2691"/>
              <a:ext cx="408" cy="294"/>
              <a:chOff x="409" y="1683"/>
              <a:chExt cx="408" cy="294"/>
            </a:xfrm>
          </p:grpSpPr>
          <p:sp>
            <p:nvSpPr>
              <p:cNvPr id="16397" name="Oval 15"/>
              <p:cNvSpPr>
                <a:spLocks noChangeArrowheads="1"/>
              </p:cNvSpPr>
              <p:nvPr/>
            </p:nvSpPr>
            <p:spPr bwMode="auto">
              <a:xfrm>
                <a:off x="462" y="1683"/>
                <a:ext cx="289" cy="294"/>
              </a:xfrm>
              <a:prstGeom prst="ellipse">
                <a:avLst/>
              </a:prstGeom>
              <a:solidFill>
                <a:srgbClr val="A78DC2"/>
              </a:solid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6398" name="Text Box 16"/>
              <p:cNvSpPr txBox="1">
                <a:spLocks noChangeArrowheads="1"/>
              </p:cNvSpPr>
              <p:nvPr/>
            </p:nvSpPr>
            <p:spPr bwMode="auto">
              <a:xfrm>
                <a:off x="409" y="1683"/>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V0</a:t>
                </a:r>
              </a:p>
            </p:txBody>
          </p:sp>
        </p:grpSp>
        <p:grpSp>
          <p:nvGrpSpPr>
            <p:cNvPr id="28685" name="Group 17"/>
            <p:cNvGrpSpPr/>
            <p:nvPr/>
          </p:nvGrpSpPr>
          <p:grpSpPr>
            <a:xfrm>
              <a:off x="1854" y="3302"/>
              <a:ext cx="408" cy="307"/>
              <a:chOff x="414" y="1670"/>
              <a:chExt cx="408" cy="307"/>
            </a:xfrm>
          </p:grpSpPr>
          <p:sp>
            <p:nvSpPr>
              <p:cNvPr id="16400" name="Oval 18"/>
              <p:cNvSpPr>
                <a:spLocks noChangeArrowheads="1"/>
              </p:cNvSpPr>
              <p:nvPr/>
            </p:nvSpPr>
            <p:spPr bwMode="auto">
              <a:xfrm>
                <a:off x="462" y="1683"/>
                <a:ext cx="289" cy="294"/>
              </a:xfrm>
              <a:prstGeom prst="ellipse">
                <a:avLst/>
              </a:prstGeom>
              <a:solidFill>
                <a:srgbClr val="A78DC2"/>
              </a:solid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6401" name="Text Box 19"/>
              <p:cNvSpPr txBox="1">
                <a:spLocks noChangeArrowheads="1"/>
              </p:cNvSpPr>
              <p:nvPr/>
            </p:nvSpPr>
            <p:spPr bwMode="auto">
              <a:xfrm>
                <a:off x="414" y="1670"/>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V2</a:t>
                </a:r>
              </a:p>
            </p:txBody>
          </p:sp>
        </p:grpSp>
        <p:grpSp>
          <p:nvGrpSpPr>
            <p:cNvPr id="28688" name="Group 20"/>
            <p:cNvGrpSpPr/>
            <p:nvPr/>
          </p:nvGrpSpPr>
          <p:grpSpPr>
            <a:xfrm>
              <a:off x="1160" y="3302"/>
              <a:ext cx="408" cy="307"/>
              <a:chOff x="418" y="1670"/>
              <a:chExt cx="408" cy="307"/>
            </a:xfrm>
          </p:grpSpPr>
          <p:sp>
            <p:nvSpPr>
              <p:cNvPr id="16403" name="Oval 21"/>
              <p:cNvSpPr>
                <a:spLocks noChangeArrowheads="1"/>
              </p:cNvSpPr>
              <p:nvPr/>
            </p:nvSpPr>
            <p:spPr bwMode="auto">
              <a:xfrm>
                <a:off x="462" y="1683"/>
                <a:ext cx="289" cy="294"/>
              </a:xfrm>
              <a:prstGeom prst="ellipse">
                <a:avLst/>
              </a:prstGeom>
              <a:solidFill>
                <a:srgbClr val="A78DC2"/>
              </a:solid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6404" name="Text Box 22"/>
              <p:cNvSpPr txBox="1">
                <a:spLocks noChangeArrowheads="1"/>
              </p:cNvSpPr>
              <p:nvPr/>
            </p:nvSpPr>
            <p:spPr bwMode="auto">
              <a:xfrm>
                <a:off x="418" y="1670"/>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V3</a:t>
                </a:r>
              </a:p>
            </p:txBody>
          </p:sp>
        </p:grpSp>
        <p:grpSp>
          <p:nvGrpSpPr>
            <p:cNvPr id="28691" name="Group 23"/>
            <p:cNvGrpSpPr/>
            <p:nvPr/>
          </p:nvGrpSpPr>
          <p:grpSpPr>
            <a:xfrm>
              <a:off x="1895" y="2688"/>
              <a:ext cx="408" cy="297"/>
              <a:chOff x="2951" y="3312"/>
              <a:chExt cx="408" cy="297"/>
            </a:xfrm>
          </p:grpSpPr>
          <p:sp>
            <p:nvSpPr>
              <p:cNvPr id="16406" name="Oval 24"/>
              <p:cNvSpPr>
                <a:spLocks noChangeArrowheads="1"/>
              </p:cNvSpPr>
              <p:nvPr/>
            </p:nvSpPr>
            <p:spPr bwMode="auto">
              <a:xfrm>
                <a:off x="2976" y="3312"/>
                <a:ext cx="295" cy="294"/>
              </a:xfrm>
              <a:prstGeom prst="ellipse">
                <a:avLst/>
              </a:prstGeom>
              <a:solidFill>
                <a:srgbClr val="A78DC2"/>
              </a:solid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6407" name="Text Box 25"/>
              <p:cNvSpPr txBox="1">
                <a:spLocks noChangeArrowheads="1"/>
              </p:cNvSpPr>
              <p:nvPr/>
            </p:nvSpPr>
            <p:spPr bwMode="auto">
              <a:xfrm>
                <a:off x="2951" y="3321"/>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V1</a:t>
                </a:r>
              </a:p>
            </p:txBody>
          </p:sp>
        </p:grpSp>
      </p:grpSp>
      <p:sp>
        <p:nvSpPr>
          <p:cNvPr id="16409" name="Oval 27"/>
          <p:cNvSpPr>
            <a:spLocks noChangeArrowheads="1"/>
          </p:cNvSpPr>
          <p:nvPr/>
        </p:nvSpPr>
        <p:spPr bwMode="auto">
          <a:xfrm>
            <a:off x="7046913" y="4802188"/>
            <a:ext cx="914400" cy="1939925"/>
          </a:xfrm>
          <a:prstGeom prst="ellipse">
            <a:avLst/>
          </a:prstGeom>
          <a:noFill/>
          <a:ln w="12700" cap="rnd">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rgbClr val="FF0000"/>
              </a:solidFill>
              <a:effectLst/>
              <a:uLnTx/>
              <a:uFillTx/>
              <a:latin typeface="+mn-lt"/>
              <a:ea typeface="+mn-ea"/>
              <a:cs typeface="+mn-ea"/>
              <a:sym typeface="+mn-lt"/>
            </a:endParaRPr>
          </a:p>
        </p:txBody>
      </p:sp>
      <p:grpSp>
        <p:nvGrpSpPr>
          <p:cNvPr id="28695" name="Group 28"/>
          <p:cNvGrpSpPr/>
          <p:nvPr/>
        </p:nvGrpSpPr>
        <p:grpSpPr>
          <a:xfrm>
            <a:off x="7180263" y="5029200"/>
            <a:ext cx="669925" cy="1463675"/>
            <a:chOff x="3588" y="2735"/>
            <a:chExt cx="422" cy="922"/>
          </a:xfrm>
        </p:grpSpPr>
        <p:sp>
          <p:nvSpPr>
            <p:cNvPr id="16411" name="Line 29"/>
            <p:cNvSpPr>
              <a:spLocks noChangeShapeType="1"/>
            </p:cNvSpPr>
            <p:nvPr/>
          </p:nvSpPr>
          <p:spPr bwMode="auto">
            <a:xfrm>
              <a:off x="3806" y="2999"/>
              <a:ext cx="0" cy="369"/>
            </a:xfrm>
            <a:prstGeom prst="line">
              <a:avLst/>
            </a:prstGeom>
            <a:noFill/>
            <a:ln w="38100">
              <a:solidFill>
                <a:schemeClr val="accent1">
                  <a:lumMod val="75000"/>
                </a:schemeClr>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28697" name="Group 30"/>
            <p:cNvGrpSpPr/>
            <p:nvPr/>
          </p:nvGrpSpPr>
          <p:grpSpPr>
            <a:xfrm>
              <a:off x="3588" y="3363"/>
              <a:ext cx="408" cy="294"/>
              <a:chOff x="420" y="1683"/>
              <a:chExt cx="408" cy="294"/>
            </a:xfrm>
          </p:grpSpPr>
          <p:sp>
            <p:nvSpPr>
              <p:cNvPr id="16413" name="Oval 31"/>
              <p:cNvSpPr>
                <a:spLocks noChangeArrowheads="1"/>
              </p:cNvSpPr>
              <p:nvPr/>
            </p:nvSpPr>
            <p:spPr bwMode="auto">
              <a:xfrm>
                <a:off x="462" y="1683"/>
                <a:ext cx="289" cy="294"/>
              </a:xfrm>
              <a:prstGeom prst="ellipse">
                <a:avLst/>
              </a:prstGeom>
              <a:solidFill>
                <a:srgbClr val="A78DC2"/>
              </a:solid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6414" name="Text Box 32"/>
              <p:cNvSpPr txBox="1">
                <a:spLocks noChangeArrowheads="1"/>
              </p:cNvSpPr>
              <p:nvPr/>
            </p:nvSpPr>
            <p:spPr bwMode="auto">
              <a:xfrm>
                <a:off x="420" y="1689"/>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V5</a:t>
                </a:r>
              </a:p>
            </p:txBody>
          </p:sp>
        </p:grpSp>
        <p:grpSp>
          <p:nvGrpSpPr>
            <p:cNvPr id="28700" name="Group 33"/>
            <p:cNvGrpSpPr/>
            <p:nvPr/>
          </p:nvGrpSpPr>
          <p:grpSpPr>
            <a:xfrm>
              <a:off x="3602" y="2735"/>
              <a:ext cx="408" cy="298"/>
              <a:chOff x="410" y="1679"/>
              <a:chExt cx="408" cy="298"/>
            </a:xfrm>
          </p:grpSpPr>
          <p:sp>
            <p:nvSpPr>
              <p:cNvPr id="16416" name="Oval 34"/>
              <p:cNvSpPr>
                <a:spLocks noChangeArrowheads="1"/>
              </p:cNvSpPr>
              <p:nvPr/>
            </p:nvSpPr>
            <p:spPr bwMode="auto">
              <a:xfrm>
                <a:off x="462" y="1683"/>
                <a:ext cx="289" cy="294"/>
              </a:xfrm>
              <a:prstGeom prst="ellipse">
                <a:avLst/>
              </a:prstGeom>
              <a:solidFill>
                <a:srgbClr val="A78DC2"/>
              </a:solid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6417" name="Text Box 35"/>
              <p:cNvSpPr txBox="1">
                <a:spLocks noChangeArrowheads="1"/>
              </p:cNvSpPr>
              <p:nvPr/>
            </p:nvSpPr>
            <p:spPr bwMode="auto">
              <a:xfrm>
                <a:off x="410" y="1679"/>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V4</a:t>
                </a:r>
              </a:p>
            </p:txBody>
          </p:sp>
        </p:grpSp>
      </p:grpSp>
      <p:sp>
        <p:nvSpPr>
          <p:cNvPr id="16418" name="Rectangle 36"/>
          <p:cNvSpPr>
            <a:spLocks noChangeArrowheads="1"/>
          </p:cNvSpPr>
          <p:nvPr/>
        </p:nvSpPr>
        <p:spPr bwMode="auto">
          <a:xfrm>
            <a:off x="377825" y="1487488"/>
            <a:ext cx="8229600" cy="1708150"/>
          </a:xfrm>
          <a:prstGeom prst="rect">
            <a:avLst/>
          </a:prstGeom>
          <a:solidFill>
            <a:schemeClr val="bg2">
              <a:lumMod val="20000"/>
              <a:lumOff val="80000"/>
            </a:schemeClr>
          </a:solidFill>
          <a:ln>
            <a:noFill/>
          </a:ln>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25000"/>
              </a:lnSpc>
              <a:spcBef>
                <a:spcPct val="5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无向图</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G </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的极大连通子图称为</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G</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的连通分量。</a:t>
            </a:r>
            <a:b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b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极大连通子图意思是：该子图是 </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G </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连通子图，将</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G </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的任何不在该子图中的顶点加入，子图不再连通。</a:t>
            </a:r>
          </a:p>
        </p:txBody>
      </p:sp>
      <p:grpSp>
        <p:nvGrpSpPr>
          <p:cNvPr id="28704" name="Group 38"/>
          <p:cNvGrpSpPr/>
          <p:nvPr/>
        </p:nvGrpSpPr>
        <p:grpSpPr>
          <a:xfrm>
            <a:off x="1509713" y="3492500"/>
            <a:ext cx="1166812" cy="900113"/>
            <a:chOff x="1334" y="2823"/>
            <a:chExt cx="735" cy="567"/>
          </a:xfrm>
        </p:grpSpPr>
        <p:sp>
          <p:nvSpPr>
            <p:cNvPr id="16421" name="Line 39"/>
            <p:cNvSpPr>
              <a:spLocks noChangeShapeType="1"/>
            </p:cNvSpPr>
            <p:nvPr/>
          </p:nvSpPr>
          <p:spPr bwMode="auto">
            <a:xfrm>
              <a:off x="1488" y="2919"/>
              <a:ext cx="474" cy="471"/>
            </a:xfrm>
            <a:prstGeom prst="line">
              <a:avLst/>
            </a:prstGeom>
            <a:noFill/>
            <a:ln w="38100" cap="rnd">
              <a:solidFill>
                <a:schemeClr val="accent1">
                  <a:lumMod val="75000"/>
                </a:schemeClr>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6422" name="Line 40"/>
            <p:cNvSpPr>
              <a:spLocks noChangeShapeType="1"/>
            </p:cNvSpPr>
            <p:nvPr/>
          </p:nvSpPr>
          <p:spPr bwMode="auto">
            <a:xfrm>
              <a:off x="1334" y="2976"/>
              <a:ext cx="0" cy="368"/>
            </a:xfrm>
            <a:prstGeom prst="line">
              <a:avLst/>
            </a:prstGeom>
            <a:noFill/>
            <a:ln w="38100">
              <a:solidFill>
                <a:schemeClr val="accent1">
                  <a:lumMod val="75000"/>
                </a:schemeClr>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6423" name="Line 41"/>
            <p:cNvSpPr>
              <a:spLocks noChangeShapeType="1"/>
            </p:cNvSpPr>
            <p:nvPr/>
          </p:nvSpPr>
          <p:spPr bwMode="auto">
            <a:xfrm>
              <a:off x="1494" y="2823"/>
              <a:ext cx="448" cy="0"/>
            </a:xfrm>
            <a:prstGeom prst="line">
              <a:avLst/>
            </a:prstGeom>
            <a:noFill/>
            <a:ln w="38100">
              <a:solidFill>
                <a:schemeClr val="accent1">
                  <a:lumMod val="75000"/>
                </a:schemeClr>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6424" name="Line 42"/>
            <p:cNvSpPr>
              <a:spLocks noChangeShapeType="1"/>
            </p:cNvSpPr>
            <p:nvPr/>
          </p:nvSpPr>
          <p:spPr bwMode="auto">
            <a:xfrm>
              <a:off x="2069" y="2976"/>
              <a:ext cx="0" cy="368"/>
            </a:xfrm>
            <a:prstGeom prst="line">
              <a:avLst/>
            </a:prstGeom>
            <a:noFill/>
            <a:ln w="38100">
              <a:solidFill>
                <a:schemeClr val="accent1">
                  <a:lumMod val="75000"/>
                </a:schemeClr>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28709" name="Group 43"/>
          <p:cNvGrpSpPr/>
          <p:nvPr/>
        </p:nvGrpSpPr>
        <p:grpSpPr>
          <a:xfrm>
            <a:off x="1217613" y="3278188"/>
            <a:ext cx="1770062" cy="1474787"/>
            <a:chOff x="1150" y="2688"/>
            <a:chExt cx="1115" cy="929"/>
          </a:xfrm>
        </p:grpSpPr>
        <p:grpSp>
          <p:nvGrpSpPr>
            <p:cNvPr id="28710" name="Group 44"/>
            <p:cNvGrpSpPr/>
            <p:nvPr/>
          </p:nvGrpSpPr>
          <p:grpSpPr>
            <a:xfrm>
              <a:off x="1150" y="2688"/>
              <a:ext cx="408" cy="297"/>
              <a:chOff x="406" y="1680"/>
              <a:chExt cx="408" cy="297"/>
            </a:xfrm>
          </p:grpSpPr>
          <p:sp>
            <p:nvSpPr>
              <p:cNvPr id="16427" name="Oval 45"/>
              <p:cNvSpPr>
                <a:spLocks noChangeArrowheads="1"/>
              </p:cNvSpPr>
              <p:nvPr/>
            </p:nvSpPr>
            <p:spPr bwMode="auto">
              <a:xfrm>
                <a:off x="462" y="1683"/>
                <a:ext cx="289" cy="294"/>
              </a:xfrm>
              <a:prstGeom prst="ellipse">
                <a:avLst/>
              </a:prstGeom>
              <a:solidFill>
                <a:schemeClr val="accent1">
                  <a:lumMod val="60000"/>
                  <a:lumOff val="40000"/>
                </a:schemeClr>
              </a:solid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6428" name="Text Box 46"/>
              <p:cNvSpPr txBox="1">
                <a:spLocks noChangeArrowheads="1"/>
              </p:cNvSpPr>
              <p:nvPr/>
            </p:nvSpPr>
            <p:spPr bwMode="auto">
              <a:xfrm>
                <a:off x="406" y="1680"/>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V0</a:t>
                </a:r>
              </a:p>
            </p:txBody>
          </p:sp>
        </p:grpSp>
        <p:grpSp>
          <p:nvGrpSpPr>
            <p:cNvPr id="28713" name="Group 47"/>
            <p:cNvGrpSpPr/>
            <p:nvPr/>
          </p:nvGrpSpPr>
          <p:grpSpPr>
            <a:xfrm>
              <a:off x="1857" y="3315"/>
              <a:ext cx="408" cy="302"/>
              <a:chOff x="417" y="1683"/>
              <a:chExt cx="408" cy="302"/>
            </a:xfrm>
          </p:grpSpPr>
          <p:sp>
            <p:nvSpPr>
              <p:cNvPr id="16430" name="Oval 48"/>
              <p:cNvSpPr>
                <a:spLocks noChangeArrowheads="1"/>
              </p:cNvSpPr>
              <p:nvPr/>
            </p:nvSpPr>
            <p:spPr bwMode="auto">
              <a:xfrm>
                <a:off x="462" y="1683"/>
                <a:ext cx="289" cy="294"/>
              </a:xfrm>
              <a:prstGeom prst="ellipse">
                <a:avLst/>
              </a:prstGeom>
              <a:solidFill>
                <a:srgbClr val="A78DC2"/>
              </a:solid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6431" name="Text Box 49"/>
              <p:cNvSpPr txBox="1">
                <a:spLocks noChangeArrowheads="1"/>
              </p:cNvSpPr>
              <p:nvPr/>
            </p:nvSpPr>
            <p:spPr bwMode="auto">
              <a:xfrm>
                <a:off x="417" y="1697"/>
                <a:ext cx="408"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V2</a:t>
                </a:r>
              </a:p>
            </p:txBody>
          </p:sp>
        </p:grpSp>
        <p:grpSp>
          <p:nvGrpSpPr>
            <p:cNvPr id="28716" name="Group 50"/>
            <p:cNvGrpSpPr/>
            <p:nvPr/>
          </p:nvGrpSpPr>
          <p:grpSpPr>
            <a:xfrm>
              <a:off x="1177" y="3312"/>
              <a:ext cx="408" cy="297"/>
              <a:chOff x="435" y="1680"/>
              <a:chExt cx="408" cy="297"/>
            </a:xfrm>
          </p:grpSpPr>
          <p:sp>
            <p:nvSpPr>
              <p:cNvPr id="16433" name="Oval 51"/>
              <p:cNvSpPr>
                <a:spLocks noChangeArrowheads="1"/>
              </p:cNvSpPr>
              <p:nvPr/>
            </p:nvSpPr>
            <p:spPr bwMode="auto">
              <a:xfrm>
                <a:off x="462" y="1683"/>
                <a:ext cx="289" cy="294"/>
              </a:xfrm>
              <a:prstGeom prst="ellipse">
                <a:avLst/>
              </a:prstGeom>
              <a:solidFill>
                <a:schemeClr val="accent1">
                  <a:lumMod val="60000"/>
                  <a:lumOff val="40000"/>
                </a:schemeClr>
              </a:solid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6434" name="Text Box 52"/>
              <p:cNvSpPr txBox="1">
                <a:spLocks noChangeArrowheads="1"/>
              </p:cNvSpPr>
              <p:nvPr/>
            </p:nvSpPr>
            <p:spPr bwMode="auto">
              <a:xfrm>
                <a:off x="435" y="1680"/>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V3</a:t>
                </a:r>
              </a:p>
            </p:txBody>
          </p:sp>
        </p:grpSp>
        <p:grpSp>
          <p:nvGrpSpPr>
            <p:cNvPr id="28719" name="Group 53"/>
            <p:cNvGrpSpPr/>
            <p:nvPr/>
          </p:nvGrpSpPr>
          <p:grpSpPr>
            <a:xfrm>
              <a:off x="1857" y="2688"/>
              <a:ext cx="408" cy="303"/>
              <a:chOff x="2913" y="3312"/>
              <a:chExt cx="408" cy="303"/>
            </a:xfrm>
          </p:grpSpPr>
          <p:sp>
            <p:nvSpPr>
              <p:cNvPr id="16436" name="Oval 54"/>
              <p:cNvSpPr>
                <a:spLocks noChangeArrowheads="1"/>
              </p:cNvSpPr>
              <p:nvPr/>
            </p:nvSpPr>
            <p:spPr bwMode="auto">
              <a:xfrm>
                <a:off x="2976" y="3312"/>
                <a:ext cx="295" cy="294"/>
              </a:xfrm>
              <a:prstGeom prst="ellipse">
                <a:avLst/>
              </a:prstGeom>
              <a:solidFill>
                <a:srgbClr val="A78DC2"/>
              </a:solid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6437" name="Text Box 55"/>
              <p:cNvSpPr txBox="1">
                <a:spLocks noChangeArrowheads="1"/>
              </p:cNvSpPr>
              <p:nvPr/>
            </p:nvSpPr>
            <p:spPr bwMode="auto">
              <a:xfrm>
                <a:off x="2913" y="3327"/>
                <a:ext cx="408"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V1</a:t>
                </a:r>
              </a:p>
            </p:txBody>
          </p:sp>
        </p:grpSp>
      </p:grpSp>
      <p:sp>
        <p:nvSpPr>
          <p:cNvPr id="16439" name="Line 57"/>
          <p:cNvSpPr>
            <a:spLocks noChangeShapeType="1"/>
          </p:cNvSpPr>
          <p:nvPr/>
        </p:nvSpPr>
        <p:spPr bwMode="auto">
          <a:xfrm>
            <a:off x="3259138" y="3695700"/>
            <a:ext cx="0" cy="585788"/>
          </a:xfrm>
          <a:prstGeom prst="line">
            <a:avLst/>
          </a:prstGeom>
          <a:noFill/>
          <a:ln w="38100">
            <a:solidFill>
              <a:schemeClr val="accent1">
                <a:lumMod val="75000"/>
              </a:schemeClr>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26640" name="Group 58"/>
          <p:cNvGrpSpPr/>
          <p:nvPr/>
        </p:nvGrpSpPr>
        <p:grpSpPr bwMode="auto">
          <a:xfrm>
            <a:off x="2916237" y="4268043"/>
            <a:ext cx="647700" cy="471488"/>
            <a:chOff x="422" y="1680"/>
            <a:chExt cx="408" cy="297"/>
          </a:xfrm>
          <a:solidFill>
            <a:srgbClr val="A78DC2"/>
          </a:solidFill>
        </p:grpSpPr>
        <p:sp>
          <p:nvSpPr>
            <p:cNvPr id="16441" name="Oval 59"/>
            <p:cNvSpPr>
              <a:spLocks noChangeArrowheads="1"/>
            </p:cNvSpPr>
            <p:nvPr/>
          </p:nvSpPr>
          <p:spPr bwMode="auto">
            <a:xfrm>
              <a:off x="462" y="1683"/>
              <a:ext cx="289" cy="294"/>
            </a:xfrm>
            <a:prstGeom prst="ellipse">
              <a:avLst/>
            </a:prstGeom>
            <a:grp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6442" name="Text Box 60"/>
            <p:cNvSpPr txBox="1">
              <a:spLocks noChangeArrowheads="1"/>
            </p:cNvSpPr>
            <p:nvPr/>
          </p:nvSpPr>
          <p:spPr bwMode="auto">
            <a:xfrm>
              <a:off x="422" y="1680"/>
              <a:ext cx="408"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V5</a:t>
              </a:r>
            </a:p>
          </p:txBody>
        </p:sp>
      </p:grpSp>
      <p:grpSp>
        <p:nvGrpSpPr>
          <p:cNvPr id="26641" name="Group 61"/>
          <p:cNvGrpSpPr/>
          <p:nvPr/>
        </p:nvGrpSpPr>
        <p:grpSpPr bwMode="auto">
          <a:xfrm>
            <a:off x="2916238" y="3277443"/>
            <a:ext cx="647700" cy="471488"/>
            <a:chOff x="398" y="1680"/>
            <a:chExt cx="408" cy="297"/>
          </a:xfrm>
          <a:solidFill>
            <a:srgbClr val="A78DC2"/>
          </a:solidFill>
        </p:grpSpPr>
        <p:sp>
          <p:nvSpPr>
            <p:cNvPr id="16444" name="Oval 62"/>
            <p:cNvSpPr>
              <a:spLocks noChangeArrowheads="1"/>
            </p:cNvSpPr>
            <p:nvPr/>
          </p:nvSpPr>
          <p:spPr bwMode="auto">
            <a:xfrm>
              <a:off x="462" y="1683"/>
              <a:ext cx="289" cy="294"/>
            </a:xfrm>
            <a:prstGeom prst="ellipse">
              <a:avLst/>
            </a:prstGeom>
            <a:grp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6445" name="Text Box 63"/>
            <p:cNvSpPr txBox="1">
              <a:spLocks noChangeArrowheads="1"/>
            </p:cNvSpPr>
            <p:nvPr/>
          </p:nvSpPr>
          <p:spPr bwMode="auto">
            <a:xfrm>
              <a:off x="398" y="1680"/>
              <a:ext cx="408"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V4</a:t>
              </a:r>
            </a:p>
          </p:txBody>
        </p:sp>
      </p:grpSp>
      <p:grpSp>
        <p:nvGrpSpPr>
          <p:cNvPr id="28725" name="Group 64"/>
          <p:cNvGrpSpPr/>
          <p:nvPr/>
        </p:nvGrpSpPr>
        <p:grpSpPr>
          <a:xfrm>
            <a:off x="4532313" y="4192588"/>
            <a:ext cx="3048000" cy="609600"/>
            <a:chOff x="3456" y="2352"/>
            <a:chExt cx="1920" cy="384"/>
          </a:xfrm>
        </p:grpSpPr>
        <p:sp>
          <p:nvSpPr>
            <p:cNvPr id="16447" name="Oval 65"/>
            <p:cNvSpPr>
              <a:spLocks noChangeArrowheads="1"/>
            </p:cNvSpPr>
            <p:nvPr/>
          </p:nvSpPr>
          <p:spPr bwMode="auto">
            <a:xfrm>
              <a:off x="3648" y="2352"/>
              <a:ext cx="1584" cy="384"/>
            </a:xfrm>
            <a:prstGeom prst="ellipse">
              <a:avLst/>
            </a:prstGeom>
            <a:solidFill>
              <a:schemeClr val="accent1">
                <a:lumMod val="60000"/>
                <a:lumOff val="40000"/>
              </a:schemeClr>
            </a:solidFill>
            <a:ln w="9525">
              <a:noFill/>
              <a:round/>
            </a:ln>
          </p:spPr>
          <p:txBody>
            <a:bodyPr wrap="none" anchor="ctr">
              <a:scene3d>
                <a:camera prst="orthographicFront"/>
                <a:lightRig rig="threePt" dir="t"/>
              </a:scene3d>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mn-lt"/>
                  <a:ea typeface="+mn-ea"/>
                  <a:cs typeface="+mn-ea"/>
                  <a:sym typeface="+mn-lt"/>
                </a:rPr>
                <a:t>连通分量</a:t>
              </a:r>
            </a:p>
          </p:txBody>
        </p:sp>
        <p:sp>
          <p:nvSpPr>
            <p:cNvPr id="16448" name="Line 66"/>
            <p:cNvSpPr>
              <a:spLocks noChangeShapeType="1"/>
            </p:cNvSpPr>
            <p:nvPr/>
          </p:nvSpPr>
          <p:spPr bwMode="auto">
            <a:xfrm flipH="1">
              <a:off x="3456" y="2592"/>
              <a:ext cx="192" cy="144"/>
            </a:xfrm>
            <a:prstGeom prst="line">
              <a:avLst/>
            </a:prstGeom>
            <a:noFill/>
            <a:ln w="34925">
              <a:solidFill>
                <a:srgbClr val="FF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6449" name="Line 67"/>
            <p:cNvSpPr>
              <a:spLocks noChangeShapeType="1"/>
            </p:cNvSpPr>
            <p:nvPr/>
          </p:nvSpPr>
          <p:spPr bwMode="auto">
            <a:xfrm>
              <a:off x="5184" y="2592"/>
              <a:ext cx="192" cy="144"/>
            </a:xfrm>
            <a:prstGeom prst="line">
              <a:avLst/>
            </a:prstGeom>
            <a:noFill/>
            <a:ln w="34925">
              <a:solidFill>
                <a:srgbClr val="FF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67" name="Rectangle 4"/>
          <p:cNvSpPr>
            <a:spLocks noChangeArrowheads="1"/>
          </p:cNvSpPr>
          <p:nvPr/>
        </p:nvSpPr>
        <p:spPr bwMode="auto">
          <a:xfrm>
            <a:off x="820738" y="133350"/>
            <a:ext cx="61563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en-US" altLang="zh-CN" sz="2800" b="0" noProof="0" dirty="0">
                <a:ln>
                  <a:noFill/>
                </a:ln>
                <a:solidFill>
                  <a:schemeClr val="bg1"/>
                </a:solidFill>
                <a:effectLst/>
                <a:uLnTx/>
                <a:uFillTx/>
                <a:latin typeface="+mn-lt"/>
                <a:ea typeface="+mn-ea"/>
                <a:cs typeface="+mn-ea"/>
                <a:sym typeface="+mn-lt"/>
              </a:rPr>
              <a:t>7.1  </a:t>
            </a: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图的定义和术语</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473075" y="987425"/>
            <a:ext cx="84201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25000"/>
              </a:lnSpc>
              <a:spcBef>
                <a:spcPct val="5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有向图</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G </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的极大强连通子图称为</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G</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的强连通分量。极大强连通子图意思是：该子图是</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G</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的强连通子图，将</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D</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的任何不在该子图中的顶点加入，子图不再是强连通的。</a:t>
            </a:r>
          </a:p>
        </p:txBody>
      </p:sp>
      <p:grpSp>
        <p:nvGrpSpPr>
          <p:cNvPr id="27651" name="Group 5"/>
          <p:cNvGrpSpPr/>
          <p:nvPr/>
        </p:nvGrpSpPr>
        <p:grpSpPr bwMode="auto">
          <a:xfrm>
            <a:off x="4675463" y="3700463"/>
            <a:ext cx="3048000" cy="609600"/>
            <a:chOff x="3456" y="2352"/>
            <a:chExt cx="1920" cy="384"/>
          </a:xfrm>
          <a:solidFill>
            <a:srgbClr val="A78DC2"/>
          </a:solidFill>
        </p:grpSpPr>
        <p:sp>
          <p:nvSpPr>
            <p:cNvPr id="17412" name="Oval 6"/>
            <p:cNvSpPr>
              <a:spLocks noChangeArrowheads="1"/>
            </p:cNvSpPr>
            <p:nvPr/>
          </p:nvSpPr>
          <p:spPr bwMode="auto">
            <a:xfrm>
              <a:off x="3648" y="2352"/>
              <a:ext cx="1584" cy="384"/>
            </a:xfrm>
            <a:prstGeom prst="ellipse">
              <a:avLst/>
            </a:prstGeom>
            <a:grpFill/>
            <a:ln w="9525">
              <a:solidFill>
                <a:srgbClr val="3E4DBA"/>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solidFill>
                  <a:effectLst/>
                  <a:uLnTx/>
                  <a:uFillTx/>
                  <a:latin typeface="+mn-lt"/>
                  <a:ea typeface="+mn-ea"/>
                  <a:cs typeface="+mn-ea"/>
                  <a:sym typeface="+mn-lt"/>
                </a:rPr>
                <a:t>强连通分量</a:t>
              </a:r>
            </a:p>
          </p:txBody>
        </p:sp>
        <p:sp>
          <p:nvSpPr>
            <p:cNvPr id="17413" name="Line 7"/>
            <p:cNvSpPr>
              <a:spLocks noChangeShapeType="1"/>
            </p:cNvSpPr>
            <p:nvPr/>
          </p:nvSpPr>
          <p:spPr bwMode="auto">
            <a:xfrm flipH="1">
              <a:off x="3456" y="2592"/>
              <a:ext cx="192" cy="144"/>
            </a:xfrm>
            <a:prstGeom prst="line">
              <a:avLst/>
            </a:prstGeom>
            <a:grpFill/>
            <a:ln w="34925">
              <a:solidFill>
                <a:srgbClr val="3E4DBA"/>
              </a:solidFill>
              <a:round/>
              <a:tailEnd type="triangle" w="med" len="me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14" name="Line 8"/>
            <p:cNvSpPr>
              <a:spLocks noChangeShapeType="1"/>
            </p:cNvSpPr>
            <p:nvPr/>
          </p:nvSpPr>
          <p:spPr bwMode="auto">
            <a:xfrm>
              <a:off x="5184" y="2592"/>
              <a:ext cx="192" cy="144"/>
            </a:xfrm>
            <a:prstGeom prst="line">
              <a:avLst/>
            </a:prstGeom>
            <a:grpFill/>
            <a:ln w="34925">
              <a:solidFill>
                <a:srgbClr val="3E4DBA"/>
              </a:solidFill>
              <a:round/>
              <a:tailEnd type="triangle" w="med" len="me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27652" name="Group 9"/>
          <p:cNvGrpSpPr/>
          <p:nvPr/>
        </p:nvGrpSpPr>
        <p:grpSpPr bwMode="auto">
          <a:xfrm>
            <a:off x="1094062" y="4462463"/>
            <a:ext cx="1866900" cy="1690688"/>
            <a:chOff x="432" y="1680"/>
            <a:chExt cx="1176" cy="1065"/>
          </a:xfrm>
          <a:solidFill>
            <a:srgbClr val="A78DC2"/>
          </a:solidFill>
        </p:grpSpPr>
        <p:sp>
          <p:nvSpPr>
            <p:cNvPr id="17416" name="Line 10"/>
            <p:cNvSpPr>
              <a:spLocks noChangeShapeType="1"/>
            </p:cNvSpPr>
            <p:nvPr/>
          </p:nvSpPr>
          <p:spPr bwMode="auto">
            <a:xfrm>
              <a:off x="618" y="2019"/>
              <a:ext cx="0" cy="412"/>
            </a:xfrm>
            <a:prstGeom prst="line">
              <a:avLst/>
            </a:prstGeom>
            <a:grpFill/>
            <a:ln w="38100">
              <a:solidFill>
                <a:srgbClr val="FF6600"/>
              </a:solidFill>
              <a:round/>
              <a:tailEnd type="triangle" w="med" len="me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17" name="Line 11"/>
            <p:cNvSpPr>
              <a:spLocks noChangeShapeType="1"/>
            </p:cNvSpPr>
            <p:nvPr/>
          </p:nvSpPr>
          <p:spPr bwMode="auto">
            <a:xfrm>
              <a:off x="752" y="2602"/>
              <a:ext cx="506" cy="0"/>
            </a:xfrm>
            <a:prstGeom prst="line">
              <a:avLst/>
            </a:prstGeom>
            <a:grpFill/>
            <a:ln w="38100">
              <a:solidFill>
                <a:srgbClr val="FF6600"/>
              </a:solidFill>
              <a:round/>
              <a:tailEnd type="triangle" w="med" len="me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18" name="Line 12"/>
            <p:cNvSpPr>
              <a:spLocks noChangeShapeType="1"/>
            </p:cNvSpPr>
            <p:nvPr/>
          </p:nvSpPr>
          <p:spPr bwMode="auto">
            <a:xfrm>
              <a:off x="752" y="1848"/>
              <a:ext cx="472" cy="0"/>
            </a:xfrm>
            <a:prstGeom prst="line">
              <a:avLst/>
            </a:prstGeom>
            <a:grpFill/>
            <a:ln w="38100">
              <a:solidFill>
                <a:srgbClr val="FF6600"/>
              </a:solidFill>
              <a:round/>
              <a:tailEnd type="triangle" w="med" len="me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19" name="Line 13"/>
            <p:cNvSpPr>
              <a:spLocks noChangeShapeType="1"/>
            </p:cNvSpPr>
            <p:nvPr/>
          </p:nvSpPr>
          <p:spPr bwMode="auto">
            <a:xfrm flipH="1" flipV="1">
              <a:off x="672" y="1920"/>
              <a:ext cx="672" cy="624"/>
            </a:xfrm>
            <a:prstGeom prst="line">
              <a:avLst/>
            </a:prstGeom>
            <a:grpFill/>
            <a:ln w="38100">
              <a:solidFill>
                <a:srgbClr val="FF6600"/>
              </a:solidFill>
              <a:round/>
              <a:tailEnd type="triangle" w="med" len="me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27678" name="Group 14"/>
            <p:cNvGrpSpPr/>
            <p:nvPr/>
          </p:nvGrpSpPr>
          <p:grpSpPr bwMode="auto">
            <a:xfrm>
              <a:off x="432" y="1680"/>
              <a:ext cx="408" cy="297"/>
              <a:chOff x="432" y="1680"/>
              <a:chExt cx="408" cy="297"/>
            </a:xfrm>
            <a:grpFill/>
          </p:grpSpPr>
          <p:sp>
            <p:nvSpPr>
              <p:cNvPr id="17421" name="Oval 15"/>
              <p:cNvSpPr>
                <a:spLocks noChangeArrowheads="1"/>
              </p:cNvSpPr>
              <p:nvPr/>
            </p:nvSpPr>
            <p:spPr bwMode="auto">
              <a:xfrm>
                <a:off x="462" y="1683"/>
                <a:ext cx="289" cy="294"/>
              </a:xfrm>
              <a:prstGeom prst="ellipse">
                <a:avLst/>
              </a:prstGeom>
              <a:grp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22" name="Text Box 16"/>
              <p:cNvSpPr txBox="1">
                <a:spLocks noChangeArrowheads="1"/>
              </p:cNvSpPr>
              <p:nvPr/>
            </p:nvSpPr>
            <p:spPr bwMode="auto">
              <a:xfrm>
                <a:off x="432" y="1680"/>
                <a:ext cx="408"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V0</a:t>
                </a:r>
              </a:p>
            </p:txBody>
          </p:sp>
        </p:grpSp>
        <p:grpSp>
          <p:nvGrpSpPr>
            <p:cNvPr id="27679" name="Group 17"/>
            <p:cNvGrpSpPr/>
            <p:nvPr/>
          </p:nvGrpSpPr>
          <p:grpSpPr bwMode="auto">
            <a:xfrm>
              <a:off x="1200" y="1682"/>
              <a:ext cx="408" cy="297"/>
              <a:chOff x="432" y="1680"/>
              <a:chExt cx="408" cy="297"/>
            </a:xfrm>
            <a:grpFill/>
          </p:grpSpPr>
          <p:sp>
            <p:nvSpPr>
              <p:cNvPr id="17424" name="Oval 18"/>
              <p:cNvSpPr>
                <a:spLocks noChangeArrowheads="1"/>
              </p:cNvSpPr>
              <p:nvPr/>
            </p:nvSpPr>
            <p:spPr bwMode="auto">
              <a:xfrm>
                <a:off x="462" y="1683"/>
                <a:ext cx="289" cy="294"/>
              </a:xfrm>
              <a:prstGeom prst="ellipse">
                <a:avLst/>
              </a:prstGeom>
              <a:grp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25" name="Text Box 19"/>
              <p:cNvSpPr txBox="1">
                <a:spLocks noChangeArrowheads="1"/>
              </p:cNvSpPr>
              <p:nvPr/>
            </p:nvSpPr>
            <p:spPr bwMode="auto">
              <a:xfrm>
                <a:off x="432" y="1680"/>
                <a:ext cx="408"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V1</a:t>
                </a:r>
              </a:p>
            </p:txBody>
          </p:sp>
        </p:grpSp>
        <p:grpSp>
          <p:nvGrpSpPr>
            <p:cNvPr id="27680" name="Group 20"/>
            <p:cNvGrpSpPr/>
            <p:nvPr/>
          </p:nvGrpSpPr>
          <p:grpSpPr bwMode="auto">
            <a:xfrm>
              <a:off x="432" y="2448"/>
              <a:ext cx="408" cy="297"/>
              <a:chOff x="432" y="1680"/>
              <a:chExt cx="408" cy="297"/>
            </a:xfrm>
            <a:grpFill/>
          </p:grpSpPr>
          <p:sp>
            <p:nvSpPr>
              <p:cNvPr id="17427" name="Oval 21"/>
              <p:cNvSpPr>
                <a:spLocks noChangeArrowheads="1"/>
              </p:cNvSpPr>
              <p:nvPr/>
            </p:nvSpPr>
            <p:spPr bwMode="auto">
              <a:xfrm>
                <a:off x="462" y="1683"/>
                <a:ext cx="289" cy="294"/>
              </a:xfrm>
              <a:prstGeom prst="ellipse">
                <a:avLst/>
              </a:prstGeom>
              <a:grp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28" name="Text Box 22"/>
              <p:cNvSpPr txBox="1">
                <a:spLocks noChangeArrowheads="1"/>
              </p:cNvSpPr>
              <p:nvPr/>
            </p:nvSpPr>
            <p:spPr bwMode="auto">
              <a:xfrm>
                <a:off x="432" y="1680"/>
                <a:ext cx="408"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V2</a:t>
                </a:r>
              </a:p>
            </p:txBody>
          </p:sp>
        </p:grpSp>
        <p:grpSp>
          <p:nvGrpSpPr>
            <p:cNvPr id="27681" name="Group 23"/>
            <p:cNvGrpSpPr/>
            <p:nvPr/>
          </p:nvGrpSpPr>
          <p:grpSpPr bwMode="auto">
            <a:xfrm>
              <a:off x="1200" y="2448"/>
              <a:ext cx="408" cy="297"/>
              <a:chOff x="432" y="1680"/>
              <a:chExt cx="408" cy="297"/>
            </a:xfrm>
            <a:grpFill/>
          </p:grpSpPr>
          <p:sp>
            <p:nvSpPr>
              <p:cNvPr id="17430" name="Oval 24"/>
              <p:cNvSpPr>
                <a:spLocks noChangeArrowheads="1"/>
              </p:cNvSpPr>
              <p:nvPr/>
            </p:nvSpPr>
            <p:spPr bwMode="auto">
              <a:xfrm>
                <a:off x="462" y="1683"/>
                <a:ext cx="289" cy="294"/>
              </a:xfrm>
              <a:prstGeom prst="ellipse">
                <a:avLst/>
              </a:prstGeom>
              <a:grp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31" name="Text Box 25"/>
              <p:cNvSpPr txBox="1">
                <a:spLocks noChangeArrowheads="1"/>
              </p:cNvSpPr>
              <p:nvPr/>
            </p:nvSpPr>
            <p:spPr bwMode="auto">
              <a:xfrm>
                <a:off x="432" y="1680"/>
                <a:ext cx="408"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V3</a:t>
                </a:r>
              </a:p>
            </p:txBody>
          </p:sp>
        </p:grpSp>
      </p:grpSp>
      <p:grpSp>
        <p:nvGrpSpPr>
          <p:cNvPr id="27653" name="Group 26"/>
          <p:cNvGrpSpPr/>
          <p:nvPr/>
        </p:nvGrpSpPr>
        <p:grpSpPr bwMode="auto">
          <a:xfrm>
            <a:off x="3532464" y="4310062"/>
            <a:ext cx="4800600" cy="2057400"/>
            <a:chOff x="2208" y="1584"/>
            <a:chExt cx="3024" cy="1296"/>
          </a:xfrm>
          <a:solidFill>
            <a:srgbClr val="A78DC2"/>
          </a:solidFill>
        </p:grpSpPr>
        <p:grpSp>
          <p:nvGrpSpPr>
            <p:cNvPr id="27655" name="Group 27"/>
            <p:cNvGrpSpPr/>
            <p:nvPr/>
          </p:nvGrpSpPr>
          <p:grpSpPr bwMode="auto">
            <a:xfrm>
              <a:off x="2496" y="1680"/>
              <a:ext cx="1176" cy="1065"/>
              <a:chOff x="2496" y="1680"/>
              <a:chExt cx="1176" cy="1065"/>
            </a:xfrm>
            <a:grpFill/>
          </p:grpSpPr>
          <p:sp>
            <p:nvSpPr>
              <p:cNvPr id="17434" name="Line 28"/>
              <p:cNvSpPr>
                <a:spLocks noChangeShapeType="1"/>
              </p:cNvSpPr>
              <p:nvPr/>
            </p:nvSpPr>
            <p:spPr bwMode="auto">
              <a:xfrm>
                <a:off x="2682" y="2019"/>
                <a:ext cx="0" cy="412"/>
              </a:xfrm>
              <a:prstGeom prst="line">
                <a:avLst/>
              </a:prstGeom>
              <a:grpFill/>
              <a:ln w="38100">
                <a:solidFill>
                  <a:srgbClr val="FF6600"/>
                </a:solidFill>
                <a:round/>
                <a:tailEnd type="triangle" w="med" len="me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35" name="Line 29"/>
              <p:cNvSpPr>
                <a:spLocks noChangeShapeType="1"/>
              </p:cNvSpPr>
              <p:nvPr/>
            </p:nvSpPr>
            <p:spPr bwMode="auto">
              <a:xfrm>
                <a:off x="2816" y="2602"/>
                <a:ext cx="506" cy="0"/>
              </a:xfrm>
              <a:prstGeom prst="line">
                <a:avLst/>
              </a:prstGeom>
              <a:grpFill/>
              <a:ln w="38100">
                <a:solidFill>
                  <a:srgbClr val="FF6600"/>
                </a:solidFill>
                <a:round/>
                <a:tailEnd type="triangle" w="med" len="me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36" name="Line 30"/>
              <p:cNvSpPr>
                <a:spLocks noChangeShapeType="1"/>
              </p:cNvSpPr>
              <p:nvPr/>
            </p:nvSpPr>
            <p:spPr bwMode="auto">
              <a:xfrm flipH="1" flipV="1">
                <a:off x="2736" y="1920"/>
                <a:ext cx="672" cy="624"/>
              </a:xfrm>
              <a:prstGeom prst="line">
                <a:avLst/>
              </a:prstGeom>
              <a:grpFill/>
              <a:ln w="38100">
                <a:solidFill>
                  <a:srgbClr val="FF6600"/>
                </a:solidFill>
                <a:round/>
                <a:tailEnd type="triangle" w="med" len="me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27665" name="Group 31"/>
              <p:cNvGrpSpPr/>
              <p:nvPr/>
            </p:nvGrpSpPr>
            <p:grpSpPr bwMode="auto">
              <a:xfrm>
                <a:off x="2496" y="1680"/>
                <a:ext cx="408" cy="297"/>
                <a:chOff x="432" y="1680"/>
                <a:chExt cx="408" cy="297"/>
              </a:xfrm>
              <a:grpFill/>
            </p:grpSpPr>
            <p:sp>
              <p:nvSpPr>
                <p:cNvPr id="17438" name="Oval 32"/>
                <p:cNvSpPr>
                  <a:spLocks noChangeArrowheads="1"/>
                </p:cNvSpPr>
                <p:nvPr/>
              </p:nvSpPr>
              <p:spPr bwMode="auto">
                <a:xfrm>
                  <a:off x="462" y="1683"/>
                  <a:ext cx="289" cy="294"/>
                </a:xfrm>
                <a:prstGeom prst="ellipse">
                  <a:avLst/>
                </a:prstGeom>
                <a:grp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39" name="Text Box 33"/>
                <p:cNvSpPr txBox="1">
                  <a:spLocks noChangeArrowheads="1"/>
                </p:cNvSpPr>
                <p:nvPr/>
              </p:nvSpPr>
              <p:spPr bwMode="auto">
                <a:xfrm>
                  <a:off x="432" y="1680"/>
                  <a:ext cx="408"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V0</a:t>
                  </a:r>
                </a:p>
              </p:txBody>
            </p:sp>
          </p:grpSp>
          <p:grpSp>
            <p:nvGrpSpPr>
              <p:cNvPr id="27666" name="Group 34"/>
              <p:cNvGrpSpPr/>
              <p:nvPr/>
            </p:nvGrpSpPr>
            <p:grpSpPr bwMode="auto">
              <a:xfrm>
                <a:off x="2496" y="2448"/>
                <a:ext cx="408" cy="297"/>
                <a:chOff x="432" y="1680"/>
                <a:chExt cx="408" cy="297"/>
              </a:xfrm>
              <a:grpFill/>
            </p:grpSpPr>
            <p:sp>
              <p:nvSpPr>
                <p:cNvPr id="17441" name="Oval 35"/>
                <p:cNvSpPr>
                  <a:spLocks noChangeArrowheads="1"/>
                </p:cNvSpPr>
                <p:nvPr/>
              </p:nvSpPr>
              <p:spPr bwMode="auto">
                <a:xfrm>
                  <a:off x="462" y="1683"/>
                  <a:ext cx="289" cy="294"/>
                </a:xfrm>
                <a:prstGeom prst="ellipse">
                  <a:avLst/>
                </a:prstGeom>
                <a:grp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42" name="Text Box 36"/>
                <p:cNvSpPr txBox="1">
                  <a:spLocks noChangeArrowheads="1"/>
                </p:cNvSpPr>
                <p:nvPr/>
              </p:nvSpPr>
              <p:spPr bwMode="auto">
                <a:xfrm>
                  <a:off x="432" y="1680"/>
                  <a:ext cx="408"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V2</a:t>
                  </a:r>
                </a:p>
              </p:txBody>
            </p:sp>
          </p:grpSp>
          <p:grpSp>
            <p:nvGrpSpPr>
              <p:cNvPr id="27667" name="Group 37"/>
              <p:cNvGrpSpPr/>
              <p:nvPr/>
            </p:nvGrpSpPr>
            <p:grpSpPr bwMode="auto">
              <a:xfrm>
                <a:off x="3264" y="2448"/>
                <a:ext cx="408" cy="297"/>
                <a:chOff x="432" y="1680"/>
                <a:chExt cx="408" cy="297"/>
              </a:xfrm>
              <a:grpFill/>
            </p:grpSpPr>
            <p:sp>
              <p:nvSpPr>
                <p:cNvPr id="17444" name="Oval 38"/>
                <p:cNvSpPr>
                  <a:spLocks noChangeArrowheads="1"/>
                </p:cNvSpPr>
                <p:nvPr/>
              </p:nvSpPr>
              <p:spPr bwMode="auto">
                <a:xfrm>
                  <a:off x="462" y="1683"/>
                  <a:ext cx="289" cy="294"/>
                </a:xfrm>
                <a:prstGeom prst="ellipse">
                  <a:avLst/>
                </a:prstGeom>
                <a:grp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45" name="Text Box 39"/>
                <p:cNvSpPr txBox="1">
                  <a:spLocks noChangeArrowheads="1"/>
                </p:cNvSpPr>
                <p:nvPr/>
              </p:nvSpPr>
              <p:spPr bwMode="auto">
                <a:xfrm>
                  <a:off x="432" y="1680"/>
                  <a:ext cx="408"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V3</a:t>
                  </a:r>
                </a:p>
              </p:txBody>
            </p:sp>
          </p:grpSp>
        </p:grpSp>
        <p:sp>
          <p:nvSpPr>
            <p:cNvPr id="17446" name="Oval 40"/>
            <p:cNvSpPr>
              <a:spLocks noChangeArrowheads="1"/>
            </p:cNvSpPr>
            <p:nvPr/>
          </p:nvSpPr>
          <p:spPr bwMode="auto">
            <a:xfrm>
              <a:off x="2208" y="1584"/>
              <a:ext cx="1632" cy="1296"/>
            </a:xfrm>
            <a:prstGeom prst="ellipse">
              <a:avLst/>
            </a:prstGeom>
            <a:noFill/>
            <a:ln w="9525">
              <a:solidFill>
                <a:srgbClr val="FF3300"/>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27657" name="Group 41"/>
            <p:cNvGrpSpPr/>
            <p:nvPr/>
          </p:nvGrpSpPr>
          <p:grpSpPr bwMode="auto">
            <a:xfrm>
              <a:off x="4368" y="1680"/>
              <a:ext cx="864" cy="528"/>
              <a:chOff x="4368" y="1680"/>
              <a:chExt cx="864" cy="528"/>
            </a:xfrm>
            <a:grpFill/>
          </p:grpSpPr>
          <p:grpSp>
            <p:nvGrpSpPr>
              <p:cNvPr id="27658" name="Group 42"/>
              <p:cNvGrpSpPr/>
              <p:nvPr/>
            </p:nvGrpSpPr>
            <p:grpSpPr bwMode="auto">
              <a:xfrm>
                <a:off x="4656" y="1776"/>
                <a:ext cx="408" cy="297"/>
                <a:chOff x="432" y="1680"/>
                <a:chExt cx="408" cy="297"/>
              </a:xfrm>
              <a:grpFill/>
            </p:grpSpPr>
            <p:sp>
              <p:nvSpPr>
                <p:cNvPr id="17449" name="Oval 43"/>
                <p:cNvSpPr>
                  <a:spLocks noChangeArrowheads="1"/>
                </p:cNvSpPr>
                <p:nvPr/>
              </p:nvSpPr>
              <p:spPr bwMode="auto">
                <a:xfrm>
                  <a:off x="462" y="1683"/>
                  <a:ext cx="289" cy="294"/>
                </a:xfrm>
                <a:prstGeom prst="ellipse">
                  <a:avLst/>
                </a:prstGeom>
                <a:grp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50" name="Text Box 44"/>
                <p:cNvSpPr txBox="1">
                  <a:spLocks noChangeArrowheads="1"/>
                </p:cNvSpPr>
                <p:nvPr/>
              </p:nvSpPr>
              <p:spPr bwMode="auto">
                <a:xfrm>
                  <a:off x="432" y="1680"/>
                  <a:ext cx="408"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V1</a:t>
                  </a:r>
                </a:p>
              </p:txBody>
            </p:sp>
          </p:grpSp>
          <p:sp>
            <p:nvSpPr>
              <p:cNvPr id="17451" name="Oval 45"/>
              <p:cNvSpPr>
                <a:spLocks noChangeArrowheads="1"/>
              </p:cNvSpPr>
              <p:nvPr/>
            </p:nvSpPr>
            <p:spPr bwMode="auto">
              <a:xfrm>
                <a:off x="4368" y="1680"/>
                <a:ext cx="864" cy="528"/>
              </a:xfrm>
              <a:prstGeom prst="ellipse">
                <a:avLst/>
              </a:prstGeom>
              <a:noFill/>
              <a:ln w="9525">
                <a:solidFill>
                  <a:srgbClr val="FF3300"/>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sp>
        <p:nvSpPr>
          <p:cNvPr id="45" name="Rectangle 4"/>
          <p:cNvSpPr>
            <a:spLocks noChangeArrowheads="1"/>
          </p:cNvSpPr>
          <p:nvPr/>
        </p:nvSpPr>
        <p:spPr bwMode="auto">
          <a:xfrm>
            <a:off x="820738" y="133350"/>
            <a:ext cx="61563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en-US" altLang="zh-CN" sz="2800" b="0" noProof="0" dirty="0">
                <a:ln>
                  <a:noFill/>
                </a:ln>
                <a:solidFill>
                  <a:schemeClr val="bg1"/>
                </a:solidFill>
                <a:effectLst/>
                <a:uLnTx/>
                <a:uFillTx/>
                <a:latin typeface="+mn-lt"/>
                <a:ea typeface="+mn-ea"/>
                <a:cs typeface="+mn-ea"/>
                <a:sym typeface="+mn-lt"/>
              </a:rPr>
              <a:t>7.1  </a:t>
            </a: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图的定义和术语</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4"/>
          <p:cNvSpPr txBox="1"/>
          <p:nvPr/>
        </p:nvSpPr>
        <p:spPr>
          <a:xfrm>
            <a:off x="301625" y="836930"/>
            <a:ext cx="8537575" cy="2122805"/>
          </a:xfrm>
          <a:prstGeom prst="rect">
            <a:avLst/>
          </a:prstGeom>
          <a:noFill/>
          <a:ln w="12700">
            <a:noFill/>
          </a:ln>
        </p:spPr>
        <p:txBody>
          <a:bodyPr wrap="square" anchor="t" anchorCtr="0">
            <a:spAutoFit/>
          </a:bodyPr>
          <a:lstStyle/>
          <a:p>
            <a:pPr eaLnBrk="0" hangingPunct="0">
              <a:lnSpc>
                <a:spcPct val="125000"/>
              </a:lnSpc>
              <a:spcBef>
                <a:spcPct val="50000"/>
              </a:spcBef>
              <a:buSzTx/>
            </a:pPr>
            <a:r>
              <a:rPr lang="zh-CN" altLang="en-US" b="0" dirty="0">
                <a:ln w="22225">
                  <a:solidFill>
                    <a:schemeClr val="accent2"/>
                  </a:solidFill>
                  <a:prstDash val="solid"/>
                </a:ln>
                <a:solidFill>
                  <a:schemeClr val="accent2">
                    <a:lumMod val="40000"/>
                    <a:lumOff val="60000"/>
                  </a:schemeClr>
                </a:solidFill>
                <a:effectLst/>
                <a:latin typeface="Times New Roman" panose="02020603050405020304" pitchFamily="18" charset="0"/>
                <a:ea typeface="微软雅黑" panose="020B0503020204020204" pitchFamily="34" charset="-122"/>
                <a:sym typeface="Times New Roman" panose="02020603050405020304" pitchFamily="18" charset="0"/>
              </a:rPr>
              <a:t>极小连通子图</a:t>
            </a:r>
            <a:r>
              <a:rPr lang="zh-CN" altLang="en-US" b="0" dirty="0">
                <a:latin typeface="Times New Roman" panose="02020603050405020304" pitchFamily="18" charset="0"/>
                <a:ea typeface="微软雅黑" panose="020B0503020204020204" pitchFamily="34" charset="-122"/>
                <a:sym typeface="Times New Roman" panose="02020603050405020304" pitchFamily="18" charset="0"/>
              </a:rPr>
              <a:t>：该子图是</a:t>
            </a:r>
            <a:r>
              <a:rPr lang="en-US" altLang="zh-CN" b="0" dirty="0">
                <a:latin typeface="Times New Roman" panose="02020603050405020304" pitchFamily="18" charset="0"/>
                <a:ea typeface="微软雅黑" panose="020B0503020204020204" pitchFamily="34" charset="-122"/>
                <a:sym typeface="Times New Roman" panose="02020603050405020304" pitchFamily="18" charset="0"/>
              </a:rPr>
              <a:t>G </a:t>
            </a:r>
            <a:r>
              <a:rPr lang="zh-CN" altLang="en-US" b="0" dirty="0">
                <a:latin typeface="Times New Roman" panose="02020603050405020304" pitchFamily="18" charset="0"/>
                <a:ea typeface="微软雅黑" panose="020B0503020204020204" pitchFamily="34" charset="-122"/>
                <a:sym typeface="Times New Roman" panose="02020603050405020304" pitchFamily="18" charset="0"/>
              </a:rPr>
              <a:t>的连通子图，在该子图中删除任何一条边，子图不再连通。</a:t>
            </a:r>
            <a:br>
              <a:rPr lang="zh-CN" altLang="en-US" b="0" dirty="0">
                <a:latin typeface="Times New Roman" panose="02020603050405020304" pitchFamily="18" charset="0"/>
                <a:ea typeface="微软雅黑" panose="020B0503020204020204" pitchFamily="34" charset="-122"/>
                <a:sym typeface="Times New Roman" panose="02020603050405020304" pitchFamily="18" charset="0"/>
              </a:rPr>
            </a:br>
            <a:r>
              <a:rPr lang="zh-CN" altLang="en-US" b="0" dirty="0">
                <a:ln w="22225">
                  <a:solidFill>
                    <a:schemeClr val="accent2"/>
                  </a:solidFill>
                  <a:prstDash val="solid"/>
                </a:ln>
                <a:solidFill>
                  <a:schemeClr val="accent2">
                    <a:lumMod val="40000"/>
                    <a:lumOff val="60000"/>
                  </a:schemeClr>
                </a:solidFill>
                <a:effectLst/>
                <a:latin typeface="Times New Roman" panose="02020603050405020304" pitchFamily="18" charset="0"/>
                <a:ea typeface="微软雅黑" panose="020B0503020204020204" pitchFamily="34" charset="-122"/>
                <a:sym typeface="Times New Roman" panose="02020603050405020304" pitchFamily="18" charset="0"/>
              </a:rPr>
              <a:t>生成树</a:t>
            </a:r>
            <a:r>
              <a:rPr lang="zh-CN" altLang="en-US" b="0" dirty="0">
                <a:solidFill>
                  <a:schemeClr val="hlin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b="0" dirty="0">
                <a:latin typeface="Times New Roman" panose="02020603050405020304" pitchFamily="18" charset="0"/>
                <a:ea typeface="微软雅黑" panose="020B0503020204020204" pitchFamily="34" charset="-122"/>
                <a:sym typeface="Times New Roman" panose="02020603050405020304" pitchFamily="18" charset="0"/>
              </a:rPr>
              <a:t>包含无向图</a:t>
            </a:r>
            <a:r>
              <a:rPr lang="en-US" altLang="zh-CN" b="0" dirty="0">
                <a:latin typeface="Times New Roman" panose="02020603050405020304" pitchFamily="18" charset="0"/>
                <a:ea typeface="微软雅黑" panose="020B0503020204020204" pitchFamily="34" charset="-122"/>
                <a:sym typeface="Times New Roman" panose="02020603050405020304" pitchFamily="18" charset="0"/>
              </a:rPr>
              <a:t>G </a:t>
            </a:r>
            <a:r>
              <a:rPr lang="zh-CN" altLang="en-US" b="0" dirty="0">
                <a:latin typeface="Times New Roman" panose="02020603050405020304" pitchFamily="18" charset="0"/>
                <a:ea typeface="微软雅黑" panose="020B0503020204020204" pitchFamily="34" charset="-122"/>
                <a:sym typeface="Times New Roman" panose="02020603050405020304" pitchFamily="18" charset="0"/>
              </a:rPr>
              <a:t>所有顶点的极小连通子图。</a:t>
            </a:r>
          </a:p>
          <a:p>
            <a:pPr eaLnBrk="0" hangingPunct="0">
              <a:lnSpc>
                <a:spcPct val="125000"/>
              </a:lnSpc>
              <a:spcBef>
                <a:spcPct val="50000"/>
              </a:spcBef>
              <a:buSzTx/>
            </a:pPr>
            <a:r>
              <a:rPr lang="zh-CN" altLang="en-US" b="0" dirty="0">
                <a:ln w="22225">
                  <a:solidFill>
                    <a:schemeClr val="accent2"/>
                  </a:solidFill>
                  <a:prstDash val="solid"/>
                </a:ln>
                <a:solidFill>
                  <a:schemeClr val="accent2">
                    <a:lumMod val="40000"/>
                    <a:lumOff val="60000"/>
                  </a:schemeClr>
                </a:solidFill>
                <a:effectLst/>
                <a:latin typeface="Times New Roman" panose="02020603050405020304" pitchFamily="18" charset="0"/>
                <a:ea typeface="微软雅黑" panose="020B0503020204020204" pitchFamily="34" charset="-122"/>
                <a:sym typeface="Times New Roman" panose="02020603050405020304" pitchFamily="18" charset="0"/>
              </a:rPr>
              <a:t>生成森林</a:t>
            </a:r>
            <a:r>
              <a:rPr lang="zh-CN" altLang="en-US" b="0" dirty="0">
                <a:solidFill>
                  <a:schemeClr val="hlin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b="0" dirty="0">
                <a:latin typeface="Times New Roman" panose="02020603050405020304" pitchFamily="18" charset="0"/>
                <a:ea typeface="微软雅黑" panose="020B0503020204020204" pitchFamily="34" charset="-122"/>
                <a:sym typeface="Times New Roman" panose="02020603050405020304" pitchFamily="18" charset="0"/>
              </a:rPr>
              <a:t>对非连通图，由各个连通分量的生成树的集合。        </a:t>
            </a:r>
          </a:p>
        </p:txBody>
      </p:sp>
      <p:sp>
        <p:nvSpPr>
          <p:cNvPr id="18435" name="Text Box 5"/>
          <p:cNvSpPr txBox="1">
            <a:spLocks noChangeArrowheads="1"/>
          </p:cNvSpPr>
          <p:nvPr/>
        </p:nvSpPr>
        <p:spPr bwMode="auto">
          <a:xfrm>
            <a:off x="723900" y="5811838"/>
            <a:ext cx="2251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连通图 </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G1</a:t>
            </a:r>
          </a:p>
        </p:txBody>
      </p:sp>
      <p:sp>
        <p:nvSpPr>
          <p:cNvPr id="18436" name="Text Box 6"/>
          <p:cNvSpPr txBox="1">
            <a:spLocks noChangeArrowheads="1"/>
          </p:cNvSpPr>
          <p:nvPr/>
        </p:nvSpPr>
        <p:spPr bwMode="auto">
          <a:xfrm>
            <a:off x="3771900" y="5888038"/>
            <a:ext cx="2251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G1</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的生成树</a:t>
            </a:r>
          </a:p>
        </p:txBody>
      </p:sp>
      <p:grpSp>
        <p:nvGrpSpPr>
          <p:cNvPr id="28677" name="Group 7"/>
          <p:cNvGrpSpPr/>
          <p:nvPr/>
        </p:nvGrpSpPr>
        <p:grpSpPr bwMode="auto">
          <a:xfrm>
            <a:off x="3651250" y="3983245"/>
            <a:ext cx="1800225" cy="1614488"/>
            <a:chOff x="2804" y="2592"/>
            <a:chExt cx="1134" cy="1017"/>
          </a:xfrm>
          <a:solidFill>
            <a:srgbClr val="A78DC2"/>
          </a:solidFill>
        </p:grpSpPr>
        <p:sp>
          <p:nvSpPr>
            <p:cNvPr id="18438" name="Line 8"/>
            <p:cNvSpPr>
              <a:spLocks noChangeShapeType="1"/>
            </p:cNvSpPr>
            <p:nvPr/>
          </p:nvSpPr>
          <p:spPr bwMode="auto">
            <a:xfrm>
              <a:off x="2976" y="2910"/>
              <a:ext cx="0" cy="415"/>
            </a:xfrm>
            <a:prstGeom prst="line">
              <a:avLst/>
            </a:prstGeom>
            <a:grpFill/>
            <a:ln w="38100">
              <a:solidFill>
                <a:srgbClr val="FF6600"/>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8439" name="Line 9"/>
            <p:cNvSpPr>
              <a:spLocks noChangeShapeType="1"/>
            </p:cNvSpPr>
            <p:nvPr/>
          </p:nvSpPr>
          <p:spPr bwMode="auto">
            <a:xfrm>
              <a:off x="3147" y="2736"/>
              <a:ext cx="476" cy="0"/>
            </a:xfrm>
            <a:prstGeom prst="line">
              <a:avLst/>
            </a:prstGeom>
            <a:grpFill/>
            <a:ln w="38100">
              <a:solidFill>
                <a:srgbClr val="FF6600"/>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8440" name="Line 10"/>
            <p:cNvSpPr>
              <a:spLocks noChangeShapeType="1"/>
            </p:cNvSpPr>
            <p:nvPr/>
          </p:nvSpPr>
          <p:spPr bwMode="auto">
            <a:xfrm>
              <a:off x="3759" y="2910"/>
              <a:ext cx="0" cy="415"/>
            </a:xfrm>
            <a:prstGeom prst="line">
              <a:avLst/>
            </a:prstGeom>
            <a:grpFill/>
            <a:ln w="38100">
              <a:solidFill>
                <a:srgbClr val="FF6600"/>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8441" name="Line 11"/>
            <p:cNvSpPr>
              <a:spLocks noChangeShapeType="1"/>
            </p:cNvSpPr>
            <p:nvPr/>
          </p:nvSpPr>
          <p:spPr bwMode="auto">
            <a:xfrm flipH="1">
              <a:off x="3487" y="2875"/>
              <a:ext cx="171" cy="173"/>
            </a:xfrm>
            <a:prstGeom prst="line">
              <a:avLst/>
            </a:prstGeom>
            <a:grpFill/>
            <a:ln w="38100">
              <a:solidFill>
                <a:srgbClr val="FF6600"/>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28727" name="Group 12"/>
            <p:cNvGrpSpPr/>
            <p:nvPr/>
          </p:nvGrpSpPr>
          <p:grpSpPr bwMode="auto">
            <a:xfrm>
              <a:off x="2834" y="2592"/>
              <a:ext cx="408" cy="297"/>
              <a:chOff x="432" y="1680"/>
              <a:chExt cx="408" cy="297"/>
            </a:xfrm>
            <a:grpFill/>
          </p:grpSpPr>
          <p:sp>
            <p:nvSpPr>
              <p:cNvPr id="18443" name="Oval 13"/>
              <p:cNvSpPr>
                <a:spLocks noChangeArrowheads="1"/>
              </p:cNvSpPr>
              <p:nvPr/>
            </p:nvSpPr>
            <p:spPr bwMode="auto">
              <a:xfrm>
                <a:off x="462" y="1683"/>
                <a:ext cx="289" cy="294"/>
              </a:xfrm>
              <a:prstGeom prst="ellipse">
                <a:avLst/>
              </a:prstGeom>
              <a:grp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8444" name="Text Box 14"/>
              <p:cNvSpPr txBox="1">
                <a:spLocks noChangeArrowheads="1"/>
              </p:cNvSpPr>
              <p:nvPr/>
            </p:nvSpPr>
            <p:spPr bwMode="auto">
              <a:xfrm>
                <a:off x="432" y="1680"/>
                <a:ext cx="408"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V0</a:t>
                </a:r>
              </a:p>
            </p:txBody>
          </p:sp>
        </p:grpSp>
        <p:grpSp>
          <p:nvGrpSpPr>
            <p:cNvPr id="28728" name="Group 15"/>
            <p:cNvGrpSpPr/>
            <p:nvPr/>
          </p:nvGrpSpPr>
          <p:grpSpPr bwMode="auto">
            <a:xfrm>
              <a:off x="3520" y="3312"/>
              <a:ext cx="408" cy="297"/>
              <a:chOff x="400" y="1680"/>
              <a:chExt cx="408" cy="297"/>
            </a:xfrm>
            <a:grpFill/>
          </p:grpSpPr>
          <p:sp>
            <p:nvSpPr>
              <p:cNvPr id="18446" name="Oval 16"/>
              <p:cNvSpPr>
                <a:spLocks noChangeArrowheads="1"/>
              </p:cNvSpPr>
              <p:nvPr/>
            </p:nvSpPr>
            <p:spPr bwMode="auto">
              <a:xfrm>
                <a:off x="462" y="1683"/>
                <a:ext cx="289" cy="294"/>
              </a:xfrm>
              <a:prstGeom prst="ellipse">
                <a:avLst/>
              </a:prstGeom>
              <a:grp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8447" name="Text Box 17"/>
              <p:cNvSpPr txBox="1">
                <a:spLocks noChangeArrowheads="1"/>
              </p:cNvSpPr>
              <p:nvPr/>
            </p:nvSpPr>
            <p:spPr bwMode="auto">
              <a:xfrm>
                <a:off x="400" y="1680"/>
                <a:ext cx="408"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V4</a:t>
                </a:r>
              </a:p>
            </p:txBody>
          </p:sp>
        </p:grpSp>
        <p:grpSp>
          <p:nvGrpSpPr>
            <p:cNvPr id="28729" name="Group 18"/>
            <p:cNvGrpSpPr/>
            <p:nvPr/>
          </p:nvGrpSpPr>
          <p:grpSpPr bwMode="auto">
            <a:xfrm>
              <a:off x="2804" y="3312"/>
              <a:ext cx="408" cy="297"/>
              <a:chOff x="404" y="1680"/>
              <a:chExt cx="408" cy="297"/>
            </a:xfrm>
            <a:grpFill/>
          </p:grpSpPr>
          <p:sp>
            <p:nvSpPr>
              <p:cNvPr id="18449" name="Oval 19"/>
              <p:cNvSpPr>
                <a:spLocks noChangeArrowheads="1"/>
              </p:cNvSpPr>
              <p:nvPr/>
            </p:nvSpPr>
            <p:spPr bwMode="auto">
              <a:xfrm>
                <a:off x="462" y="1683"/>
                <a:ext cx="289" cy="294"/>
              </a:xfrm>
              <a:prstGeom prst="ellipse">
                <a:avLst/>
              </a:prstGeom>
              <a:grp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8450" name="Text Box 20"/>
              <p:cNvSpPr txBox="1">
                <a:spLocks noChangeArrowheads="1"/>
              </p:cNvSpPr>
              <p:nvPr/>
            </p:nvSpPr>
            <p:spPr bwMode="auto">
              <a:xfrm>
                <a:off x="404" y="1680"/>
                <a:ext cx="408"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V3</a:t>
                </a:r>
              </a:p>
            </p:txBody>
          </p:sp>
        </p:grpSp>
        <p:grpSp>
          <p:nvGrpSpPr>
            <p:cNvPr id="28730" name="Group 21"/>
            <p:cNvGrpSpPr/>
            <p:nvPr/>
          </p:nvGrpSpPr>
          <p:grpSpPr bwMode="auto">
            <a:xfrm>
              <a:off x="3530" y="2592"/>
              <a:ext cx="408" cy="294"/>
              <a:chOff x="2928" y="3312"/>
              <a:chExt cx="408" cy="294"/>
            </a:xfrm>
            <a:grpFill/>
          </p:grpSpPr>
          <p:sp>
            <p:nvSpPr>
              <p:cNvPr id="18452" name="Oval 22"/>
              <p:cNvSpPr>
                <a:spLocks noChangeArrowheads="1"/>
              </p:cNvSpPr>
              <p:nvPr/>
            </p:nvSpPr>
            <p:spPr bwMode="auto">
              <a:xfrm>
                <a:off x="2976" y="3312"/>
                <a:ext cx="295" cy="294"/>
              </a:xfrm>
              <a:prstGeom prst="ellipse">
                <a:avLst/>
              </a:prstGeom>
              <a:grp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8453" name="Text Box 23"/>
              <p:cNvSpPr txBox="1">
                <a:spLocks noChangeArrowheads="1"/>
              </p:cNvSpPr>
              <p:nvPr/>
            </p:nvSpPr>
            <p:spPr bwMode="auto">
              <a:xfrm>
                <a:off x="2928" y="3312"/>
                <a:ext cx="408"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V1</a:t>
                </a:r>
              </a:p>
            </p:txBody>
          </p:sp>
        </p:grpSp>
        <p:grpSp>
          <p:nvGrpSpPr>
            <p:cNvPr id="28731" name="Group 24"/>
            <p:cNvGrpSpPr/>
            <p:nvPr/>
          </p:nvGrpSpPr>
          <p:grpSpPr bwMode="auto">
            <a:xfrm>
              <a:off x="3168" y="2976"/>
              <a:ext cx="408" cy="294"/>
              <a:chOff x="1008" y="2304"/>
              <a:chExt cx="408" cy="294"/>
            </a:xfrm>
            <a:grpFill/>
          </p:grpSpPr>
          <p:sp>
            <p:nvSpPr>
              <p:cNvPr id="18455" name="Oval 25"/>
              <p:cNvSpPr>
                <a:spLocks noChangeArrowheads="1"/>
              </p:cNvSpPr>
              <p:nvPr/>
            </p:nvSpPr>
            <p:spPr bwMode="auto">
              <a:xfrm>
                <a:off x="1056" y="2304"/>
                <a:ext cx="295" cy="294"/>
              </a:xfrm>
              <a:prstGeom prst="ellipse">
                <a:avLst/>
              </a:prstGeom>
              <a:grp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8456" name="Text Box 26"/>
              <p:cNvSpPr txBox="1">
                <a:spLocks noChangeArrowheads="1"/>
              </p:cNvSpPr>
              <p:nvPr/>
            </p:nvSpPr>
            <p:spPr bwMode="auto">
              <a:xfrm>
                <a:off x="1008" y="2304"/>
                <a:ext cx="408"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V2</a:t>
                </a:r>
              </a:p>
            </p:txBody>
          </p:sp>
        </p:grpSp>
      </p:grpSp>
      <p:grpSp>
        <p:nvGrpSpPr>
          <p:cNvPr id="28678" name="Group 27"/>
          <p:cNvGrpSpPr/>
          <p:nvPr/>
        </p:nvGrpSpPr>
        <p:grpSpPr bwMode="auto">
          <a:xfrm>
            <a:off x="858835" y="3983245"/>
            <a:ext cx="1795465" cy="1614488"/>
            <a:chOff x="661" y="1920"/>
            <a:chExt cx="1131" cy="1017"/>
          </a:xfrm>
          <a:solidFill>
            <a:srgbClr val="A78DC2"/>
          </a:solidFill>
        </p:grpSpPr>
        <p:grpSp>
          <p:nvGrpSpPr>
            <p:cNvPr id="28701" name="Group 28"/>
            <p:cNvGrpSpPr/>
            <p:nvPr/>
          </p:nvGrpSpPr>
          <p:grpSpPr bwMode="auto">
            <a:xfrm>
              <a:off x="816" y="2064"/>
              <a:ext cx="783" cy="658"/>
              <a:chOff x="794" y="2106"/>
              <a:chExt cx="783" cy="658"/>
            </a:xfrm>
            <a:grpFill/>
          </p:grpSpPr>
          <p:sp>
            <p:nvSpPr>
              <p:cNvPr id="18459" name="Line 29"/>
              <p:cNvSpPr>
                <a:spLocks noChangeShapeType="1"/>
              </p:cNvSpPr>
              <p:nvPr/>
            </p:nvSpPr>
            <p:spPr bwMode="auto">
              <a:xfrm>
                <a:off x="794" y="2280"/>
                <a:ext cx="0" cy="415"/>
              </a:xfrm>
              <a:prstGeom prst="line">
                <a:avLst/>
              </a:prstGeom>
              <a:grpFill/>
              <a:ln w="38100">
                <a:solidFill>
                  <a:srgbClr val="FF6600"/>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8460" name="Line 30"/>
              <p:cNvSpPr>
                <a:spLocks noChangeShapeType="1"/>
              </p:cNvSpPr>
              <p:nvPr/>
            </p:nvSpPr>
            <p:spPr bwMode="auto">
              <a:xfrm>
                <a:off x="965" y="2106"/>
                <a:ext cx="476" cy="0"/>
              </a:xfrm>
              <a:prstGeom prst="line">
                <a:avLst/>
              </a:prstGeom>
              <a:grpFill/>
              <a:ln w="38100">
                <a:solidFill>
                  <a:srgbClr val="FF6600"/>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8461" name="Line 31"/>
              <p:cNvSpPr>
                <a:spLocks noChangeShapeType="1"/>
              </p:cNvSpPr>
              <p:nvPr/>
            </p:nvSpPr>
            <p:spPr bwMode="auto">
              <a:xfrm>
                <a:off x="1577" y="2280"/>
                <a:ext cx="0" cy="415"/>
              </a:xfrm>
              <a:prstGeom prst="line">
                <a:avLst/>
              </a:prstGeom>
              <a:grpFill/>
              <a:ln w="38100">
                <a:solidFill>
                  <a:srgbClr val="FF6600"/>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8462" name="Line 32"/>
              <p:cNvSpPr>
                <a:spLocks noChangeShapeType="1"/>
              </p:cNvSpPr>
              <p:nvPr/>
            </p:nvSpPr>
            <p:spPr bwMode="auto">
              <a:xfrm flipH="1">
                <a:off x="930" y="2591"/>
                <a:ext cx="171" cy="173"/>
              </a:xfrm>
              <a:prstGeom prst="line">
                <a:avLst/>
              </a:prstGeom>
              <a:grpFill/>
              <a:ln w="38100">
                <a:solidFill>
                  <a:srgbClr val="FF6600"/>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8463" name="Line 33"/>
              <p:cNvSpPr>
                <a:spLocks noChangeShapeType="1"/>
              </p:cNvSpPr>
              <p:nvPr/>
            </p:nvSpPr>
            <p:spPr bwMode="auto">
              <a:xfrm flipH="1">
                <a:off x="1305" y="2245"/>
                <a:ext cx="171" cy="173"/>
              </a:xfrm>
              <a:prstGeom prst="line">
                <a:avLst/>
              </a:prstGeom>
              <a:grpFill/>
              <a:ln w="38100">
                <a:solidFill>
                  <a:srgbClr val="FF6600"/>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8464" name="Line 34"/>
              <p:cNvSpPr>
                <a:spLocks noChangeShapeType="1"/>
              </p:cNvSpPr>
              <p:nvPr/>
            </p:nvSpPr>
            <p:spPr bwMode="auto">
              <a:xfrm>
                <a:off x="1292" y="2614"/>
                <a:ext cx="149" cy="147"/>
              </a:xfrm>
              <a:prstGeom prst="line">
                <a:avLst/>
              </a:prstGeom>
              <a:grpFill/>
              <a:ln w="38100">
                <a:solidFill>
                  <a:srgbClr val="FF6600"/>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28702" name="Group 35"/>
            <p:cNvGrpSpPr/>
            <p:nvPr/>
          </p:nvGrpSpPr>
          <p:grpSpPr bwMode="auto">
            <a:xfrm>
              <a:off x="674" y="1920"/>
              <a:ext cx="408" cy="297"/>
              <a:chOff x="432" y="1680"/>
              <a:chExt cx="408" cy="297"/>
            </a:xfrm>
            <a:grpFill/>
          </p:grpSpPr>
          <p:sp>
            <p:nvSpPr>
              <p:cNvPr id="18466" name="Oval 36"/>
              <p:cNvSpPr>
                <a:spLocks noChangeArrowheads="1"/>
              </p:cNvSpPr>
              <p:nvPr/>
            </p:nvSpPr>
            <p:spPr bwMode="auto">
              <a:xfrm>
                <a:off x="462" y="1683"/>
                <a:ext cx="289" cy="294"/>
              </a:xfrm>
              <a:prstGeom prst="ellipse">
                <a:avLst/>
              </a:prstGeom>
              <a:grp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8467" name="Text Box 37"/>
              <p:cNvSpPr txBox="1">
                <a:spLocks noChangeArrowheads="1"/>
              </p:cNvSpPr>
              <p:nvPr/>
            </p:nvSpPr>
            <p:spPr bwMode="auto">
              <a:xfrm>
                <a:off x="432" y="1680"/>
                <a:ext cx="408"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V0</a:t>
                </a:r>
              </a:p>
            </p:txBody>
          </p:sp>
        </p:grpSp>
        <p:grpSp>
          <p:nvGrpSpPr>
            <p:cNvPr id="28703" name="Group 38"/>
            <p:cNvGrpSpPr/>
            <p:nvPr/>
          </p:nvGrpSpPr>
          <p:grpSpPr bwMode="auto">
            <a:xfrm>
              <a:off x="1384" y="2640"/>
              <a:ext cx="408" cy="297"/>
              <a:chOff x="424" y="1680"/>
              <a:chExt cx="408" cy="297"/>
            </a:xfrm>
            <a:grpFill/>
          </p:grpSpPr>
          <p:sp>
            <p:nvSpPr>
              <p:cNvPr id="18469" name="Oval 39"/>
              <p:cNvSpPr>
                <a:spLocks noChangeArrowheads="1"/>
              </p:cNvSpPr>
              <p:nvPr/>
            </p:nvSpPr>
            <p:spPr bwMode="auto">
              <a:xfrm>
                <a:off x="462" y="1683"/>
                <a:ext cx="289" cy="294"/>
              </a:xfrm>
              <a:prstGeom prst="ellipse">
                <a:avLst/>
              </a:prstGeom>
              <a:grp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8470" name="Text Box 40"/>
              <p:cNvSpPr txBox="1">
                <a:spLocks noChangeArrowheads="1"/>
              </p:cNvSpPr>
              <p:nvPr/>
            </p:nvSpPr>
            <p:spPr bwMode="auto">
              <a:xfrm>
                <a:off x="424" y="1680"/>
                <a:ext cx="408"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V4</a:t>
                </a:r>
              </a:p>
            </p:txBody>
          </p:sp>
        </p:grpSp>
        <p:grpSp>
          <p:nvGrpSpPr>
            <p:cNvPr id="28704" name="Group 41"/>
            <p:cNvGrpSpPr/>
            <p:nvPr/>
          </p:nvGrpSpPr>
          <p:grpSpPr bwMode="auto">
            <a:xfrm>
              <a:off x="661" y="2640"/>
              <a:ext cx="408" cy="297"/>
              <a:chOff x="421" y="1680"/>
              <a:chExt cx="408" cy="297"/>
            </a:xfrm>
            <a:grpFill/>
          </p:grpSpPr>
          <p:sp>
            <p:nvSpPr>
              <p:cNvPr id="18472" name="Oval 42"/>
              <p:cNvSpPr>
                <a:spLocks noChangeArrowheads="1"/>
              </p:cNvSpPr>
              <p:nvPr/>
            </p:nvSpPr>
            <p:spPr bwMode="auto">
              <a:xfrm>
                <a:off x="462" y="1683"/>
                <a:ext cx="289" cy="294"/>
              </a:xfrm>
              <a:prstGeom prst="ellipse">
                <a:avLst/>
              </a:prstGeom>
              <a:grp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8473" name="Text Box 43"/>
              <p:cNvSpPr txBox="1">
                <a:spLocks noChangeArrowheads="1"/>
              </p:cNvSpPr>
              <p:nvPr/>
            </p:nvSpPr>
            <p:spPr bwMode="auto">
              <a:xfrm>
                <a:off x="421" y="1680"/>
                <a:ext cx="408"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V3</a:t>
                </a:r>
              </a:p>
            </p:txBody>
          </p:sp>
        </p:grpSp>
        <p:grpSp>
          <p:nvGrpSpPr>
            <p:cNvPr id="28705" name="Group 44"/>
            <p:cNvGrpSpPr/>
            <p:nvPr/>
          </p:nvGrpSpPr>
          <p:grpSpPr bwMode="auto">
            <a:xfrm>
              <a:off x="1370" y="1920"/>
              <a:ext cx="408" cy="294"/>
              <a:chOff x="2928" y="3312"/>
              <a:chExt cx="408" cy="294"/>
            </a:xfrm>
            <a:grpFill/>
          </p:grpSpPr>
          <p:sp>
            <p:nvSpPr>
              <p:cNvPr id="18475" name="Oval 45"/>
              <p:cNvSpPr>
                <a:spLocks noChangeArrowheads="1"/>
              </p:cNvSpPr>
              <p:nvPr/>
            </p:nvSpPr>
            <p:spPr bwMode="auto">
              <a:xfrm>
                <a:off x="2976" y="3312"/>
                <a:ext cx="295" cy="294"/>
              </a:xfrm>
              <a:prstGeom prst="ellipse">
                <a:avLst/>
              </a:prstGeom>
              <a:grp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8476" name="Text Box 46"/>
              <p:cNvSpPr txBox="1">
                <a:spLocks noChangeArrowheads="1"/>
              </p:cNvSpPr>
              <p:nvPr/>
            </p:nvSpPr>
            <p:spPr bwMode="auto">
              <a:xfrm>
                <a:off x="2928" y="3312"/>
                <a:ext cx="408"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V1</a:t>
                </a:r>
              </a:p>
            </p:txBody>
          </p:sp>
        </p:grpSp>
        <p:grpSp>
          <p:nvGrpSpPr>
            <p:cNvPr id="28706" name="Group 47"/>
            <p:cNvGrpSpPr/>
            <p:nvPr/>
          </p:nvGrpSpPr>
          <p:grpSpPr bwMode="auto">
            <a:xfrm>
              <a:off x="1008" y="2304"/>
              <a:ext cx="408" cy="294"/>
              <a:chOff x="1008" y="2304"/>
              <a:chExt cx="408" cy="294"/>
            </a:xfrm>
            <a:grpFill/>
          </p:grpSpPr>
          <p:sp>
            <p:nvSpPr>
              <p:cNvPr id="18478" name="Oval 48"/>
              <p:cNvSpPr>
                <a:spLocks noChangeArrowheads="1"/>
              </p:cNvSpPr>
              <p:nvPr/>
            </p:nvSpPr>
            <p:spPr bwMode="auto">
              <a:xfrm>
                <a:off x="1056" y="2304"/>
                <a:ext cx="295" cy="294"/>
              </a:xfrm>
              <a:prstGeom prst="ellipse">
                <a:avLst/>
              </a:prstGeom>
              <a:grp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8479" name="Text Box 49"/>
              <p:cNvSpPr txBox="1">
                <a:spLocks noChangeArrowheads="1"/>
              </p:cNvSpPr>
              <p:nvPr/>
            </p:nvSpPr>
            <p:spPr bwMode="auto">
              <a:xfrm>
                <a:off x="1008" y="2304"/>
                <a:ext cx="408"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V2</a:t>
                </a:r>
              </a:p>
            </p:txBody>
          </p:sp>
        </p:grpSp>
      </p:grpSp>
      <p:grpSp>
        <p:nvGrpSpPr>
          <p:cNvPr id="15" name="Group 50"/>
          <p:cNvGrpSpPr/>
          <p:nvPr/>
        </p:nvGrpSpPr>
        <p:grpSpPr bwMode="auto">
          <a:xfrm>
            <a:off x="5753099" y="3907044"/>
            <a:ext cx="2851150" cy="1690688"/>
            <a:chOff x="3936" y="1344"/>
            <a:chExt cx="1796" cy="1065"/>
          </a:xfrm>
          <a:solidFill>
            <a:srgbClr val="A78DC2"/>
          </a:solidFill>
        </p:grpSpPr>
        <p:sp>
          <p:nvSpPr>
            <p:cNvPr id="18481" name="Line 51"/>
            <p:cNvSpPr>
              <a:spLocks noChangeShapeType="1"/>
            </p:cNvSpPr>
            <p:nvPr/>
          </p:nvSpPr>
          <p:spPr bwMode="auto">
            <a:xfrm flipH="1">
              <a:off x="4224" y="1584"/>
              <a:ext cx="288" cy="240"/>
            </a:xfrm>
            <a:prstGeom prst="line">
              <a:avLst/>
            </a:prstGeom>
            <a:grpFill/>
            <a:ln w="38100">
              <a:solidFill>
                <a:srgbClr val="FF6600"/>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8482" name="Line 52"/>
            <p:cNvSpPr>
              <a:spLocks noChangeShapeType="1"/>
            </p:cNvSpPr>
            <p:nvPr/>
          </p:nvSpPr>
          <p:spPr bwMode="auto">
            <a:xfrm>
              <a:off x="5184" y="1920"/>
              <a:ext cx="240" cy="240"/>
            </a:xfrm>
            <a:prstGeom prst="line">
              <a:avLst/>
            </a:prstGeom>
            <a:grpFill/>
            <a:ln w="38100">
              <a:solidFill>
                <a:srgbClr val="FF6600"/>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8483" name="Line 53"/>
            <p:cNvSpPr>
              <a:spLocks noChangeShapeType="1"/>
            </p:cNvSpPr>
            <p:nvPr/>
          </p:nvSpPr>
          <p:spPr bwMode="auto">
            <a:xfrm flipH="1">
              <a:off x="4831" y="2011"/>
              <a:ext cx="171" cy="173"/>
            </a:xfrm>
            <a:prstGeom prst="line">
              <a:avLst/>
            </a:prstGeom>
            <a:grpFill/>
            <a:ln w="38100">
              <a:solidFill>
                <a:srgbClr val="FF6600"/>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28685" name="Group 54"/>
            <p:cNvGrpSpPr/>
            <p:nvPr/>
          </p:nvGrpSpPr>
          <p:grpSpPr bwMode="auto">
            <a:xfrm>
              <a:off x="4416" y="1344"/>
              <a:ext cx="408" cy="297"/>
              <a:chOff x="432" y="1680"/>
              <a:chExt cx="408" cy="297"/>
            </a:xfrm>
            <a:grpFill/>
          </p:grpSpPr>
          <p:sp>
            <p:nvSpPr>
              <p:cNvPr id="18485" name="Oval 55"/>
              <p:cNvSpPr>
                <a:spLocks noChangeArrowheads="1"/>
              </p:cNvSpPr>
              <p:nvPr/>
            </p:nvSpPr>
            <p:spPr bwMode="auto">
              <a:xfrm>
                <a:off x="462" y="1683"/>
                <a:ext cx="289" cy="294"/>
              </a:xfrm>
              <a:prstGeom prst="ellipse">
                <a:avLst/>
              </a:prstGeom>
              <a:grp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8486" name="Text Box 56"/>
              <p:cNvSpPr txBox="1">
                <a:spLocks noChangeArrowheads="1"/>
              </p:cNvSpPr>
              <p:nvPr/>
            </p:nvSpPr>
            <p:spPr bwMode="auto">
              <a:xfrm>
                <a:off x="432" y="1680"/>
                <a:ext cx="408"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V0</a:t>
                </a:r>
              </a:p>
            </p:txBody>
          </p:sp>
        </p:grpSp>
        <p:grpSp>
          <p:nvGrpSpPr>
            <p:cNvPr id="28686" name="Group 57"/>
            <p:cNvGrpSpPr/>
            <p:nvPr/>
          </p:nvGrpSpPr>
          <p:grpSpPr bwMode="auto">
            <a:xfrm>
              <a:off x="5324" y="2112"/>
              <a:ext cx="408" cy="297"/>
              <a:chOff x="404" y="1680"/>
              <a:chExt cx="408" cy="297"/>
            </a:xfrm>
            <a:grpFill/>
          </p:grpSpPr>
          <p:sp>
            <p:nvSpPr>
              <p:cNvPr id="18488" name="Oval 58"/>
              <p:cNvSpPr>
                <a:spLocks noChangeArrowheads="1"/>
              </p:cNvSpPr>
              <p:nvPr/>
            </p:nvSpPr>
            <p:spPr bwMode="auto">
              <a:xfrm>
                <a:off x="462" y="1683"/>
                <a:ext cx="289" cy="294"/>
              </a:xfrm>
              <a:prstGeom prst="ellipse">
                <a:avLst/>
              </a:prstGeom>
              <a:grp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8489" name="Text Box 59"/>
              <p:cNvSpPr txBox="1">
                <a:spLocks noChangeArrowheads="1"/>
              </p:cNvSpPr>
              <p:nvPr/>
            </p:nvSpPr>
            <p:spPr bwMode="auto">
              <a:xfrm>
                <a:off x="404" y="1680"/>
                <a:ext cx="408"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V4</a:t>
                </a:r>
              </a:p>
            </p:txBody>
          </p:sp>
        </p:grpSp>
        <p:grpSp>
          <p:nvGrpSpPr>
            <p:cNvPr id="28687" name="Group 60"/>
            <p:cNvGrpSpPr/>
            <p:nvPr/>
          </p:nvGrpSpPr>
          <p:grpSpPr bwMode="auto">
            <a:xfrm>
              <a:off x="3936" y="1776"/>
              <a:ext cx="408" cy="297"/>
              <a:chOff x="432" y="1680"/>
              <a:chExt cx="408" cy="297"/>
            </a:xfrm>
            <a:grpFill/>
          </p:grpSpPr>
          <p:sp>
            <p:nvSpPr>
              <p:cNvPr id="18491" name="Oval 61"/>
              <p:cNvSpPr>
                <a:spLocks noChangeArrowheads="1"/>
              </p:cNvSpPr>
              <p:nvPr/>
            </p:nvSpPr>
            <p:spPr bwMode="auto">
              <a:xfrm>
                <a:off x="462" y="1683"/>
                <a:ext cx="289" cy="294"/>
              </a:xfrm>
              <a:prstGeom prst="ellipse">
                <a:avLst/>
              </a:prstGeom>
              <a:grp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8492" name="Text Box 62"/>
              <p:cNvSpPr txBox="1">
                <a:spLocks noChangeArrowheads="1"/>
              </p:cNvSpPr>
              <p:nvPr/>
            </p:nvSpPr>
            <p:spPr bwMode="auto">
              <a:xfrm>
                <a:off x="432" y="1680"/>
                <a:ext cx="408"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V3</a:t>
                </a:r>
              </a:p>
            </p:txBody>
          </p:sp>
        </p:grpSp>
        <p:grpSp>
          <p:nvGrpSpPr>
            <p:cNvPr id="28688" name="Group 63"/>
            <p:cNvGrpSpPr/>
            <p:nvPr/>
          </p:nvGrpSpPr>
          <p:grpSpPr bwMode="auto">
            <a:xfrm>
              <a:off x="4874" y="1728"/>
              <a:ext cx="408" cy="294"/>
              <a:chOff x="2928" y="3312"/>
              <a:chExt cx="408" cy="294"/>
            </a:xfrm>
            <a:grpFill/>
          </p:grpSpPr>
          <p:sp>
            <p:nvSpPr>
              <p:cNvPr id="18494" name="Oval 64"/>
              <p:cNvSpPr>
                <a:spLocks noChangeArrowheads="1"/>
              </p:cNvSpPr>
              <p:nvPr/>
            </p:nvSpPr>
            <p:spPr bwMode="auto">
              <a:xfrm>
                <a:off x="2976" y="3312"/>
                <a:ext cx="295" cy="294"/>
              </a:xfrm>
              <a:prstGeom prst="ellipse">
                <a:avLst/>
              </a:prstGeom>
              <a:grp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8495" name="Text Box 65"/>
              <p:cNvSpPr txBox="1">
                <a:spLocks noChangeArrowheads="1"/>
              </p:cNvSpPr>
              <p:nvPr/>
            </p:nvSpPr>
            <p:spPr bwMode="auto">
              <a:xfrm>
                <a:off x="2928" y="3312"/>
                <a:ext cx="408"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V1</a:t>
                </a:r>
              </a:p>
            </p:txBody>
          </p:sp>
        </p:grpSp>
        <p:grpSp>
          <p:nvGrpSpPr>
            <p:cNvPr id="28689" name="Group 66"/>
            <p:cNvGrpSpPr/>
            <p:nvPr/>
          </p:nvGrpSpPr>
          <p:grpSpPr bwMode="auto">
            <a:xfrm>
              <a:off x="4512" y="2112"/>
              <a:ext cx="408" cy="294"/>
              <a:chOff x="1008" y="2304"/>
              <a:chExt cx="408" cy="294"/>
            </a:xfrm>
            <a:grpFill/>
          </p:grpSpPr>
          <p:sp>
            <p:nvSpPr>
              <p:cNvPr id="18497" name="Oval 67"/>
              <p:cNvSpPr>
                <a:spLocks noChangeArrowheads="1"/>
              </p:cNvSpPr>
              <p:nvPr/>
            </p:nvSpPr>
            <p:spPr bwMode="auto">
              <a:xfrm>
                <a:off x="1056" y="2304"/>
                <a:ext cx="295" cy="294"/>
              </a:xfrm>
              <a:prstGeom prst="ellipse">
                <a:avLst/>
              </a:prstGeom>
              <a:grp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8498" name="Text Box 68"/>
              <p:cNvSpPr txBox="1">
                <a:spLocks noChangeArrowheads="1"/>
              </p:cNvSpPr>
              <p:nvPr/>
            </p:nvSpPr>
            <p:spPr bwMode="auto">
              <a:xfrm>
                <a:off x="1008" y="2304"/>
                <a:ext cx="408"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V2</a:t>
                </a:r>
              </a:p>
            </p:txBody>
          </p:sp>
        </p:grpSp>
        <p:sp>
          <p:nvSpPr>
            <p:cNvPr id="18499" name="Line 69"/>
            <p:cNvSpPr>
              <a:spLocks noChangeShapeType="1"/>
            </p:cNvSpPr>
            <p:nvPr/>
          </p:nvSpPr>
          <p:spPr bwMode="auto">
            <a:xfrm>
              <a:off x="4704" y="1584"/>
              <a:ext cx="240" cy="240"/>
            </a:xfrm>
            <a:prstGeom prst="line">
              <a:avLst/>
            </a:prstGeom>
            <a:grpFill/>
            <a:ln w="38100">
              <a:solidFill>
                <a:srgbClr val="FF6600"/>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949319" name="AutoShape 71"/>
          <p:cNvSpPr>
            <a:spLocks noChangeArrowheads="1"/>
          </p:cNvSpPr>
          <p:nvPr/>
        </p:nvSpPr>
        <p:spPr bwMode="auto">
          <a:xfrm>
            <a:off x="5524500" y="4211638"/>
            <a:ext cx="609600" cy="304800"/>
          </a:xfrm>
          <a:prstGeom prst="rightArrow">
            <a:avLst>
              <a:gd name="adj1" fmla="val 50000"/>
              <a:gd name="adj2" fmla="val 85000"/>
            </a:avLst>
          </a:prstGeom>
          <a:solidFill>
            <a:srgbClr val="FF6600"/>
          </a:solidFill>
          <a:ln w="9525">
            <a:noFill/>
            <a:miter lim="800000"/>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rgbClr val="FF0000"/>
              </a:solidFill>
              <a:effectLst/>
              <a:uLnTx/>
              <a:uFillTx/>
              <a:latin typeface="+mn-lt"/>
              <a:ea typeface="+mn-ea"/>
              <a:cs typeface="+mn-ea"/>
              <a:sym typeface="+mn-lt"/>
            </a:endParaRPr>
          </a:p>
        </p:txBody>
      </p:sp>
      <p:sp>
        <p:nvSpPr>
          <p:cNvPr id="70" name="Rectangle 4"/>
          <p:cNvSpPr>
            <a:spLocks noChangeArrowheads="1"/>
          </p:cNvSpPr>
          <p:nvPr/>
        </p:nvSpPr>
        <p:spPr bwMode="auto">
          <a:xfrm>
            <a:off x="820738" y="133350"/>
            <a:ext cx="61563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en-US" altLang="zh-CN" sz="2800" b="0" noProof="0" dirty="0">
                <a:ln>
                  <a:noFill/>
                </a:ln>
                <a:solidFill>
                  <a:schemeClr val="bg1"/>
                </a:solidFill>
                <a:effectLst/>
                <a:uLnTx/>
                <a:uFillTx/>
                <a:latin typeface="+mn-lt"/>
                <a:ea typeface="+mn-ea"/>
                <a:cs typeface="+mn-ea"/>
                <a:sym typeface="+mn-lt"/>
              </a:rPr>
              <a:t>7.1  </a:t>
            </a: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图的定义和术语</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49319"/>
                                        </p:tgtEl>
                                        <p:attrNameLst>
                                          <p:attrName>style.visibility</p:attrName>
                                        </p:attrNameLst>
                                      </p:cBhvr>
                                      <p:to>
                                        <p:strVal val="visible"/>
                                      </p:to>
                                    </p:set>
                                    <p:anim calcmode="lin" valueType="num">
                                      <p:cBhvr additive="base">
                                        <p:cTn id="7" dur="500" fill="hold"/>
                                        <p:tgtEl>
                                          <p:spTgt spid="949319"/>
                                        </p:tgtEl>
                                        <p:attrNameLst>
                                          <p:attrName>ppt_x</p:attrName>
                                        </p:attrNameLst>
                                      </p:cBhvr>
                                      <p:tavLst>
                                        <p:tav tm="0">
                                          <p:val>
                                            <p:strVal val="0-#ppt_w/2"/>
                                          </p:val>
                                        </p:tav>
                                        <p:tav tm="100000">
                                          <p:val>
                                            <p:strVal val="#ppt_x"/>
                                          </p:val>
                                        </p:tav>
                                      </p:tavLst>
                                    </p:anim>
                                    <p:anim calcmode="lin" valueType="num">
                                      <p:cBhvr additive="base">
                                        <p:cTn id="8" dur="500" fill="hold"/>
                                        <p:tgtEl>
                                          <p:spTgt spid="9493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9319"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4"/>
          <p:cNvSpPr>
            <a:spLocks noChangeArrowheads="1"/>
          </p:cNvSpPr>
          <p:nvPr/>
        </p:nvSpPr>
        <p:spPr bwMode="auto">
          <a:xfrm>
            <a:off x="0" y="2379980"/>
            <a:ext cx="9144000" cy="4303395"/>
          </a:xfrm>
          <a:prstGeom prst="rect">
            <a:avLst/>
          </a:prstGeom>
          <a:solidFill>
            <a:srgbClr val="CCCCFF"/>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defRPr sz="2800" b="1">
                <a:solidFill>
                  <a:schemeClr val="tx1"/>
                </a:solidFill>
                <a:latin typeface="Times New Roman" panose="02020603050405020304" pitchFamily="18" charset="0"/>
                <a:ea typeface="仿宋_GB2312" pitchFamily="49" charset="-122"/>
              </a:defRPr>
            </a:lvl1pPr>
            <a:lvl2pPr marL="742950" indent="-285750">
              <a:defRPr sz="2800" b="1">
                <a:solidFill>
                  <a:schemeClr val="tx1"/>
                </a:solidFill>
                <a:latin typeface="Times New Roman" panose="02020603050405020304" pitchFamily="18" charset="0"/>
                <a:ea typeface="仿宋_GB2312" pitchFamily="49" charset="-122"/>
              </a:defRPr>
            </a:lvl2pPr>
            <a:lvl3pPr marL="1143000" indent="-228600">
              <a:defRPr sz="2800" b="1">
                <a:solidFill>
                  <a:schemeClr val="tx1"/>
                </a:solidFill>
                <a:latin typeface="Times New Roman" panose="02020603050405020304" pitchFamily="18" charset="0"/>
                <a:ea typeface="仿宋_GB2312" pitchFamily="49" charset="-122"/>
              </a:defRPr>
            </a:lvl3pPr>
            <a:lvl4pPr marL="1600200" indent="-228600">
              <a:defRPr sz="2800" b="1">
                <a:solidFill>
                  <a:schemeClr val="tx1"/>
                </a:solidFill>
                <a:latin typeface="Times New Roman" panose="02020603050405020304" pitchFamily="18" charset="0"/>
                <a:ea typeface="仿宋_GB2312" pitchFamily="49" charset="-122"/>
              </a:defRPr>
            </a:lvl4pPr>
            <a:lvl5pPr marL="2057400" indent="-228600">
              <a:defRPr sz="28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482" name="Rectangle 4"/>
          <p:cNvSpPr>
            <a:spLocks noChangeArrowheads="1"/>
          </p:cNvSpPr>
          <p:nvPr/>
        </p:nvSpPr>
        <p:spPr bwMode="auto">
          <a:xfrm>
            <a:off x="857250" y="128588"/>
            <a:ext cx="61563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en-US" altLang="zh-CN" sz="2800" b="0" noProof="0" dirty="0">
                <a:ln>
                  <a:noFill/>
                </a:ln>
                <a:solidFill>
                  <a:schemeClr val="bg1"/>
                </a:solidFill>
                <a:effectLst/>
                <a:uLnTx/>
                <a:uFillTx/>
                <a:latin typeface="+mn-lt"/>
                <a:ea typeface="+mn-ea"/>
                <a:cs typeface="+mn-ea"/>
                <a:sym typeface="+mn-lt"/>
              </a:rPr>
              <a:t>7.2  </a:t>
            </a:r>
            <a:r>
              <a:rPr lang="zh-CN" altLang="en-US" sz="2800" b="0" noProof="0" dirty="0">
                <a:ln>
                  <a:noFill/>
                </a:ln>
                <a:solidFill>
                  <a:schemeClr val="bg1"/>
                </a:solidFill>
                <a:effectLst/>
                <a:uLnTx/>
                <a:uFillTx/>
                <a:latin typeface="+mn-lt"/>
                <a:ea typeface="+mn-ea"/>
                <a:cs typeface="+mn-ea"/>
                <a:sym typeface="+mn-lt"/>
              </a:rPr>
              <a:t>图的存储结构</a:t>
            </a:r>
            <a:endParaRPr kumimoji="0" lang="en-US" altLang="zh-CN"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20485" name="Text Box 7"/>
          <p:cNvSpPr txBox="1">
            <a:spLocks noChangeArrowheads="1"/>
          </p:cNvSpPr>
          <p:nvPr/>
        </p:nvSpPr>
        <p:spPr bwMode="auto">
          <a:xfrm>
            <a:off x="530225" y="981075"/>
            <a:ext cx="8285163" cy="507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algn="just" eaLnBrk="1" hangingPunct="1">
              <a:lnSpc>
                <a:spcPct val="90000"/>
              </a:lnSpc>
              <a:buClr>
                <a:schemeClr val="accent2"/>
              </a:buClr>
              <a:buSzTx/>
              <a:buFont typeface="Wingdings" panose="05000000000000000000" pitchFamily="2" charset="2"/>
              <a:buNone/>
            </a:pPr>
            <a:r>
              <a:rPr lang="en-US" altLang="zh-CN" sz="2000" dirty="0">
                <a:solidFill>
                  <a:schemeClr val="folHlink"/>
                </a:solidFill>
                <a:sym typeface="+mn-ea"/>
              </a:rPr>
              <a:t>ADT Graph</a:t>
            </a:r>
            <a:r>
              <a:rPr lang="en-US" altLang="zh-CN" sz="2000" dirty="0">
                <a:sym typeface="+mn-ea"/>
              </a:rPr>
              <a:t>{</a:t>
            </a:r>
            <a:endParaRPr lang="en-US" altLang="zh-CN" sz="2000" dirty="0">
              <a:latin typeface="Times New Roman" panose="02020603050405020304" pitchFamily="18" charset="0"/>
            </a:endParaRPr>
          </a:p>
          <a:p>
            <a:pPr algn="just" eaLnBrk="1" hangingPunct="1">
              <a:lnSpc>
                <a:spcPct val="90000"/>
              </a:lnSpc>
              <a:buClrTx/>
              <a:buSzTx/>
              <a:buFont typeface="Wingdings" panose="05000000000000000000" pitchFamily="2" charset="2"/>
              <a:buNone/>
            </a:pPr>
            <a:r>
              <a:rPr lang="en-US" altLang="zh-CN" sz="2000" dirty="0">
                <a:sym typeface="+mn-ea"/>
              </a:rPr>
              <a:t>         </a:t>
            </a:r>
            <a:r>
              <a:rPr lang="zh-CN" altLang="en-US" sz="2000" dirty="0">
                <a:sym typeface="+mn-ea"/>
              </a:rPr>
              <a:t>数据对象 </a:t>
            </a:r>
            <a:r>
              <a:rPr lang="en-US" altLang="zh-CN" sz="2000" dirty="0">
                <a:sym typeface="+mn-ea"/>
              </a:rPr>
              <a:t>V</a:t>
            </a:r>
            <a:r>
              <a:rPr lang="zh-CN" altLang="en-US" sz="2000" dirty="0">
                <a:sym typeface="+mn-ea"/>
              </a:rPr>
              <a:t>：</a:t>
            </a:r>
            <a:r>
              <a:rPr lang="en-US" altLang="zh-CN" sz="2000" dirty="0">
                <a:sym typeface="+mn-ea"/>
              </a:rPr>
              <a:t>V</a:t>
            </a:r>
            <a:r>
              <a:rPr lang="zh-CN" altLang="en-US" sz="2000" dirty="0">
                <a:sym typeface="+mn-ea"/>
              </a:rPr>
              <a:t>是具有相同特性的数据元素的集合，称为顶点集。</a:t>
            </a:r>
            <a:endParaRPr lang="zh-CN" altLang="en-US" sz="2000" b="1" dirty="0"/>
          </a:p>
          <a:p>
            <a:pPr algn="just" eaLnBrk="1" hangingPunct="1">
              <a:lnSpc>
                <a:spcPct val="90000"/>
              </a:lnSpc>
              <a:buClrTx/>
              <a:buSzTx/>
              <a:buFont typeface="Wingdings" panose="05000000000000000000" pitchFamily="2" charset="2"/>
              <a:buNone/>
            </a:pPr>
            <a:r>
              <a:rPr lang="zh-CN" altLang="en-US" sz="2000" dirty="0">
                <a:sym typeface="+mn-ea"/>
              </a:rPr>
              <a:t>         数据关系 </a:t>
            </a:r>
            <a:r>
              <a:rPr lang="en-US" altLang="zh-CN" sz="2000" dirty="0">
                <a:sym typeface="+mn-ea"/>
              </a:rPr>
              <a:t>R</a:t>
            </a:r>
            <a:r>
              <a:rPr lang="zh-CN" altLang="en-US" sz="2000" dirty="0">
                <a:sym typeface="+mn-ea"/>
              </a:rPr>
              <a:t>：</a:t>
            </a:r>
            <a:r>
              <a:rPr lang="en-US" altLang="zh-CN" sz="2000" dirty="0">
                <a:sym typeface="+mn-ea"/>
              </a:rPr>
              <a:t>R={VR}</a:t>
            </a:r>
            <a:r>
              <a:rPr lang="zh-CN" altLang="en-US" sz="2000" dirty="0">
                <a:sym typeface="+mn-ea"/>
              </a:rPr>
              <a:t>，</a:t>
            </a:r>
            <a:r>
              <a:rPr lang="en-US" altLang="zh-CN" sz="2000" dirty="0">
                <a:sym typeface="+mn-ea"/>
              </a:rPr>
              <a:t>   VR={</a:t>
            </a:r>
            <a:r>
              <a:rPr lang="en-US" altLang="zh-CN" sz="2000" dirty="0">
                <a:latin typeface="宋体" panose="02010600030101010101" pitchFamily="2" charset="-122"/>
                <a:sym typeface="+mn-ea"/>
              </a:rPr>
              <a:t>&lt;v,w&gt;|v,w  V  </a:t>
            </a:r>
            <a:r>
              <a:rPr lang="zh-CN" altLang="en-US" sz="2000" dirty="0">
                <a:latin typeface="宋体" panose="02010600030101010101" pitchFamily="2" charset="-122"/>
                <a:sym typeface="+mn-ea"/>
              </a:rPr>
              <a:t>且</a:t>
            </a:r>
            <a:r>
              <a:rPr lang="en-US" altLang="zh-CN" sz="2000" dirty="0">
                <a:latin typeface="宋体" panose="02010600030101010101" pitchFamily="2" charset="-122"/>
                <a:sym typeface="+mn-ea"/>
              </a:rPr>
              <a:t>P(v,w</a:t>
            </a:r>
            <a:r>
              <a:rPr lang="en-US" altLang="zh-CN" sz="2000" dirty="0">
                <a:sym typeface="+mn-ea"/>
              </a:rPr>
              <a:t>), </a:t>
            </a:r>
            <a:r>
              <a:rPr lang="en-US" altLang="zh-CN" sz="2000" dirty="0">
                <a:latin typeface="宋体" panose="02010600030101010101" pitchFamily="2" charset="-122"/>
                <a:sym typeface="+mn-ea"/>
              </a:rPr>
              <a:t>&lt;v,w&gt;</a:t>
            </a:r>
            <a:r>
              <a:rPr lang="zh-CN" altLang="en-US" sz="2000" dirty="0">
                <a:latin typeface="宋体" panose="02010600030101010101" pitchFamily="2" charset="-122"/>
                <a:sym typeface="+mn-ea"/>
              </a:rPr>
              <a:t>表示从</a:t>
            </a:r>
            <a:r>
              <a:rPr lang="en-US" altLang="zh-CN" sz="2000" dirty="0">
                <a:latin typeface="宋体" panose="02010600030101010101" pitchFamily="2" charset="-122"/>
                <a:sym typeface="+mn-ea"/>
              </a:rPr>
              <a:t>v</a:t>
            </a:r>
            <a:r>
              <a:rPr lang="zh-CN" altLang="en-US" sz="2000" dirty="0">
                <a:latin typeface="宋体" panose="02010600030101010101" pitchFamily="2" charset="-122"/>
                <a:sym typeface="+mn-ea"/>
              </a:rPr>
              <a:t>到</a:t>
            </a:r>
            <a:r>
              <a:rPr lang="en-US" altLang="zh-CN" sz="2000" dirty="0">
                <a:latin typeface="宋体" panose="02010600030101010101" pitchFamily="2" charset="-122"/>
                <a:sym typeface="+mn-ea"/>
              </a:rPr>
              <a:t>w</a:t>
            </a:r>
            <a:r>
              <a:rPr lang="zh-CN" altLang="en-US" sz="2000" dirty="0">
                <a:latin typeface="宋体" panose="02010600030101010101" pitchFamily="2" charset="-122"/>
                <a:sym typeface="+mn-ea"/>
              </a:rPr>
              <a:t>的弧，</a:t>
            </a:r>
            <a:r>
              <a:rPr lang="en-US" altLang="zh-CN" sz="2000" dirty="0">
                <a:latin typeface="宋体" panose="02010600030101010101" pitchFamily="2" charset="-122"/>
                <a:sym typeface="+mn-ea"/>
              </a:rPr>
              <a:t>P(v,w</a:t>
            </a:r>
            <a:r>
              <a:rPr lang="en-US" altLang="zh-CN" sz="2000" dirty="0">
                <a:sym typeface="+mn-ea"/>
              </a:rPr>
              <a:t>)</a:t>
            </a:r>
            <a:r>
              <a:rPr lang="zh-CN" altLang="en-US" sz="2000" dirty="0">
                <a:sym typeface="+mn-ea"/>
              </a:rPr>
              <a:t>定义了弧</a:t>
            </a:r>
            <a:r>
              <a:rPr lang="en-US" altLang="zh-CN" sz="2000" dirty="0">
                <a:latin typeface="宋体" panose="02010600030101010101" pitchFamily="2" charset="-122"/>
                <a:sym typeface="+mn-ea"/>
              </a:rPr>
              <a:t>&lt;v,w&gt;</a:t>
            </a:r>
            <a:r>
              <a:rPr lang="zh-CN" altLang="en-US" sz="2000" dirty="0">
                <a:latin typeface="宋体" panose="02010600030101010101" pitchFamily="2" charset="-122"/>
                <a:sym typeface="+mn-ea"/>
              </a:rPr>
              <a:t>的意义或信息</a:t>
            </a:r>
            <a:r>
              <a:rPr lang="en-US" altLang="zh-CN" sz="2000" dirty="0">
                <a:latin typeface="宋体" panose="02010600030101010101" pitchFamily="2" charset="-122"/>
                <a:sym typeface="+mn-ea"/>
              </a:rPr>
              <a:t>}</a:t>
            </a:r>
            <a:endParaRPr lang="en-US" altLang="zh-CN" sz="2000" b="1" dirty="0"/>
          </a:p>
          <a:p>
            <a:pPr algn="just" eaLnBrk="1" hangingPunct="1">
              <a:lnSpc>
                <a:spcPct val="90000"/>
              </a:lnSpc>
              <a:buClrTx/>
              <a:buSzTx/>
              <a:buFont typeface="Wingdings" panose="05000000000000000000" pitchFamily="2" charset="2"/>
              <a:buNone/>
            </a:pPr>
            <a:r>
              <a:rPr lang="en-US" altLang="zh-CN" sz="2000" dirty="0">
                <a:sym typeface="+mn-ea"/>
              </a:rPr>
              <a:t>     </a:t>
            </a:r>
            <a:r>
              <a:rPr lang="zh-CN" altLang="en-US" sz="2000" dirty="0">
                <a:sym typeface="+mn-ea"/>
              </a:rPr>
              <a:t>基本操作</a:t>
            </a:r>
            <a:r>
              <a:rPr lang="en-US" altLang="zh-CN" sz="2000" dirty="0">
                <a:sym typeface="+mn-ea"/>
              </a:rPr>
              <a:t>P</a:t>
            </a:r>
            <a:r>
              <a:rPr lang="zh-CN" altLang="en-US" sz="2000" dirty="0">
                <a:sym typeface="+mn-ea"/>
              </a:rPr>
              <a:t>：</a:t>
            </a:r>
            <a:endParaRPr lang="zh-CN" altLang="en-US" sz="2000" b="1" dirty="0"/>
          </a:p>
          <a:p>
            <a:pPr algn="just" eaLnBrk="1" hangingPunct="1">
              <a:lnSpc>
                <a:spcPct val="90000"/>
              </a:lnSpc>
              <a:buClrTx/>
              <a:buSzTx/>
              <a:buFont typeface="Wingdings" panose="05000000000000000000" pitchFamily="2" charset="2"/>
              <a:buNone/>
            </a:pPr>
            <a:r>
              <a:rPr lang="zh-CN" altLang="en-US" sz="2000" dirty="0">
                <a:sym typeface="+mn-ea"/>
              </a:rPr>
              <a:t>         </a:t>
            </a:r>
            <a:r>
              <a:rPr lang="en-US" altLang="zh-CN" sz="2000" dirty="0">
                <a:sym typeface="+mn-ea"/>
              </a:rPr>
              <a:t>GraphCreat(G,</a:t>
            </a:r>
            <a:r>
              <a:rPr lang="zh-CN" altLang="en-US" sz="2000" dirty="0">
                <a:sym typeface="+mn-ea"/>
              </a:rPr>
              <a:t>，</a:t>
            </a:r>
            <a:r>
              <a:rPr lang="en-US" altLang="zh-CN" sz="2000" dirty="0">
                <a:sym typeface="+mn-ea"/>
              </a:rPr>
              <a:t>V</a:t>
            </a:r>
            <a:r>
              <a:rPr lang="zh-CN" altLang="en-US" sz="2000" dirty="0">
                <a:sym typeface="+mn-ea"/>
              </a:rPr>
              <a:t>，</a:t>
            </a:r>
            <a:r>
              <a:rPr lang="en-US" altLang="zh-CN" sz="2000" dirty="0">
                <a:sym typeface="+mn-ea"/>
              </a:rPr>
              <a:t>VR)</a:t>
            </a:r>
            <a:r>
              <a:rPr lang="zh-CN" altLang="en-US" sz="2000" dirty="0">
                <a:sym typeface="+mn-ea"/>
              </a:rPr>
              <a:t>；</a:t>
            </a:r>
            <a:endParaRPr lang="zh-CN" altLang="en-US" sz="2000" b="1" dirty="0"/>
          </a:p>
          <a:p>
            <a:pPr algn="just" eaLnBrk="1" hangingPunct="1">
              <a:lnSpc>
                <a:spcPct val="90000"/>
              </a:lnSpc>
              <a:buClrTx/>
              <a:buSzTx/>
              <a:buFont typeface="Wingdings" panose="05000000000000000000" pitchFamily="2" charset="2"/>
              <a:buNone/>
            </a:pPr>
            <a:r>
              <a:rPr lang="zh-CN" altLang="en-US" sz="2000" dirty="0">
                <a:sym typeface="+mn-ea"/>
              </a:rPr>
              <a:t>         </a:t>
            </a:r>
            <a:r>
              <a:rPr lang="en-US" altLang="zh-CN" sz="2000" dirty="0">
                <a:sym typeface="+mn-ea"/>
              </a:rPr>
              <a:t>GraphDestory(G)</a:t>
            </a:r>
            <a:r>
              <a:rPr lang="zh-CN" altLang="en-US" sz="2000" dirty="0">
                <a:sym typeface="+mn-ea"/>
              </a:rPr>
              <a:t>；</a:t>
            </a:r>
            <a:endParaRPr lang="zh-CN" altLang="en-US" sz="2000" b="1" dirty="0"/>
          </a:p>
          <a:p>
            <a:pPr algn="just" eaLnBrk="1" hangingPunct="1">
              <a:lnSpc>
                <a:spcPct val="90000"/>
              </a:lnSpc>
              <a:buClrTx/>
              <a:buSzTx/>
              <a:buFont typeface="Wingdings" panose="05000000000000000000" pitchFamily="2" charset="2"/>
              <a:buNone/>
            </a:pPr>
            <a:r>
              <a:rPr lang="zh-CN" altLang="en-US" sz="2000" dirty="0">
                <a:sym typeface="+mn-ea"/>
              </a:rPr>
              <a:t>         </a:t>
            </a:r>
            <a:r>
              <a:rPr lang="en-US" altLang="zh-CN" sz="2000" dirty="0">
                <a:sym typeface="+mn-ea"/>
              </a:rPr>
              <a:t>GraphLocateVertex(G</a:t>
            </a:r>
            <a:r>
              <a:rPr lang="zh-CN" altLang="en-US" sz="2000" dirty="0">
                <a:sym typeface="+mn-ea"/>
              </a:rPr>
              <a:t>，</a:t>
            </a:r>
            <a:r>
              <a:rPr lang="en-US" altLang="zh-CN" sz="2000" dirty="0">
                <a:sym typeface="+mn-ea"/>
              </a:rPr>
              <a:t>v)</a:t>
            </a:r>
            <a:r>
              <a:rPr lang="zh-CN" altLang="en-US" sz="2000" dirty="0">
                <a:sym typeface="+mn-ea"/>
              </a:rPr>
              <a:t>；</a:t>
            </a:r>
            <a:endParaRPr lang="zh-CN" altLang="en-US" sz="2000" b="1" dirty="0"/>
          </a:p>
          <a:p>
            <a:pPr algn="just" eaLnBrk="1" hangingPunct="1">
              <a:lnSpc>
                <a:spcPct val="90000"/>
              </a:lnSpc>
              <a:buClrTx/>
              <a:buSzTx/>
              <a:buFont typeface="Wingdings" panose="05000000000000000000" pitchFamily="2" charset="2"/>
              <a:buNone/>
            </a:pPr>
            <a:r>
              <a:rPr lang="zh-CN" altLang="en-US" sz="2000" dirty="0">
                <a:sym typeface="+mn-ea"/>
              </a:rPr>
              <a:t>         </a:t>
            </a:r>
            <a:r>
              <a:rPr lang="en-US" altLang="zh-CN" sz="2000" dirty="0">
                <a:sym typeface="+mn-ea"/>
              </a:rPr>
              <a:t>GraphGetVertex(G</a:t>
            </a:r>
            <a:r>
              <a:rPr lang="zh-CN" altLang="en-US" sz="2000" dirty="0">
                <a:sym typeface="+mn-ea"/>
              </a:rPr>
              <a:t>，</a:t>
            </a:r>
            <a:r>
              <a:rPr lang="en-US" altLang="zh-CN" sz="2000" dirty="0">
                <a:sym typeface="+mn-ea"/>
              </a:rPr>
              <a:t>v)</a:t>
            </a:r>
            <a:r>
              <a:rPr lang="zh-CN" altLang="en-US" sz="2000" dirty="0">
                <a:sym typeface="+mn-ea"/>
              </a:rPr>
              <a:t>；</a:t>
            </a:r>
            <a:endParaRPr lang="zh-CN" altLang="en-US" sz="2000" b="1" dirty="0"/>
          </a:p>
          <a:p>
            <a:pPr algn="just" eaLnBrk="1" hangingPunct="1">
              <a:lnSpc>
                <a:spcPct val="90000"/>
              </a:lnSpc>
              <a:buClrTx/>
              <a:buSzTx/>
              <a:buFont typeface="Wingdings" panose="05000000000000000000" pitchFamily="2" charset="2"/>
              <a:buNone/>
            </a:pPr>
            <a:r>
              <a:rPr lang="zh-CN" altLang="en-US" sz="2000" dirty="0">
                <a:sym typeface="+mn-ea"/>
              </a:rPr>
              <a:t>         </a:t>
            </a:r>
            <a:r>
              <a:rPr lang="en-US" altLang="zh-CN" sz="2000" dirty="0">
                <a:sym typeface="+mn-ea"/>
              </a:rPr>
              <a:t>GraphFirstAdj(G</a:t>
            </a:r>
            <a:r>
              <a:rPr lang="zh-CN" altLang="en-US" sz="2000" dirty="0">
                <a:sym typeface="+mn-ea"/>
              </a:rPr>
              <a:t>，</a:t>
            </a:r>
            <a:r>
              <a:rPr lang="en-US" altLang="zh-CN" sz="2000" dirty="0">
                <a:sym typeface="+mn-ea"/>
              </a:rPr>
              <a:t>v)</a:t>
            </a:r>
            <a:r>
              <a:rPr lang="zh-CN" altLang="en-US" sz="2000" dirty="0">
                <a:sym typeface="+mn-ea"/>
              </a:rPr>
              <a:t>；</a:t>
            </a:r>
            <a:endParaRPr lang="zh-CN" altLang="en-US" sz="2000" b="1" dirty="0"/>
          </a:p>
          <a:p>
            <a:pPr algn="just" eaLnBrk="1" hangingPunct="1">
              <a:lnSpc>
                <a:spcPct val="90000"/>
              </a:lnSpc>
              <a:buClrTx/>
              <a:buSzTx/>
              <a:buFont typeface="Wingdings" panose="05000000000000000000" pitchFamily="2" charset="2"/>
              <a:buNone/>
            </a:pPr>
            <a:r>
              <a:rPr lang="zh-CN" altLang="en-US" sz="2000" dirty="0">
                <a:sym typeface="+mn-ea"/>
              </a:rPr>
              <a:t>         </a:t>
            </a:r>
            <a:r>
              <a:rPr lang="en-US" altLang="zh-CN" sz="2000" dirty="0">
                <a:sym typeface="+mn-ea"/>
              </a:rPr>
              <a:t>GraphNextAdj(G</a:t>
            </a:r>
            <a:r>
              <a:rPr lang="zh-CN" altLang="en-US" sz="2000" dirty="0">
                <a:sym typeface="+mn-ea"/>
              </a:rPr>
              <a:t>，</a:t>
            </a:r>
            <a:r>
              <a:rPr lang="en-US" altLang="zh-CN" sz="2000" dirty="0">
                <a:sym typeface="+mn-ea"/>
              </a:rPr>
              <a:t>v</a:t>
            </a:r>
            <a:r>
              <a:rPr lang="zh-CN" altLang="en-US" sz="2000" dirty="0">
                <a:sym typeface="+mn-ea"/>
              </a:rPr>
              <a:t>，</a:t>
            </a:r>
            <a:r>
              <a:rPr lang="en-US" altLang="zh-CN" sz="2000" dirty="0">
                <a:sym typeface="+mn-ea"/>
              </a:rPr>
              <a:t>w)</a:t>
            </a:r>
            <a:r>
              <a:rPr lang="zh-CN" altLang="en-US" sz="2000" dirty="0">
                <a:sym typeface="+mn-ea"/>
              </a:rPr>
              <a:t>；</a:t>
            </a:r>
            <a:endParaRPr lang="zh-CN" altLang="en-US" sz="2000" b="1" dirty="0"/>
          </a:p>
          <a:p>
            <a:pPr algn="just" eaLnBrk="1" hangingPunct="1">
              <a:lnSpc>
                <a:spcPct val="90000"/>
              </a:lnSpc>
              <a:buClrTx/>
              <a:buSzTx/>
              <a:buFont typeface="Wingdings" panose="05000000000000000000" pitchFamily="2" charset="2"/>
              <a:buNone/>
            </a:pPr>
            <a:r>
              <a:rPr lang="zh-CN" altLang="en-US" sz="2000" dirty="0">
                <a:sym typeface="+mn-ea"/>
              </a:rPr>
              <a:t>         </a:t>
            </a:r>
            <a:r>
              <a:rPr lang="en-US" altLang="zh-CN" sz="2000" dirty="0">
                <a:sym typeface="+mn-ea"/>
              </a:rPr>
              <a:t>GraphInsertVertex(G</a:t>
            </a:r>
            <a:r>
              <a:rPr lang="zh-CN" altLang="en-US" sz="2000" dirty="0">
                <a:sym typeface="+mn-ea"/>
              </a:rPr>
              <a:t>，</a:t>
            </a:r>
            <a:r>
              <a:rPr lang="en-US" altLang="zh-CN" sz="2000" dirty="0">
                <a:sym typeface="+mn-ea"/>
              </a:rPr>
              <a:t>v)</a:t>
            </a:r>
            <a:r>
              <a:rPr lang="zh-CN" altLang="en-US" sz="2000" dirty="0">
                <a:sym typeface="+mn-ea"/>
              </a:rPr>
              <a:t>；</a:t>
            </a:r>
            <a:endParaRPr lang="zh-CN" altLang="en-US" sz="2000" b="1" dirty="0"/>
          </a:p>
          <a:p>
            <a:pPr algn="just" eaLnBrk="1" hangingPunct="1">
              <a:lnSpc>
                <a:spcPct val="90000"/>
              </a:lnSpc>
              <a:buClrTx/>
              <a:buSzTx/>
              <a:buFont typeface="Wingdings" panose="05000000000000000000" pitchFamily="2" charset="2"/>
              <a:buNone/>
            </a:pPr>
            <a:r>
              <a:rPr lang="zh-CN" altLang="en-US" sz="2000" dirty="0">
                <a:sym typeface="+mn-ea"/>
              </a:rPr>
              <a:t>         </a:t>
            </a:r>
            <a:r>
              <a:rPr lang="en-US" altLang="zh-CN" sz="2000" dirty="0">
                <a:sym typeface="+mn-ea"/>
              </a:rPr>
              <a:t>GraphDeleteVertex(G</a:t>
            </a:r>
            <a:r>
              <a:rPr lang="zh-CN" altLang="en-US" sz="2000" dirty="0">
                <a:sym typeface="+mn-ea"/>
              </a:rPr>
              <a:t>，</a:t>
            </a:r>
            <a:r>
              <a:rPr lang="en-US" altLang="zh-CN" sz="2000" dirty="0">
                <a:sym typeface="+mn-ea"/>
              </a:rPr>
              <a:t>v)</a:t>
            </a:r>
            <a:r>
              <a:rPr lang="zh-CN" altLang="en-US" sz="2000" dirty="0">
                <a:sym typeface="+mn-ea"/>
              </a:rPr>
              <a:t>；</a:t>
            </a:r>
            <a:endParaRPr lang="zh-CN" altLang="en-US" sz="2000" b="1" dirty="0"/>
          </a:p>
          <a:p>
            <a:pPr algn="just" eaLnBrk="1" hangingPunct="1">
              <a:lnSpc>
                <a:spcPct val="90000"/>
              </a:lnSpc>
              <a:buClrTx/>
              <a:buSzTx/>
              <a:buFont typeface="Wingdings" panose="05000000000000000000" pitchFamily="2" charset="2"/>
              <a:buNone/>
            </a:pPr>
            <a:r>
              <a:rPr lang="zh-CN" altLang="en-US" sz="2000" dirty="0">
                <a:sym typeface="+mn-ea"/>
              </a:rPr>
              <a:t>         </a:t>
            </a:r>
            <a:r>
              <a:rPr lang="en-US" altLang="zh-CN" sz="2000" dirty="0">
                <a:sym typeface="+mn-ea"/>
              </a:rPr>
              <a:t>GraphInsertArc(G</a:t>
            </a:r>
            <a:r>
              <a:rPr lang="zh-CN" altLang="en-US" sz="2000" dirty="0">
                <a:sym typeface="+mn-ea"/>
              </a:rPr>
              <a:t>，</a:t>
            </a:r>
            <a:r>
              <a:rPr lang="en-US" altLang="zh-CN" sz="2000" dirty="0">
                <a:sym typeface="+mn-ea"/>
              </a:rPr>
              <a:t>v</a:t>
            </a:r>
            <a:r>
              <a:rPr lang="zh-CN" altLang="en-US" sz="2000" dirty="0">
                <a:sym typeface="+mn-ea"/>
              </a:rPr>
              <a:t>，</a:t>
            </a:r>
            <a:r>
              <a:rPr lang="en-US" altLang="zh-CN" sz="2000" dirty="0">
                <a:sym typeface="+mn-ea"/>
              </a:rPr>
              <a:t>w)</a:t>
            </a:r>
            <a:r>
              <a:rPr lang="zh-CN" altLang="en-US" sz="2000" dirty="0">
                <a:sym typeface="+mn-ea"/>
              </a:rPr>
              <a:t>；</a:t>
            </a:r>
            <a:endParaRPr lang="zh-CN" altLang="en-US" sz="2000" b="1" dirty="0"/>
          </a:p>
          <a:p>
            <a:pPr algn="just" eaLnBrk="1" hangingPunct="1">
              <a:lnSpc>
                <a:spcPct val="90000"/>
              </a:lnSpc>
              <a:buClrTx/>
              <a:buSzTx/>
              <a:buFont typeface="Wingdings" panose="05000000000000000000" pitchFamily="2" charset="2"/>
              <a:buNone/>
            </a:pPr>
            <a:r>
              <a:rPr lang="zh-CN" altLang="en-US" sz="2000" dirty="0">
                <a:sym typeface="+mn-ea"/>
              </a:rPr>
              <a:t>         </a:t>
            </a:r>
            <a:r>
              <a:rPr lang="en-US" altLang="zh-CN" sz="2000" dirty="0">
                <a:sym typeface="+mn-ea"/>
              </a:rPr>
              <a:t>GraphDeleteArc(G</a:t>
            </a:r>
            <a:r>
              <a:rPr lang="zh-CN" altLang="en-US" sz="2000" dirty="0">
                <a:sym typeface="+mn-ea"/>
              </a:rPr>
              <a:t>，</a:t>
            </a:r>
            <a:r>
              <a:rPr lang="en-US" altLang="zh-CN" sz="2000" dirty="0">
                <a:sym typeface="+mn-ea"/>
              </a:rPr>
              <a:t>v</a:t>
            </a:r>
            <a:r>
              <a:rPr lang="zh-CN" altLang="en-US" sz="2000" dirty="0">
                <a:sym typeface="+mn-ea"/>
              </a:rPr>
              <a:t>，</a:t>
            </a:r>
            <a:r>
              <a:rPr lang="en-US" altLang="zh-CN" sz="2000" dirty="0">
                <a:sym typeface="+mn-ea"/>
              </a:rPr>
              <a:t>w)</a:t>
            </a:r>
            <a:r>
              <a:rPr lang="zh-CN" altLang="en-US" sz="2000" dirty="0">
                <a:sym typeface="+mn-ea"/>
              </a:rPr>
              <a:t>；</a:t>
            </a:r>
            <a:endParaRPr lang="zh-CN" altLang="en-US" sz="2000" b="1" dirty="0"/>
          </a:p>
          <a:p>
            <a:pPr algn="just" eaLnBrk="1" hangingPunct="1">
              <a:lnSpc>
                <a:spcPct val="90000"/>
              </a:lnSpc>
              <a:buClrTx/>
              <a:buSzTx/>
              <a:buFont typeface="Wingdings" panose="05000000000000000000" pitchFamily="2" charset="2"/>
              <a:buNone/>
            </a:pPr>
            <a:r>
              <a:rPr lang="zh-CN" altLang="en-US" sz="2000" dirty="0">
                <a:sym typeface="+mn-ea"/>
              </a:rPr>
              <a:t>         </a:t>
            </a:r>
            <a:r>
              <a:rPr lang="en-US" altLang="zh-CN" sz="2000" dirty="0">
                <a:sym typeface="+mn-ea"/>
              </a:rPr>
              <a:t>DFSTtraverse(G</a:t>
            </a:r>
            <a:r>
              <a:rPr lang="zh-CN" altLang="en-US" sz="2000" dirty="0">
                <a:sym typeface="+mn-ea"/>
              </a:rPr>
              <a:t>，</a:t>
            </a:r>
            <a:r>
              <a:rPr lang="en-US" altLang="zh-CN" sz="2000" dirty="0">
                <a:sym typeface="+mn-ea"/>
              </a:rPr>
              <a:t>v</a:t>
            </a:r>
            <a:r>
              <a:rPr lang="zh-CN" altLang="en-US" sz="2000" dirty="0">
                <a:sym typeface="+mn-ea"/>
              </a:rPr>
              <a:t>，</a:t>
            </a:r>
            <a:r>
              <a:rPr lang="en-US" altLang="zh-CN" sz="2000" dirty="0">
                <a:sym typeface="+mn-ea"/>
              </a:rPr>
              <a:t>Visit())</a:t>
            </a:r>
            <a:r>
              <a:rPr lang="zh-CN" altLang="en-US" sz="2000" dirty="0">
                <a:sym typeface="+mn-ea"/>
              </a:rPr>
              <a:t>；</a:t>
            </a:r>
            <a:endParaRPr lang="zh-CN" altLang="en-US" sz="2000" b="1" dirty="0"/>
          </a:p>
          <a:p>
            <a:pPr algn="just" eaLnBrk="1" hangingPunct="1">
              <a:lnSpc>
                <a:spcPct val="90000"/>
              </a:lnSpc>
              <a:buClrTx/>
              <a:buSzTx/>
              <a:buFont typeface="Wingdings" panose="05000000000000000000" pitchFamily="2" charset="2"/>
              <a:buNone/>
            </a:pPr>
            <a:r>
              <a:rPr lang="zh-CN" altLang="en-US" sz="2000" dirty="0">
                <a:sym typeface="+mn-ea"/>
              </a:rPr>
              <a:t>         </a:t>
            </a:r>
            <a:r>
              <a:rPr lang="en-US" altLang="zh-CN" sz="2000" dirty="0">
                <a:sym typeface="+mn-ea"/>
              </a:rPr>
              <a:t>BFSTtraverse(G</a:t>
            </a:r>
            <a:r>
              <a:rPr lang="zh-CN" altLang="en-US" sz="2000" dirty="0">
                <a:sym typeface="+mn-ea"/>
              </a:rPr>
              <a:t>，</a:t>
            </a:r>
            <a:r>
              <a:rPr lang="en-US" altLang="zh-CN" sz="2000" dirty="0">
                <a:sym typeface="+mn-ea"/>
              </a:rPr>
              <a:t>v</a:t>
            </a:r>
            <a:r>
              <a:rPr lang="zh-CN" altLang="en-US" sz="2000" dirty="0">
                <a:sym typeface="+mn-ea"/>
              </a:rPr>
              <a:t>，</a:t>
            </a:r>
            <a:r>
              <a:rPr lang="en-US" altLang="zh-CN" sz="2000" dirty="0">
                <a:sym typeface="+mn-ea"/>
              </a:rPr>
              <a:t>Visit())</a:t>
            </a:r>
            <a:r>
              <a:rPr lang="zh-CN" altLang="en-US" sz="2000" dirty="0">
                <a:sym typeface="+mn-ea"/>
              </a:rPr>
              <a:t>；</a:t>
            </a:r>
            <a:endParaRPr lang="zh-CN" altLang="en-US" sz="2000" b="1" dirty="0"/>
          </a:p>
          <a:p>
            <a:pPr algn="just" eaLnBrk="1" hangingPunct="1">
              <a:lnSpc>
                <a:spcPct val="90000"/>
              </a:lnSpc>
              <a:buClrTx/>
              <a:buSzTx/>
              <a:buFont typeface="Wingdings" panose="05000000000000000000" pitchFamily="2" charset="2"/>
              <a:buNone/>
            </a:pPr>
            <a:r>
              <a:rPr lang="zh-CN" altLang="en-US" sz="2000" dirty="0">
                <a:sym typeface="+mn-ea"/>
              </a:rPr>
              <a:t>       </a:t>
            </a:r>
            <a:r>
              <a:rPr lang="en-US" altLang="zh-CN" sz="2000" dirty="0">
                <a:sym typeface="+mn-ea"/>
              </a:rPr>
              <a:t>}</a:t>
            </a:r>
            <a:r>
              <a:rPr lang="en-US" altLang="zh-CN" sz="2000" dirty="0">
                <a:solidFill>
                  <a:schemeClr val="folHlink"/>
                </a:solidFill>
                <a:sym typeface="+mn-ea"/>
              </a:rPr>
              <a:t>ADT Graph</a:t>
            </a:r>
            <a:r>
              <a:rPr lang="en-US" altLang="zh-CN" sz="2000" dirty="0">
                <a:sym typeface="+mn-ea"/>
              </a:rPr>
              <a:t> </a:t>
            </a:r>
            <a:endPar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endParaRPr>
          </a:p>
        </p:txBody>
      </p:sp>
      <p:graphicFrame>
        <p:nvGraphicFramePr>
          <p:cNvPr id="40965" name="Object 4"/>
          <p:cNvGraphicFramePr>
            <a:graphicFrameLocks noGrp="1" noChangeAspect="1"/>
          </p:cNvGraphicFramePr>
          <p:nvPr>
            <p:ph sz="half" idx="2"/>
          </p:nvPr>
        </p:nvGraphicFramePr>
        <p:xfrm>
          <a:off x="5796280" y="1556703"/>
          <a:ext cx="504825" cy="252412"/>
        </p:xfrm>
        <a:graphic>
          <a:graphicData uri="http://schemas.openxmlformats.org/presentationml/2006/ole">
            <mc:AlternateContent xmlns:mc="http://schemas.openxmlformats.org/markup-compatibility/2006">
              <mc:Choice xmlns:v="urn:schemas-microsoft-com:vml" Requires="v">
                <p:oleObj spid="_x0000_s4100" r:id="rId3" imgW="127000" imgH="127000" progId="Equation.3">
                  <p:embed/>
                </p:oleObj>
              </mc:Choice>
              <mc:Fallback>
                <p:oleObj r:id="rId3" imgW="127000" imgH="127000" progId="Equation.3">
                  <p:embed/>
                  <p:pic>
                    <p:nvPicPr>
                      <p:cNvPr id="0" name="图片 3076"/>
                      <p:cNvPicPr/>
                      <p:nvPr/>
                    </p:nvPicPr>
                    <p:blipFill>
                      <a:blip r:embed="rId4"/>
                      <a:srcRect/>
                      <a:stretch>
                        <a:fillRect/>
                      </a:stretch>
                    </p:blipFill>
                    <p:spPr>
                      <a:xfrm>
                        <a:off x="5796280" y="1556703"/>
                        <a:ext cx="504825" cy="252412"/>
                      </a:xfrm>
                      <a:prstGeom prst="rect">
                        <a:avLst/>
                      </a:prstGeom>
                      <a:noFill/>
                      <a:ln w="38100">
                        <a:miter/>
                      </a:ln>
                    </p:spPr>
                  </p:pic>
                </p:oleObj>
              </mc:Fallback>
            </mc:AlternateContent>
          </a:graphicData>
        </a:graphic>
      </p:graphicFrame>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854075" y="128588"/>
            <a:ext cx="61563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en-US" altLang="zh-CN" sz="2800" b="0" noProof="0" dirty="0">
                <a:ln>
                  <a:noFill/>
                </a:ln>
                <a:solidFill>
                  <a:schemeClr val="bg1"/>
                </a:solidFill>
                <a:effectLst/>
                <a:uLnTx/>
                <a:uFillTx/>
                <a:latin typeface="+mn-lt"/>
                <a:ea typeface="+mn-ea"/>
                <a:cs typeface="+mn-ea"/>
                <a:sym typeface="+mn-lt"/>
              </a:rPr>
              <a:t>7.2  </a:t>
            </a: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图的存储结构</a:t>
            </a:r>
          </a:p>
        </p:txBody>
      </p:sp>
      <p:sp>
        <p:nvSpPr>
          <p:cNvPr id="35843" name="Shape 1452"/>
          <p:cNvSpPr>
            <a:spLocks noChangeArrowheads="1"/>
          </p:cNvSpPr>
          <p:nvPr/>
        </p:nvSpPr>
        <p:spPr bwMode="auto">
          <a:xfrm>
            <a:off x="939800" y="2312988"/>
            <a:ext cx="2292350" cy="3403600"/>
          </a:xfrm>
          <a:prstGeom prst="roundRect">
            <a:avLst>
              <a:gd name="adj" fmla="val 6926"/>
            </a:avLst>
          </a:prstGeom>
          <a:noFill/>
          <a:ln w="12700">
            <a:solidFill>
              <a:srgbClr val="A6AAA9"/>
            </a:solidFill>
            <a:miter lim="400000"/>
          </a:ln>
          <a:extLst>
            <a:ext uri="{909E8E84-426E-40DD-AFC4-6F175D3DCCD1}">
              <a14:hiddenFill xmlns:a14="http://schemas.microsoft.com/office/drawing/2010/main">
                <a:solidFill>
                  <a:srgbClr val="FFFFFF"/>
                </a:solidFill>
              </a14:hiddenFill>
            </a:ext>
          </a:extLst>
        </p:spPr>
        <p:txBody>
          <a:bodyPr lIns="19050" tIns="19050" rIns="19050" bIns="19050" anchor="ctr"/>
          <a:lstStyle>
            <a:lvl1pPr>
              <a:defRPr sz="2800" b="1">
                <a:solidFill>
                  <a:schemeClr val="tx1"/>
                </a:solidFill>
                <a:latin typeface="Times New Roman" panose="02020603050405020304" pitchFamily="18" charset="0"/>
                <a:ea typeface="仿宋_GB2312" pitchFamily="49" charset="-122"/>
              </a:defRPr>
            </a:lvl1pPr>
            <a:lvl2pPr marL="742950" indent="-285750">
              <a:defRPr sz="2800" b="1">
                <a:solidFill>
                  <a:schemeClr val="tx1"/>
                </a:solidFill>
                <a:latin typeface="Times New Roman" panose="02020603050405020304" pitchFamily="18" charset="0"/>
                <a:ea typeface="仿宋_GB2312" pitchFamily="49" charset="-122"/>
              </a:defRPr>
            </a:lvl2pPr>
            <a:lvl3pPr marL="1143000" indent="-228600">
              <a:defRPr sz="2800" b="1">
                <a:solidFill>
                  <a:schemeClr val="tx1"/>
                </a:solidFill>
                <a:latin typeface="Times New Roman" panose="02020603050405020304" pitchFamily="18" charset="0"/>
                <a:ea typeface="仿宋_GB2312" pitchFamily="49" charset="-122"/>
              </a:defRPr>
            </a:lvl3pPr>
            <a:lvl4pPr marL="1600200" indent="-228600">
              <a:defRPr sz="2800" b="1">
                <a:solidFill>
                  <a:schemeClr val="tx1"/>
                </a:solidFill>
                <a:latin typeface="Times New Roman" panose="02020603050405020304" pitchFamily="18" charset="0"/>
                <a:ea typeface="仿宋_GB2312" pitchFamily="49" charset="-122"/>
              </a:defRPr>
            </a:lvl4pPr>
            <a:lvl5pPr marL="2057400" indent="-228600">
              <a:defRPr sz="28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7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5844" name="Shape 1454"/>
          <p:cNvSpPr>
            <a:spLocks noChangeArrowheads="1"/>
          </p:cNvSpPr>
          <p:nvPr/>
        </p:nvSpPr>
        <p:spPr bwMode="auto">
          <a:xfrm>
            <a:off x="3486150" y="2312988"/>
            <a:ext cx="2292350" cy="3403600"/>
          </a:xfrm>
          <a:prstGeom prst="roundRect">
            <a:avLst>
              <a:gd name="adj" fmla="val 6926"/>
            </a:avLst>
          </a:prstGeom>
          <a:noFill/>
          <a:ln w="12700">
            <a:solidFill>
              <a:srgbClr val="A6AAA9"/>
            </a:solidFill>
            <a:miter lim="400000"/>
          </a:ln>
          <a:extLst>
            <a:ext uri="{909E8E84-426E-40DD-AFC4-6F175D3DCCD1}">
              <a14:hiddenFill xmlns:a14="http://schemas.microsoft.com/office/drawing/2010/main">
                <a:solidFill>
                  <a:srgbClr val="FFFFFF"/>
                </a:solidFill>
              </a14:hiddenFill>
            </a:ext>
          </a:extLst>
        </p:spPr>
        <p:txBody>
          <a:bodyPr lIns="19050" tIns="19050" rIns="19050" bIns="19050" anchor="ctr"/>
          <a:lstStyle>
            <a:lvl1pPr>
              <a:defRPr sz="2800" b="1">
                <a:solidFill>
                  <a:schemeClr val="tx1"/>
                </a:solidFill>
                <a:latin typeface="Times New Roman" panose="02020603050405020304" pitchFamily="18" charset="0"/>
                <a:ea typeface="仿宋_GB2312" pitchFamily="49" charset="-122"/>
              </a:defRPr>
            </a:lvl1pPr>
            <a:lvl2pPr marL="742950" indent="-285750">
              <a:defRPr sz="2800" b="1">
                <a:solidFill>
                  <a:schemeClr val="tx1"/>
                </a:solidFill>
                <a:latin typeface="Times New Roman" panose="02020603050405020304" pitchFamily="18" charset="0"/>
                <a:ea typeface="仿宋_GB2312" pitchFamily="49" charset="-122"/>
              </a:defRPr>
            </a:lvl2pPr>
            <a:lvl3pPr marL="1143000" indent="-228600">
              <a:defRPr sz="2800" b="1">
                <a:solidFill>
                  <a:schemeClr val="tx1"/>
                </a:solidFill>
                <a:latin typeface="Times New Roman" panose="02020603050405020304" pitchFamily="18" charset="0"/>
                <a:ea typeface="仿宋_GB2312" pitchFamily="49" charset="-122"/>
              </a:defRPr>
            </a:lvl3pPr>
            <a:lvl4pPr marL="1600200" indent="-228600">
              <a:defRPr sz="2800" b="1">
                <a:solidFill>
                  <a:schemeClr val="tx1"/>
                </a:solidFill>
                <a:latin typeface="Times New Roman" panose="02020603050405020304" pitchFamily="18" charset="0"/>
                <a:ea typeface="仿宋_GB2312" pitchFamily="49" charset="-122"/>
              </a:defRPr>
            </a:lvl4pPr>
            <a:lvl5pPr marL="2057400" indent="-228600">
              <a:defRPr sz="28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7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5845" name="Shape 1456"/>
          <p:cNvSpPr>
            <a:spLocks noChangeArrowheads="1"/>
          </p:cNvSpPr>
          <p:nvPr/>
        </p:nvSpPr>
        <p:spPr bwMode="auto">
          <a:xfrm>
            <a:off x="6013450" y="2312988"/>
            <a:ext cx="2292350" cy="3403600"/>
          </a:xfrm>
          <a:prstGeom prst="roundRect">
            <a:avLst>
              <a:gd name="adj" fmla="val 6926"/>
            </a:avLst>
          </a:prstGeom>
          <a:noFill/>
          <a:ln w="12700">
            <a:solidFill>
              <a:srgbClr val="A6AAA9"/>
            </a:solidFill>
            <a:miter lim="400000"/>
          </a:ln>
          <a:extLst>
            <a:ext uri="{909E8E84-426E-40DD-AFC4-6F175D3DCCD1}">
              <a14:hiddenFill xmlns:a14="http://schemas.microsoft.com/office/drawing/2010/main">
                <a:solidFill>
                  <a:srgbClr val="FFFFFF"/>
                </a:solidFill>
              </a14:hiddenFill>
            </a:ext>
          </a:extLst>
        </p:spPr>
        <p:txBody>
          <a:bodyPr lIns="19050" tIns="19050" rIns="19050" bIns="19050" anchor="ctr"/>
          <a:lstStyle>
            <a:lvl1pPr>
              <a:defRPr sz="2800" b="1">
                <a:solidFill>
                  <a:schemeClr val="tx1"/>
                </a:solidFill>
                <a:latin typeface="Times New Roman" panose="02020603050405020304" pitchFamily="18" charset="0"/>
                <a:ea typeface="仿宋_GB2312" pitchFamily="49" charset="-122"/>
              </a:defRPr>
            </a:lvl1pPr>
            <a:lvl2pPr marL="742950" indent="-285750">
              <a:defRPr sz="2800" b="1">
                <a:solidFill>
                  <a:schemeClr val="tx1"/>
                </a:solidFill>
                <a:latin typeface="Times New Roman" panose="02020603050405020304" pitchFamily="18" charset="0"/>
                <a:ea typeface="仿宋_GB2312" pitchFamily="49" charset="-122"/>
              </a:defRPr>
            </a:lvl2pPr>
            <a:lvl3pPr marL="1143000" indent="-228600">
              <a:defRPr sz="2800" b="1">
                <a:solidFill>
                  <a:schemeClr val="tx1"/>
                </a:solidFill>
                <a:latin typeface="Times New Roman" panose="02020603050405020304" pitchFamily="18" charset="0"/>
                <a:ea typeface="仿宋_GB2312" pitchFamily="49" charset="-122"/>
              </a:defRPr>
            </a:lvl3pPr>
            <a:lvl4pPr marL="1600200" indent="-228600">
              <a:defRPr sz="2800" b="1">
                <a:solidFill>
                  <a:schemeClr val="tx1"/>
                </a:solidFill>
                <a:latin typeface="Times New Roman" panose="02020603050405020304" pitchFamily="18" charset="0"/>
                <a:ea typeface="仿宋_GB2312" pitchFamily="49" charset="-122"/>
              </a:defRPr>
            </a:lvl4pPr>
            <a:lvl5pPr marL="2057400" indent="-228600">
              <a:defRPr sz="28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7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5846" name="Shape 1460"/>
          <p:cNvSpPr/>
          <p:nvPr/>
        </p:nvSpPr>
        <p:spPr bwMode="auto">
          <a:xfrm>
            <a:off x="1241425" y="1473200"/>
            <a:ext cx="1687513" cy="1687513"/>
          </a:xfrm>
          <a:custGeom>
            <a:avLst/>
            <a:gdLst>
              <a:gd name="T0" fmla="*/ 843796 w 19679"/>
              <a:gd name="T1" fmla="*/ 844102 h 19679"/>
              <a:gd name="T2" fmla="*/ 843796 w 19679"/>
              <a:gd name="T3" fmla="*/ 844102 h 19679"/>
              <a:gd name="T4" fmla="*/ 843796 w 19679"/>
              <a:gd name="T5" fmla="*/ 844102 h 19679"/>
              <a:gd name="T6" fmla="*/ 843796 w 19679"/>
              <a:gd name="T7" fmla="*/ 844102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19050" tIns="19050" rIns="19050" bIns="1905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37894" name="Group 20"/>
          <p:cNvGrpSpPr/>
          <p:nvPr/>
        </p:nvGrpSpPr>
        <p:grpSpPr>
          <a:xfrm>
            <a:off x="1169988" y="1512888"/>
            <a:ext cx="473075" cy="474662"/>
            <a:chOff x="1369087" y="2088729"/>
            <a:chExt cx="474017" cy="474016"/>
          </a:xfrm>
        </p:grpSpPr>
        <p:sp>
          <p:nvSpPr>
            <p:cNvPr id="35865" name="Shape 1463"/>
            <p:cNvSpPr/>
            <p:nvPr/>
          </p:nvSpPr>
          <p:spPr bwMode="auto">
            <a:xfrm>
              <a:off x="1369087" y="2088729"/>
              <a:ext cx="474017" cy="474016"/>
            </a:xfrm>
            <a:custGeom>
              <a:avLst/>
              <a:gdLst>
                <a:gd name="T0" fmla="*/ 237009 w 19679"/>
                <a:gd name="T1" fmla="*/ 237008 h 19679"/>
                <a:gd name="T2" fmla="*/ 237009 w 19679"/>
                <a:gd name="T3" fmla="*/ 237008 h 19679"/>
                <a:gd name="T4" fmla="*/ 237009 w 19679"/>
                <a:gd name="T5" fmla="*/ 237008 h 19679"/>
                <a:gd name="T6" fmla="*/ 237009 w 19679"/>
                <a:gd name="T7" fmla="*/ 237008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CDEE0"/>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19050" tIns="19050" rIns="19050" bIns="1905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5866" name="Shape 1464"/>
            <p:cNvSpPr/>
            <p:nvPr/>
          </p:nvSpPr>
          <p:spPr bwMode="auto">
            <a:xfrm>
              <a:off x="1477252" y="2232994"/>
              <a:ext cx="232237" cy="185485"/>
            </a:xfrm>
            <a:custGeom>
              <a:avLst/>
              <a:gdLst>
                <a:gd name="T0" fmla="*/ 115828 w 21400"/>
                <a:gd name="T1" fmla="*/ 93168 h 21363"/>
                <a:gd name="T2" fmla="*/ 115828 w 21400"/>
                <a:gd name="T3" fmla="*/ 93168 h 21363"/>
                <a:gd name="T4" fmla="*/ 115828 w 21400"/>
                <a:gd name="T5" fmla="*/ 93168 h 21363"/>
                <a:gd name="T6" fmla="*/ 115828 w 21400"/>
                <a:gd name="T7" fmla="*/ 93168 h 21363"/>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400" h="21363" extrusionOk="0">
                  <a:moveTo>
                    <a:pt x="7274" y="21020"/>
                  </a:moveTo>
                  <a:cubicBezTo>
                    <a:pt x="7274" y="21376"/>
                    <a:pt x="7435" y="21475"/>
                    <a:pt x="7659" y="21222"/>
                  </a:cubicBezTo>
                  <a:cubicBezTo>
                    <a:pt x="7951" y="20894"/>
                    <a:pt x="10973" y="17529"/>
                    <a:pt x="10973" y="17529"/>
                  </a:cubicBezTo>
                  <a:lnTo>
                    <a:pt x="7274" y="15153"/>
                  </a:lnTo>
                  <a:cubicBezTo>
                    <a:pt x="7274" y="15153"/>
                    <a:pt x="7274" y="21020"/>
                    <a:pt x="7274" y="21020"/>
                  </a:cubicBezTo>
                  <a:close/>
                  <a:moveTo>
                    <a:pt x="20812" y="50"/>
                  </a:moveTo>
                  <a:cubicBezTo>
                    <a:pt x="20412" y="224"/>
                    <a:pt x="667" y="8860"/>
                    <a:pt x="277" y="9030"/>
                  </a:cubicBezTo>
                  <a:cubicBezTo>
                    <a:pt x="-53" y="9174"/>
                    <a:pt x="-126" y="9528"/>
                    <a:pt x="266" y="9723"/>
                  </a:cubicBezTo>
                  <a:cubicBezTo>
                    <a:pt x="733" y="9955"/>
                    <a:pt x="4681" y="11919"/>
                    <a:pt x="4681" y="11919"/>
                  </a:cubicBezTo>
                  <a:lnTo>
                    <a:pt x="7298" y="13221"/>
                  </a:lnTo>
                  <a:cubicBezTo>
                    <a:pt x="7298" y="13221"/>
                    <a:pt x="19903" y="1732"/>
                    <a:pt x="20073" y="1577"/>
                  </a:cubicBezTo>
                  <a:cubicBezTo>
                    <a:pt x="20246" y="1420"/>
                    <a:pt x="20443" y="1713"/>
                    <a:pt x="20319" y="1881"/>
                  </a:cubicBezTo>
                  <a:cubicBezTo>
                    <a:pt x="20194" y="2050"/>
                    <a:pt x="11163" y="14170"/>
                    <a:pt x="11163" y="14170"/>
                  </a:cubicBezTo>
                  <a:cubicBezTo>
                    <a:pt x="11163" y="14170"/>
                    <a:pt x="11163" y="14170"/>
                    <a:pt x="11163" y="14171"/>
                  </a:cubicBezTo>
                  <a:lnTo>
                    <a:pt x="10637" y="14898"/>
                  </a:lnTo>
                  <a:lnTo>
                    <a:pt x="11333" y="15363"/>
                  </a:lnTo>
                  <a:cubicBezTo>
                    <a:pt x="11333" y="15363"/>
                    <a:pt x="16742" y="18976"/>
                    <a:pt x="17127" y="19234"/>
                  </a:cubicBezTo>
                  <a:cubicBezTo>
                    <a:pt x="17464" y="19459"/>
                    <a:pt x="17904" y="19272"/>
                    <a:pt x="18001" y="18750"/>
                  </a:cubicBezTo>
                  <a:cubicBezTo>
                    <a:pt x="18117" y="18135"/>
                    <a:pt x="21310" y="1052"/>
                    <a:pt x="21382" y="671"/>
                  </a:cubicBezTo>
                  <a:cubicBezTo>
                    <a:pt x="21474" y="177"/>
                    <a:pt x="21211" y="-125"/>
                    <a:pt x="20812" y="50"/>
                  </a:cubicBezTo>
                  <a:close/>
                </a:path>
              </a:pathLst>
            </a:cu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35848" name="Shape 1465"/>
          <p:cNvSpPr/>
          <p:nvPr/>
        </p:nvSpPr>
        <p:spPr bwMode="auto">
          <a:xfrm>
            <a:off x="3789363" y="1473200"/>
            <a:ext cx="1687513" cy="1687513"/>
          </a:xfrm>
          <a:custGeom>
            <a:avLst/>
            <a:gdLst>
              <a:gd name="T0" fmla="*/ 843796 w 19679"/>
              <a:gd name="T1" fmla="*/ 844102 h 19679"/>
              <a:gd name="T2" fmla="*/ 843796 w 19679"/>
              <a:gd name="T3" fmla="*/ 844102 h 19679"/>
              <a:gd name="T4" fmla="*/ 843796 w 19679"/>
              <a:gd name="T5" fmla="*/ 844102 h 19679"/>
              <a:gd name="T6" fmla="*/ 843796 w 19679"/>
              <a:gd name="T7" fmla="*/ 844102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19050" tIns="19050" rIns="19050" bIns="1905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5849" name="Shape 1468"/>
          <p:cNvSpPr/>
          <p:nvPr/>
        </p:nvSpPr>
        <p:spPr bwMode="auto">
          <a:xfrm>
            <a:off x="6334125" y="1473200"/>
            <a:ext cx="1682750" cy="1684338"/>
          </a:xfrm>
          <a:custGeom>
            <a:avLst/>
            <a:gdLst>
              <a:gd name="T0" fmla="*/ 842068 w 19679"/>
              <a:gd name="T1" fmla="*/ 842373 h 19679"/>
              <a:gd name="T2" fmla="*/ 842068 w 19679"/>
              <a:gd name="T3" fmla="*/ 842373 h 19679"/>
              <a:gd name="T4" fmla="*/ 842068 w 19679"/>
              <a:gd name="T5" fmla="*/ 842373 h 19679"/>
              <a:gd name="T6" fmla="*/ 842068 w 19679"/>
              <a:gd name="T7" fmla="*/ 842373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19050" tIns="19050" rIns="19050" bIns="1905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37899" name="Group 32"/>
          <p:cNvGrpSpPr/>
          <p:nvPr/>
        </p:nvGrpSpPr>
        <p:grpSpPr>
          <a:xfrm>
            <a:off x="3706813" y="1512888"/>
            <a:ext cx="474662" cy="474662"/>
            <a:chOff x="3906591" y="2088732"/>
            <a:chExt cx="474017" cy="474017"/>
          </a:xfrm>
        </p:grpSpPr>
        <p:sp>
          <p:nvSpPr>
            <p:cNvPr id="35861" name="Shape 1474"/>
            <p:cNvSpPr/>
            <p:nvPr/>
          </p:nvSpPr>
          <p:spPr bwMode="auto">
            <a:xfrm>
              <a:off x="3906591" y="2088732"/>
              <a:ext cx="474017" cy="474017"/>
            </a:xfrm>
            <a:custGeom>
              <a:avLst/>
              <a:gdLst>
                <a:gd name="T0" fmla="*/ 237009 w 19679"/>
                <a:gd name="T1" fmla="*/ 237009 h 19679"/>
                <a:gd name="T2" fmla="*/ 237009 w 19679"/>
                <a:gd name="T3" fmla="*/ 237009 h 19679"/>
                <a:gd name="T4" fmla="*/ 237009 w 19679"/>
                <a:gd name="T5" fmla="*/ 237009 h 19679"/>
                <a:gd name="T6" fmla="*/ 237009 w 19679"/>
                <a:gd name="T7" fmla="*/ 237009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19050" tIns="19050" rIns="19050" bIns="1905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37901" name="Group 1479"/>
            <p:cNvGrpSpPr/>
            <p:nvPr/>
          </p:nvGrpSpPr>
          <p:grpSpPr>
            <a:xfrm>
              <a:off x="4031314" y="2211790"/>
              <a:ext cx="199171" cy="186335"/>
              <a:chOff x="0" y="0"/>
              <a:chExt cx="398340" cy="372667"/>
            </a:xfrm>
          </p:grpSpPr>
          <p:sp>
            <p:nvSpPr>
              <p:cNvPr id="35863" name="Shape 1477"/>
              <p:cNvSpPr/>
              <p:nvPr/>
            </p:nvSpPr>
            <p:spPr bwMode="auto">
              <a:xfrm>
                <a:off x="1037" y="1198"/>
                <a:ext cx="345604" cy="240970"/>
              </a:xfrm>
              <a:custGeom>
                <a:avLst/>
                <a:gdLst>
                  <a:gd name="T0" fmla="*/ 173198 w 21474"/>
                  <a:gd name="T1" fmla="*/ 120992 h 21420"/>
                  <a:gd name="T2" fmla="*/ 173198 w 21474"/>
                  <a:gd name="T3" fmla="*/ 120992 h 21420"/>
                  <a:gd name="T4" fmla="*/ 173198 w 21474"/>
                  <a:gd name="T5" fmla="*/ 120992 h 21420"/>
                  <a:gd name="T6" fmla="*/ 173198 w 21474"/>
                  <a:gd name="T7" fmla="*/ 120992 h 2142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474" h="21420" extrusionOk="0">
                    <a:moveTo>
                      <a:pt x="21474" y="11049"/>
                    </a:moveTo>
                    <a:lnTo>
                      <a:pt x="18909" y="958"/>
                    </a:lnTo>
                    <a:cubicBezTo>
                      <a:pt x="18720" y="217"/>
                      <a:pt x="18164" y="-180"/>
                      <a:pt x="17669" y="79"/>
                    </a:cubicBezTo>
                    <a:lnTo>
                      <a:pt x="618" y="8962"/>
                    </a:lnTo>
                    <a:cubicBezTo>
                      <a:pt x="123" y="9221"/>
                      <a:pt x="-126" y="10036"/>
                      <a:pt x="64" y="10782"/>
                    </a:cubicBezTo>
                    <a:lnTo>
                      <a:pt x="2769" y="21420"/>
                    </a:lnTo>
                    <a:lnTo>
                      <a:pt x="2769" y="15715"/>
                    </a:lnTo>
                    <a:cubicBezTo>
                      <a:pt x="2769" y="13145"/>
                      <a:pt x="4209" y="11049"/>
                      <a:pt x="5979" y="11049"/>
                    </a:cubicBezTo>
                    <a:lnTo>
                      <a:pt x="10484" y="11049"/>
                    </a:lnTo>
                    <a:lnTo>
                      <a:pt x="15858" y="5663"/>
                    </a:lnTo>
                    <a:lnTo>
                      <a:pt x="18967" y="11049"/>
                    </a:lnTo>
                    <a:cubicBezTo>
                      <a:pt x="18967" y="11049"/>
                      <a:pt x="21474" y="11049"/>
                      <a:pt x="21474" y="11049"/>
                    </a:cubicBezTo>
                    <a:close/>
                  </a:path>
                </a:pathLst>
              </a:custGeom>
              <a:solidFill>
                <a:schemeClr val="bg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5864" name="Shape 1478"/>
              <p:cNvSpPr/>
              <p:nvPr/>
            </p:nvSpPr>
            <p:spPr bwMode="auto">
              <a:xfrm>
                <a:off x="73963" y="150218"/>
                <a:ext cx="323408" cy="221946"/>
              </a:xfrm>
              <a:custGeom>
                <a:avLst/>
                <a:gdLst>
                  <a:gd name="T0" fmla="*/ 161758 w 21600"/>
                  <a:gd name="T1" fmla="*/ 111509 h 21600"/>
                  <a:gd name="T2" fmla="*/ 161758 w 21600"/>
                  <a:gd name="T3" fmla="*/ 111509 h 21600"/>
                  <a:gd name="T4" fmla="*/ 161758 w 21600"/>
                  <a:gd name="T5" fmla="*/ 111509 h 21600"/>
                  <a:gd name="T6" fmla="*/ 161758 w 21600"/>
                  <a:gd name="T7" fmla="*/ 11150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0571" y="0"/>
                    </a:moveTo>
                    <a:lnTo>
                      <a:pt x="1028" y="0"/>
                    </a:lnTo>
                    <a:cubicBezTo>
                      <a:pt x="460" y="0"/>
                      <a:pt x="0" y="708"/>
                      <a:pt x="0" y="1571"/>
                    </a:cubicBezTo>
                    <a:lnTo>
                      <a:pt x="0" y="20029"/>
                    </a:lnTo>
                    <a:cubicBezTo>
                      <a:pt x="0" y="20897"/>
                      <a:pt x="460" y="21600"/>
                      <a:pt x="1028" y="21600"/>
                    </a:cubicBezTo>
                    <a:lnTo>
                      <a:pt x="20571" y="21600"/>
                    </a:lnTo>
                    <a:cubicBezTo>
                      <a:pt x="21140" y="21600"/>
                      <a:pt x="21600" y="20897"/>
                      <a:pt x="21600" y="20029"/>
                    </a:cubicBezTo>
                    <a:lnTo>
                      <a:pt x="21600" y="1571"/>
                    </a:lnTo>
                    <a:cubicBezTo>
                      <a:pt x="21600" y="708"/>
                      <a:pt x="21140" y="0"/>
                      <a:pt x="20571" y="0"/>
                    </a:cubicBezTo>
                    <a:close/>
                  </a:path>
                </a:pathLst>
              </a:custGeom>
              <a:solidFill>
                <a:schemeClr val="bg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sp>
        <p:nvSpPr>
          <p:cNvPr id="35851" name="Text Placeholder 5"/>
          <p:cNvSpPr txBox="1"/>
          <p:nvPr/>
        </p:nvSpPr>
        <p:spPr bwMode="auto">
          <a:xfrm>
            <a:off x="1204913" y="2028825"/>
            <a:ext cx="16986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zh-CN" altLang="en-US" sz="2400" b="0" i="0" u="none" strike="noStrike" kern="1200" cap="none" spc="0" normalizeH="0" baseline="0" noProof="0">
                <a:ln w="22225">
                  <a:solidFill>
                    <a:schemeClr val="accent2"/>
                  </a:solidFill>
                  <a:prstDash val="solid"/>
                </a:ln>
                <a:solidFill>
                  <a:schemeClr val="accent2">
                    <a:lumMod val="40000"/>
                    <a:lumOff val="60000"/>
                  </a:schemeClr>
                </a:solidFill>
                <a:effectLst/>
                <a:uLnTx/>
                <a:uFillTx/>
                <a:latin typeface="+mn-lt"/>
                <a:ea typeface="+mn-ea"/>
                <a:cs typeface="+mn-ea"/>
                <a:sym typeface="+mn-lt"/>
              </a:rPr>
              <a:t>顺序存储结构</a:t>
            </a:r>
          </a:p>
        </p:txBody>
      </p:sp>
      <p:sp>
        <p:nvSpPr>
          <p:cNvPr id="26" name="Text Placeholder 6"/>
          <p:cNvSpPr txBox="1"/>
          <p:nvPr/>
        </p:nvSpPr>
        <p:spPr>
          <a:xfrm>
            <a:off x="1062038" y="3687763"/>
            <a:ext cx="2054225" cy="1133475"/>
          </a:xfrm>
          <a:prstGeom prst="rect">
            <a:avLst/>
          </a:prstGeom>
        </p:spPr>
        <p:txBody>
          <a:bodyPr lIns="121917" tIns="60958" rIns="121917" bIns="60958"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just" defTabSz="914400" rtl="0" eaLnBrk="1" fontAlgn="base" latinLnBrk="0" hangingPunct="1">
              <a:lnSpc>
                <a:spcPct val="120000"/>
              </a:lnSpc>
              <a:spcBef>
                <a:spcPct val="20000"/>
              </a:spcBef>
              <a:spcAft>
                <a:spcPct val="0"/>
              </a:spcAft>
              <a:buClrTx/>
              <a:buSzTx/>
              <a:buFontTx/>
              <a:buNone/>
              <a:defRPr/>
            </a:pPr>
            <a:r>
              <a:rPr kumimoji="0" lang="zh-CN" altLang="en-US" sz="2400" i="0" u="none" strike="noStrike" kern="1200" cap="none" spc="0" normalizeH="0" baseline="0" noProof="0">
                <a:ln>
                  <a:noFill/>
                </a:ln>
                <a:solidFill>
                  <a:srgbClr val="404040"/>
                </a:solidFill>
                <a:effectLst/>
                <a:uLnTx/>
                <a:uFillTx/>
                <a:latin typeface="+mn-lt"/>
                <a:ea typeface="+mn-ea"/>
                <a:cs typeface="+mn-ea"/>
                <a:sym typeface="+mn-lt"/>
              </a:rPr>
              <a:t>数组表示法（邻接矩阵）</a:t>
            </a:r>
          </a:p>
        </p:txBody>
      </p:sp>
      <p:sp>
        <p:nvSpPr>
          <p:cNvPr id="35853" name="Text Placeholder 5"/>
          <p:cNvSpPr txBox="1"/>
          <p:nvPr/>
        </p:nvSpPr>
        <p:spPr bwMode="auto">
          <a:xfrm>
            <a:off x="3876675" y="2028825"/>
            <a:ext cx="157956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685800" indent="-22860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ctr" defTabSz="914400" rtl="0" eaLnBrk="1" fontAlgn="base" latinLnBrk="0" hangingPunct="1">
              <a:lnSpc>
                <a:spcPct val="90000"/>
              </a:lnSpc>
              <a:spcBef>
                <a:spcPts val="1000"/>
              </a:spcBef>
              <a:spcAft>
                <a:spcPct val="0"/>
              </a:spcAft>
              <a:buClrTx/>
              <a:buSzTx/>
              <a:buFontTx/>
              <a:buNone/>
              <a:defRPr/>
            </a:pPr>
            <a:r>
              <a:rPr kumimoji="0" lang="zh-CN" altLang="en-US" sz="2400" b="0" i="0" u="none" strike="noStrike" kern="1200" cap="none" spc="0" normalizeH="0" baseline="0" noProof="0">
                <a:ln w="22225">
                  <a:solidFill>
                    <a:schemeClr val="accent2"/>
                  </a:solidFill>
                  <a:prstDash val="solid"/>
                </a:ln>
                <a:solidFill>
                  <a:schemeClr val="accent2">
                    <a:lumMod val="40000"/>
                    <a:lumOff val="60000"/>
                  </a:schemeClr>
                </a:solidFill>
                <a:effectLst/>
                <a:uLnTx/>
                <a:uFillTx/>
                <a:latin typeface="+mn-lt"/>
                <a:ea typeface="+mn-ea"/>
                <a:cs typeface="+mn-ea"/>
                <a:sym typeface="+mn-lt"/>
              </a:rPr>
              <a:t>链式存储</a:t>
            </a:r>
            <a:br>
              <a:rPr kumimoji="0" lang="en-US" altLang="zh-CN" sz="2400" b="0" i="0" u="none" strike="noStrike" kern="1200" cap="none" spc="0" normalizeH="0" baseline="0" noProof="0">
                <a:ln w="22225">
                  <a:solidFill>
                    <a:schemeClr val="accent2"/>
                  </a:solidFill>
                  <a:prstDash val="solid"/>
                </a:ln>
                <a:solidFill>
                  <a:schemeClr val="accent2">
                    <a:lumMod val="40000"/>
                    <a:lumOff val="60000"/>
                  </a:schemeClr>
                </a:solidFill>
                <a:effectLst/>
                <a:uLnTx/>
                <a:uFillTx/>
                <a:latin typeface="+mn-lt"/>
                <a:ea typeface="+mn-ea"/>
                <a:cs typeface="+mn-ea"/>
                <a:sym typeface="+mn-lt"/>
              </a:rPr>
            </a:br>
            <a:r>
              <a:rPr kumimoji="0" lang="zh-CN" altLang="en-US" sz="2400" b="0" i="0" u="none" strike="noStrike" kern="1200" cap="none" spc="0" normalizeH="0" baseline="0" noProof="0">
                <a:ln w="22225">
                  <a:solidFill>
                    <a:schemeClr val="accent2"/>
                  </a:solidFill>
                  <a:prstDash val="solid"/>
                </a:ln>
                <a:solidFill>
                  <a:schemeClr val="accent2">
                    <a:lumMod val="40000"/>
                    <a:lumOff val="60000"/>
                  </a:schemeClr>
                </a:solidFill>
                <a:effectLst/>
                <a:uLnTx/>
                <a:uFillTx/>
                <a:latin typeface="+mn-lt"/>
                <a:ea typeface="+mn-ea"/>
                <a:cs typeface="+mn-ea"/>
                <a:sym typeface="+mn-lt"/>
              </a:rPr>
              <a:t>结构</a:t>
            </a:r>
          </a:p>
        </p:txBody>
      </p:sp>
      <p:sp>
        <p:nvSpPr>
          <p:cNvPr id="28" name="Text Placeholder 6"/>
          <p:cNvSpPr txBox="1"/>
          <p:nvPr/>
        </p:nvSpPr>
        <p:spPr>
          <a:xfrm>
            <a:off x="3725863" y="3433763"/>
            <a:ext cx="1814513" cy="282575"/>
          </a:xfrm>
          <a:prstGeom prst="rect">
            <a:avLst/>
          </a:prstGeom>
        </p:spPr>
        <p:txBody>
          <a:bodyPr lIns="0" tIns="0" rIns="0" bIns="0"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685800" indent="-22860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ctr" defTabSz="914400" rtl="0" eaLnBrk="1" fontAlgn="base" latinLnBrk="0" hangingPunct="1">
              <a:lnSpc>
                <a:spcPct val="120000"/>
              </a:lnSpc>
              <a:spcBef>
                <a:spcPts val="1000"/>
              </a:spcBef>
              <a:spcAft>
                <a:spcPct val="0"/>
              </a:spcAft>
              <a:buClrTx/>
              <a:buSzTx/>
              <a:buFontTx/>
              <a:buNone/>
              <a:defRPr/>
            </a:pPr>
            <a:r>
              <a:rPr kumimoji="0" lang="zh-CN" altLang="en-US" sz="2400" b="0" i="0" u="none" strike="noStrike" kern="1200" cap="none" spc="0" normalizeH="0" baseline="0" noProof="0">
                <a:ln>
                  <a:noFill/>
                </a:ln>
                <a:solidFill>
                  <a:srgbClr val="404040"/>
                </a:solidFill>
                <a:effectLst/>
                <a:uLnTx/>
                <a:uFillTx/>
                <a:latin typeface="+mn-lt"/>
                <a:ea typeface="+mn-ea"/>
                <a:cs typeface="+mn-ea"/>
                <a:sym typeface="+mn-lt"/>
              </a:rPr>
              <a:t>多重链表</a:t>
            </a:r>
          </a:p>
        </p:txBody>
      </p:sp>
      <p:sp>
        <p:nvSpPr>
          <p:cNvPr id="35855" name="Text Placeholder 6"/>
          <p:cNvSpPr txBox="1"/>
          <p:nvPr/>
        </p:nvSpPr>
        <p:spPr bwMode="auto">
          <a:xfrm>
            <a:off x="6262688" y="3433763"/>
            <a:ext cx="1816100" cy="223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685800" indent="-22860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just" defTabSz="914400" rtl="0" eaLnBrk="1" fontAlgn="base" latinLnBrk="0" hangingPunct="1">
              <a:lnSpc>
                <a:spcPct val="120000"/>
              </a:lnSpc>
              <a:spcBef>
                <a:spcPts val="1000"/>
              </a:spcBef>
              <a:spcAft>
                <a:spcPct val="0"/>
              </a:spcAft>
              <a:buClrTx/>
              <a:buSzTx/>
              <a:buFontTx/>
              <a:buNone/>
              <a:defRPr/>
            </a:pPr>
            <a:r>
              <a:rPr kumimoji="0" lang="zh-CN" altLang="en-US" sz="2400" b="0" i="0" u="none" strike="noStrike" kern="1200" cap="none" spc="0" normalizeH="0" baseline="0" noProof="0">
                <a:ln>
                  <a:noFill/>
                </a:ln>
                <a:solidFill>
                  <a:srgbClr val="FF0000"/>
                </a:solidFill>
                <a:effectLst/>
                <a:uLnTx/>
                <a:uFillTx/>
                <a:latin typeface="+mn-lt"/>
                <a:ea typeface="+mn-ea"/>
                <a:cs typeface="+mn-ea"/>
                <a:sym typeface="+mn-lt"/>
              </a:rPr>
              <a:t>邻接矩阵</a:t>
            </a:r>
            <a:r>
              <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rPr>
              <a:t>(</a:t>
            </a:r>
            <a:r>
              <a:rPr kumimoji="0" lang="zh-CN" altLang="en-US" sz="2400" b="0" i="0" u="none" strike="noStrike" kern="1200" cap="none" spc="0" normalizeH="0" baseline="0" noProof="0">
                <a:ln>
                  <a:noFill/>
                </a:ln>
                <a:solidFill>
                  <a:srgbClr val="FF0000"/>
                </a:solidFill>
                <a:effectLst/>
                <a:uLnTx/>
                <a:uFillTx/>
                <a:latin typeface="+mn-lt"/>
                <a:ea typeface="+mn-ea"/>
                <a:cs typeface="+mn-ea"/>
                <a:sym typeface="+mn-lt"/>
              </a:rPr>
              <a:t>数组</a:t>
            </a:r>
            <a:r>
              <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rPr>
              <a:t>)</a:t>
            </a:r>
            <a:r>
              <a:rPr kumimoji="0" lang="zh-CN" altLang="en-US" sz="2400" b="0" i="0" u="none" strike="noStrike" kern="1200" cap="none" spc="0" normalizeH="0" baseline="0" noProof="0">
                <a:ln>
                  <a:noFill/>
                </a:ln>
                <a:solidFill>
                  <a:srgbClr val="FF0000"/>
                </a:solidFill>
                <a:effectLst/>
                <a:uLnTx/>
                <a:uFillTx/>
                <a:latin typeface="+mn-lt"/>
                <a:ea typeface="+mn-ea"/>
                <a:cs typeface="+mn-ea"/>
                <a:sym typeface="+mn-lt"/>
              </a:rPr>
              <a:t>表示法</a:t>
            </a:r>
          </a:p>
          <a:p>
            <a:pPr marL="0" marR="0" lvl="0" indent="0" algn="just" defTabSz="914400" rtl="0" eaLnBrk="1" fontAlgn="base" latinLnBrk="0" hangingPunct="1">
              <a:lnSpc>
                <a:spcPct val="120000"/>
              </a:lnSpc>
              <a:spcBef>
                <a:spcPts val="1000"/>
              </a:spcBef>
              <a:spcAft>
                <a:spcPct val="0"/>
              </a:spcAft>
              <a:buClrTx/>
              <a:buSzTx/>
              <a:buFontTx/>
              <a:buNone/>
              <a:defRPr/>
            </a:pPr>
            <a:r>
              <a:rPr kumimoji="0" lang="zh-CN" altLang="en-US" sz="2400" b="0" i="0" u="none" strike="noStrike" kern="1200" cap="none" spc="0" normalizeH="0" baseline="0" noProof="0">
                <a:ln>
                  <a:noFill/>
                </a:ln>
                <a:solidFill>
                  <a:srgbClr val="FF0000"/>
                </a:solidFill>
                <a:effectLst/>
                <a:uLnTx/>
                <a:uFillTx/>
                <a:latin typeface="+mn-lt"/>
                <a:ea typeface="+mn-ea"/>
                <a:cs typeface="+mn-ea"/>
                <a:sym typeface="+mn-lt"/>
              </a:rPr>
              <a:t>邻接表</a:t>
            </a:r>
            <a:r>
              <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rPr>
              <a:t>(</a:t>
            </a:r>
            <a:r>
              <a:rPr kumimoji="0" lang="zh-CN" altLang="en-US" sz="2400" b="0" i="0" u="none" strike="noStrike" kern="1200" cap="none" spc="0" normalizeH="0" baseline="0" noProof="0">
                <a:ln>
                  <a:noFill/>
                </a:ln>
                <a:solidFill>
                  <a:srgbClr val="FF0000"/>
                </a:solidFill>
                <a:effectLst/>
                <a:uLnTx/>
                <a:uFillTx/>
                <a:latin typeface="+mn-lt"/>
                <a:ea typeface="+mn-ea"/>
                <a:cs typeface="+mn-ea"/>
                <a:sym typeface="+mn-lt"/>
              </a:rPr>
              <a:t>链式</a:t>
            </a:r>
            <a:r>
              <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rPr>
              <a:t>)</a:t>
            </a:r>
            <a:r>
              <a:rPr kumimoji="0" lang="zh-CN" altLang="en-US" sz="2400" b="0" i="0" u="none" strike="noStrike" kern="1200" cap="none" spc="0" normalizeH="0" baseline="0" noProof="0">
                <a:ln>
                  <a:noFill/>
                </a:ln>
                <a:solidFill>
                  <a:srgbClr val="FF0000"/>
                </a:solidFill>
                <a:effectLst/>
                <a:uLnTx/>
                <a:uFillTx/>
                <a:latin typeface="+mn-lt"/>
                <a:ea typeface="+mn-ea"/>
                <a:cs typeface="+mn-ea"/>
                <a:sym typeface="+mn-lt"/>
              </a:rPr>
              <a:t>表示法</a:t>
            </a:r>
          </a:p>
        </p:txBody>
      </p:sp>
      <p:sp>
        <p:nvSpPr>
          <p:cNvPr id="35856" name="Text Placeholder 5"/>
          <p:cNvSpPr txBox="1"/>
          <p:nvPr/>
        </p:nvSpPr>
        <p:spPr bwMode="auto">
          <a:xfrm>
            <a:off x="6415088" y="2028825"/>
            <a:ext cx="157956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cene3d>
              <a:camera prst="orthographicFront"/>
              <a:lightRig rig="threePt" dir="t"/>
            </a:scene3d>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685800" indent="-22860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ctr" defTabSz="914400" rtl="0" eaLnBrk="1" fontAlgn="base" latinLnBrk="0" hangingPunct="1">
              <a:lnSpc>
                <a:spcPct val="90000"/>
              </a:lnSpc>
              <a:spcBef>
                <a:spcPts val="1000"/>
              </a:spcBef>
              <a:spcAft>
                <a:spcPct val="0"/>
              </a:spcAft>
              <a:buClrTx/>
              <a:buSzTx/>
              <a:buFontTx/>
              <a:buNone/>
              <a:defRPr/>
            </a:pPr>
            <a:r>
              <a:rPr kumimoji="0" lang="zh-CN" altLang="en-US" sz="2400" b="0" i="0" u="none" strike="noStrike" kern="1200" cap="none" spc="0" normalizeH="0" baseline="0" noProof="0">
                <a:ln w="22225">
                  <a:solidFill>
                    <a:schemeClr val="accent2"/>
                  </a:solidFill>
                  <a:prstDash val="solid"/>
                </a:ln>
                <a:solidFill>
                  <a:schemeClr val="accent2">
                    <a:lumMod val="40000"/>
                    <a:lumOff val="60000"/>
                  </a:schemeClr>
                </a:solidFill>
                <a:effectLst/>
                <a:uLnTx/>
                <a:uFillTx/>
                <a:latin typeface="+mn-lt"/>
                <a:ea typeface="+mn-ea"/>
                <a:cs typeface="+mn-ea"/>
                <a:sym typeface="+mn-lt"/>
              </a:rPr>
              <a:t>重点介绍</a:t>
            </a:r>
          </a:p>
        </p:txBody>
      </p:sp>
      <p:sp>
        <p:nvSpPr>
          <p:cNvPr id="35857" name="Shape 1475"/>
          <p:cNvSpPr/>
          <p:nvPr/>
        </p:nvSpPr>
        <p:spPr bwMode="auto">
          <a:xfrm>
            <a:off x="6251575" y="1512888"/>
            <a:ext cx="473075" cy="474663"/>
          </a:xfrm>
          <a:custGeom>
            <a:avLst/>
            <a:gdLst>
              <a:gd name="T0" fmla="*/ 236978 w 19679"/>
              <a:gd name="T1" fmla="*/ 237064 h 19679"/>
              <a:gd name="T2" fmla="*/ 236978 w 19679"/>
              <a:gd name="T3" fmla="*/ 237064 h 19679"/>
              <a:gd name="T4" fmla="*/ 236978 w 19679"/>
              <a:gd name="T5" fmla="*/ 237064 h 19679"/>
              <a:gd name="T6" fmla="*/ 236978 w 19679"/>
              <a:gd name="T7" fmla="*/ 237064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19050" tIns="19050" rIns="19050" bIns="1905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5858" name="Shape 1480"/>
          <p:cNvSpPr/>
          <p:nvPr/>
        </p:nvSpPr>
        <p:spPr bwMode="auto">
          <a:xfrm>
            <a:off x="6394450" y="1636713"/>
            <a:ext cx="185738" cy="185738"/>
          </a:xfrm>
          <a:custGeom>
            <a:avLst/>
            <a:gdLst>
              <a:gd name="T0" fmla="*/ 93161 w 21600"/>
              <a:gd name="T1" fmla="*/ 93189 h 21600"/>
              <a:gd name="T2" fmla="*/ 93161 w 21600"/>
              <a:gd name="T3" fmla="*/ 93189 h 21600"/>
              <a:gd name="T4" fmla="*/ 93161 w 21600"/>
              <a:gd name="T5" fmla="*/ 93189 h 21600"/>
              <a:gd name="T6" fmla="*/ 93161 w 21600"/>
              <a:gd name="T7" fmla="*/ 9318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843" y="20435"/>
                </a:moveTo>
                <a:cubicBezTo>
                  <a:pt x="17964" y="20435"/>
                  <a:pt x="17252" y="19721"/>
                  <a:pt x="17252" y="18844"/>
                </a:cubicBezTo>
                <a:cubicBezTo>
                  <a:pt x="17252" y="17964"/>
                  <a:pt x="17964" y="17253"/>
                  <a:pt x="18843" y="17253"/>
                </a:cubicBezTo>
                <a:cubicBezTo>
                  <a:pt x="19721" y="17253"/>
                  <a:pt x="20434" y="17964"/>
                  <a:pt x="20434" y="18844"/>
                </a:cubicBezTo>
                <a:cubicBezTo>
                  <a:pt x="20434" y="19721"/>
                  <a:pt x="19721" y="20435"/>
                  <a:pt x="18843" y="20435"/>
                </a:cubicBezTo>
                <a:close/>
                <a:moveTo>
                  <a:pt x="12390" y="18844"/>
                </a:moveTo>
                <a:cubicBezTo>
                  <a:pt x="12390" y="19721"/>
                  <a:pt x="11679" y="20435"/>
                  <a:pt x="10801" y="20435"/>
                </a:cubicBezTo>
                <a:cubicBezTo>
                  <a:pt x="9922" y="20435"/>
                  <a:pt x="9210" y="19721"/>
                  <a:pt x="9210" y="18844"/>
                </a:cubicBezTo>
                <a:cubicBezTo>
                  <a:pt x="9210" y="17964"/>
                  <a:pt x="9922" y="17253"/>
                  <a:pt x="10801" y="17253"/>
                </a:cubicBezTo>
                <a:cubicBezTo>
                  <a:pt x="11679" y="17253"/>
                  <a:pt x="12390" y="17964"/>
                  <a:pt x="12390" y="18844"/>
                </a:cubicBezTo>
                <a:close/>
                <a:moveTo>
                  <a:pt x="9210" y="2756"/>
                </a:moveTo>
                <a:cubicBezTo>
                  <a:pt x="9210" y="1879"/>
                  <a:pt x="9922" y="1165"/>
                  <a:pt x="10801" y="1165"/>
                </a:cubicBezTo>
                <a:cubicBezTo>
                  <a:pt x="11679" y="1165"/>
                  <a:pt x="12390" y="1879"/>
                  <a:pt x="12390" y="2756"/>
                </a:cubicBezTo>
                <a:cubicBezTo>
                  <a:pt x="12390" y="3636"/>
                  <a:pt x="11679" y="4347"/>
                  <a:pt x="10801" y="4347"/>
                </a:cubicBezTo>
                <a:cubicBezTo>
                  <a:pt x="9922" y="4347"/>
                  <a:pt x="9210" y="3636"/>
                  <a:pt x="9210" y="2756"/>
                </a:cubicBezTo>
                <a:close/>
                <a:moveTo>
                  <a:pt x="4348" y="18844"/>
                </a:moveTo>
                <a:cubicBezTo>
                  <a:pt x="4348" y="19721"/>
                  <a:pt x="3636" y="20435"/>
                  <a:pt x="2757" y="20435"/>
                </a:cubicBezTo>
                <a:cubicBezTo>
                  <a:pt x="1879" y="20435"/>
                  <a:pt x="1168" y="19721"/>
                  <a:pt x="1168" y="18844"/>
                </a:cubicBezTo>
                <a:cubicBezTo>
                  <a:pt x="1168" y="17964"/>
                  <a:pt x="1879" y="17253"/>
                  <a:pt x="2757" y="17253"/>
                </a:cubicBezTo>
                <a:cubicBezTo>
                  <a:pt x="3636" y="17253"/>
                  <a:pt x="4348" y="17964"/>
                  <a:pt x="4348" y="18844"/>
                </a:cubicBezTo>
                <a:close/>
                <a:moveTo>
                  <a:pt x="19934" y="16312"/>
                </a:moveTo>
                <a:lnTo>
                  <a:pt x="19934" y="13672"/>
                </a:lnTo>
                <a:cubicBezTo>
                  <a:pt x="19934" y="12078"/>
                  <a:pt x="18879" y="9707"/>
                  <a:pt x="15971" y="9707"/>
                </a:cubicBezTo>
                <a:lnTo>
                  <a:pt x="13673" y="9707"/>
                </a:lnTo>
                <a:cubicBezTo>
                  <a:pt x="12050" y="9707"/>
                  <a:pt x="11899" y="8913"/>
                  <a:pt x="11892" y="8503"/>
                </a:cubicBezTo>
                <a:lnTo>
                  <a:pt x="11892" y="5288"/>
                </a:lnTo>
                <a:cubicBezTo>
                  <a:pt x="12872" y="4867"/>
                  <a:pt x="13558" y="3893"/>
                  <a:pt x="13558" y="2756"/>
                </a:cubicBezTo>
                <a:cubicBezTo>
                  <a:pt x="13558" y="1234"/>
                  <a:pt x="12323" y="0"/>
                  <a:pt x="10801" y="0"/>
                </a:cubicBezTo>
                <a:cubicBezTo>
                  <a:pt x="9277" y="0"/>
                  <a:pt x="8043" y="1234"/>
                  <a:pt x="8043" y="2756"/>
                </a:cubicBezTo>
                <a:cubicBezTo>
                  <a:pt x="8043" y="3893"/>
                  <a:pt x="8730" y="4867"/>
                  <a:pt x="9709" y="5288"/>
                </a:cubicBezTo>
                <a:lnTo>
                  <a:pt x="9709" y="8503"/>
                </a:lnTo>
                <a:cubicBezTo>
                  <a:pt x="9709" y="8799"/>
                  <a:pt x="9623" y="9707"/>
                  <a:pt x="7927" y="9707"/>
                </a:cubicBezTo>
                <a:lnTo>
                  <a:pt x="5631" y="9707"/>
                </a:lnTo>
                <a:cubicBezTo>
                  <a:pt x="2723" y="9707"/>
                  <a:pt x="1666" y="12078"/>
                  <a:pt x="1666" y="13672"/>
                </a:cubicBezTo>
                <a:lnTo>
                  <a:pt x="1666" y="16312"/>
                </a:lnTo>
                <a:cubicBezTo>
                  <a:pt x="686" y="16733"/>
                  <a:pt x="0" y="17707"/>
                  <a:pt x="0" y="18844"/>
                </a:cubicBezTo>
                <a:cubicBezTo>
                  <a:pt x="0" y="20366"/>
                  <a:pt x="1235" y="21600"/>
                  <a:pt x="2757" y="21600"/>
                </a:cubicBezTo>
                <a:cubicBezTo>
                  <a:pt x="4280" y="21600"/>
                  <a:pt x="5516" y="20366"/>
                  <a:pt x="5516" y="18844"/>
                </a:cubicBezTo>
                <a:cubicBezTo>
                  <a:pt x="5516" y="17707"/>
                  <a:pt x="4828" y="16733"/>
                  <a:pt x="3849" y="16312"/>
                </a:cubicBezTo>
                <a:lnTo>
                  <a:pt x="3849" y="13672"/>
                </a:lnTo>
                <a:cubicBezTo>
                  <a:pt x="3849" y="13376"/>
                  <a:pt x="3935" y="11890"/>
                  <a:pt x="5631" y="11890"/>
                </a:cubicBezTo>
                <a:lnTo>
                  <a:pt x="7927" y="11890"/>
                </a:lnTo>
                <a:cubicBezTo>
                  <a:pt x="8626" y="11890"/>
                  <a:pt x="9214" y="11785"/>
                  <a:pt x="9709" y="11608"/>
                </a:cubicBezTo>
                <a:lnTo>
                  <a:pt x="9709" y="16312"/>
                </a:lnTo>
                <a:cubicBezTo>
                  <a:pt x="8730" y="16733"/>
                  <a:pt x="8043" y="17707"/>
                  <a:pt x="8043" y="18844"/>
                </a:cubicBezTo>
                <a:cubicBezTo>
                  <a:pt x="8043" y="20366"/>
                  <a:pt x="9277" y="21600"/>
                  <a:pt x="10801" y="21600"/>
                </a:cubicBezTo>
                <a:cubicBezTo>
                  <a:pt x="12323" y="21600"/>
                  <a:pt x="13558" y="20366"/>
                  <a:pt x="13558" y="18844"/>
                </a:cubicBezTo>
                <a:cubicBezTo>
                  <a:pt x="13558" y="17707"/>
                  <a:pt x="12872" y="16733"/>
                  <a:pt x="11892" y="16312"/>
                </a:cubicBezTo>
                <a:lnTo>
                  <a:pt x="11892" y="11608"/>
                </a:lnTo>
                <a:cubicBezTo>
                  <a:pt x="12388" y="11785"/>
                  <a:pt x="12975" y="11890"/>
                  <a:pt x="13673" y="11890"/>
                </a:cubicBezTo>
                <a:lnTo>
                  <a:pt x="15971" y="11890"/>
                </a:lnTo>
                <a:cubicBezTo>
                  <a:pt x="17592" y="11890"/>
                  <a:pt x="17743" y="13263"/>
                  <a:pt x="17751" y="13672"/>
                </a:cubicBezTo>
                <a:lnTo>
                  <a:pt x="17751" y="16312"/>
                </a:lnTo>
                <a:cubicBezTo>
                  <a:pt x="16772" y="16733"/>
                  <a:pt x="16086" y="17707"/>
                  <a:pt x="16086" y="18844"/>
                </a:cubicBezTo>
                <a:cubicBezTo>
                  <a:pt x="16086" y="20366"/>
                  <a:pt x="17320" y="21600"/>
                  <a:pt x="18843" y="21600"/>
                </a:cubicBezTo>
                <a:cubicBezTo>
                  <a:pt x="20366" y="21600"/>
                  <a:pt x="21600" y="20366"/>
                  <a:pt x="21600" y="18844"/>
                </a:cubicBezTo>
                <a:cubicBezTo>
                  <a:pt x="21600" y="17707"/>
                  <a:pt x="20914" y="16733"/>
                  <a:pt x="19934" y="16312"/>
                </a:cubicBezTo>
                <a:close/>
              </a:path>
            </a:pathLst>
          </a:custGeom>
          <a:solidFill>
            <a:schemeClr val="bg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3" name="Rectangle 50"/>
          <p:cNvSpPr>
            <a:spLocks noChangeArrowheads="1"/>
          </p:cNvSpPr>
          <p:nvPr/>
        </p:nvSpPr>
        <p:spPr bwMode="auto">
          <a:xfrm>
            <a:off x="3906838" y="4238625"/>
            <a:ext cx="1790700" cy="14763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marL="285750" indent="-285750">
              <a:tabLst>
                <a:tab pos="285750" algn="l"/>
              </a:tabLst>
              <a:defRPr sz="2800" b="1">
                <a:solidFill>
                  <a:schemeClr val="tx1"/>
                </a:solidFill>
                <a:latin typeface="Times New Roman" panose="02020603050405020304" pitchFamily="18" charset="0"/>
                <a:ea typeface="仿宋_GB2312" pitchFamily="49" charset="-122"/>
              </a:defRPr>
            </a:lvl1pPr>
            <a:lvl2pPr>
              <a:tabLst>
                <a:tab pos="285750" algn="l"/>
              </a:tabLst>
              <a:defRPr sz="2800" b="1">
                <a:solidFill>
                  <a:schemeClr val="tx1"/>
                </a:solidFill>
                <a:latin typeface="Times New Roman" panose="02020603050405020304" pitchFamily="18" charset="0"/>
                <a:ea typeface="仿宋_GB2312" pitchFamily="49" charset="-122"/>
              </a:defRPr>
            </a:lvl2pPr>
            <a:lvl3pPr>
              <a:tabLst>
                <a:tab pos="285750" algn="l"/>
              </a:tabLst>
              <a:defRPr sz="2800" b="1">
                <a:solidFill>
                  <a:schemeClr val="tx1"/>
                </a:solidFill>
                <a:latin typeface="Times New Roman" panose="02020603050405020304" pitchFamily="18" charset="0"/>
                <a:ea typeface="仿宋_GB2312" pitchFamily="49" charset="-122"/>
              </a:defRPr>
            </a:lvl3pPr>
            <a:lvl4pPr>
              <a:tabLst>
                <a:tab pos="285750" algn="l"/>
              </a:tabLst>
              <a:defRPr sz="2800" b="1">
                <a:solidFill>
                  <a:schemeClr val="tx1"/>
                </a:solidFill>
                <a:latin typeface="Times New Roman" panose="02020603050405020304" pitchFamily="18" charset="0"/>
                <a:ea typeface="仿宋_GB2312" pitchFamily="49" charset="-122"/>
              </a:defRPr>
            </a:lvl4pPr>
            <a:lvl5pPr>
              <a:tabLst>
                <a:tab pos="285750" algn="l"/>
              </a:tabLst>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tabLst>
                <a:tab pos="285750" algn="l"/>
              </a:tabLst>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tabLst>
                <a:tab pos="285750" algn="l"/>
              </a:tabLst>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tabLst>
                <a:tab pos="285750" algn="l"/>
              </a:tabLst>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tabLst>
                <a:tab pos="285750" algn="l"/>
              </a:tabLst>
              <a:defRPr sz="2800" b="1">
                <a:solidFill>
                  <a:schemeClr val="tx1"/>
                </a:solidFill>
                <a:latin typeface="Times New Roman" panose="02020603050405020304" pitchFamily="18" charset="0"/>
                <a:ea typeface="仿宋_GB2312" pitchFamily="49" charset="-122"/>
              </a:defRPr>
            </a:lvl9pPr>
          </a:lstStyle>
          <a:p>
            <a:pPr marL="285750" marR="0" lvl="0" indent="-285750" algn="l" defTabSz="914400" rtl="0" eaLnBrk="1" fontAlgn="base" latinLnBrk="0" hangingPunct="1">
              <a:lnSpc>
                <a:spcPct val="125000"/>
              </a:lnSpc>
              <a:spcBef>
                <a:spcPct val="0"/>
              </a:spcBef>
              <a:spcAft>
                <a:spcPct val="0"/>
              </a:spcAft>
              <a:buClrTx/>
              <a:buSzTx/>
              <a:buFont typeface="Arial" panose="020B0604020202020204" pitchFamily="34" charset="0"/>
              <a:buNone/>
              <a:tabLst>
                <a:tab pos="285750" algn="l"/>
              </a:tabLst>
              <a:defRPr/>
            </a:pPr>
            <a:r>
              <a:rPr kumimoji="0" lang="zh-CN" altLang="en-US" sz="2400" i="0" u="none" strike="noStrike" kern="1200" cap="none" spc="0" normalizeH="0" baseline="0" noProof="0" dirty="0">
                <a:ln>
                  <a:noFill/>
                </a:ln>
                <a:solidFill>
                  <a:srgbClr val="FF0000"/>
                </a:solidFill>
                <a:effectLst/>
                <a:uLnTx/>
                <a:uFillTx/>
                <a:latin typeface="+mn-lt"/>
                <a:ea typeface="+mn-ea"/>
                <a:cs typeface="+mn-ea"/>
                <a:sym typeface="+mn-lt"/>
              </a:rPr>
              <a:t>邻接表</a:t>
            </a:r>
          </a:p>
          <a:p>
            <a:pPr marL="285750" marR="0" lvl="0" indent="-285750" algn="l" defTabSz="914400" rtl="0" eaLnBrk="1" fontAlgn="base" latinLnBrk="0" hangingPunct="1">
              <a:lnSpc>
                <a:spcPct val="125000"/>
              </a:lnSpc>
              <a:spcBef>
                <a:spcPct val="0"/>
              </a:spcBef>
              <a:spcAft>
                <a:spcPct val="0"/>
              </a:spcAft>
              <a:buClrTx/>
              <a:buSzTx/>
              <a:buFont typeface="Arial" panose="020B0604020202020204" pitchFamily="34" charset="0"/>
              <a:buNone/>
              <a:tabLst>
                <a:tab pos="285750" algn="l"/>
              </a:tabLst>
              <a:defRPr/>
            </a:pPr>
            <a:r>
              <a:rPr kumimoji="0" lang="zh-CN" altLang="en-US" sz="2400" b="0" i="0" u="none" strike="noStrike" kern="1200" cap="none" spc="0" normalizeH="0" baseline="0" noProof="0" dirty="0">
                <a:ln>
                  <a:noFill/>
                </a:ln>
                <a:solidFill>
                  <a:srgbClr val="FF0000"/>
                </a:solidFill>
                <a:effectLst/>
                <a:uLnTx/>
                <a:uFillTx/>
                <a:latin typeface="+mn-lt"/>
                <a:ea typeface="+mn-ea"/>
                <a:cs typeface="+mn-ea"/>
                <a:sym typeface="+mn-lt"/>
              </a:rPr>
              <a:t>邻接多重表</a:t>
            </a:r>
          </a:p>
          <a:p>
            <a:pPr marL="285750" marR="0" lvl="0" indent="-285750" algn="l" defTabSz="914400" rtl="0" eaLnBrk="1" fontAlgn="base" latinLnBrk="0" hangingPunct="1">
              <a:lnSpc>
                <a:spcPct val="125000"/>
              </a:lnSpc>
              <a:spcBef>
                <a:spcPct val="0"/>
              </a:spcBef>
              <a:spcAft>
                <a:spcPct val="0"/>
              </a:spcAft>
              <a:buClrTx/>
              <a:buSzTx/>
              <a:buFont typeface="Arial" panose="020B0604020202020204" pitchFamily="34" charset="0"/>
              <a:buNone/>
              <a:tabLst>
                <a:tab pos="285750" algn="l"/>
              </a:tabLst>
              <a:defRPr/>
            </a:pPr>
            <a:r>
              <a:rPr kumimoji="0" lang="zh-CN" altLang="en-US" sz="2400" b="0" i="0" u="none" strike="noStrike" kern="1200" cap="none" spc="0" normalizeH="0" baseline="0" noProof="0" dirty="0">
                <a:ln>
                  <a:noFill/>
                </a:ln>
                <a:solidFill>
                  <a:srgbClr val="FF0000"/>
                </a:solidFill>
                <a:effectLst/>
                <a:uLnTx/>
                <a:uFillTx/>
                <a:latin typeface="+mn-lt"/>
                <a:ea typeface="+mn-ea"/>
                <a:cs typeface="+mn-ea"/>
                <a:sym typeface="+mn-lt"/>
              </a:rPr>
              <a:t>十字链表</a:t>
            </a:r>
          </a:p>
        </p:txBody>
      </p:sp>
      <p:sp>
        <p:nvSpPr>
          <p:cNvPr id="34" name="AutoShape 57"/>
          <p:cNvSpPr>
            <a:spLocks noChangeArrowheads="1"/>
          </p:cNvSpPr>
          <p:nvPr/>
        </p:nvSpPr>
        <p:spPr bwMode="auto">
          <a:xfrm>
            <a:off x="4421188" y="3873500"/>
            <a:ext cx="381000" cy="381000"/>
          </a:xfrm>
          <a:prstGeom prst="downArrow">
            <a:avLst>
              <a:gd name="adj1" fmla="val 50000"/>
              <a:gd name="adj2" fmla="val 48000"/>
            </a:avLst>
          </a:prstGeom>
          <a:solidFill>
            <a:schemeClr val="accent1"/>
          </a:solidFill>
          <a:ln w="9525">
            <a:noFill/>
            <a:miter lim="800000"/>
          </a:ln>
        </p:spPr>
        <p:txBody>
          <a:bodyPr vert="eaVert"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矩形 2"/>
          <p:cNvSpPr>
            <a:spLocks noChangeArrowheads="1"/>
          </p:cNvSpPr>
          <p:nvPr/>
        </p:nvSpPr>
        <p:spPr bwMode="auto">
          <a:xfrm>
            <a:off x="0" y="3860800"/>
            <a:ext cx="9144000" cy="1944688"/>
          </a:xfrm>
          <a:prstGeom prst="rect">
            <a:avLst/>
          </a:prstGeom>
          <a:solidFill>
            <a:srgbClr val="CCCCFF"/>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defRPr sz="2800" b="1">
                <a:solidFill>
                  <a:schemeClr val="tx1"/>
                </a:solidFill>
                <a:latin typeface="Times New Roman" panose="02020603050405020304" pitchFamily="18" charset="0"/>
                <a:ea typeface="仿宋_GB2312" pitchFamily="49" charset="-122"/>
              </a:defRPr>
            </a:lvl1pPr>
            <a:lvl2pPr marL="742950" indent="-285750">
              <a:defRPr sz="2800" b="1">
                <a:solidFill>
                  <a:schemeClr val="tx1"/>
                </a:solidFill>
                <a:latin typeface="Times New Roman" panose="02020603050405020304" pitchFamily="18" charset="0"/>
                <a:ea typeface="仿宋_GB2312" pitchFamily="49" charset="-122"/>
              </a:defRPr>
            </a:lvl2pPr>
            <a:lvl3pPr marL="1143000" indent="-228600">
              <a:defRPr sz="2800" b="1">
                <a:solidFill>
                  <a:schemeClr val="tx1"/>
                </a:solidFill>
                <a:latin typeface="Times New Roman" panose="02020603050405020304" pitchFamily="18" charset="0"/>
                <a:ea typeface="仿宋_GB2312" pitchFamily="49" charset="-122"/>
              </a:defRPr>
            </a:lvl3pPr>
            <a:lvl4pPr marL="1600200" indent="-228600">
              <a:defRPr sz="2800" b="1">
                <a:solidFill>
                  <a:schemeClr val="tx1"/>
                </a:solidFill>
                <a:latin typeface="Times New Roman" panose="02020603050405020304" pitchFamily="18" charset="0"/>
                <a:ea typeface="仿宋_GB2312" pitchFamily="49" charset="-122"/>
              </a:defRPr>
            </a:lvl4pPr>
            <a:lvl5pPr marL="2057400" indent="-228600">
              <a:defRPr sz="28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aphicFrame>
        <p:nvGraphicFramePr>
          <p:cNvPr id="953349" name="Object 5"/>
          <p:cNvGraphicFramePr/>
          <p:nvPr/>
        </p:nvGraphicFramePr>
        <p:xfrm>
          <a:off x="684213" y="4232275"/>
          <a:ext cx="7954962" cy="1203325"/>
        </p:xfrm>
        <a:graphic>
          <a:graphicData uri="http://schemas.openxmlformats.org/presentationml/2006/ole">
            <mc:AlternateContent xmlns:mc="http://schemas.openxmlformats.org/markup-compatibility/2006">
              <mc:Choice xmlns:v="urn:schemas-microsoft-com:vml" Requires="v">
                <p:oleObj spid="_x0000_s5124" r:id="rId3" imgW="3389630" imgH="482600" progId="Equation.3">
                  <p:embed/>
                </p:oleObj>
              </mc:Choice>
              <mc:Fallback>
                <p:oleObj r:id="rId3" imgW="3389630" imgH="482600" progId="Equation.3">
                  <p:embed/>
                  <p:pic>
                    <p:nvPicPr>
                      <p:cNvPr id="0" name="图片 3075"/>
                      <p:cNvPicPr/>
                      <p:nvPr/>
                    </p:nvPicPr>
                    <p:blipFill>
                      <a:blip r:embed="rId4"/>
                      <a:stretch>
                        <a:fillRect/>
                      </a:stretch>
                    </p:blipFill>
                    <p:spPr>
                      <a:xfrm>
                        <a:off x="684213" y="4232275"/>
                        <a:ext cx="7954962" cy="1203325"/>
                      </a:xfrm>
                      <a:prstGeom prst="rect">
                        <a:avLst/>
                      </a:prstGeom>
                      <a:solidFill>
                        <a:srgbClr val="CCCCFF"/>
                      </a:solidFill>
                      <a:ln w="38100">
                        <a:noFill/>
                        <a:miter/>
                      </a:ln>
                    </p:spPr>
                  </p:pic>
                </p:oleObj>
              </mc:Fallback>
            </mc:AlternateContent>
          </a:graphicData>
        </a:graphic>
      </p:graphicFrame>
      <p:sp>
        <p:nvSpPr>
          <p:cNvPr id="953351" name="Rectangle 7"/>
          <p:cNvSpPr>
            <a:spLocks noChangeArrowheads="1"/>
          </p:cNvSpPr>
          <p:nvPr/>
        </p:nvSpPr>
        <p:spPr bwMode="auto">
          <a:xfrm>
            <a:off x="179388" y="1484313"/>
            <a:ext cx="8815388"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tabLst>
                <a:tab pos="285750" algn="l"/>
              </a:tabLst>
              <a:defRPr sz="2800" b="1">
                <a:solidFill>
                  <a:schemeClr val="tx1"/>
                </a:solidFill>
                <a:latin typeface="Times New Roman" panose="02020603050405020304" pitchFamily="18" charset="0"/>
                <a:ea typeface="仿宋_GB2312" pitchFamily="49" charset="-122"/>
              </a:defRPr>
            </a:lvl1pPr>
            <a:lvl2pPr>
              <a:tabLst>
                <a:tab pos="285750" algn="l"/>
              </a:tabLst>
              <a:defRPr sz="2800" b="1">
                <a:solidFill>
                  <a:schemeClr val="tx1"/>
                </a:solidFill>
                <a:latin typeface="Times New Roman" panose="02020603050405020304" pitchFamily="18" charset="0"/>
                <a:ea typeface="仿宋_GB2312" pitchFamily="49" charset="-122"/>
              </a:defRPr>
            </a:lvl2pPr>
            <a:lvl3pPr>
              <a:tabLst>
                <a:tab pos="285750" algn="l"/>
              </a:tabLst>
              <a:defRPr sz="2800" b="1">
                <a:solidFill>
                  <a:schemeClr val="tx1"/>
                </a:solidFill>
                <a:latin typeface="Times New Roman" panose="02020603050405020304" pitchFamily="18" charset="0"/>
                <a:ea typeface="仿宋_GB2312" pitchFamily="49" charset="-122"/>
              </a:defRPr>
            </a:lvl3pPr>
            <a:lvl4pPr>
              <a:tabLst>
                <a:tab pos="285750" algn="l"/>
              </a:tabLst>
              <a:defRPr sz="2800" b="1">
                <a:solidFill>
                  <a:schemeClr val="tx1"/>
                </a:solidFill>
                <a:latin typeface="Times New Roman" panose="02020603050405020304" pitchFamily="18" charset="0"/>
                <a:ea typeface="仿宋_GB2312" pitchFamily="49" charset="-122"/>
              </a:defRPr>
            </a:lvl4pPr>
            <a:lvl5pPr>
              <a:tabLst>
                <a:tab pos="285750" algn="l"/>
              </a:tabLst>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tabLst>
                <a:tab pos="285750" algn="l"/>
              </a:tabLst>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tabLst>
                <a:tab pos="285750" algn="l"/>
              </a:tabLst>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tabLst>
                <a:tab pos="285750" algn="l"/>
              </a:tabLst>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tabLst>
                <a:tab pos="285750" algn="l"/>
              </a:tabLst>
              <a:defRPr sz="2800" b="1">
                <a:solidFill>
                  <a:schemeClr val="tx1"/>
                </a:solidFill>
                <a:latin typeface="Times New Roman" panose="02020603050405020304" pitchFamily="18" charset="0"/>
                <a:ea typeface="仿宋_GB2312" pitchFamily="49" charset="-122"/>
              </a:defRPr>
            </a:lvl9pPr>
          </a:lstStyle>
          <a:p>
            <a:pPr marL="285750" marR="0" lvl="0" indent="-285750" algn="l" defTabSz="914400" rtl="0" eaLnBrk="1" fontAlgn="base" latinLnBrk="0" hangingPunct="1">
              <a:lnSpc>
                <a:spcPct val="125000"/>
              </a:lnSpc>
              <a:spcBef>
                <a:spcPct val="20000"/>
              </a:spcBef>
              <a:spcAft>
                <a:spcPct val="0"/>
              </a:spcAft>
              <a:buClr>
                <a:srgbClr val="FF0000"/>
              </a:buClr>
              <a:buSzTx/>
              <a:buFont typeface="Wingdings" panose="05000000000000000000" pitchFamily="2" charset="2"/>
              <a:buChar char="v"/>
              <a:tabLst>
                <a:tab pos="285750" algn="l"/>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    建立一个</a:t>
            </a:r>
            <a:r>
              <a:rPr kumimoji="0" lang="zh-CN" altLang="en-US" sz="24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mn-lt"/>
                <a:ea typeface="+mn-ea"/>
                <a:cs typeface="+mn-ea"/>
                <a:sym typeface="+mn-lt"/>
              </a:rPr>
              <a:t>顶点表</a:t>
            </a:r>
            <a:r>
              <a:rPr kumimoji="0" lang="zh-CN" altLang="en-US" sz="2400" b="0" i="0" u="none" strike="noStrike" kern="1200" cap="none" spc="0" normalizeH="0" baseline="0" noProof="0" dirty="0">
                <a:ln>
                  <a:noFill/>
                </a:ln>
                <a:solidFill>
                  <a:schemeClr val="accent2"/>
                </a:solidFill>
                <a:effectLst/>
                <a:uLnTx/>
                <a:uFillTx/>
                <a:latin typeface="+mn-lt"/>
                <a:ea typeface="+mn-ea"/>
                <a:cs typeface="+mn-ea"/>
                <a:sym typeface="+mn-lt"/>
              </a:rPr>
              <a:t>（记录各个顶点信息）</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和一个</a:t>
            </a:r>
            <a:r>
              <a:rPr kumimoji="0" lang="zh-CN" altLang="en-US" sz="24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mn-lt"/>
                <a:ea typeface="+mn-ea"/>
                <a:cs typeface="+mn-ea"/>
                <a:sym typeface="+mn-lt"/>
              </a:rPr>
              <a:t>邻接矩阵</a:t>
            </a:r>
            <a:r>
              <a:rPr kumimoji="0" lang="zh-CN" altLang="en-US" sz="2400" b="0" i="0" u="none" strike="noStrike" kern="1200" cap="none" spc="0" normalizeH="0" baseline="0" noProof="0" dirty="0">
                <a:ln>
                  <a:noFill/>
                </a:ln>
                <a:solidFill>
                  <a:schemeClr val="accent2"/>
                </a:solidFill>
                <a:effectLst/>
                <a:uLnTx/>
                <a:uFillTx/>
                <a:latin typeface="+mn-lt"/>
                <a:ea typeface="+mn-ea"/>
                <a:cs typeface="+mn-ea"/>
                <a:sym typeface="+mn-lt"/>
              </a:rPr>
              <a:t>（表</a:t>
            </a:r>
            <a:br>
              <a:rPr kumimoji="0" lang="en-US" altLang="zh-CN" sz="2400" b="0" i="0" u="none" strike="noStrike" kern="1200" cap="none" spc="0" normalizeH="0" baseline="0" noProof="0" dirty="0">
                <a:ln>
                  <a:noFill/>
                </a:ln>
                <a:solidFill>
                  <a:schemeClr val="accent2"/>
                </a:solidFill>
                <a:effectLst/>
                <a:uLnTx/>
                <a:uFillTx/>
                <a:latin typeface="+mn-lt"/>
                <a:ea typeface="+mn-ea"/>
                <a:cs typeface="+mn-ea"/>
                <a:sym typeface="+mn-lt"/>
              </a:rPr>
            </a:br>
            <a:r>
              <a:rPr kumimoji="0" lang="en-US" altLang="zh-CN" sz="2400" b="0" i="0" u="none" strike="noStrike" kern="1200" cap="none" spc="0" normalizeH="0" baseline="0" noProof="0" dirty="0">
                <a:ln>
                  <a:noFill/>
                </a:ln>
                <a:solidFill>
                  <a:schemeClr val="accent2"/>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chemeClr val="accent2"/>
                </a:solidFill>
                <a:effectLst/>
                <a:uLnTx/>
                <a:uFillTx/>
                <a:latin typeface="+mn-lt"/>
                <a:ea typeface="+mn-ea"/>
                <a:cs typeface="+mn-ea"/>
                <a:sym typeface="+mn-lt"/>
              </a:rPr>
              <a:t>示各个顶点之间关系）</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p>
          <a:p>
            <a:pPr marL="285750" marR="0" lvl="0" indent="-285750" algn="l" defTabSz="914400" rtl="0" eaLnBrk="1" fontAlgn="base" latinLnBrk="0" hangingPunct="1">
              <a:lnSpc>
                <a:spcPct val="125000"/>
              </a:lnSpc>
              <a:spcBef>
                <a:spcPct val="20000"/>
              </a:spcBef>
              <a:spcAft>
                <a:spcPct val="0"/>
              </a:spcAft>
              <a:buClr>
                <a:srgbClr val="FF0000"/>
              </a:buClr>
              <a:buSzTx/>
              <a:buFont typeface="Wingdings" panose="05000000000000000000" pitchFamily="2" charset="2"/>
              <a:buChar char="v"/>
              <a:tabLst>
                <a:tab pos="285750" algn="l"/>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    设图 </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 = (</a:t>
            </a:r>
            <a:r>
              <a:rPr kumimoji="0" lang="en-US" altLang="zh-CN" sz="2400" b="0" i="1" u="none" strike="noStrike" kern="1200" cap="none" spc="0" normalizeH="0" baseline="0" noProof="0" dirty="0">
                <a:ln>
                  <a:noFill/>
                </a:ln>
                <a:solidFill>
                  <a:schemeClr val="tx1"/>
                </a:solidFill>
                <a:effectLst/>
                <a:uLnTx/>
                <a:uFillTx/>
                <a:latin typeface="+mn-lt"/>
                <a:ea typeface="+mn-ea"/>
                <a:cs typeface="+mn-ea"/>
                <a:sym typeface="+mn-lt"/>
              </a:rPr>
              <a:t>V</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0" i="1" u="none" strike="noStrike" kern="1200" cap="none" spc="0" normalizeH="0" baseline="0" noProof="0" dirty="0">
                <a:ln>
                  <a:noFill/>
                </a:ln>
                <a:solidFill>
                  <a:schemeClr val="tx1"/>
                </a:solidFill>
                <a:effectLst/>
                <a:uLnTx/>
                <a:uFillTx/>
                <a:latin typeface="+mn-lt"/>
                <a:ea typeface="+mn-ea"/>
                <a:cs typeface="+mn-ea"/>
                <a:sym typeface="+mn-lt"/>
              </a:rPr>
              <a:t>E</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有 </a:t>
            </a:r>
            <a:r>
              <a:rPr kumimoji="0" lang="en-US" altLang="zh-CN" sz="2400" b="0" i="0" u="none" strike="noStrike" kern="1200" cap="none" spc="0" normalizeH="0" baseline="0" noProof="0" dirty="0">
                <a:ln>
                  <a:noFill/>
                </a:ln>
                <a:solidFill>
                  <a:srgbClr val="FF3300"/>
                </a:solidFill>
                <a:effectLst/>
                <a:uLnTx/>
                <a:uFillTx/>
                <a:latin typeface="+mn-lt"/>
                <a:ea typeface="+mn-ea"/>
                <a:cs typeface="+mn-ea"/>
                <a:sym typeface="+mn-lt"/>
              </a:rPr>
              <a:t>n</a:t>
            </a:r>
            <a:r>
              <a:rPr kumimoji="0" lang="en-US" altLang="zh-CN" sz="2400" b="0" i="1" u="none" strike="noStrike" kern="1200" cap="none" spc="0" normalizeH="0" baseline="0" noProof="0" dirty="0">
                <a:ln>
                  <a:noFill/>
                </a:ln>
                <a:solidFill>
                  <a:srgbClr val="99FF33"/>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个顶点，则图的邻接矩阵是一个二维数</a:t>
            </a:r>
            <a:b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b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组 </a:t>
            </a:r>
            <a:r>
              <a:rPr kumimoji="0" lang="en-US" altLang="zh-CN" sz="2400" b="0" i="0" u="none" strike="noStrike" kern="1200" cap="none" spc="0" normalizeH="0" baseline="0" noProof="0" dirty="0" err="1">
                <a:ln>
                  <a:noFill/>
                </a:ln>
                <a:solidFill>
                  <a:srgbClr val="FF3300"/>
                </a:solidFill>
                <a:effectLst/>
                <a:uLnTx/>
                <a:uFillTx/>
                <a:latin typeface="+mn-lt"/>
                <a:ea typeface="+mn-ea"/>
                <a:cs typeface="+mn-ea"/>
                <a:sym typeface="+mn-lt"/>
              </a:rPr>
              <a:t>A.Edge</a:t>
            </a:r>
            <a:r>
              <a:rPr kumimoji="0" lang="en-US" altLang="zh-CN" sz="2400" b="0" i="0" u="none" strike="noStrike" kern="1200" cap="none" spc="0" normalizeH="0" baseline="0" noProof="0" dirty="0">
                <a:ln>
                  <a:noFill/>
                </a:ln>
                <a:solidFill>
                  <a:srgbClr val="FF3300"/>
                </a:solidFill>
                <a:effectLst/>
                <a:uLnTx/>
                <a:uFillTx/>
                <a:latin typeface="+mn-lt"/>
                <a:ea typeface="+mn-ea"/>
                <a:cs typeface="+mn-ea"/>
                <a:sym typeface="+mn-lt"/>
              </a:rPr>
              <a:t>[n][n]</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，定义为：</a:t>
            </a:r>
          </a:p>
        </p:txBody>
      </p:sp>
      <p:sp>
        <p:nvSpPr>
          <p:cNvPr id="22532" name="Rectangle 35"/>
          <p:cNvSpPr>
            <a:spLocks noChangeArrowheads="1"/>
          </p:cNvSpPr>
          <p:nvPr/>
        </p:nvSpPr>
        <p:spPr bwMode="auto">
          <a:xfrm>
            <a:off x="903288" y="188913"/>
            <a:ext cx="57562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数组（邻接矩阵）表示法</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53351">
                                            <p:txEl>
                                              <p:pRg st="0" end="0"/>
                                            </p:txEl>
                                          </p:spTgt>
                                        </p:tgtEl>
                                        <p:attrNameLst>
                                          <p:attrName>style.visibility</p:attrName>
                                        </p:attrNameLst>
                                      </p:cBhvr>
                                      <p:to>
                                        <p:strVal val="visible"/>
                                      </p:to>
                                    </p:set>
                                    <p:anim calcmode="lin" valueType="num">
                                      <p:cBhvr additive="base">
                                        <p:cTn id="7" dur="500" fill="hold"/>
                                        <p:tgtEl>
                                          <p:spTgt spid="9533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533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53351">
                                            <p:txEl>
                                              <p:pRg st="1" end="1"/>
                                            </p:txEl>
                                          </p:spTgt>
                                        </p:tgtEl>
                                        <p:attrNameLst>
                                          <p:attrName>style.visibility</p:attrName>
                                        </p:attrNameLst>
                                      </p:cBhvr>
                                      <p:to>
                                        <p:strVal val="visible"/>
                                      </p:to>
                                    </p:set>
                                    <p:anim calcmode="lin" valueType="num">
                                      <p:cBhvr additive="base">
                                        <p:cTn id="13" dur="500" fill="hold"/>
                                        <p:tgtEl>
                                          <p:spTgt spid="9533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533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866"/>
                                        </p:tgtEl>
                                        <p:attrNameLst>
                                          <p:attrName>style.visibility</p:attrName>
                                        </p:attrNameLst>
                                      </p:cBhvr>
                                      <p:to>
                                        <p:strVal val="visible"/>
                                      </p:to>
                                    </p:set>
                                    <p:anim calcmode="lin" valueType="num">
                                      <p:cBhvr additive="base">
                                        <p:cTn id="19" dur="500" fill="hold"/>
                                        <p:tgtEl>
                                          <p:spTgt spid="36866"/>
                                        </p:tgtEl>
                                        <p:attrNameLst>
                                          <p:attrName>ppt_x</p:attrName>
                                        </p:attrNameLst>
                                      </p:cBhvr>
                                      <p:tavLst>
                                        <p:tav tm="0">
                                          <p:val>
                                            <p:strVal val="#ppt_x"/>
                                          </p:val>
                                        </p:tav>
                                        <p:tav tm="100000">
                                          <p:val>
                                            <p:strVal val="#ppt_x"/>
                                          </p:val>
                                        </p:tav>
                                      </p:tavLst>
                                    </p:anim>
                                    <p:anim calcmode="lin" valueType="num">
                                      <p:cBhvr additive="base">
                                        <p:cTn id="20" dur="500" fill="hold"/>
                                        <p:tgtEl>
                                          <p:spTgt spid="3686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953349"/>
                                        </p:tgtEl>
                                        <p:attrNameLst>
                                          <p:attrName>style.visibility</p:attrName>
                                        </p:attrNameLst>
                                      </p:cBhvr>
                                      <p:to>
                                        <p:strVal val="visible"/>
                                      </p:to>
                                    </p:set>
                                    <p:animEffect transition="in" filter="wipe(left)">
                                      <p:cBhvr>
                                        <p:cTn id="25" dur="500"/>
                                        <p:tgtEl>
                                          <p:spTgt spid="953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ldLvl="0" animBg="1"/>
      <p:bldP spid="953351"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2"/>
          <p:cNvSpPr txBox="1">
            <a:spLocks noChangeArrowheads="1"/>
          </p:cNvSpPr>
          <p:nvPr/>
        </p:nvSpPr>
        <p:spPr bwMode="auto">
          <a:xfrm>
            <a:off x="3859213" y="1874838"/>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hlink"/>
                </a:solidFill>
                <a:effectLst/>
                <a:uLnTx/>
                <a:uFillTx/>
                <a:latin typeface="+mn-lt"/>
                <a:ea typeface="+mn-ea"/>
                <a:cs typeface="+mn-ea"/>
                <a:sym typeface="+mn-lt"/>
              </a:rPr>
              <a:t>邻接矩阵：</a:t>
            </a:r>
          </a:p>
        </p:txBody>
      </p:sp>
      <p:sp>
        <p:nvSpPr>
          <p:cNvPr id="23555" name="AutoShape 23"/>
          <p:cNvSpPr/>
          <p:nvPr/>
        </p:nvSpPr>
        <p:spPr bwMode="auto">
          <a:xfrm>
            <a:off x="5581650" y="1816100"/>
            <a:ext cx="152400" cy="1600200"/>
          </a:xfrm>
          <a:prstGeom prst="leftBracket">
            <a:avLst>
              <a:gd name="adj" fmla="val 87500"/>
            </a:avLst>
          </a:prstGeom>
          <a:noFill/>
          <a:ln w="38100">
            <a:solidFill>
              <a:srgbClr val="6C4C8F"/>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56" name="AutoShape 24"/>
          <p:cNvSpPr/>
          <p:nvPr/>
        </p:nvSpPr>
        <p:spPr bwMode="auto">
          <a:xfrm>
            <a:off x="7431088" y="1816100"/>
            <a:ext cx="207963" cy="1600200"/>
          </a:xfrm>
          <a:prstGeom prst="rightBracket">
            <a:avLst>
              <a:gd name="adj" fmla="val 64122"/>
            </a:avLst>
          </a:prstGeom>
          <a:noFill/>
          <a:ln w="38100">
            <a:solidFill>
              <a:srgbClr val="6C4C8F"/>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57" name="Text Box 25"/>
          <p:cNvSpPr txBox="1">
            <a:spLocks noChangeArrowheads="1"/>
          </p:cNvSpPr>
          <p:nvPr/>
        </p:nvSpPr>
        <p:spPr bwMode="auto">
          <a:xfrm>
            <a:off x="3856038" y="2325688"/>
            <a:ext cx="160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scene3d>
              <a:camera prst="orthographicFront"/>
              <a:lightRig rig="threePt" dir="t"/>
            </a:scene3d>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err="1">
                <a:ln w="22225">
                  <a:solidFill>
                    <a:schemeClr val="accent2"/>
                  </a:solidFill>
                  <a:prstDash val="solid"/>
                </a:ln>
                <a:solidFill>
                  <a:schemeClr val="accent2">
                    <a:lumMod val="40000"/>
                    <a:lumOff val="60000"/>
                  </a:schemeClr>
                </a:solidFill>
                <a:effectLst/>
                <a:uLnTx/>
                <a:uFillTx/>
                <a:latin typeface="+mn-lt"/>
                <a:ea typeface="+mn-ea"/>
                <a:cs typeface="+mn-ea"/>
                <a:sym typeface="+mn-lt"/>
              </a:rPr>
              <a:t>A.</a:t>
            </a:r>
            <a:r>
              <a:rPr kumimoji="0" lang="en-US" altLang="zh-CN" sz="2800" b="1" i="1" u="none" strike="noStrike" kern="1200" cap="none" spc="0" normalizeH="0" baseline="0" noProof="0" dirty="0" err="1">
                <a:ln w="22225">
                  <a:solidFill>
                    <a:schemeClr val="accent2"/>
                  </a:solidFill>
                  <a:prstDash val="solid"/>
                </a:ln>
                <a:solidFill>
                  <a:schemeClr val="accent2">
                    <a:lumMod val="40000"/>
                    <a:lumOff val="60000"/>
                  </a:schemeClr>
                </a:solidFill>
                <a:effectLst/>
                <a:uLnTx/>
                <a:uFillTx/>
                <a:latin typeface="+mn-lt"/>
                <a:ea typeface="+mn-ea"/>
                <a:cs typeface="+mn-ea"/>
                <a:sym typeface="+mn-lt"/>
              </a:rPr>
              <a:t>Edge</a:t>
            </a:r>
            <a:r>
              <a:rPr kumimoji="0" lang="en-US" altLang="zh-CN" sz="2800" b="1"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mn-lt"/>
                <a:ea typeface="+mn-ea"/>
                <a:cs typeface="+mn-ea"/>
                <a:sym typeface="+mn-lt"/>
              </a:rPr>
              <a:t> =</a:t>
            </a:r>
          </a:p>
        </p:txBody>
      </p:sp>
      <p:sp>
        <p:nvSpPr>
          <p:cNvPr id="23558" name="Rectangle 26"/>
          <p:cNvSpPr>
            <a:spLocks noChangeArrowheads="1"/>
          </p:cNvSpPr>
          <p:nvPr/>
        </p:nvSpPr>
        <p:spPr bwMode="auto">
          <a:xfrm>
            <a:off x="5429250" y="1435100"/>
            <a:ext cx="2590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rgbClr val="FF3300"/>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rgbClr val="FF3300"/>
                </a:solidFill>
                <a:effectLst/>
                <a:uLnTx/>
                <a:uFillTx/>
                <a:latin typeface="+mn-lt"/>
                <a:ea typeface="+mn-ea"/>
                <a:cs typeface="+mn-ea"/>
                <a:sym typeface="+mn-lt"/>
              </a:rPr>
              <a:t>v1 v2</a:t>
            </a:r>
            <a:r>
              <a:rPr kumimoji="0" lang="en-US" altLang="zh-CN" sz="2000" b="1" i="0" u="none" strike="noStrike" kern="1200" cap="none" spc="0" normalizeH="0" baseline="-6000" noProof="0">
                <a:ln>
                  <a:noFill/>
                </a:ln>
                <a:solidFill>
                  <a:srgbClr val="FF3300"/>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rgbClr val="FF3300"/>
                </a:solidFill>
                <a:effectLst/>
                <a:uLnTx/>
                <a:uFillTx/>
                <a:latin typeface="+mn-lt"/>
                <a:ea typeface="+mn-ea"/>
                <a:cs typeface="+mn-ea"/>
                <a:sym typeface="+mn-lt"/>
              </a:rPr>
              <a:t>v3 v4 v5   </a:t>
            </a:r>
            <a:r>
              <a:rPr kumimoji="0" lang="zh-CN" altLang="en-US" sz="2000" b="1" i="0" u="none" strike="noStrike" kern="1200" cap="none" spc="0" normalizeH="0" baseline="0" noProof="0">
                <a:ln>
                  <a:noFill/>
                </a:ln>
                <a:solidFill>
                  <a:srgbClr val="FF3300"/>
                </a:solidFill>
                <a:effectLst/>
                <a:uLnTx/>
                <a:uFillTx/>
                <a:latin typeface="+mn-lt"/>
                <a:ea typeface="+mn-ea"/>
                <a:cs typeface="+mn-ea"/>
                <a:sym typeface="+mn-lt"/>
              </a:rPr>
              <a:t>）</a:t>
            </a:r>
          </a:p>
        </p:txBody>
      </p:sp>
      <p:sp>
        <p:nvSpPr>
          <p:cNvPr id="23559" name="Rectangle 27"/>
          <p:cNvSpPr>
            <a:spLocks noChangeArrowheads="1"/>
          </p:cNvSpPr>
          <p:nvPr/>
        </p:nvSpPr>
        <p:spPr bwMode="auto">
          <a:xfrm>
            <a:off x="7715250" y="1663700"/>
            <a:ext cx="457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FF3300"/>
                </a:solidFill>
                <a:effectLst/>
                <a:uLnTx/>
                <a:uFillTx/>
                <a:latin typeface="+mn-lt"/>
                <a:ea typeface="+mn-ea"/>
                <a:cs typeface="+mn-ea"/>
                <a:sym typeface="+mn-lt"/>
              </a:rPr>
              <a:t>v1</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FF3300"/>
                </a:solidFill>
                <a:effectLst/>
                <a:uLnTx/>
                <a:uFillTx/>
                <a:latin typeface="+mn-lt"/>
                <a:ea typeface="+mn-ea"/>
                <a:cs typeface="+mn-ea"/>
                <a:sym typeface="+mn-lt"/>
              </a:rPr>
              <a:t>v2</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FF3300"/>
                </a:solidFill>
                <a:effectLst/>
                <a:uLnTx/>
                <a:uFillTx/>
                <a:latin typeface="+mn-lt"/>
                <a:ea typeface="+mn-ea"/>
                <a:cs typeface="+mn-ea"/>
                <a:sym typeface="+mn-lt"/>
              </a:rPr>
              <a:t>v3</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FF3300"/>
                </a:solidFill>
                <a:effectLst/>
                <a:uLnTx/>
                <a:uFillTx/>
                <a:latin typeface="+mn-lt"/>
                <a:ea typeface="+mn-ea"/>
                <a:cs typeface="+mn-ea"/>
                <a:sym typeface="+mn-lt"/>
              </a:rPr>
              <a:t>v4</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FF3300"/>
                </a:solidFill>
                <a:effectLst/>
                <a:uLnTx/>
                <a:uFillTx/>
                <a:latin typeface="+mn-lt"/>
                <a:ea typeface="+mn-ea"/>
                <a:cs typeface="+mn-ea"/>
                <a:sym typeface="+mn-lt"/>
              </a:rPr>
              <a:t>v5</a:t>
            </a:r>
          </a:p>
        </p:txBody>
      </p:sp>
      <p:sp>
        <p:nvSpPr>
          <p:cNvPr id="23560" name="Rectangle 28"/>
          <p:cNvSpPr>
            <a:spLocks noChangeArrowheads="1"/>
          </p:cNvSpPr>
          <p:nvPr/>
        </p:nvSpPr>
        <p:spPr bwMode="auto">
          <a:xfrm>
            <a:off x="5886450" y="1816100"/>
            <a:ext cx="157956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0   0</a:t>
            </a:r>
            <a:r>
              <a:rPr kumimoji="0" lang="en-US" altLang="zh-CN" sz="2000" b="1" i="0" u="none" strike="noStrike" kern="1200" cap="none" spc="0" normalizeH="0" baseline="-6000" noProof="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0</a:t>
            </a:r>
            <a:r>
              <a:rPr kumimoji="0" lang="en-US" altLang="zh-CN" sz="2000" b="1" i="0" u="none" strike="noStrike" kern="1200" cap="none" spc="0" normalizeH="0" baseline="-6000" noProof="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0   0</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0   0</a:t>
            </a:r>
            <a:r>
              <a:rPr kumimoji="0" lang="en-US" altLang="zh-CN" sz="2000" b="1" i="0" u="none" strike="noStrike" kern="1200" cap="none" spc="0" normalizeH="0" baseline="-6000" noProof="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0   0   0</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0</a:t>
            </a:r>
            <a:r>
              <a:rPr kumimoji="0" lang="en-US" altLang="zh-CN" sz="2000" b="1" i="0" u="none" strike="noStrike" kern="1200" cap="none" spc="0" normalizeH="0" baseline="-6000" noProof="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0   0   0   0</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0   0   0   0   0</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0   0   0   0   0</a:t>
            </a:r>
          </a:p>
        </p:txBody>
      </p:sp>
      <p:sp>
        <p:nvSpPr>
          <p:cNvPr id="954397" name="Rectangle 29"/>
          <p:cNvSpPr>
            <a:spLocks noChangeArrowheads="1"/>
          </p:cNvSpPr>
          <p:nvPr/>
        </p:nvSpPr>
        <p:spPr bwMode="auto">
          <a:xfrm>
            <a:off x="438150" y="4341813"/>
            <a:ext cx="8458200"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mn-lt"/>
                <a:ea typeface="+mn-ea"/>
                <a:cs typeface="+mn-ea"/>
                <a:sym typeface="+mn-lt"/>
              </a:rPr>
              <a:t>分析</a:t>
            </a:r>
            <a:r>
              <a:rPr kumimoji="0" lang="en-US" altLang="zh-CN" sz="28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mn-lt"/>
                <a:ea typeface="+mn-ea"/>
                <a:cs typeface="+mn-ea"/>
                <a:sym typeface="+mn-lt"/>
              </a:rPr>
              <a:t>1</a:t>
            </a:r>
            <a:r>
              <a:rPr kumimoji="0" lang="zh-CN" altLang="en-US" sz="28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mn-lt"/>
                <a:ea typeface="+mn-ea"/>
                <a:cs typeface="+mn-ea"/>
                <a:sym typeface="+mn-lt"/>
              </a:rPr>
              <a:t>：</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无向图的邻接矩阵是</a:t>
            </a:r>
            <a:r>
              <a:rPr kumimoji="0" lang="zh-CN" altLang="en-US" sz="28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mn-lt"/>
                <a:ea typeface="+mn-ea"/>
                <a:cs typeface="+mn-ea"/>
                <a:sym typeface="+mn-lt"/>
              </a:rPr>
              <a:t>对称</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的；</a:t>
            </a:r>
          </a:p>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mn-lt"/>
                <a:ea typeface="+mn-ea"/>
                <a:cs typeface="+mn-ea"/>
                <a:sym typeface="+mn-lt"/>
              </a:rPr>
              <a:t>分析</a:t>
            </a:r>
            <a:r>
              <a:rPr kumimoji="0" lang="en-US" altLang="zh-CN" sz="28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mn-lt"/>
                <a:ea typeface="+mn-ea"/>
                <a:cs typeface="+mn-ea"/>
                <a:sym typeface="+mn-lt"/>
              </a:rPr>
              <a:t>2</a:t>
            </a:r>
            <a:r>
              <a:rPr kumimoji="0" lang="zh-CN" altLang="en-US" sz="28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mn-lt"/>
                <a:ea typeface="+mn-ea"/>
                <a:cs typeface="+mn-ea"/>
                <a:sym typeface="+mn-lt"/>
              </a:rPr>
              <a:t>：</a:t>
            </a:r>
            <a:r>
              <a:rPr kumimoji="0" lang="zh-CN" altLang="zh-CN" sz="2800" b="0" i="0" u="none" strike="noStrike" kern="1200" cap="none" spc="0" normalizeH="0" baseline="0" noProof="0" dirty="0">
                <a:ln>
                  <a:noFill/>
                </a:ln>
                <a:solidFill>
                  <a:schemeClr val="tx1"/>
                </a:solidFill>
                <a:effectLst/>
                <a:uLnTx/>
                <a:uFillTx/>
                <a:latin typeface="+mn-lt"/>
                <a:ea typeface="+mn-ea"/>
                <a:cs typeface="+mn-ea"/>
                <a:sym typeface="+mn-lt"/>
              </a:rPr>
              <a:t>顶点</a:t>
            </a:r>
            <a:r>
              <a:rPr kumimoji="0" lang="en-US" altLang="zh-CN" sz="2800" b="0" i="1" u="none" strike="noStrike" kern="1200" cap="none" spc="0" normalizeH="0" baseline="0" noProof="0" dirty="0" err="1">
                <a:ln>
                  <a:noFill/>
                </a:ln>
                <a:solidFill>
                  <a:schemeClr val="tx1"/>
                </a:solidFill>
                <a:effectLst/>
                <a:uLnTx/>
                <a:uFillTx/>
                <a:latin typeface="+mn-lt"/>
                <a:ea typeface="+mn-ea"/>
                <a:cs typeface="+mn-ea"/>
                <a:sym typeface="+mn-lt"/>
              </a:rPr>
              <a:t>i</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zh-CN" sz="2800" b="0" i="0" u="none" strike="noStrike" kern="1200" cap="none" spc="0" normalizeH="0" baseline="0" noProof="0" dirty="0">
                <a:ln>
                  <a:noFill/>
                </a:ln>
                <a:solidFill>
                  <a:schemeClr val="tx1"/>
                </a:solidFill>
                <a:effectLst/>
                <a:uLnTx/>
                <a:uFillTx/>
                <a:latin typeface="+mn-lt"/>
                <a:ea typeface="+mn-ea"/>
                <a:cs typeface="+mn-ea"/>
                <a:sym typeface="+mn-lt"/>
              </a:rPr>
              <a:t>的</a:t>
            </a:r>
            <a:r>
              <a:rPr kumimoji="0" lang="zh-CN" altLang="zh-CN" sz="28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mn-lt"/>
                <a:ea typeface="+mn-ea"/>
                <a:cs typeface="+mn-ea"/>
                <a:sym typeface="+mn-lt"/>
              </a:rPr>
              <a:t>度</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＝第 </a:t>
            </a:r>
            <a:r>
              <a:rPr kumimoji="0" lang="en-US" altLang="zh-CN" sz="2800" b="0" i="1" u="none" strike="noStrike" kern="1200" cap="none" spc="0" normalizeH="0" baseline="0" noProof="0" dirty="0" err="1">
                <a:ln>
                  <a:noFill/>
                </a:ln>
                <a:solidFill>
                  <a:schemeClr val="tx1"/>
                </a:solidFill>
                <a:effectLst/>
                <a:uLnTx/>
                <a:uFillTx/>
                <a:latin typeface="+mn-lt"/>
                <a:ea typeface="+mn-ea"/>
                <a:cs typeface="+mn-ea"/>
                <a:sym typeface="+mn-lt"/>
              </a:rPr>
              <a:t>i</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zh-CN" sz="2800" b="0" i="0" u="none" strike="noStrike" kern="1200" cap="none" spc="0" normalizeH="0" baseline="0" noProof="0" dirty="0">
                <a:ln>
                  <a:noFill/>
                </a:ln>
                <a:solidFill>
                  <a:schemeClr val="tx1"/>
                </a:solidFill>
                <a:effectLst/>
                <a:uLnTx/>
                <a:uFillTx/>
                <a:latin typeface="+mn-lt"/>
                <a:ea typeface="+mn-ea"/>
                <a:cs typeface="+mn-ea"/>
                <a:sym typeface="+mn-lt"/>
              </a:rPr>
              <a:t>行 (列) </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中</a:t>
            </a:r>
            <a:r>
              <a:rPr kumimoji="0" lang="zh-CN" altLang="zh-CN" sz="2800" b="0" i="0" u="none" strike="noStrike" kern="1200" cap="none" spc="0" normalizeH="0" baseline="0" noProof="0" dirty="0">
                <a:ln>
                  <a:noFill/>
                </a:ln>
                <a:solidFill>
                  <a:srgbClr val="FF3300"/>
                </a:solidFill>
                <a:effectLst/>
                <a:uLnTx/>
                <a:uFillTx/>
                <a:latin typeface="+mn-lt"/>
                <a:ea typeface="+mn-ea"/>
                <a:cs typeface="+mn-ea"/>
                <a:sym typeface="+mn-lt"/>
              </a:rPr>
              <a:t>1 </a:t>
            </a:r>
            <a:r>
              <a:rPr kumimoji="0" lang="zh-CN" altLang="zh-CN" sz="2800" b="0" i="0" u="none" strike="noStrike" kern="1200" cap="none" spc="0" normalizeH="0" baseline="0" noProof="0" dirty="0">
                <a:ln>
                  <a:noFill/>
                </a:ln>
                <a:solidFill>
                  <a:schemeClr val="tx1"/>
                </a:solidFill>
                <a:effectLst/>
                <a:uLnTx/>
                <a:uFillTx/>
                <a:latin typeface="+mn-lt"/>
                <a:ea typeface="+mn-ea"/>
                <a:cs typeface="+mn-ea"/>
                <a:sym typeface="+mn-lt"/>
              </a:rPr>
              <a:t>的个数</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a:t>
            </a:r>
          </a:p>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accent2"/>
                </a:solidFill>
                <a:effectLst/>
                <a:uLnTx/>
                <a:uFillTx/>
                <a:latin typeface="+mn-lt"/>
                <a:ea typeface="+mn-ea"/>
                <a:cs typeface="+mn-ea"/>
                <a:sym typeface="+mn-lt"/>
              </a:rPr>
              <a:t>特别：</a:t>
            </a:r>
            <a:r>
              <a:rPr kumimoji="0" lang="zh-CN" altLang="en-US" sz="2800" b="0" i="0" u="none" strike="noStrike" kern="1200" cap="none" spc="0" normalizeH="0" baseline="0" noProof="0" dirty="0">
                <a:ln>
                  <a:noFill/>
                </a:ln>
                <a:solidFill>
                  <a:schemeClr val="hlink"/>
                </a:solidFill>
                <a:effectLst/>
                <a:uLnTx/>
                <a:uFillTx/>
                <a:latin typeface="+mn-lt"/>
                <a:ea typeface="+mn-ea"/>
                <a:cs typeface="+mn-ea"/>
                <a:sym typeface="+mn-lt"/>
              </a:rPr>
              <a:t>完全图</a:t>
            </a:r>
            <a:r>
              <a:rPr kumimoji="0" lang="zh-CN" altLang="en-US" sz="2800" b="0" i="0" u="none" strike="noStrike" kern="1200" cap="none" spc="0" normalizeH="0" baseline="0" noProof="0" dirty="0">
                <a:ln>
                  <a:noFill/>
                </a:ln>
                <a:solidFill>
                  <a:schemeClr val="accent2"/>
                </a:solidFill>
                <a:effectLst/>
                <a:uLnTx/>
                <a:uFillTx/>
                <a:latin typeface="+mn-lt"/>
                <a:ea typeface="+mn-ea"/>
                <a:cs typeface="+mn-ea"/>
                <a:sym typeface="+mn-lt"/>
              </a:rPr>
              <a:t>的邻接矩阵中，对角元素为</a:t>
            </a:r>
            <a:r>
              <a:rPr kumimoji="0" lang="en-US" altLang="zh-CN" sz="2800" b="0" i="0" u="none" strike="noStrike" kern="1200" cap="none" spc="0" normalizeH="0" baseline="0" noProof="0" dirty="0">
                <a:ln>
                  <a:noFill/>
                </a:ln>
                <a:solidFill>
                  <a:schemeClr val="accent2"/>
                </a:solidFill>
                <a:effectLst/>
                <a:uLnTx/>
                <a:uFillTx/>
                <a:latin typeface="+mn-lt"/>
                <a:ea typeface="+mn-ea"/>
                <a:cs typeface="+mn-ea"/>
                <a:sym typeface="+mn-lt"/>
              </a:rPr>
              <a:t>0</a:t>
            </a:r>
            <a:r>
              <a:rPr kumimoji="0" lang="zh-CN" altLang="en-US" sz="2800" b="0" i="0" u="none" strike="noStrike" kern="1200" cap="none" spc="0" normalizeH="0" baseline="0" noProof="0" dirty="0">
                <a:ln>
                  <a:noFill/>
                </a:ln>
                <a:solidFill>
                  <a:schemeClr val="accent2"/>
                </a:solidFill>
                <a:effectLst/>
                <a:uLnTx/>
                <a:uFillTx/>
                <a:latin typeface="+mn-lt"/>
                <a:ea typeface="+mn-ea"/>
                <a:cs typeface="+mn-ea"/>
                <a:sym typeface="+mn-lt"/>
              </a:rPr>
              <a:t>，其余</a:t>
            </a:r>
            <a:r>
              <a:rPr kumimoji="0" lang="en-US" altLang="zh-CN" sz="2800" b="0" i="0" u="none" strike="noStrike" kern="1200" cap="none" spc="0" normalizeH="0" baseline="0" noProof="0" dirty="0">
                <a:ln>
                  <a:noFill/>
                </a:ln>
                <a:solidFill>
                  <a:schemeClr val="accent2"/>
                </a:solidFill>
                <a:effectLst/>
                <a:uLnTx/>
                <a:uFillTx/>
                <a:latin typeface="+mn-lt"/>
                <a:ea typeface="+mn-ea"/>
                <a:cs typeface="+mn-ea"/>
                <a:sym typeface="+mn-lt"/>
              </a:rPr>
              <a:t>1</a:t>
            </a:r>
            <a:r>
              <a:rPr kumimoji="0" lang="zh-CN" altLang="en-US" sz="2800" b="0" i="0" u="none" strike="noStrike" kern="1200" cap="none" spc="0" normalizeH="0" baseline="0" noProof="0" dirty="0">
                <a:ln>
                  <a:noFill/>
                </a:ln>
                <a:solidFill>
                  <a:schemeClr val="accent2"/>
                </a:solidFill>
                <a:effectLst/>
                <a:uLnTx/>
                <a:uFillTx/>
                <a:latin typeface="+mn-lt"/>
                <a:ea typeface="+mn-ea"/>
                <a:cs typeface="+mn-ea"/>
                <a:sym typeface="+mn-lt"/>
              </a:rPr>
              <a:t>。</a:t>
            </a:r>
          </a:p>
        </p:txBody>
      </p:sp>
      <p:sp>
        <p:nvSpPr>
          <p:cNvPr id="23562" name="Rectangle 30"/>
          <p:cNvSpPr>
            <a:spLocks noChangeArrowheads="1"/>
          </p:cNvSpPr>
          <p:nvPr/>
        </p:nvSpPr>
        <p:spPr bwMode="auto">
          <a:xfrm>
            <a:off x="5789613" y="1816100"/>
            <a:ext cx="1579563" cy="1600200"/>
          </a:xfrm>
          <a:prstGeom prst="rect">
            <a:avLst/>
          </a:prstGeom>
          <a:solidFill>
            <a:schemeClr val="bg2">
              <a:lumMod val="20000"/>
              <a:lumOff val="80000"/>
            </a:schemeClr>
          </a:solidFill>
          <a:ln>
            <a:noFill/>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0   </a:t>
            </a:r>
            <a:r>
              <a:rPr kumimoji="0" lang="en-US" altLang="zh-CN" sz="2000" b="1" i="0" u="none" strike="noStrike" kern="1200" cap="none" spc="0" normalizeH="0" baseline="0" noProof="0">
                <a:ln>
                  <a:noFill/>
                </a:ln>
                <a:solidFill>
                  <a:schemeClr val="accent1"/>
                </a:solidFill>
                <a:effectLst/>
                <a:uLnTx/>
                <a:uFillTx/>
                <a:latin typeface="+mn-lt"/>
                <a:ea typeface="+mn-ea"/>
                <a:cs typeface="+mn-ea"/>
                <a:sym typeface="+mn-lt"/>
              </a:rPr>
              <a:t>1</a:t>
            </a:r>
            <a:r>
              <a:rPr kumimoji="0" lang="en-US" altLang="zh-CN" sz="2000" b="1" i="0" u="none" strike="noStrike" kern="1200" cap="none" spc="0" normalizeH="0" baseline="-6000" noProof="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0</a:t>
            </a:r>
            <a:r>
              <a:rPr kumimoji="0" lang="en-US" altLang="zh-CN" sz="2000" b="1" i="0" u="none" strike="noStrike" kern="1200" cap="none" spc="0" normalizeH="0" baseline="-6000" noProof="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chemeClr val="accent1"/>
                </a:solidFill>
                <a:effectLst/>
                <a:uLnTx/>
                <a:uFillTx/>
                <a:latin typeface="+mn-lt"/>
                <a:ea typeface="+mn-ea"/>
                <a:cs typeface="+mn-ea"/>
                <a:sym typeface="+mn-lt"/>
              </a:rPr>
              <a:t>1</a:t>
            </a: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   0</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accent1"/>
                </a:solidFill>
                <a:effectLst/>
                <a:uLnTx/>
                <a:uFillTx/>
                <a:latin typeface="+mn-lt"/>
                <a:ea typeface="+mn-ea"/>
                <a:cs typeface="+mn-ea"/>
                <a:sym typeface="+mn-lt"/>
              </a:rPr>
              <a:t>1</a:t>
            </a: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   0</a:t>
            </a:r>
            <a:r>
              <a:rPr kumimoji="0" lang="en-US" altLang="zh-CN" sz="2000" b="1" i="0" u="none" strike="noStrike" kern="1200" cap="none" spc="0" normalizeH="0" baseline="-6000" noProof="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chemeClr val="accent1"/>
                </a:solidFill>
                <a:effectLst/>
                <a:uLnTx/>
                <a:uFillTx/>
                <a:latin typeface="+mn-lt"/>
                <a:ea typeface="+mn-ea"/>
                <a:cs typeface="+mn-ea"/>
                <a:sym typeface="+mn-lt"/>
              </a:rPr>
              <a:t>1 </a:t>
            </a: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  0   </a:t>
            </a:r>
            <a:r>
              <a:rPr kumimoji="0" lang="en-US" altLang="zh-CN" sz="2000" b="1" i="0" u="none" strike="noStrike" kern="1200" cap="none" spc="0" normalizeH="0" baseline="0" noProof="0">
                <a:ln>
                  <a:noFill/>
                </a:ln>
                <a:solidFill>
                  <a:schemeClr val="accent1"/>
                </a:solidFill>
                <a:effectLst/>
                <a:uLnTx/>
                <a:uFillTx/>
                <a:latin typeface="+mn-lt"/>
                <a:ea typeface="+mn-ea"/>
                <a:cs typeface="+mn-ea"/>
                <a:sym typeface="+mn-lt"/>
              </a:rPr>
              <a:t>1</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0</a:t>
            </a:r>
            <a:r>
              <a:rPr kumimoji="0" lang="en-US" altLang="zh-CN" sz="2000" b="1" i="0" u="none" strike="noStrike" kern="1200" cap="none" spc="0" normalizeH="0" baseline="-6000" noProof="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chemeClr val="accent1"/>
                </a:solidFill>
                <a:effectLst/>
                <a:uLnTx/>
                <a:uFillTx/>
                <a:latin typeface="+mn-lt"/>
                <a:ea typeface="+mn-ea"/>
                <a:cs typeface="+mn-ea"/>
                <a:sym typeface="+mn-lt"/>
              </a:rPr>
              <a:t>1  </a:t>
            </a: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 0   </a:t>
            </a:r>
            <a:r>
              <a:rPr kumimoji="0" lang="en-US" altLang="zh-CN" sz="2000" b="1" i="0" u="none" strike="noStrike" kern="1200" cap="none" spc="0" normalizeH="0" baseline="0" noProof="0">
                <a:ln>
                  <a:noFill/>
                </a:ln>
                <a:solidFill>
                  <a:schemeClr val="accent1"/>
                </a:solidFill>
                <a:effectLst/>
                <a:uLnTx/>
                <a:uFillTx/>
                <a:latin typeface="+mn-lt"/>
                <a:ea typeface="+mn-ea"/>
                <a:cs typeface="+mn-ea"/>
                <a:sym typeface="+mn-lt"/>
              </a:rPr>
              <a:t>1   1</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accent1"/>
                </a:solidFill>
                <a:effectLst/>
                <a:uLnTx/>
                <a:uFillTx/>
                <a:latin typeface="+mn-lt"/>
                <a:ea typeface="+mn-ea"/>
                <a:cs typeface="+mn-ea"/>
                <a:sym typeface="+mn-lt"/>
              </a:rPr>
              <a:t>1 </a:t>
            </a: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  0   </a:t>
            </a:r>
            <a:r>
              <a:rPr kumimoji="0" lang="en-US" altLang="zh-CN" sz="2000" b="1" i="0" u="none" strike="noStrike" kern="1200" cap="none" spc="0" normalizeH="0" baseline="0" noProof="0">
                <a:ln>
                  <a:noFill/>
                </a:ln>
                <a:solidFill>
                  <a:schemeClr val="accent1"/>
                </a:solidFill>
                <a:effectLst/>
                <a:uLnTx/>
                <a:uFillTx/>
                <a:latin typeface="+mn-lt"/>
                <a:ea typeface="+mn-ea"/>
                <a:cs typeface="+mn-ea"/>
                <a:sym typeface="+mn-lt"/>
              </a:rPr>
              <a:t>1</a:t>
            </a: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   0   </a:t>
            </a:r>
            <a:r>
              <a:rPr kumimoji="0" lang="en-US" altLang="zh-CN" sz="2000" b="1" i="0" u="none" strike="noStrike" kern="1200" cap="none" spc="0" normalizeH="0" baseline="0" noProof="0">
                <a:ln>
                  <a:noFill/>
                </a:ln>
                <a:solidFill>
                  <a:schemeClr val="accent1"/>
                </a:solidFill>
                <a:effectLst/>
                <a:uLnTx/>
                <a:uFillTx/>
                <a:latin typeface="+mn-lt"/>
                <a:ea typeface="+mn-ea"/>
                <a:cs typeface="+mn-ea"/>
                <a:sym typeface="+mn-lt"/>
              </a:rPr>
              <a:t>1</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0   </a:t>
            </a:r>
            <a:r>
              <a:rPr kumimoji="0" lang="en-US" altLang="zh-CN" sz="2000" b="1" i="0" u="none" strike="noStrike" kern="1200" cap="none" spc="0" normalizeH="0" baseline="0" noProof="0">
                <a:ln>
                  <a:noFill/>
                </a:ln>
                <a:solidFill>
                  <a:schemeClr val="accent1"/>
                </a:solidFill>
                <a:effectLst/>
                <a:uLnTx/>
                <a:uFillTx/>
                <a:latin typeface="+mn-lt"/>
                <a:ea typeface="+mn-ea"/>
                <a:cs typeface="+mn-ea"/>
                <a:sym typeface="+mn-lt"/>
              </a:rPr>
              <a:t>1   1</a:t>
            </a: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chemeClr val="accent1"/>
                </a:solidFill>
                <a:effectLst/>
                <a:uLnTx/>
                <a:uFillTx/>
                <a:latin typeface="+mn-lt"/>
                <a:ea typeface="+mn-ea"/>
                <a:cs typeface="+mn-ea"/>
                <a:sym typeface="+mn-lt"/>
              </a:rPr>
              <a:t>1 </a:t>
            </a: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  0</a:t>
            </a:r>
          </a:p>
        </p:txBody>
      </p:sp>
      <p:sp>
        <p:nvSpPr>
          <p:cNvPr id="23563" name="Rectangle 31"/>
          <p:cNvSpPr>
            <a:spLocks noChangeArrowheads="1"/>
          </p:cNvSpPr>
          <p:nvPr/>
        </p:nvSpPr>
        <p:spPr bwMode="auto">
          <a:xfrm>
            <a:off x="5789613" y="1816100"/>
            <a:ext cx="1579563" cy="1600200"/>
          </a:xfrm>
          <a:prstGeom prst="rect">
            <a:avLst/>
          </a:prstGeom>
          <a:solidFill>
            <a:schemeClr val="bg2">
              <a:lumMod val="20000"/>
              <a:lumOff val="80000"/>
            </a:schemeClr>
          </a:solidFill>
          <a:ln>
            <a:noFill/>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FF0000"/>
                </a:solidFill>
                <a:effectLst/>
                <a:uLnTx/>
                <a:uFillTx/>
                <a:latin typeface="+mn-lt"/>
                <a:ea typeface="+mn-ea"/>
                <a:cs typeface="+mn-ea"/>
                <a:sym typeface="+mn-lt"/>
              </a:rPr>
              <a:t>0</a:t>
            </a: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chemeClr val="hlink"/>
                </a:solidFill>
                <a:effectLst/>
                <a:uLnTx/>
                <a:uFillTx/>
                <a:latin typeface="+mn-lt"/>
                <a:ea typeface="+mn-ea"/>
                <a:cs typeface="+mn-ea"/>
                <a:sym typeface="+mn-lt"/>
              </a:rPr>
              <a:t>1</a:t>
            </a:r>
            <a:r>
              <a:rPr kumimoji="0" lang="en-US" altLang="zh-CN" sz="2000" b="1" i="0" u="none" strike="noStrike" kern="1200" cap="none" spc="0" normalizeH="0" baseline="-6000" noProof="0" dirty="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rgbClr val="FF0000"/>
                </a:solidFill>
                <a:effectLst/>
                <a:uLnTx/>
                <a:uFillTx/>
                <a:latin typeface="+mn-lt"/>
                <a:ea typeface="+mn-ea"/>
                <a:cs typeface="+mn-ea"/>
                <a:sym typeface="+mn-lt"/>
              </a:rPr>
              <a:t>0</a:t>
            </a:r>
            <a:r>
              <a:rPr kumimoji="0" lang="en-US" altLang="zh-CN" sz="2000" b="1" i="0" u="none" strike="noStrike" kern="1200" cap="none" spc="0" normalizeH="0" baseline="-6000" noProof="0" dirty="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chemeClr val="hlink"/>
                </a:solidFill>
                <a:effectLst/>
                <a:uLnTx/>
                <a:uFillTx/>
                <a:latin typeface="+mn-lt"/>
                <a:ea typeface="+mn-ea"/>
                <a:cs typeface="+mn-ea"/>
                <a:sym typeface="+mn-lt"/>
              </a:rPr>
              <a:t>1</a:t>
            </a: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rgbClr val="FF0000"/>
                </a:solidFill>
                <a:effectLst/>
                <a:uLnTx/>
                <a:uFillTx/>
                <a:latin typeface="+mn-lt"/>
                <a:ea typeface="+mn-ea"/>
                <a:cs typeface="+mn-ea"/>
                <a:sym typeface="+mn-lt"/>
              </a:rPr>
              <a:t>0</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chemeClr val="hlink"/>
                </a:solidFill>
                <a:effectLst/>
                <a:uLnTx/>
                <a:uFillTx/>
                <a:latin typeface="+mn-lt"/>
                <a:ea typeface="+mn-ea"/>
                <a:cs typeface="+mn-ea"/>
                <a:sym typeface="+mn-lt"/>
              </a:rPr>
              <a:t>1</a:t>
            </a: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rgbClr val="FF0000"/>
                </a:solidFill>
                <a:effectLst/>
                <a:uLnTx/>
                <a:uFillTx/>
                <a:latin typeface="+mn-lt"/>
                <a:ea typeface="+mn-ea"/>
                <a:cs typeface="+mn-ea"/>
                <a:sym typeface="+mn-lt"/>
              </a:rPr>
              <a:t>0</a:t>
            </a:r>
            <a:r>
              <a:rPr kumimoji="0" lang="en-US" altLang="zh-CN" sz="2000" b="1" i="0" u="none" strike="noStrike" kern="1200" cap="none" spc="0" normalizeH="0" baseline="-6000" noProof="0" dirty="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chemeClr val="hlink"/>
                </a:solidFill>
                <a:effectLst/>
                <a:uLnTx/>
                <a:uFillTx/>
                <a:latin typeface="+mn-lt"/>
                <a:ea typeface="+mn-ea"/>
                <a:cs typeface="+mn-ea"/>
                <a:sym typeface="+mn-lt"/>
              </a:rPr>
              <a:t>1</a:t>
            </a:r>
            <a:r>
              <a:rPr kumimoji="0" lang="en-US" altLang="zh-CN" sz="2000" b="1" i="0" u="none" strike="noStrike" kern="1200" cap="none" spc="0" normalizeH="0" baseline="0" noProof="0" dirty="0">
                <a:ln>
                  <a:noFill/>
                </a:ln>
                <a:solidFill>
                  <a:schemeClr val="accent1"/>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rgbClr val="FF0000"/>
                </a:solidFill>
                <a:effectLst/>
                <a:uLnTx/>
                <a:uFillTx/>
                <a:latin typeface="+mn-lt"/>
                <a:ea typeface="+mn-ea"/>
                <a:cs typeface="+mn-ea"/>
                <a:sym typeface="+mn-lt"/>
              </a:rPr>
              <a:t>0</a:t>
            </a: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chemeClr val="hlink"/>
                </a:solidFill>
                <a:effectLst/>
                <a:uLnTx/>
                <a:uFillTx/>
                <a:latin typeface="+mn-lt"/>
                <a:ea typeface="+mn-ea"/>
                <a:cs typeface="+mn-ea"/>
                <a:sym typeface="+mn-lt"/>
              </a:rPr>
              <a:t>1</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FF0000"/>
                </a:solidFill>
                <a:effectLst/>
                <a:uLnTx/>
                <a:uFillTx/>
                <a:latin typeface="+mn-lt"/>
                <a:ea typeface="+mn-ea"/>
                <a:cs typeface="+mn-ea"/>
                <a:sym typeface="+mn-lt"/>
              </a:rPr>
              <a:t>0</a:t>
            </a:r>
            <a:r>
              <a:rPr kumimoji="0" lang="en-US" altLang="zh-CN" sz="2000" b="1" i="0" u="none" strike="noStrike" kern="1200" cap="none" spc="0" normalizeH="0" baseline="-6000" noProof="0" dirty="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chemeClr val="hlink"/>
                </a:solidFill>
                <a:effectLst/>
                <a:uLnTx/>
                <a:uFillTx/>
                <a:latin typeface="+mn-lt"/>
                <a:ea typeface="+mn-ea"/>
                <a:cs typeface="+mn-ea"/>
                <a:sym typeface="+mn-lt"/>
              </a:rPr>
              <a:t>1</a:t>
            </a:r>
            <a:r>
              <a:rPr kumimoji="0" lang="en-US" altLang="zh-CN" sz="2000" b="1" i="0" u="none" strike="noStrike" kern="1200" cap="none" spc="0" normalizeH="0" baseline="0" noProof="0" dirty="0">
                <a:ln>
                  <a:noFill/>
                </a:ln>
                <a:solidFill>
                  <a:schemeClr val="accent1"/>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rgbClr val="FF0000"/>
                </a:solidFill>
                <a:effectLst/>
                <a:uLnTx/>
                <a:uFillTx/>
                <a:latin typeface="+mn-lt"/>
                <a:ea typeface="+mn-ea"/>
                <a:cs typeface="+mn-ea"/>
                <a:sym typeface="+mn-lt"/>
              </a:rPr>
              <a:t>0</a:t>
            </a: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chemeClr val="hlink"/>
                </a:solidFill>
                <a:effectLst/>
                <a:uLnTx/>
                <a:uFillTx/>
                <a:latin typeface="+mn-lt"/>
                <a:ea typeface="+mn-ea"/>
                <a:cs typeface="+mn-ea"/>
                <a:sym typeface="+mn-lt"/>
              </a:rPr>
              <a:t>1   1</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chemeClr val="hlink"/>
                </a:solidFill>
                <a:effectLst/>
                <a:uLnTx/>
                <a:uFillTx/>
                <a:latin typeface="+mn-lt"/>
                <a:ea typeface="+mn-ea"/>
                <a:cs typeface="+mn-ea"/>
                <a:sym typeface="+mn-lt"/>
              </a:rPr>
              <a:t>1 </a:t>
            </a: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rgbClr val="FF0000"/>
                </a:solidFill>
                <a:effectLst/>
                <a:uLnTx/>
                <a:uFillTx/>
                <a:latin typeface="+mn-lt"/>
                <a:ea typeface="+mn-ea"/>
                <a:cs typeface="+mn-ea"/>
                <a:sym typeface="+mn-lt"/>
              </a:rPr>
              <a:t>0</a:t>
            </a: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chemeClr val="hlink"/>
                </a:solidFill>
                <a:effectLst/>
                <a:uLnTx/>
                <a:uFillTx/>
                <a:latin typeface="+mn-lt"/>
                <a:ea typeface="+mn-ea"/>
                <a:cs typeface="+mn-ea"/>
                <a:sym typeface="+mn-lt"/>
              </a:rPr>
              <a:t>1</a:t>
            </a: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rgbClr val="FF0000"/>
                </a:solidFill>
                <a:effectLst/>
                <a:uLnTx/>
                <a:uFillTx/>
                <a:latin typeface="+mn-lt"/>
                <a:ea typeface="+mn-ea"/>
                <a:cs typeface="+mn-ea"/>
                <a:sym typeface="+mn-lt"/>
              </a:rPr>
              <a:t>0</a:t>
            </a: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chemeClr val="hlink"/>
                </a:solidFill>
                <a:effectLst/>
                <a:uLnTx/>
                <a:uFillTx/>
                <a:latin typeface="+mn-lt"/>
                <a:ea typeface="+mn-ea"/>
                <a:cs typeface="+mn-ea"/>
                <a:sym typeface="+mn-lt"/>
              </a:rPr>
              <a:t>1</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FF0000"/>
                </a:solidFill>
                <a:effectLst/>
                <a:uLnTx/>
                <a:uFillTx/>
                <a:latin typeface="+mn-lt"/>
                <a:ea typeface="+mn-ea"/>
                <a:cs typeface="+mn-ea"/>
                <a:sym typeface="+mn-lt"/>
              </a:rPr>
              <a:t>0</a:t>
            </a: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chemeClr val="hlink"/>
                </a:solidFill>
                <a:effectLst/>
                <a:uLnTx/>
                <a:uFillTx/>
                <a:latin typeface="+mn-lt"/>
                <a:ea typeface="+mn-ea"/>
                <a:cs typeface="+mn-ea"/>
                <a:sym typeface="+mn-lt"/>
              </a:rPr>
              <a:t>1   1</a:t>
            </a: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chemeClr val="hlink"/>
                </a:solidFill>
                <a:effectLst/>
                <a:uLnTx/>
                <a:uFillTx/>
                <a:latin typeface="+mn-lt"/>
                <a:ea typeface="+mn-ea"/>
                <a:cs typeface="+mn-ea"/>
                <a:sym typeface="+mn-lt"/>
              </a:rPr>
              <a:t>1</a:t>
            </a: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rgbClr val="FF0000"/>
                </a:solidFill>
                <a:effectLst/>
                <a:uLnTx/>
                <a:uFillTx/>
                <a:latin typeface="+mn-lt"/>
                <a:ea typeface="+mn-ea"/>
                <a:cs typeface="+mn-ea"/>
                <a:sym typeface="+mn-lt"/>
              </a:rPr>
              <a:t>0</a:t>
            </a:r>
          </a:p>
        </p:txBody>
      </p:sp>
      <p:sp>
        <p:nvSpPr>
          <p:cNvPr id="23564" name="Rectangle 32"/>
          <p:cNvSpPr>
            <a:spLocks noChangeArrowheads="1"/>
          </p:cNvSpPr>
          <p:nvPr/>
        </p:nvSpPr>
        <p:spPr bwMode="auto">
          <a:xfrm>
            <a:off x="4116388" y="1341438"/>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hlink"/>
                </a:solidFill>
                <a:effectLst/>
                <a:uLnTx/>
                <a:uFillTx/>
                <a:latin typeface="+mn-lt"/>
                <a:ea typeface="+mn-ea"/>
                <a:cs typeface="+mn-ea"/>
                <a:sym typeface="+mn-lt"/>
              </a:rPr>
              <a:t>顶点表：</a:t>
            </a:r>
          </a:p>
        </p:txBody>
      </p:sp>
      <p:sp>
        <p:nvSpPr>
          <p:cNvPr id="23565" name="Rectangle 35"/>
          <p:cNvSpPr>
            <a:spLocks noChangeArrowheads="1"/>
          </p:cNvSpPr>
          <p:nvPr/>
        </p:nvSpPr>
        <p:spPr bwMode="auto">
          <a:xfrm>
            <a:off x="781050" y="188913"/>
            <a:ext cx="525303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无向图的邻接矩阵表示法</a:t>
            </a:r>
          </a:p>
        </p:txBody>
      </p:sp>
      <p:grpSp>
        <p:nvGrpSpPr>
          <p:cNvPr id="36878" name="Group 36"/>
          <p:cNvGrpSpPr/>
          <p:nvPr/>
        </p:nvGrpSpPr>
        <p:grpSpPr bwMode="auto">
          <a:xfrm>
            <a:off x="834181" y="1786395"/>
            <a:ext cx="2146300" cy="1659855"/>
            <a:chOff x="40" y="413"/>
            <a:chExt cx="1352" cy="816"/>
          </a:xfrm>
          <a:solidFill>
            <a:srgbClr val="6C4C8F"/>
          </a:solidFill>
        </p:grpSpPr>
        <p:sp>
          <p:nvSpPr>
            <p:cNvPr id="23571" name="Line 41"/>
            <p:cNvSpPr>
              <a:spLocks noChangeShapeType="1"/>
            </p:cNvSpPr>
            <p:nvPr/>
          </p:nvSpPr>
          <p:spPr bwMode="auto">
            <a:xfrm>
              <a:off x="352" y="526"/>
              <a:ext cx="624" cy="0"/>
            </a:xfrm>
            <a:prstGeom prst="line">
              <a:avLst/>
            </a:prstGeom>
            <a:grpFill/>
            <a:ln w="76200">
              <a:solidFill>
                <a:srgbClr val="FF0000"/>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72" name="Line 42"/>
            <p:cNvSpPr>
              <a:spLocks noChangeShapeType="1"/>
            </p:cNvSpPr>
            <p:nvPr/>
          </p:nvSpPr>
          <p:spPr bwMode="auto">
            <a:xfrm flipH="1">
              <a:off x="196" y="638"/>
              <a:ext cx="0" cy="366"/>
            </a:xfrm>
            <a:prstGeom prst="line">
              <a:avLst/>
            </a:prstGeom>
            <a:grpFill/>
            <a:ln w="76200">
              <a:solidFill>
                <a:srgbClr val="FF0000"/>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78" name="Line 48"/>
            <p:cNvSpPr>
              <a:spLocks noChangeShapeType="1"/>
            </p:cNvSpPr>
            <p:nvPr/>
          </p:nvSpPr>
          <p:spPr bwMode="auto">
            <a:xfrm>
              <a:off x="1184" y="610"/>
              <a:ext cx="0" cy="422"/>
            </a:xfrm>
            <a:prstGeom prst="line">
              <a:avLst/>
            </a:prstGeom>
            <a:grpFill/>
            <a:ln w="76200">
              <a:solidFill>
                <a:srgbClr val="FF0000"/>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77" name="Line 47"/>
            <p:cNvSpPr>
              <a:spLocks noChangeShapeType="1"/>
            </p:cNvSpPr>
            <p:nvPr/>
          </p:nvSpPr>
          <p:spPr bwMode="auto">
            <a:xfrm flipH="1">
              <a:off x="768" y="582"/>
              <a:ext cx="260" cy="169"/>
            </a:xfrm>
            <a:prstGeom prst="line">
              <a:avLst/>
            </a:prstGeom>
            <a:grpFill/>
            <a:ln w="76200">
              <a:solidFill>
                <a:srgbClr val="FF0000"/>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74" name="Line 44"/>
            <p:cNvSpPr>
              <a:spLocks noChangeShapeType="1"/>
            </p:cNvSpPr>
            <p:nvPr/>
          </p:nvSpPr>
          <p:spPr bwMode="auto">
            <a:xfrm>
              <a:off x="768" y="864"/>
              <a:ext cx="416" cy="196"/>
            </a:xfrm>
            <a:prstGeom prst="line">
              <a:avLst/>
            </a:prstGeom>
            <a:grpFill/>
            <a:ln w="76200">
              <a:solidFill>
                <a:srgbClr val="FF0000"/>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76" name="Line 46"/>
            <p:cNvSpPr>
              <a:spLocks noChangeShapeType="1"/>
            </p:cNvSpPr>
            <p:nvPr/>
          </p:nvSpPr>
          <p:spPr bwMode="auto">
            <a:xfrm flipH="1">
              <a:off x="300" y="891"/>
              <a:ext cx="260" cy="141"/>
            </a:xfrm>
            <a:prstGeom prst="line">
              <a:avLst/>
            </a:prstGeom>
            <a:grpFill/>
            <a:ln w="76200">
              <a:solidFill>
                <a:srgbClr val="FF0000"/>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67" name="Oval 37"/>
            <p:cNvSpPr>
              <a:spLocks noChangeArrowheads="1"/>
            </p:cNvSpPr>
            <p:nvPr/>
          </p:nvSpPr>
          <p:spPr bwMode="auto">
            <a:xfrm>
              <a:off x="40" y="441"/>
              <a:ext cx="312" cy="197"/>
            </a:xfrm>
            <a:prstGeom prst="ellipse">
              <a:avLst/>
            </a:prstGeom>
            <a:grpFill/>
            <a:ln w="38100">
              <a:solidFill>
                <a:srgbClr val="6C4C8F"/>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bg1"/>
                  </a:solidFill>
                  <a:effectLst/>
                  <a:uLnTx/>
                  <a:uFillTx/>
                  <a:latin typeface="+mn-lt"/>
                  <a:ea typeface="+mn-ea"/>
                  <a:cs typeface="+mn-ea"/>
                  <a:sym typeface="+mn-lt"/>
                </a:rPr>
                <a:t>v1</a:t>
              </a:r>
            </a:p>
          </p:txBody>
        </p:sp>
        <p:sp>
          <p:nvSpPr>
            <p:cNvPr id="23568" name="Oval 38"/>
            <p:cNvSpPr>
              <a:spLocks noChangeArrowheads="1"/>
            </p:cNvSpPr>
            <p:nvPr/>
          </p:nvSpPr>
          <p:spPr bwMode="auto">
            <a:xfrm>
              <a:off x="976" y="413"/>
              <a:ext cx="312" cy="197"/>
            </a:xfrm>
            <a:prstGeom prst="ellipse">
              <a:avLst/>
            </a:prstGeom>
            <a:grpFill/>
            <a:ln w="38100">
              <a:solidFill>
                <a:srgbClr val="6C4C8F"/>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bg1"/>
                  </a:solidFill>
                  <a:effectLst/>
                  <a:uLnTx/>
                  <a:uFillTx/>
                  <a:latin typeface="+mn-lt"/>
                  <a:ea typeface="+mn-ea"/>
                  <a:cs typeface="+mn-ea"/>
                  <a:sym typeface="+mn-lt"/>
                </a:rPr>
                <a:t>v2</a:t>
              </a:r>
            </a:p>
          </p:txBody>
        </p:sp>
        <p:sp>
          <p:nvSpPr>
            <p:cNvPr id="23569" name="Oval 39"/>
            <p:cNvSpPr>
              <a:spLocks noChangeArrowheads="1"/>
            </p:cNvSpPr>
            <p:nvPr/>
          </p:nvSpPr>
          <p:spPr bwMode="auto">
            <a:xfrm>
              <a:off x="508" y="723"/>
              <a:ext cx="312" cy="196"/>
            </a:xfrm>
            <a:prstGeom prst="ellipse">
              <a:avLst/>
            </a:prstGeom>
            <a:grpFill/>
            <a:ln w="38100">
              <a:solidFill>
                <a:srgbClr val="6C4C8F"/>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bg1"/>
                  </a:solidFill>
                  <a:effectLst/>
                  <a:uLnTx/>
                  <a:uFillTx/>
                  <a:latin typeface="+mn-lt"/>
                  <a:ea typeface="+mn-ea"/>
                  <a:cs typeface="+mn-ea"/>
                  <a:sym typeface="+mn-lt"/>
                </a:rPr>
                <a:t>v3</a:t>
              </a:r>
            </a:p>
          </p:txBody>
        </p:sp>
        <p:sp>
          <p:nvSpPr>
            <p:cNvPr id="23570" name="Oval 40"/>
            <p:cNvSpPr>
              <a:spLocks noChangeArrowheads="1"/>
            </p:cNvSpPr>
            <p:nvPr/>
          </p:nvSpPr>
          <p:spPr bwMode="auto">
            <a:xfrm>
              <a:off x="1080" y="1032"/>
              <a:ext cx="312" cy="197"/>
            </a:xfrm>
            <a:prstGeom prst="ellipse">
              <a:avLst/>
            </a:prstGeom>
            <a:grpFill/>
            <a:ln w="38100">
              <a:solidFill>
                <a:srgbClr val="6C4C8F"/>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bg1"/>
                  </a:solidFill>
                  <a:effectLst/>
                  <a:uLnTx/>
                  <a:uFillTx/>
                  <a:latin typeface="+mn-lt"/>
                  <a:ea typeface="+mn-ea"/>
                  <a:cs typeface="+mn-ea"/>
                  <a:sym typeface="+mn-lt"/>
                </a:rPr>
                <a:t>v5</a:t>
              </a:r>
            </a:p>
          </p:txBody>
        </p:sp>
        <p:sp>
          <p:nvSpPr>
            <p:cNvPr id="23573" name="Line 43"/>
            <p:cNvSpPr>
              <a:spLocks noChangeShapeType="1"/>
            </p:cNvSpPr>
            <p:nvPr/>
          </p:nvSpPr>
          <p:spPr bwMode="auto">
            <a:xfrm>
              <a:off x="352" y="1145"/>
              <a:ext cx="728" cy="0"/>
            </a:xfrm>
            <a:prstGeom prst="line">
              <a:avLst/>
            </a:prstGeom>
            <a:grpFill/>
            <a:ln w="76200">
              <a:solidFill>
                <a:srgbClr val="FF0000"/>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75" name="Oval 45"/>
            <p:cNvSpPr>
              <a:spLocks noChangeArrowheads="1"/>
            </p:cNvSpPr>
            <p:nvPr/>
          </p:nvSpPr>
          <p:spPr bwMode="auto">
            <a:xfrm>
              <a:off x="40" y="1004"/>
              <a:ext cx="312" cy="197"/>
            </a:xfrm>
            <a:prstGeom prst="ellipse">
              <a:avLst/>
            </a:prstGeom>
            <a:grpFill/>
            <a:ln w="38100">
              <a:solidFill>
                <a:srgbClr val="BADE78"/>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CDE5F3"/>
                  </a:solidFill>
                  <a:effectLst/>
                  <a:uLnTx/>
                  <a:uFillTx/>
                  <a:latin typeface="+mn-lt"/>
                  <a:ea typeface="+mn-ea"/>
                  <a:cs typeface="+mn-ea"/>
                  <a:sym typeface="+mn-lt"/>
                </a:rPr>
                <a:t>v4</a:t>
              </a:r>
            </a:p>
          </p:txBody>
        </p:sp>
        <p:sp>
          <p:nvSpPr>
            <p:cNvPr id="23579" name="Oval 49"/>
            <p:cNvSpPr>
              <a:spLocks noChangeArrowheads="1"/>
            </p:cNvSpPr>
            <p:nvPr/>
          </p:nvSpPr>
          <p:spPr bwMode="auto">
            <a:xfrm>
              <a:off x="40" y="1004"/>
              <a:ext cx="312" cy="197"/>
            </a:xfrm>
            <a:prstGeom prst="ellipse">
              <a:avLst/>
            </a:prstGeom>
            <a:grpFill/>
            <a:ln w="38100">
              <a:solidFill>
                <a:srgbClr val="6C4C8F"/>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bg1"/>
                  </a:solidFill>
                  <a:effectLst/>
                  <a:uLnTx/>
                  <a:uFillTx/>
                  <a:latin typeface="+mn-lt"/>
                  <a:ea typeface="+mn-ea"/>
                  <a:cs typeface="+mn-ea"/>
                  <a:sym typeface="+mn-lt"/>
                </a:rPr>
                <a:t>v4</a:t>
              </a:r>
            </a:p>
          </p:txBody>
        </p:sp>
      </p:grpSp>
      <p:grpSp>
        <p:nvGrpSpPr>
          <p:cNvPr id="2" name="组合 1"/>
          <p:cNvGrpSpPr/>
          <p:nvPr/>
        </p:nvGrpSpPr>
        <p:grpSpPr>
          <a:xfrm>
            <a:off x="539750" y="4076700"/>
            <a:ext cx="8135938" cy="144463"/>
            <a:chOff x="539750" y="4076700"/>
            <a:chExt cx="8135938" cy="144463"/>
          </a:xfrm>
        </p:grpSpPr>
        <p:cxnSp>
          <p:nvCxnSpPr>
            <p:cNvPr id="39951" name="直接连接符 2"/>
            <p:cNvCxnSpPr/>
            <p:nvPr/>
          </p:nvCxnSpPr>
          <p:spPr>
            <a:xfrm>
              <a:off x="539750" y="4076700"/>
              <a:ext cx="8135938" cy="0"/>
            </a:xfrm>
            <a:prstGeom prst="line">
              <a:avLst/>
            </a:prstGeom>
            <a:ln w="9525" cap="flat" cmpd="sng">
              <a:solidFill>
                <a:srgbClr val="6C4C8F"/>
              </a:solidFill>
              <a:prstDash val="solid"/>
              <a:round/>
              <a:headEnd type="none" w="med" len="med"/>
              <a:tailEnd type="none" w="med" len="med"/>
            </a:ln>
          </p:spPr>
        </p:cxnSp>
        <p:cxnSp>
          <p:nvCxnSpPr>
            <p:cNvPr id="39952" name="直接连接符 29"/>
            <p:cNvCxnSpPr/>
            <p:nvPr/>
          </p:nvCxnSpPr>
          <p:spPr>
            <a:xfrm>
              <a:off x="539750" y="4221163"/>
              <a:ext cx="8135938" cy="0"/>
            </a:xfrm>
            <a:prstGeom prst="line">
              <a:avLst/>
            </a:prstGeom>
            <a:ln w="9525" cap="flat" cmpd="sng">
              <a:solidFill>
                <a:srgbClr val="6C4C8F"/>
              </a:solidFill>
              <a:prstDash val="solid"/>
              <a:round/>
              <a:headEnd type="none" w="med" len="med"/>
              <a:tailEnd type="none" w="med" len="med"/>
            </a:ln>
          </p:spPr>
        </p:cxnSp>
      </p:grpSp>
      <p:grpSp>
        <p:nvGrpSpPr>
          <p:cNvPr id="3" name="组合 2"/>
          <p:cNvGrpSpPr/>
          <p:nvPr/>
        </p:nvGrpSpPr>
        <p:grpSpPr>
          <a:xfrm>
            <a:off x="539750" y="6308725"/>
            <a:ext cx="8135938" cy="144463"/>
            <a:chOff x="539750" y="6308725"/>
            <a:chExt cx="8135938" cy="144463"/>
          </a:xfrm>
        </p:grpSpPr>
        <p:cxnSp>
          <p:nvCxnSpPr>
            <p:cNvPr id="39954" name="直接连接符 30"/>
            <p:cNvCxnSpPr/>
            <p:nvPr/>
          </p:nvCxnSpPr>
          <p:spPr>
            <a:xfrm>
              <a:off x="539750" y="6308725"/>
              <a:ext cx="8135938" cy="0"/>
            </a:xfrm>
            <a:prstGeom prst="line">
              <a:avLst/>
            </a:prstGeom>
            <a:ln w="9525" cap="flat" cmpd="sng">
              <a:solidFill>
                <a:srgbClr val="6C4C8F"/>
              </a:solidFill>
              <a:prstDash val="solid"/>
              <a:round/>
              <a:headEnd type="none" w="med" len="med"/>
              <a:tailEnd type="none" w="med" len="med"/>
            </a:ln>
          </p:spPr>
        </p:cxnSp>
        <p:cxnSp>
          <p:nvCxnSpPr>
            <p:cNvPr id="39955" name="直接连接符 31"/>
            <p:cNvCxnSpPr/>
            <p:nvPr/>
          </p:nvCxnSpPr>
          <p:spPr>
            <a:xfrm>
              <a:off x="539750" y="6453188"/>
              <a:ext cx="8135938" cy="0"/>
            </a:xfrm>
            <a:prstGeom prst="line">
              <a:avLst/>
            </a:prstGeom>
            <a:ln w="9525" cap="flat" cmpd="sng">
              <a:solidFill>
                <a:srgbClr val="6C4C8F"/>
              </a:solidFill>
              <a:prstDash val="solid"/>
              <a:round/>
              <a:headEnd type="none" w="med" len="med"/>
              <a:tailEnd type="none" w="med" len="med"/>
            </a:ln>
          </p:spPr>
        </p:cxn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954397">
                                            <p:txEl>
                                              <p:pRg st="0" end="0"/>
                                            </p:txEl>
                                          </p:spTgt>
                                        </p:tgtEl>
                                        <p:attrNameLst>
                                          <p:attrName>style.visibility</p:attrName>
                                        </p:attrNameLst>
                                      </p:cBhvr>
                                      <p:to>
                                        <p:strVal val="visible"/>
                                      </p:to>
                                    </p:set>
                                    <p:animEffect transition="in" filter="strips(downRight)">
                                      <p:cBhvr>
                                        <p:cTn id="13" dur="500"/>
                                        <p:tgtEl>
                                          <p:spTgt spid="95439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954397">
                                            <p:txEl>
                                              <p:pRg st="1" end="1"/>
                                            </p:txEl>
                                          </p:spTgt>
                                        </p:tgtEl>
                                        <p:attrNameLst>
                                          <p:attrName>style.visibility</p:attrName>
                                        </p:attrNameLst>
                                      </p:cBhvr>
                                      <p:to>
                                        <p:strVal val="visible"/>
                                      </p:to>
                                    </p:set>
                                    <p:animEffect transition="in" filter="strips(downRight)">
                                      <p:cBhvr>
                                        <p:cTn id="18" dur="500"/>
                                        <p:tgtEl>
                                          <p:spTgt spid="95439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954397">
                                            <p:txEl>
                                              <p:pRg st="2" end="2"/>
                                            </p:txEl>
                                          </p:spTgt>
                                        </p:tgtEl>
                                        <p:attrNameLst>
                                          <p:attrName>style.visibility</p:attrName>
                                        </p:attrNameLst>
                                      </p:cBhvr>
                                      <p:to>
                                        <p:strVal val="visible"/>
                                      </p:to>
                                    </p:set>
                                    <p:animEffect transition="in" filter="strips(downRight)">
                                      <p:cBhvr>
                                        <p:cTn id="23" dur="500"/>
                                        <p:tgtEl>
                                          <p:spTgt spid="95439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4397"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Line 11"/>
          <p:cNvSpPr>
            <a:spLocks noChangeShapeType="1"/>
          </p:cNvSpPr>
          <p:nvPr/>
        </p:nvSpPr>
        <p:spPr bwMode="auto">
          <a:xfrm>
            <a:off x="1714500" y="1573213"/>
            <a:ext cx="102235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584" name="Line 12"/>
          <p:cNvSpPr>
            <a:spLocks noChangeShapeType="1"/>
          </p:cNvSpPr>
          <p:nvPr/>
        </p:nvSpPr>
        <p:spPr bwMode="auto">
          <a:xfrm flipH="1">
            <a:off x="1443038" y="1851025"/>
            <a:ext cx="0" cy="49530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585" name="Line 13"/>
          <p:cNvSpPr>
            <a:spLocks noChangeShapeType="1"/>
          </p:cNvSpPr>
          <p:nvPr/>
        </p:nvSpPr>
        <p:spPr bwMode="auto">
          <a:xfrm>
            <a:off x="1714500" y="2624138"/>
            <a:ext cx="102235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586" name="Line 14"/>
          <p:cNvSpPr>
            <a:spLocks noChangeShapeType="1"/>
          </p:cNvSpPr>
          <p:nvPr/>
        </p:nvSpPr>
        <p:spPr bwMode="auto">
          <a:xfrm>
            <a:off x="1687513" y="1719263"/>
            <a:ext cx="1093788" cy="627063"/>
          </a:xfrm>
          <a:prstGeom prst="line">
            <a:avLst/>
          </a:prstGeom>
          <a:noFill/>
          <a:ln w="38100">
            <a:solidFill>
              <a:srgbClr val="FF0000"/>
            </a:solidFill>
            <a:round/>
            <a:head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55397" name="Rectangle 5"/>
          <p:cNvSpPr>
            <a:spLocks noChangeArrowheads="1"/>
          </p:cNvSpPr>
          <p:nvPr/>
        </p:nvSpPr>
        <p:spPr bwMode="auto">
          <a:xfrm>
            <a:off x="4351338" y="3249613"/>
            <a:ext cx="4551363" cy="3387725"/>
          </a:xfrm>
          <a:prstGeom prst="roundRect">
            <a:avLst>
              <a:gd name="adj" fmla="val 4644"/>
            </a:avLst>
          </a:prstGeom>
          <a:solidFill>
            <a:srgbClr val="CCCCFF"/>
          </a:solidFill>
          <a:ln w="9525">
            <a:noFill/>
            <a:miter lim="800000"/>
          </a:ln>
          <a:effectLst/>
        </p:spPr>
        <p:txBody>
          <a:bodyPr>
            <a:spAutoFit/>
          </a:bodyPr>
          <a:lstStyle/>
          <a:p>
            <a:pPr marL="0" marR="0" lvl="0" indent="0" algn="l" defTabSz="914400" rtl="0" eaLnBrk="1" fontAlgn="base" latinLnBrk="0" hangingPunct="1">
              <a:lnSpc>
                <a:spcPct val="125000"/>
              </a:lnSpc>
              <a:spcBef>
                <a:spcPct val="20000"/>
              </a:spcBef>
              <a:spcAft>
                <a:spcPct val="0"/>
              </a:spcAft>
              <a:buClrTx/>
              <a:buSzTx/>
              <a:buFontTx/>
              <a:buNone/>
              <a:defRPr/>
            </a:pPr>
            <a:r>
              <a:rPr kumimoji="1" lang="zh-CN" altLang="en-US" sz="24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mn-lt"/>
                <a:ea typeface="+mn-ea"/>
                <a:cs typeface="+mn-ea"/>
                <a:sym typeface="+mn-lt"/>
              </a:rPr>
              <a:t>分析</a:t>
            </a:r>
            <a:r>
              <a:rPr kumimoji="1" lang="en-US" altLang="zh-CN" sz="24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mn-lt"/>
                <a:ea typeface="+mn-ea"/>
                <a:cs typeface="+mn-ea"/>
                <a:sym typeface="+mn-lt"/>
              </a:rPr>
              <a:t>1</a:t>
            </a:r>
            <a:r>
              <a:rPr kumimoji="1" lang="zh-CN" altLang="en-US" sz="24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mn-lt"/>
                <a:ea typeface="+mn-ea"/>
                <a:cs typeface="+mn-ea"/>
                <a:sym typeface="+mn-lt"/>
              </a:rPr>
              <a:t>：</a:t>
            </a:r>
            <a:r>
              <a:rPr kumimoji="1" lang="zh-CN" altLang="en-US" sz="2400" b="0" i="0" u="none" strike="noStrike" kern="1200" cap="none" spc="0" normalizeH="0" baseline="0" noProof="0" dirty="0">
                <a:ln>
                  <a:noFill/>
                </a:ln>
                <a:solidFill>
                  <a:schemeClr val="tx1"/>
                </a:solidFill>
                <a:effectLst/>
                <a:uLnTx/>
                <a:uFillTx/>
                <a:latin typeface="+mn-lt"/>
                <a:ea typeface="+mn-ea"/>
                <a:cs typeface="+mn-ea"/>
                <a:sym typeface="+mn-lt"/>
              </a:rPr>
              <a:t>有向图的邻接矩阵</a:t>
            </a:r>
            <a:r>
              <a:rPr kumimoji="1" lang="zh-CN" altLang="en-US" sz="2400" b="0" i="0" u="none" strike="noStrike" kern="1200" cap="none" spc="0" normalizeH="0" baseline="0" noProof="0" dirty="0">
                <a:ln>
                  <a:noFill/>
                </a:ln>
                <a:solidFill>
                  <a:srgbClr val="FF3300"/>
                </a:solidFill>
                <a:effectLst/>
                <a:uLnTx/>
                <a:uFillTx/>
                <a:latin typeface="+mn-lt"/>
                <a:ea typeface="+mn-ea"/>
                <a:cs typeface="+mn-ea"/>
                <a:sym typeface="+mn-lt"/>
              </a:rPr>
              <a:t>可能是不对称</a:t>
            </a:r>
            <a:r>
              <a:rPr kumimoji="1" lang="zh-CN" altLang="en-US" sz="2400" b="0" i="0" u="none" strike="noStrike" kern="1200" cap="none" spc="0" normalizeH="0" baseline="0" noProof="0" dirty="0">
                <a:ln>
                  <a:noFill/>
                </a:ln>
                <a:solidFill>
                  <a:schemeClr val="tx1"/>
                </a:solidFill>
                <a:effectLst/>
                <a:uLnTx/>
                <a:uFillTx/>
                <a:latin typeface="+mn-lt"/>
                <a:ea typeface="+mn-ea"/>
                <a:cs typeface="+mn-ea"/>
                <a:sym typeface="+mn-lt"/>
              </a:rPr>
              <a:t>的。</a:t>
            </a:r>
          </a:p>
          <a:p>
            <a:pPr marL="0" marR="0" lvl="0" indent="0" algn="l" defTabSz="914400" rtl="0" eaLnBrk="1" fontAlgn="base" latinLnBrk="0" hangingPunct="1">
              <a:lnSpc>
                <a:spcPct val="125000"/>
              </a:lnSpc>
              <a:spcBef>
                <a:spcPct val="0"/>
              </a:spcBef>
              <a:spcAft>
                <a:spcPct val="0"/>
              </a:spcAft>
              <a:buClrTx/>
              <a:buSzTx/>
              <a:buFontTx/>
              <a:buNone/>
              <a:defRPr/>
            </a:pPr>
            <a:r>
              <a:rPr kumimoji="1" lang="zh-CN" altLang="en-US" sz="24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mn-lt"/>
                <a:ea typeface="+mn-ea"/>
                <a:cs typeface="+mn-ea"/>
                <a:sym typeface="+mn-lt"/>
              </a:rPr>
              <a:t>分析</a:t>
            </a:r>
            <a:r>
              <a:rPr kumimoji="1" lang="en-US" altLang="zh-CN" sz="24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mn-lt"/>
                <a:ea typeface="+mn-ea"/>
                <a:cs typeface="+mn-ea"/>
                <a:sym typeface="+mn-lt"/>
              </a:rPr>
              <a:t>2</a:t>
            </a:r>
            <a:r>
              <a:rPr kumimoji="1" lang="zh-CN" altLang="en-US" sz="24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mn-lt"/>
                <a:ea typeface="+mn-ea"/>
                <a:cs typeface="+mn-ea"/>
                <a:sym typeface="+mn-lt"/>
              </a:rPr>
              <a:t>：</a:t>
            </a:r>
            <a:r>
              <a:rPr kumimoji="1" lang="zh-CN" altLang="en-US" sz="2400" b="0" i="0" u="none" strike="noStrike" kern="1200" cap="none" spc="0" normalizeH="0" baseline="0" noProof="0" dirty="0">
                <a:ln>
                  <a:noFill/>
                </a:ln>
                <a:solidFill>
                  <a:schemeClr val="tx1"/>
                </a:solidFill>
                <a:effectLst/>
                <a:uLnTx/>
                <a:uFillTx/>
                <a:latin typeface="+mn-lt"/>
                <a:ea typeface="+mn-ea"/>
                <a:cs typeface="+mn-ea"/>
                <a:sym typeface="+mn-lt"/>
              </a:rPr>
              <a:t>顶点的</a:t>
            </a:r>
            <a:r>
              <a:rPr kumimoji="1" lang="zh-CN" altLang="en-US" sz="2400" b="0" i="0" u="none" strike="noStrike" kern="1200" cap="none" spc="0" normalizeH="0" baseline="0" noProof="0" dirty="0">
                <a:ln>
                  <a:noFill/>
                </a:ln>
                <a:solidFill>
                  <a:srgbClr val="FF3300"/>
                </a:solidFill>
                <a:effectLst/>
                <a:uLnTx/>
                <a:uFillTx/>
                <a:latin typeface="+mn-lt"/>
                <a:ea typeface="+mn-ea"/>
                <a:cs typeface="+mn-ea"/>
                <a:sym typeface="+mn-lt"/>
              </a:rPr>
              <a:t>出度</a:t>
            </a:r>
            <a:r>
              <a:rPr kumimoji="1" lang="en-US" altLang="zh-CN" sz="2400" b="0" i="0" u="none" strike="noStrike" kern="1200" cap="none" spc="0" normalizeH="0" baseline="0" noProof="0" dirty="0">
                <a:ln>
                  <a:noFill/>
                </a:ln>
                <a:solidFill>
                  <a:srgbClr val="FF3300"/>
                </a:solidFill>
                <a:effectLst/>
                <a:uLnTx/>
                <a:uFillTx/>
                <a:latin typeface="+mn-lt"/>
                <a:ea typeface="+mn-ea"/>
                <a:cs typeface="+mn-ea"/>
                <a:sym typeface="+mn-lt"/>
              </a:rPr>
              <a:t>=</a:t>
            </a:r>
            <a:r>
              <a:rPr kumimoji="1" lang="zh-CN" altLang="en-US" sz="2400" b="0" i="0" u="none" strike="noStrike" kern="1200" cap="none" spc="0" normalizeH="0" baseline="0" noProof="0" dirty="0">
                <a:ln>
                  <a:noFill/>
                </a:ln>
                <a:solidFill>
                  <a:srgbClr val="FF3300"/>
                </a:solidFill>
                <a:effectLst/>
                <a:uLnTx/>
                <a:uFillTx/>
                <a:latin typeface="+mn-lt"/>
                <a:ea typeface="+mn-ea"/>
                <a:cs typeface="+mn-ea"/>
                <a:sym typeface="+mn-lt"/>
              </a:rPr>
              <a:t>第</a:t>
            </a:r>
            <a:r>
              <a:rPr kumimoji="1" lang="en-US" altLang="zh-CN" sz="2400" b="0" i="0" u="none" strike="noStrike" kern="1200" cap="none" spc="0" normalizeH="0" baseline="0" noProof="0" dirty="0" err="1">
                <a:ln>
                  <a:noFill/>
                </a:ln>
                <a:solidFill>
                  <a:srgbClr val="FF3300"/>
                </a:solidFill>
                <a:effectLst/>
                <a:uLnTx/>
                <a:uFillTx/>
                <a:latin typeface="+mn-lt"/>
                <a:ea typeface="+mn-ea"/>
                <a:cs typeface="+mn-ea"/>
                <a:sym typeface="+mn-lt"/>
              </a:rPr>
              <a:t>i</a:t>
            </a:r>
            <a:r>
              <a:rPr kumimoji="1" lang="zh-CN" altLang="en-US" sz="2400" b="0" i="0" u="none" strike="noStrike" kern="1200" cap="none" spc="0" normalizeH="0" baseline="0" noProof="0" dirty="0">
                <a:ln>
                  <a:noFill/>
                </a:ln>
                <a:solidFill>
                  <a:srgbClr val="FF3300"/>
                </a:solidFill>
                <a:effectLst/>
                <a:uLnTx/>
                <a:uFillTx/>
                <a:latin typeface="+mn-lt"/>
                <a:ea typeface="+mn-ea"/>
                <a:cs typeface="+mn-ea"/>
                <a:sym typeface="+mn-lt"/>
              </a:rPr>
              <a:t>行元素之和</a:t>
            </a:r>
            <a:endParaRPr kumimoji="1"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25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mn-lt"/>
                <a:ea typeface="+mn-ea"/>
                <a:cs typeface="+mn-ea"/>
                <a:sym typeface="+mn-lt"/>
              </a:rPr>
              <a:t>       顶点的</a:t>
            </a:r>
            <a:r>
              <a:rPr kumimoji="1" lang="zh-CN" altLang="en-US" sz="2400" b="0" i="0" u="none" strike="noStrike" kern="1200" cap="none" spc="0" normalizeH="0" baseline="0" noProof="0" dirty="0">
                <a:ln>
                  <a:noFill/>
                </a:ln>
                <a:solidFill>
                  <a:srgbClr val="FF3300"/>
                </a:solidFill>
                <a:effectLst/>
                <a:uLnTx/>
                <a:uFillTx/>
                <a:latin typeface="+mn-lt"/>
                <a:ea typeface="+mn-ea"/>
                <a:cs typeface="+mn-ea"/>
                <a:sym typeface="+mn-lt"/>
              </a:rPr>
              <a:t>入度</a:t>
            </a:r>
            <a:r>
              <a:rPr kumimoji="1" lang="en-US" altLang="zh-CN" sz="2400" b="0" i="0" u="none" strike="noStrike" kern="1200" cap="none" spc="0" normalizeH="0" baseline="0" noProof="0" dirty="0">
                <a:ln>
                  <a:noFill/>
                </a:ln>
                <a:solidFill>
                  <a:srgbClr val="FF3300"/>
                </a:solidFill>
                <a:effectLst/>
                <a:uLnTx/>
                <a:uFillTx/>
                <a:latin typeface="+mn-lt"/>
                <a:ea typeface="+mn-ea"/>
                <a:cs typeface="+mn-ea"/>
                <a:sym typeface="+mn-lt"/>
              </a:rPr>
              <a:t>=</a:t>
            </a:r>
            <a:r>
              <a:rPr kumimoji="1" lang="zh-CN" altLang="en-US" sz="2400" b="0" i="0" u="none" strike="noStrike" kern="1200" cap="none" spc="0" normalizeH="0" baseline="0" noProof="0" dirty="0">
                <a:ln>
                  <a:noFill/>
                </a:ln>
                <a:solidFill>
                  <a:srgbClr val="FF3300"/>
                </a:solidFill>
                <a:effectLst/>
                <a:uLnTx/>
                <a:uFillTx/>
                <a:latin typeface="+mn-lt"/>
                <a:ea typeface="+mn-ea"/>
                <a:cs typeface="+mn-ea"/>
                <a:sym typeface="+mn-lt"/>
              </a:rPr>
              <a:t>第</a:t>
            </a:r>
            <a:r>
              <a:rPr kumimoji="1" lang="en-US" altLang="zh-CN" sz="2400" b="0" i="0" u="none" strike="noStrike" kern="1200" cap="none" spc="0" normalizeH="0" baseline="0" noProof="0" dirty="0" err="1">
                <a:ln>
                  <a:noFill/>
                </a:ln>
                <a:solidFill>
                  <a:srgbClr val="FF3300"/>
                </a:solidFill>
                <a:effectLst/>
                <a:uLnTx/>
                <a:uFillTx/>
                <a:latin typeface="+mn-lt"/>
                <a:ea typeface="+mn-ea"/>
                <a:cs typeface="+mn-ea"/>
                <a:sym typeface="+mn-lt"/>
              </a:rPr>
              <a:t>i</a:t>
            </a:r>
            <a:r>
              <a:rPr kumimoji="1" lang="zh-CN" altLang="en-US" sz="2400" b="0" i="0" u="none" strike="noStrike" kern="1200" cap="none" spc="0" normalizeH="0" baseline="0" noProof="0" dirty="0">
                <a:ln>
                  <a:noFill/>
                </a:ln>
                <a:solidFill>
                  <a:srgbClr val="FF3300"/>
                </a:solidFill>
                <a:effectLst/>
                <a:uLnTx/>
                <a:uFillTx/>
                <a:latin typeface="+mn-lt"/>
                <a:ea typeface="+mn-ea"/>
                <a:cs typeface="+mn-ea"/>
                <a:sym typeface="+mn-lt"/>
              </a:rPr>
              <a:t>列元素之和</a:t>
            </a:r>
            <a:endParaRPr kumimoji="1" lang="zh-CN" altLang="en-US" sz="2400" b="0" i="1" u="none" strike="noStrike" kern="1200" cap="none" spc="0" normalizeH="0" baseline="0" noProof="0" dirty="0">
              <a:ln>
                <a:noFill/>
              </a:ln>
              <a:solidFill>
                <a:schemeClr val="accent2"/>
              </a:solidFill>
              <a:effectLst/>
              <a:uLnTx/>
              <a:uFillTx/>
              <a:latin typeface="+mn-lt"/>
              <a:ea typeface="+mn-ea"/>
              <a:cs typeface="+mn-ea"/>
              <a:sym typeface="+mn-lt"/>
            </a:endParaRPr>
          </a:p>
          <a:p>
            <a:pPr marL="0" marR="0" lvl="0" indent="0" algn="l" defTabSz="914400" rtl="0" eaLnBrk="1" fontAlgn="base" latinLnBrk="0" hangingPunct="1">
              <a:lnSpc>
                <a:spcPct val="125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mn-lt"/>
                <a:ea typeface="+mn-ea"/>
                <a:cs typeface="+mn-ea"/>
                <a:sym typeface="+mn-lt"/>
              </a:rPr>
              <a:t>       顶点的</a:t>
            </a:r>
            <a:r>
              <a:rPr kumimoji="1" lang="zh-CN" altLang="en-US" sz="2400" b="0" i="0" u="none" strike="noStrike" kern="1200" cap="none" spc="0" normalizeH="0" baseline="0" noProof="0" dirty="0">
                <a:ln>
                  <a:noFill/>
                </a:ln>
                <a:solidFill>
                  <a:srgbClr val="FF3300"/>
                </a:solidFill>
                <a:effectLst/>
                <a:uLnTx/>
                <a:uFillTx/>
                <a:latin typeface="+mn-lt"/>
                <a:ea typeface="+mn-ea"/>
                <a:cs typeface="+mn-ea"/>
                <a:sym typeface="+mn-lt"/>
              </a:rPr>
              <a:t>度</a:t>
            </a:r>
            <a:r>
              <a:rPr kumimoji="1" lang="en-US" altLang="zh-CN" sz="2400" b="0" i="0" u="none" strike="noStrike" kern="1200" cap="none" spc="0" normalizeH="0" baseline="0" noProof="0" dirty="0">
                <a:ln>
                  <a:noFill/>
                </a:ln>
                <a:solidFill>
                  <a:srgbClr val="FF3300"/>
                </a:solidFill>
                <a:effectLst/>
                <a:uLnTx/>
                <a:uFillTx/>
                <a:latin typeface="+mn-lt"/>
                <a:ea typeface="+mn-ea"/>
                <a:cs typeface="+mn-ea"/>
                <a:sym typeface="+mn-lt"/>
              </a:rPr>
              <a:t>=</a:t>
            </a:r>
            <a:r>
              <a:rPr kumimoji="1" lang="zh-CN" altLang="en-US" sz="2400" b="0" i="0" u="none" strike="noStrike" kern="1200" cap="none" spc="0" normalizeH="0" baseline="0" noProof="0" dirty="0">
                <a:ln>
                  <a:noFill/>
                </a:ln>
                <a:solidFill>
                  <a:srgbClr val="FF3300"/>
                </a:solidFill>
                <a:effectLst/>
                <a:uLnTx/>
                <a:uFillTx/>
                <a:latin typeface="+mn-lt"/>
                <a:ea typeface="+mn-ea"/>
                <a:cs typeface="+mn-ea"/>
                <a:sym typeface="+mn-lt"/>
              </a:rPr>
              <a:t>第</a:t>
            </a:r>
            <a:r>
              <a:rPr kumimoji="1" lang="en-US" altLang="zh-CN" sz="2400" b="0" i="0" u="none" strike="noStrike" kern="1200" cap="none" spc="0" normalizeH="0" baseline="0" noProof="0" dirty="0" err="1">
                <a:ln>
                  <a:noFill/>
                </a:ln>
                <a:solidFill>
                  <a:srgbClr val="FF3300"/>
                </a:solidFill>
                <a:effectLst/>
                <a:uLnTx/>
                <a:uFillTx/>
                <a:latin typeface="+mn-lt"/>
                <a:ea typeface="+mn-ea"/>
                <a:cs typeface="+mn-ea"/>
                <a:sym typeface="+mn-lt"/>
              </a:rPr>
              <a:t>i</a:t>
            </a:r>
            <a:r>
              <a:rPr kumimoji="1" lang="zh-CN" altLang="en-US" sz="2400" b="0" i="0" u="none" strike="noStrike" kern="1200" cap="none" spc="0" normalizeH="0" baseline="0" noProof="0" dirty="0">
                <a:ln>
                  <a:noFill/>
                </a:ln>
                <a:solidFill>
                  <a:srgbClr val="FF3300"/>
                </a:solidFill>
                <a:effectLst/>
                <a:uLnTx/>
                <a:uFillTx/>
                <a:latin typeface="+mn-lt"/>
                <a:ea typeface="+mn-ea"/>
                <a:cs typeface="+mn-ea"/>
                <a:sym typeface="+mn-lt"/>
              </a:rPr>
              <a:t>行元素之和</a:t>
            </a:r>
            <a:r>
              <a:rPr kumimoji="1" lang="en-US" altLang="zh-CN" sz="2400" b="0" i="0" u="none" strike="noStrike" kern="1200" cap="none" spc="0" normalizeH="0" baseline="0" noProof="0" dirty="0">
                <a:ln>
                  <a:noFill/>
                </a:ln>
                <a:solidFill>
                  <a:srgbClr val="FF3300"/>
                </a:solidFill>
                <a:effectLst/>
                <a:uLnTx/>
                <a:uFillTx/>
                <a:latin typeface="+mn-lt"/>
                <a:ea typeface="+mn-ea"/>
                <a:cs typeface="+mn-ea"/>
                <a:sym typeface="+mn-lt"/>
              </a:rPr>
              <a:t>+</a:t>
            </a:r>
            <a:r>
              <a:rPr kumimoji="1" lang="zh-CN" altLang="en-US" sz="2400" b="0" i="0" u="none" strike="noStrike" kern="1200" cap="none" spc="0" normalizeH="0" baseline="0" noProof="0" dirty="0">
                <a:ln>
                  <a:noFill/>
                </a:ln>
                <a:solidFill>
                  <a:srgbClr val="FF3300"/>
                </a:solidFill>
                <a:effectLst/>
                <a:uLnTx/>
                <a:uFillTx/>
                <a:latin typeface="+mn-lt"/>
                <a:ea typeface="+mn-ea"/>
                <a:cs typeface="+mn-ea"/>
                <a:sym typeface="+mn-lt"/>
              </a:rPr>
              <a:t>第</a:t>
            </a:r>
            <a:r>
              <a:rPr kumimoji="1" lang="en-US" altLang="zh-CN" sz="2400" b="0" i="0" u="none" strike="noStrike" kern="1200" cap="none" spc="0" normalizeH="0" baseline="0" noProof="0" dirty="0" err="1">
                <a:ln>
                  <a:noFill/>
                </a:ln>
                <a:solidFill>
                  <a:srgbClr val="FF3300"/>
                </a:solidFill>
                <a:effectLst/>
                <a:uLnTx/>
                <a:uFillTx/>
                <a:latin typeface="+mn-lt"/>
                <a:ea typeface="+mn-ea"/>
                <a:cs typeface="+mn-ea"/>
                <a:sym typeface="+mn-lt"/>
              </a:rPr>
              <a:t>i</a:t>
            </a:r>
            <a:r>
              <a:rPr kumimoji="1" lang="zh-CN" altLang="en-US" sz="2400" b="0" i="0" u="none" strike="noStrike" kern="1200" cap="none" spc="0" normalizeH="0" baseline="0" noProof="0" dirty="0">
                <a:ln>
                  <a:noFill/>
                </a:ln>
                <a:solidFill>
                  <a:srgbClr val="FF3300"/>
                </a:solidFill>
                <a:effectLst/>
                <a:uLnTx/>
                <a:uFillTx/>
                <a:latin typeface="+mn-lt"/>
                <a:ea typeface="+mn-ea"/>
                <a:cs typeface="+mn-ea"/>
                <a:sym typeface="+mn-lt"/>
              </a:rPr>
              <a:t>列元素之和</a:t>
            </a:r>
          </a:p>
        </p:txBody>
      </p:sp>
      <p:sp>
        <p:nvSpPr>
          <p:cNvPr id="24579" name="Oval 7"/>
          <p:cNvSpPr>
            <a:spLocks noChangeArrowheads="1"/>
          </p:cNvSpPr>
          <p:nvPr/>
        </p:nvSpPr>
        <p:spPr bwMode="auto">
          <a:xfrm>
            <a:off x="1182688" y="1317625"/>
            <a:ext cx="511175" cy="506413"/>
          </a:xfrm>
          <a:prstGeom prst="ellipse">
            <a:avLst/>
          </a:prstGeom>
          <a:solidFill>
            <a:srgbClr val="6C4C8F"/>
          </a:solidFill>
          <a:ln w="38100">
            <a:solidFill>
              <a:srgbClr val="6C4C8F"/>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v1</a:t>
            </a:r>
          </a:p>
        </p:txBody>
      </p:sp>
      <p:sp>
        <p:nvSpPr>
          <p:cNvPr id="24580" name="Oval 8"/>
          <p:cNvSpPr>
            <a:spLocks noChangeArrowheads="1"/>
          </p:cNvSpPr>
          <p:nvPr/>
        </p:nvSpPr>
        <p:spPr bwMode="auto">
          <a:xfrm>
            <a:off x="2770188" y="1317625"/>
            <a:ext cx="511175" cy="506413"/>
          </a:xfrm>
          <a:prstGeom prst="ellipse">
            <a:avLst/>
          </a:prstGeom>
          <a:solidFill>
            <a:srgbClr val="6C4C8F"/>
          </a:solidFill>
          <a:ln w="38100">
            <a:solidFill>
              <a:srgbClr val="6C4C8F"/>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v2</a:t>
            </a:r>
          </a:p>
        </p:txBody>
      </p:sp>
      <p:sp>
        <p:nvSpPr>
          <p:cNvPr id="24581" name="Oval 9"/>
          <p:cNvSpPr>
            <a:spLocks noChangeArrowheads="1"/>
          </p:cNvSpPr>
          <p:nvPr/>
        </p:nvSpPr>
        <p:spPr bwMode="auto">
          <a:xfrm>
            <a:off x="1190625" y="2346325"/>
            <a:ext cx="511175" cy="506413"/>
          </a:xfrm>
          <a:prstGeom prst="ellipse">
            <a:avLst/>
          </a:prstGeom>
          <a:solidFill>
            <a:srgbClr val="6C4C8F"/>
          </a:solidFill>
          <a:ln w="38100">
            <a:solidFill>
              <a:srgbClr val="6C4C8F"/>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v3</a:t>
            </a:r>
          </a:p>
        </p:txBody>
      </p:sp>
      <p:sp>
        <p:nvSpPr>
          <p:cNvPr id="24582" name="Oval 10"/>
          <p:cNvSpPr>
            <a:spLocks noChangeArrowheads="1"/>
          </p:cNvSpPr>
          <p:nvPr/>
        </p:nvSpPr>
        <p:spPr bwMode="auto">
          <a:xfrm>
            <a:off x="2781300" y="2346325"/>
            <a:ext cx="511175" cy="506413"/>
          </a:xfrm>
          <a:prstGeom prst="ellipse">
            <a:avLst/>
          </a:prstGeom>
          <a:solidFill>
            <a:srgbClr val="6C4C8F"/>
          </a:solidFill>
          <a:ln w="38100">
            <a:solidFill>
              <a:srgbClr val="6C4C8F"/>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v4</a:t>
            </a:r>
          </a:p>
        </p:txBody>
      </p:sp>
      <p:sp>
        <p:nvSpPr>
          <p:cNvPr id="955407" name="Rectangle 15"/>
          <p:cNvSpPr>
            <a:spLocks noChangeArrowheads="1"/>
          </p:cNvSpPr>
          <p:nvPr/>
        </p:nvSpPr>
        <p:spPr bwMode="auto">
          <a:xfrm>
            <a:off x="347663" y="1760538"/>
            <a:ext cx="422275" cy="488950"/>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600" b="0" i="0" u="none" strike="noStrike" kern="1200" cap="none" spc="0" normalizeH="0" baseline="0" noProof="1">
                <a:ln>
                  <a:noFill/>
                </a:ln>
                <a:solidFill>
                  <a:schemeClr val="tx1"/>
                </a:solidFill>
                <a:effectLst/>
                <a:uLnTx/>
                <a:uFillTx/>
                <a:latin typeface="+mn-lt"/>
                <a:ea typeface="+mn-ea"/>
                <a:cs typeface="+mn-ea"/>
                <a:sym typeface="+mn-lt"/>
              </a:rPr>
              <a:t>A</a:t>
            </a:r>
          </a:p>
        </p:txBody>
      </p:sp>
      <p:sp>
        <p:nvSpPr>
          <p:cNvPr id="24588" name="Text Box 16"/>
          <p:cNvSpPr txBox="1">
            <a:spLocks noChangeArrowheads="1"/>
          </p:cNvSpPr>
          <p:nvPr/>
        </p:nvSpPr>
        <p:spPr bwMode="auto">
          <a:xfrm>
            <a:off x="3929063" y="1490663"/>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hlink"/>
                </a:solidFill>
                <a:effectLst/>
                <a:uLnTx/>
                <a:uFillTx/>
                <a:latin typeface="+mn-lt"/>
                <a:ea typeface="+mn-ea"/>
                <a:cs typeface="+mn-ea"/>
                <a:sym typeface="+mn-lt"/>
              </a:rPr>
              <a:t>邻接矩阵：</a:t>
            </a:r>
          </a:p>
        </p:txBody>
      </p:sp>
      <p:sp>
        <p:nvSpPr>
          <p:cNvPr id="24589" name="AutoShape 17"/>
          <p:cNvSpPr/>
          <p:nvPr/>
        </p:nvSpPr>
        <p:spPr bwMode="auto">
          <a:xfrm>
            <a:off x="5854700" y="1543050"/>
            <a:ext cx="152400" cy="1219200"/>
          </a:xfrm>
          <a:prstGeom prst="leftBracket">
            <a:avLst>
              <a:gd name="adj" fmla="val 66667"/>
            </a:avLst>
          </a:prstGeom>
          <a:solidFill>
            <a:schemeClr val="bg2">
              <a:lumMod val="20000"/>
              <a:lumOff val="80000"/>
            </a:schemeClr>
          </a:solidFill>
          <a:ln w="38100">
            <a:solidFill>
              <a:srgbClr val="6C4C8F"/>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590" name="AutoShape 18"/>
          <p:cNvSpPr/>
          <p:nvPr/>
        </p:nvSpPr>
        <p:spPr bwMode="auto">
          <a:xfrm>
            <a:off x="7226300" y="1543050"/>
            <a:ext cx="207963" cy="1219200"/>
          </a:xfrm>
          <a:prstGeom prst="rightBracket">
            <a:avLst>
              <a:gd name="adj" fmla="val 48855"/>
            </a:avLst>
          </a:prstGeom>
          <a:solidFill>
            <a:schemeClr val="bg2">
              <a:lumMod val="20000"/>
              <a:lumOff val="80000"/>
            </a:schemeClr>
          </a:solidFill>
          <a:ln w="38100">
            <a:solidFill>
              <a:srgbClr val="6C4C8F"/>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591" name="Text Box 19"/>
          <p:cNvSpPr txBox="1">
            <a:spLocks noChangeArrowheads="1"/>
          </p:cNvSpPr>
          <p:nvPr/>
        </p:nvSpPr>
        <p:spPr bwMode="auto">
          <a:xfrm>
            <a:off x="4157663" y="1865313"/>
            <a:ext cx="160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err="1">
                <a:ln w="22225">
                  <a:solidFill>
                    <a:schemeClr val="accent2"/>
                  </a:solidFill>
                  <a:prstDash val="solid"/>
                </a:ln>
                <a:solidFill>
                  <a:schemeClr val="accent2">
                    <a:lumMod val="40000"/>
                    <a:lumOff val="60000"/>
                  </a:schemeClr>
                </a:solidFill>
                <a:effectLst/>
                <a:uLnTx/>
                <a:uFillTx/>
                <a:latin typeface="+mn-lt"/>
                <a:ea typeface="+mn-ea"/>
                <a:cs typeface="+mn-ea"/>
                <a:sym typeface="+mn-lt"/>
              </a:rPr>
              <a:t>A.</a:t>
            </a:r>
            <a:r>
              <a:rPr kumimoji="0" lang="en-US" altLang="zh-CN" sz="2800" b="1" i="1" u="none" strike="noStrike" kern="1200" cap="none" spc="0" normalizeH="0" baseline="0" noProof="0" dirty="0" err="1">
                <a:ln w="22225">
                  <a:solidFill>
                    <a:schemeClr val="accent2"/>
                  </a:solidFill>
                  <a:prstDash val="solid"/>
                </a:ln>
                <a:solidFill>
                  <a:schemeClr val="accent2">
                    <a:lumMod val="40000"/>
                    <a:lumOff val="60000"/>
                  </a:schemeClr>
                </a:solidFill>
                <a:effectLst/>
                <a:uLnTx/>
                <a:uFillTx/>
                <a:latin typeface="+mn-lt"/>
                <a:ea typeface="+mn-ea"/>
                <a:cs typeface="+mn-ea"/>
                <a:sym typeface="+mn-lt"/>
              </a:rPr>
              <a:t>Edge</a:t>
            </a:r>
            <a:r>
              <a:rPr kumimoji="0" lang="en-US" altLang="zh-CN" sz="2800" b="1" i="0" u="none" strike="noStrike" kern="1200" cap="none" spc="0" normalizeH="0" baseline="0" noProof="0" dirty="0">
                <a:ln>
                  <a:noFill/>
                </a:ln>
                <a:solidFill>
                  <a:schemeClr val="tx1"/>
                </a:solidFill>
                <a:effectLst/>
                <a:uLnTx/>
                <a:uFillTx/>
                <a:latin typeface="+mn-lt"/>
                <a:ea typeface="+mn-ea"/>
                <a:cs typeface="+mn-ea"/>
                <a:sym typeface="+mn-lt"/>
              </a:rPr>
              <a:t> =</a:t>
            </a:r>
          </a:p>
        </p:txBody>
      </p:sp>
      <p:sp>
        <p:nvSpPr>
          <p:cNvPr id="24592" name="Rectangle 20"/>
          <p:cNvSpPr>
            <a:spLocks noChangeArrowheads="1"/>
          </p:cNvSpPr>
          <p:nvPr/>
        </p:nvSpPr>
        <p:spPr bwMode="auto">
          <a:xfrm>
            <a:off x="5805488" y="1133475"/>
            <a:ext cx="1884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FF3300"/>
                </a:solidFill>
                <a:effectLst/>
                <a:uLnTx/>
                <a:uFillTx/>
                <a:latin typeface="+mn-lt"/>
                <a:ea typeface="+mn-ea"/>
                <a:cs typeface="+mn-ea"/>
                <a:sym typeface="+mn-lt"/>
              </a:rPr>
              <a:t>( v1 v2</a:t>
            </a:r>
            <a:r>
              <a:rPr kumimoji="0" lang="en-US" altLang="zh-CN" sz="2000" b="1" i="0" u="none" strike="noStrike" kern="1200" cap="none" spc="0" normalizeH="0" baseline="-6000" noProof="0" dirty="0">
                <a:ln>
                  <a:noFill/>
                </a:ln>
                <a:solidFill>
                  <a:srgbClr val="FF3300"/>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rgbClr val="FF3300"/>
                </a:solidFill>
                <a:effectLst/>
                <a:uLnTx/>
                <a:uFillTx/>
                <a:latin typeface="+mn-lt"/>
                <a:ea typeface="+mn-ea"/>
                <a:cs typeface="+mn-ea"/>
                <a:sym typeface="+mn-lt"/>
              </a:rPr>
              <a:t>v3 v4 )</a:t>
            </a:r>
          </a:p>
        </p:txBody>
      </p:sp>
      <p:sp>
        <p:nvSpPr>
          <p:cNvPr id="24593" name="Rectangle 21"/>
          <p:cNvSpPr>
            <a:spLocks noChangeArrowheads="1"/>
          </p:cNvSpPr>
          <p:nvPr/>
        </p:nvSpPr>
        <p:spPr bwMode="auto">
          <a:xfrm>
            <a:off x="7462838" y="1466850"/>
            <a:ext cx="50165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1000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FF3300"/>
                </a:solidFill>
                <a:effectLst/>
                <a:uLnTx/>
                <a:uFillTx/>
                <a:latin typeface="+mn-lt"/>
                <a:ea typeface="+mn-ea"/>
                <a:cs typeface="+mn-ea"/>
                <a:sym typeface="+mn-lt"/>
              </a:rPr>
              <a:t>v1</a:t>
            </a:r>
          </a:p>
          <a:p>
            <a:pPr marL="0" marR="0" lvl="0" indent="0" algn="l" defTabSz="914400" rtl="0" eaLnBrk="1" fontAlgn="base" latinLnBrk="0" hangingPunct="1">
              <a:lnSpc>
                <a:spcPct val="100000"/>
              </a:lnSpc>
              <a:spcBef>
                <a:spcPct val="1000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FF3300"/>
                </a:solidFill>
                <a:effectLst/>
                <a:uLnTx/>
                <a:uFillTx/>
                <a:latin typeface="+mn-lt"/>
                <a:ea typeface="+mn-ea"/>
                <a:cs typeface="+mn-ea"/>
                <a:sym typeface="+mn-lt"/>
              </a:rPr>
              <a:t>v2</a:t>
            </a:r>
          </a:p>
          <a:p>
            <a:pPr marL="0" marR="0" lvl="0" indent="0" algn="l" defTabSz="914400" rtl="0" eaLnBrk="1" fontAlgn="base" latinLnBrk="0" hangingPunct="1">
              <a:lnSpc>
                <a:spcPct val="100000"/>
              </a:lnSpc>
              <a:spcBef>
                <a:spcPct val="1000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FF3300"/>
                </a:solidFill>
                <a:effectLst/>
                <a:uLnTx/>
                <a:uFillTx/>
                <a:latin typeface="+mn-lt"/>
                <a:ea typeface="+mn-ea"/>
                <a:cs typeface="+mn-ea"/>
                <a:sym typeface="+mn-lt"/>
              </a:rPr>
              <a:t>v3</a:t>
            </a:r>
          </a:p>
          <a:p>
            <a:pPr marL="0" marR="0" lvl="0" indent="0" algn="l" defTabSz="914400" rtl="0" eaLnBrk="1" fontAlgn="base" latinLnBrk="0" hangingPunct="1">
              <a:lnSpc>
                <a:spcPct val="100000"/>
              </a:lnSpc>
              <a:spcBef>
                <a:spcPct val="1000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FF3300"/>
                </a:solidFill>
                <a:effectLst/>
                <a:uLnTx/>
                <a:uFillTx/>
                <a:latin typeface="+mn-lt"/>
                <a:ea typeface="+mn-ea"/>
                <a:cs typeface="+mn-ea"/>
                <a:sym typeface="+mn-lt"/>
              </a:rPr>
              <a:t>v4</a:t>
            </a:r>
          </a:p>
        </p:txBody>
      </p:sp>
      <p:sp>
        <p:nvSpPr>
          <p:cNvPr id="24594" name="Rectangle 22"/>
          <p:cNvSpPr>
            <a:spLocks noChangeArrowheads="1"/>
          </p:cNvSpPr>
          <p:nvPr/>
        </p:nvSpPr>
        <p:spPr bwMode="auto">
          <a:xfrm>
            <a:off x="5986463" y="1466850"/>
            <a:ext cx="1295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0   0</a:t>
            </a:r>
            <a:r>
              <a:rPr kumimoji="0" lang="en-US" altLang="zh-CN" sz="2000" b="1" i="0" u="none" strike="noStrike" kern="1200" cap="none" spc="0" normalizeH="0" baseline="-6000" noProof="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0</a:t>
            </a:r>
            <a:r>
              <a:rPr kumimoji="0" lang="en-US" altLang="zh-CN" sz="2000" b="1" i="0" u="none" strike="noStrike" kern="1200" cap="none" spc="0" normalizeH="0" baseline="-6000" noProof="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0</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0   0</a:t>
            </a:r>
            <a:r>
              <a:rPr kumimoji="0" lang="en-US" altLang="zh-CN" sz="2000" b="1" i="0" u="none" strike="noStrike" kern="1200" cap="none" spc="0" normalizeH="0" baseline="-6000" noProof="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0   0   </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0</a:t>
            </a:r>
            <a:r>
              <a:rPr kumimoji="0" lang="en-US" altLang="zh-CN" sz="2000" b="1" i="0" u="none" strike="noStrike" kern="1200" cap="none" spc="0" normalizeH="0" baseline="-6000" noProof="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0   0   0  </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0   0   0   0  </a:t>
            </a:r>
          </a:p>
        </p:txBody>
      </p:sp>
      <p:sp>
        <p:nvSpPr>
          <p:cNvPr id="955415" name="Text Box 23"/>
          <p:cNvSpPr txBox="1">
            <a:spLocks noChangeArrowheads="1"/>
          </p:cNvSpPr>
          <p:nvPr/>
        </p:nvSpPr>
        <p:spPr bwMode="auto">
          <a:xfrm>
            <a:off x="107950" y="3249613"/>
            <a:ext cx="4040188" cy="3419475"/>
          </a:xfrm>
          <a:prstGeom prst="roundRect">
            <a:avLst>
              <a:gd name="adj" fmla="val 6205"/>
            </a:avLst>
          </a:prstGeom>
          <a:solidFill>
            <a:schemeClr val="bg2">
              <a:lumMod val="20000"/>
              <a:lumOff val="80000"/>
            </a:schemeClr>
          </a:solidFill>
          <a:ln>
            <a:noFill/>
          </a:ln>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注：</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在有向图的邻接矩阵中，</a:t>
            </a:r>
          </a:p>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   第</a:t>
            </a:r>
            <a:r>
              <a:rPr kumimoji="0" lang="en-US" altLang="zh-CN" sz="2400" b="0" i="0" u="none" strike="noStrike" kern="1200" cap="none" spc="0" normalizeH="0" baseline="0" noProof="0" dirty="0" err="1">
                <a:ln>
                  <a:noFill/>
                </a:ln>
                <a:solidFill>
                  <a:srgbClr val="FF3300"/>
                </a:solidFill>
                <a:effectLst/>
                <a:uLnTx/>
                <a:uFillTx/>
                <a:latin typeface="+mn-lt"/>
                <a:ea typeface="+mn-ea"/>
                <a:cs typeface="+mn-ea"/>
                <a:sym typeface="+mn-lt"/>
              </a:rPr>
              <a:t>i</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行含义：以结点</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v</a:t>
            </a:r>
            <a:r>
              <a:rPr kumimoji="0" lang="en-US" altLang="zh-CN" sz="2400" b="0" i="0" u="none" strike="noStrike" kern="1200" cap="none" spc="0" normalizeH="0" baseline="-25000" noProof="0" dirty="0">
                <a:ln>
                  <a:noFill/>
                </a:ln>
                <a:solidFill>
                  <a:schemeClr val="tx1"/>
                </a:solidFill>
                <a:effectLst/>
                <a:uLnTx/>
                <a:uFillTx/>
                <a:latin typeface="+mn-lt"/>
                <a:ea typeface="+mn-ea"/>
                <a:cs typeface="+mn-ea"/>
                <a:sym typeface="+mn-lt"/>
              </a:rPr>
              <a:t>i</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为尾的弧</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即出度边）；</a:t>
            </a:r>
          </a:p>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   第</a:t>
            </a:r>
            <a:r>
              <a:rPr kumimoji="0" lang="en-US" altLang="zh-CN" sz="2400" b="0" i="0" u="none" strike="noStrike" kern="1200" cap="none" spc="0" normalizeH="0" baseline="0" noProof="0" dirty="0" err="1">
                <a:ln>
                  <a:noFill/>
                </a:ln>
                <a:solidFill>
                  <a:srgbClr val="FF3300"/>
                </a:solidFill>
                <a:effectLst/>
                <a:uLnTx/>
                <a:uFillTx/>
                <a:latin typeface="+mn-lt"/>
                <a:ea typeface="+mn-ea"/>
                <a:cs typeface="+mn-ea"/>
                <a:sym typeface="+mn-lt"/>
              </a:rPr>
              <a:t>i</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列含义：以结点</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v</a:t>
            </a:r>
            <a:r>
              <a:rPr kumimoji="0" lang="en-US" altLang="zh-CN" sz="2400" b="0" i="0" u="none" strike="noStrike" kern="1200" cap="none" spc="0" normalizeH="0" baseline="-25000" noProof="0" dirty="0">
                <a:ln>
                  <a:noFill/>
                </a:ln>
                <a:solidFill>
                  <a:schemeClr val="tx1"/>
                </a:solidFill>
                <a:effectLst/>
                <a:uLnTx/>
                <a:uFillTx/>
                <a:latin typeface="+mn-lt"/>
                <a:ea typeface="+mn-ea"/>
                <a:cs typeface="+mn-ea"/>
                <a:sym typeface="+mn-lt"/>
              </a:rPr>
              <a:t>i</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为头的弧</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即入度边）。</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24596" name="Rectangle 25"/>
          <p:cNvSpPr>
            <a:spLocks noChangeArrowheads="1"/>
          </p:cNvSpPr>
          <p:nvPr/>
        </p:nvSpPr>
        <p:spPr bwMode="auto">
          <a:xfrm>
            <a:off x="4240213" y="1052513"/>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hlink"/>
                </a:solidFill>
                <a:effectLst/>
                <a:uLnTx/>
                <a:uFillTx/>
                <a:latin typeface="+mn-lt"/>
                <a:ea typeface="+mn-ea"/>
                <a:cs typeface="+mn-ea"/>
                <a:sym typeface="+mn-lt"/>
              </a:rPr>
              <a:t>顶点表：</a:t>
            </a:r>
          </a:p>
        </p:txBody>
      </p:sp>
      <p:sp>
        <p:nvSpPr>
          <p:cNvPr id="24597" name="Rectangle 26"/>
          <p:cNvSpPr>
            <a:spLocks noChangeArrowheads="1"/>
          </p:cNvSpPr>
          <p:nvPr/>
        </p:nvSpPr>
        <p:spPr bwMode="auto">
          <a:xfrm>
            <a:off x="5986463" y="1466850"/>
            <a:ext cx="1295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0   </a:t>
            </a:r>
            <a:r>
              <a:rPr kumimoji="0" lang="en-US" altLang="zh-CN" sz="2000" b="1" i="0" u="none" strike="noStrike" kern="1200" cap="none" spc="0" normalizeH="0" baseline="0" noProof="0">
                <a:ln>
                  <a:noFill/>
                </a:ln>
                <a:solidFill>
                  <a:schemeClr val="hlink"/>
                </a:solidFill>
                <a:effectLst/>
                <a:uLnTx/>
                <a:uFillTx/>
                <a:latin typeface="+mn-lt"/>
                <a:ea typeface="+mn-ea"/>
                <a:cs typeface="+mn-ea"/>
                <a:sym typeface="+mn-lt"/>
              </a:rPr>
              <a:t>1</a:t>
            </a:r>
            <a:r>
              <a:rPr kumimoji="0" lang="en-US" altLang="zh-CN" sz="2000" b="1" i="0" u="none" strike="noStrike" kern="1200" cap="none" spc="0" normalizeH="0" baseline="-6000" noProof="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chemeClr val="hlink"/>
                </a:solidFill>
                <a:effectLst/>
                <a:uLnTx/>
                <a:uFillTx/>
                <a:latin typeface="+mn-lt"/>
                <a:ea typeface="+mn-ea"/>
                <a:cs typeface="+mn-ea"/>
                <a:sym typeface="+mn-lt"/>
              </a:rPr>
              <a:t>1</a:t>
            </a:r>
            <a:r>
              <a:rPr kumimoji="0" lang="en-US" altLang="zh-CN" sz="2000" b="1" i="0" u="none" strike="noStrike" kern="1200" cap="none" spc="0" normalizeH="0" baseline="-6000" noProof="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0</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0   0</a:t>
            </a:r>
            <a:r>
              <a:rPr kumimoji="0" lang="en-US" altLang="zh-CN" sz="2000" b="1" i="0" u="none" strike="noStrike" kern="1200" cap="none" spc="0" normalizeH="0" baseline="-6000" noProof="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0   0   </a:t>
            </a:r>
            <a:endParaRPr kumimoji="0" lang="en-US" altLang="zh-CN" sz="2000" b="1" i="0" u="none" strike="noStrike" kern="1200" cap="none" spc="0" normalizeH="0" baseline="0" noProof="0">
              <a:ln>
                <a:noFill/>
              </a:ln>
              <a:solidFill>
                <a:schemeClr val="accent1"/>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0</a:t>
            </a:r>
            <a:r>
              <a:rPr kumimoji="0" lang="en-US" altLang="zh-CN" sz="2000" b="1" i="0" u="none" strike="noStrike" kern="1200" cap="none" spc="0" normalizeH="0" baseline="-6000" noProof="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0</a:t>
            </a:r>
            <a:r>
              <a:rPr kumimoji="0" lang="en-US" altLang="zh-CN" sz="2000" b="1" i="0" u="none" strike="noStrike" kern="1200" cap="none" spc="0" normalizeH="0" baseline="0" noProof="0">
                <a:ln>
                  <a:noFill/>
                </a:ln>
                <a:solidFill>
                  <a:schemeClr val="accent1"/>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 0   </a:t>
            </a:r>
            <a:r>
              <a:rPr kumimoji="0" lang="en-US" altLang="zh-CN" sz="2000" b="1" i="0" u="none" strike="noStrike" kern="1200" cap="none" spc="0" normalizeH="0" baseline="0" noProof="0">
                <a:ln>
                  <a:noFill/>
                </a:ln>
                <a:solidFill>
                  <a:schemeClr val="hlink"/>
                </a:solidFill>
                <a:effectLst/>
                <a:uLnTx/>
                <a:uFillTx/>
                <a:latin typeface="+mn-lt"/>
                <a:ea typeface="+mn-ea"/>
                <a:cs typeface="+mn-ea"/>
                <a:sym typeface="+mn-lt"/>
              </a:rPr>
              <a:t>1</a:t>
            </a:r>
            <a:r>
              <a:rPr kumimoji="0" lang="en-US" altLang="zh-CN" sz="2000" b="1" i="0" u="none" strike="noStrike" kern="1200" cap="none" spc="0" normalizeH="0" baseline="0" noProof="0">
                <a:ln>
                  <a:noFill/>
                </a:ln>
                <a:solidFill>
                  <a:schemeClr val="accent1"/>
                </a:solidFill>
                <a:effectLst/>
                <a:uLnTx/>
                <a:uFillTx/>
                <a:latin typeface="+mn-lt"/>
                <a:ea typeface="+mn-ea"/>
                <a:cs typeface="+mn-ea"/>
                <a:sym typeface="+mn-lt"/>
              </a:rPr>
              <a:t>  </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hlink"/>
                </a:solidFill>
                <a:effectLst/>
                <a:uLnTx/>
                <a:uFillTx/>
                <a:latin typeface="+mn-lt"/>
                <a:ea typeface="+mn-ea"/>
                <a:cs typeface="+mn-ea"/>
                <a:sym typeface="+mn-lt"/>
              </a:rPr>
              <a:t>1</a:t>
            </a:r>
            <a:r>
              <a:rPr kumimoji="0" lang="en-US" altLang="zh-CN" sz="2000" b="1" i="0" u="none" strike="noStrike" kern="1200" cap="none" spc="0" normalizeH="0" baseline="0" noProof="0">
                <a:ln>
                  <a:noFill/>
                </a:ln>
                <a:solidFill>
                  <a:schemeClr val="accent1"/>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  0   0   0  </a:t>
            </a:r>
          </a:p>
        </p:txBody>
      </p:sp>
      <p:sp>
        <p:nvSpPr>
          <p:cNvPr id="24598" name="Rectangle 27"/>
          <p:cNvSpPr>
            <a:spLocks noChangeArrowheads="1"/>
          </p:cNvSpPr>
          <p:nvPr/>
        </p:nvSpPr>
        <p:spPr bwMode="auto">
          <a:xfrm>
            <a:off x="5986463" y="1566863"/>
            <a:ext cx="1295400" cy="1195388"/>
          </a:xfrm>
          <a:prstGeom prst="rect">
            <a:avLst/>
          </a:prstGeom>
          <a:solidFill>
            <a:schemeClr val="bg2">
              <a:lumMod val="20000"/>
              <a:lumOff val="80000"/>
            </a:schemeClr>
          </a:solidFill>
          <a:ln>
            <a:noFill/>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0   </a:t>
            </a:r>
            <a:r>
              <a:rPr kumimoji="0" lang="en-US" altLang="zh-CN" sz="2000" b="1" i="0" u="none" strike="noStrike" kern="1200" cap="none" spc="0" normalizeH="0" baseline="0" noProof="0" dirty="0">
                <a:ln>
                  <a:noFill/>
                </a:ln>
                <a:solidFill>
                  <a:schemeClr val="hlink"/>
                </a:solidFill>
                <a:effectLst/>
                <a:uLnTx/>
                <a:uFillTx/>
                <a:latin typeface="+mn-lt"/>
                <a:ea typeface="+mn-ea"/>
                <a:cs typeface="+mn-ea"/>
                <a:sym typeface="+mn-lt"/>
              </a:rPr>
              <a:t>1</a:t>
            </a:r>
            <a:r>
              <a:rPr kumimoji="0" lang="en-US" altLang="zh-CN" sz="2000" b="1" i="0" u="none" strike="noStrike" kern="1200" cap="none" spc="0" normalizeH="0" baseline="-6000" noProof="0" dirty="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chemeClr val="hlink"/>
                </a:solidFill>
                <a:effectLst/>
                <a:uLnTx/>
                <a:uFillTx/>
                <a:latin typeface="+mn-lt"/>
                <a:ea typeface="+mn-ea"/>
                <a:cs typeface="+mn-ea"/>
                <a:sym typeface="+mn-lt"/>
              </a:rPr>
              <a:t>1</a:t>
            </a:r>
            <a:r>
              <a:rPr kumimoji="0" lang="en-US" altLang="zh-CN" sz="2000" b="1" i="0" u="none" strike="noStrike" kern="1200" cap="none" spc="0" normalizeH="0" baseline="-6000" noProof="0" dirty="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0</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0   0</a:t>
            </a:r>
            <a:r>
              <a:rPr kumimoji="0" lang="en-US" altLang="zh-CN" sz="2000" b="1" i="0" u="none" strike="noStrike" kern="1200" cap="none" spc="0" normalizeH="0" baseline="-6000" noProof="0" dirty="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0   0   </a:t>
            </a:r>
            <a:endParaRPr kumimoji="0" lang="en-US" altLang="zh-CN" sz="2000" b="1" i="0" u="none" strike="noStrike" kern="1200" cap="none" spc="0" normalizeH="0" baseline="0" noProof="0" dirty="0">
              <a:ln>
                <a:noFill/>
              </a:ln>
              <a:solidFill>
                <a:schemeClr val="accent1"/>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0</a:t>
            </a:r>
            <a:r>
              <a:rPr kumimoji="0" lang="en-US" altLang="zh-CN" sz="2000" b="1" i="0" u="none" strike="noStrike" kern="1200" cap="none" spc="0" normalizeH="0" baseline="-6000" noProof="0" dirty="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0</a:t>
            </a:r>
            <a:r>
              <a:rPr kumimoji="0" lang="en-US" altLang="zh-CN" sz="2000" b="1" i="0" u="none" strike="noStrike" kern="1200" cap="none" spc="0" normalizeH="0" baseline="0" noProof="0" dirty="0">
                <a:ln>
                  <a:noFill/>
                </a:ln>
                <a:solidFill>
                  <a:schemeClr val="accent1"/>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 0   </a:t>
            </a:r>
            <a:r>
              <a:rPr kumimoji="0" lang="en-US" altLang="zh-CN" sz="2000" b="1" i="0" u="none" strike="noStrike" kern="1200" cap="none" spc="0" normalizeH="0" baseline="0" noProof="0" dirty="0">
                <a:ln>
                  <a:noFill/>
                </a:ln>
                <a:solidFill>
                  <a:schemeClr val="hlink"/>
                </a:solidFill>
                <a:effectLst/>
                <a:uLnTx/>
                <a:uFillTx/>
                <a:latin typeface="+mn-lt"/>
                <a:ea typeface="+mn-ea"/>
                <a:cs typeface="+mn-ea"/>
                <a:sym typeface="+mn-lt"/>
              </a:rPr>
              <a:t>1</a:t>
            </a:r>
            <a:r>
              <a:rPr kumimoji="0" lang="en-US" altLang="zh-CN" sz="2000" b="1" i="0" u="none" strike="noStrike" kern="1200" cap="none" spc="0" normalizeH="0" baseline="0" noProof="0" dirty="0">
                <a:ln>
                  <a:noFill/>
                </a:ln>
                <a:solidFill>
                  <a:schemeClr val="accent1"/>
                </a:solidFill>
                <a:effectLst/>
                <a:uLnTx/>
                <a:uFillTx/>
                <a:latin typeface="+mn-lt"/>
                <a:ea typeface="+mn-ea"/>
                <a:cs typeface="+mn-ea"/>
                <a:sym typeface="+mn-lt"/>
              </a:rPr>
              <a:t>  </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chemeClr val="hlink"/>
                </a:solidFill>
                <a:effectLst/>
                <a:uLnTx/>
                <a:uFillTx/>
                <a:latin typeface="+mn-lt"/>
                <a:ea typeface="+mn-ea"/>
                <a:cs typeface="+mn-ea"/>
                <a:sym typeface="+mn-lt"/>
              </a:rPr>
              <a:t>1</a:t>
            </a:r>
            <a:r>
              <a:rPr kumimoji="0" lang="en-US" altLang="zh-CN" sz="2000" b="1" i="0" u="none" strike="noStrike" kern="1200" cap="none" spc="0" normalizeH="0" baseline="0" noProof="0" dirty="0">
                <a:ln>
                  <a:noFill/>
                </a:ln>
                <a:solidFill>
                  <a:schemeClr val="accent1"/>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  0   0   0  </a:t>
            </a:r>
          </a:p>
        </p:txBody>
      </p:sp>
      <p:sp>
        <p:nvSpPr>
          <p:cNvPr id="24599" name="Rectangle 28"/>
          <p:cNvSpPr>
            <a:spLocks noChangeArrowheads="1"/>
          </p:cNvSpPr>
          <p:nvPr/>
        </p:nvSpPr>
        <p:spPr bwMode="auto">
          <a:xfrm>
            <a:off x="827088" y="179388"/>
            <a:ext cx="52530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有向图的邻接矩阵表示法</a:t>
            </a:r>
          </a:p>
        </p:txBody>
      </p:sp>
      <p:sp>
        <p:nvSpPr>
          <p:cNvPr id="38936" name="矩形 1"/>
          <p:cNvSpPr>
            <a:spLocks noChangeArrowheads="1"/>
          </p:cNvSpPr>
          <p:nvPr/>
        </p:nvSpPr>
        <p:spPr bwMode="auto">
          <a:xfrm>
            <a:off x="107950" y="5862638"/>
            <a:ext cx="4040188" cy="73025"/>
          </a:xfrm>
          <a:prstGeom prst="rect">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defRPr sz="2800" b="1">
                <a:solidFill>
                  <a:schemeClr val="tx1"/>
                </a:solidFill>
                <a:latin typeface="Times New Roman" panose="02020603050405020304" pitchFamily="18" charset="0"/>
                <a:ea typeface="仿宋_GB2312" pitchFamily="49" charset="-122"/>
              </a:defRPr>
            </a:lvl1pPr>
            <a:lvl2pPr marL="742950" indent="-285750">
              <a:defRPr sz="2800" b="1">
                <a:solidFill>
                  <a:schemeClr val="tx1"/>
                </a:solidFill>
                <a:latin typeface="Times New Roman" panose="02020603050405020304" pitchFamily="18" charset="0"/>
                <a:ea typeface="仿宋_GB2312" pitchFamily="49" charset="-122"/>
              </a:defRPr>
            </a:lvl2pPr>
            <a:lvl3pPr marL="1143000" indent="-228600">
              <a:defRPr sz="2800" b="1">
                <a:solidFill>
                  <a:schemeClr val="tx1"/>
                </a:solidFill>
                <a:latin typeface="Times New Roman" panose="02020603050405020304" pitchFamily="18" charset="0"/>
                <a:ea typeface="仿宋_GB2312" pitchFamily="49" charset="-122"/>
              </a:defRPr>
            </a:lvl3pPr>
            <a:lvl4pPr marL="1600200" indent="-228600">
              <a:defRPr sz="2800" b="1">
                <a:solidFill>
                  <a:schemeClr val="tx1"/>
                </a:solidFill>
                <a:latin typeface="Times New Roman" panose="02020603050405020304" pitchFamily="18" charset="0"/>
                <a:ea typeface="仿宋_GB2312" pitchFamily="49" charset="-122"/>
              </a:defRPr>
            </a:lvl4pPr>
            <a:lvl5pPr marL="2057400" indent="-228600">
              <a:defRPr sz="28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8937" name="矩形 24"/>
          <p:cNvSpPr>
            <a:spLocks noChangeArrowheads="1"/>
          </p:cNvSpPr>
          <p:nvPr/>
        </p:nvSpPr>
        <p:spPr bwMode="auto">
          <a:xfrm>
            <a:off x="107950" y="6078538"/>
            <a:ext cx="4040188" cy="73025"/>
          </a:xfrm>
          <a:prstGeom prst="rect">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defRPr sz="2800" b="1">
                <a:solidFill>
                  <a:schemeClr val="tx1"/>
                </a:solidFill>
                <a:latin typeface="Times New Roman" panose="02020603050405020304" pitchFamily="18" charset="0"/>
                <a:ea typeface="仿宋_GB2312" pitchFamily="49" charset="-122"/>
              </a:defRPr>
            </a:lvl1pPr>
            <a:lvl2pPr marL="742950" indent="-285750">
              <a:defRPr sz="2800" b="1">
                <a:solidFill>
                  <a:schemeClr val="tx1"/>
                </a:solidFill>
                <a:latin typeface="Times New Roman" panose="02020603050405020304" pitchFamily="18" charset="0"/>
                <a:ea typeface="仿宋_GB2312" pitchFamily="49" charset="-122"/>
              </a:defRPr>
            </a:lvl2pPr>
            <a:lvl3pPr marL="1143000" indent="-228600">
              <a:defRPr sz="2800" b="1">
                <a:solidFill>
                  <a:schemeClr val="tx1"/>
                </a:solidFill>
                <a:latin typeface="Times New Roman" panose="02020603050405020304" pitchFamily="18" charset="0"/>
                <a:ea typeface="仿宋_GB2312" pitchFamily="49" charset="-122"/>
              </a:defRPr>
            </a:lvl3pPr>
            <a:lvl4pPr marL="1600200" indent="-228600">
              <a:defRPr sz="2800" b="1">
                <a:solidFill>
                  <a:schemeClr val="tx1"/>
                </a:solidFill>
                <a:latin typeface="Times New Roman" panose="02020603050405020304" pitchFamily="18" charset="0"/>
                <a:ea typeface="仿宋_GB2312" pitchFamily="49" charset="-122"/>
              </a:defRPr>
            </a:lvl4pPr>
            <a:lvl5pPr marL="2057400" indent="-228600">
              <a:defRPr sz="28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8938" name="矩形 25"/>
          <p:cNvSpPr>
            <a:spLocks noChangeArrowheads="1"/>
          </p:cNvSpPr>
          <p:nvPr/>
        </p:nvSpPr>
        <p:spPr bwMode="auto">
          <a:xfrm>
            <a:off x="117475" y="6276975"/>
            <a:ext cx="4040188" cy="71438"/>
          </a:xfrm>
          <a:prstGeom prst="rect">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defRPr sz="2800" b="1">
                <a:solidFill>
                  <a:schemeClr val="tx1"/>
                </a:solidFill>
                <a:latin typeface="Times New Roman" panose="02020603050405020304" pitchFamily="18" charset="0"/>
                <a:ea typeface="仿宋_GB2312" pitchFamily="49" charset="-122"/>
              </a:defRPr>
            </a:lvl1pPr>
            <a:lvl2pPr marL="742950" indent="-285750">
              <a:defRPr sz="2800" b="1">
                <a:solidFill>
                  <a:schemeClr val="tx1"/>
                </a:solidFill>
                <a:latin typeface="Times New Roman" panose="02020603050405020304" pitchFamily="18" charset="0"/>
                <a:ea typeface="仿宋_GB2312" pitchFamily="49" charset="-122"/>
              </a:defRPr>
            </a:lvl2pPr>
            <a:lvl3pPr marL="1143000" indent="-228600">
              <a:defRPr sz="2800" b="1">
                <a:solidFill>
                  <a:schemeClr val="tx1"/>
                </a:solidFill>
                <a:latin typeface="Times New Roman" panose="02020603050405020304" pitchFamily="18" charset="0"/>
                <a:ea typeface="仿宋_GB2312" pitchFamily="49" charset="-122"/>
              </a:defRPr>
            </a:lvl3pPr>
            <a:lvl4pPr marL="1600200" indent="-228600">
              <a:defRPr sz="2800" b="1">
                <a:solidFill>
                  <a:schemeClr val="tx1"/>
                </a:solidFill>
                <a:latin typeface="Times New Roman" panose="02020603050405020304" pitchFamily="18" charset="0"/>
                <a:ea typeface="仿宋_GB2312" pitchFamily="49" charset="-122"/>
              </a:defRPr>
            </a:lvl4pPr>
            <a:lvl5pPr marL="2057400" indent="-228600">
              <a:defRPr sz="28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55415"/>
                                        </p:tgtEl>
                                        <p:attrNameLst>
                                          <p:attrName>style.visibility</p:attrName>
                                        </p:attrNameLst>
                                      </p:cBhvr>
                                      <p:to>
                                        <p:strVal val="visible"/>
                                      </p:to>
                                    </p:set>
                                    <p:anim calcmode="lin" valueType="num">
                                      <p:cBhvr additive="base">
                                        <p:cTn id="7" dur="500" fill="hold"/>
                                        <p:tgtEl>
                                          <p:spTgt spid="955415"/>
                                        </p:tgtEl>
                                        <p:attrNameLst>
                                          <p:attrName>ppt_x</p:attrName>
                                        </p:attrNameLst>
                                      </p:cBhvr>
                                      <p:tavLst>
                                        <p:tav tm="0">
                                          <p:val>
                                            <p:strVal val="#ppt_x"/>
                                          </p:val>
                                        </p:tav>
                                        <p:tav tm="100000">
                                          <p:val>
                                            <p:strVal val="#ppt_x"/>
                                          </p:val>
                                        </p:tav>
                                      </p:tavLst>
                                    </p:anim>
                                    <p:anim calcmode="lin" valueType="num">
                                      <p:cBhvr additive="base">
                                        <p:cTn id="8" dur="500" fill="hold"/>
                                        <p:tgtEl>
                                          <p:spTgt spid="9554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955397">
                                            <p:bg/>
                                          </p:spTgt>
                                        </p:tgtEl>
                                        <p:attrNameLst>
                                          <p:attrName>style.visibility</p:attrName>
                                        </p:attrNameLst>
                                      </p:cBhvr>
                                      <p:to>
                                        <p:strVal val="visible"/>
                                      </p:to>
                                    </p:set>
                                    <p:animEffect transition="in" filter="strips(downRight)">
                                      <p:cBhvr>
                                        <p:cTn id="13" dur="500"/>
                                        <p:tgtEl>
                                          <p:spTgt spid="955397">
                                            <p:bg/>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955397">
                                            <p:txEl>
                                              <p:pRg st="0" end="0"/>
                                            </p:txEl>
                                          </p:spTgt>
                                        </p:tgtEl>
                                        <p:attrNameLst>
                                          <p:attrName>style.visibility</p:attrName>
                                        </p:attrNameLst>
                                      </p:cBhvr>
                                      <p:to>
                                        <p:strVal val="visible"/>
                                      </p:to>
                                    </p:set>
                                    <p:animEffect transition="in" filter="strips(downRight)">
                                      <p:cBhvr>
                                        <p:cTn id="18" dur="500"/>
                                        <p:tgtEl>
                                          <p:spTgt spid="95539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955397">
                                            <p:txEl>
                                              <p:pRg st="1" end="1"/>
                                            </p:txEl>
                                          </p:spTgt>
                                        </p:tgtEl>
                                        <p:attrNameLst>
                                          <p:attrName>style.visibility</p:attrName>
                                        </p:attrNameLst>
                                      </p:cBhvr>
                                      <p:to>
                                        <p:strVal val="visible"/>
                                      </p:to>
                                    </p:set>
                                    <p:animEffect transition="in" filter="strips(downRight)">
                                      <p:cBhvr>
                                        <p:cTn id="23" dur="500"/>
                                        <p:tgtEl>
                                          <p:spTgt spid="955397">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955397">
                                            <p:txEl>
                                              <p:pRg st="2" end="2"/>
                                            </p:txEl>
                                          </p:spTgt>
                                        </p:tgtEl>
                                        <p:attrNameLst>
                                          <p:attrName>style.visibility</p:attrName>
                                        </p:attrNameLst>
                                      </p:cBhvr>
                                      <p:to>
                                        <p:strVal val="visible"/>
                                      </p:to>
                                    </p:set>
                                    <p:animEffect transition="in" filter="strips(downRight)">
                                      <p:cBhvr>
                                        <p:cTn id="28" dur="500"/>
                                        <p:tgtEl>
                                          <p:spTgt spid="955397">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955397">
                                            <p:txEl>
                                              <p:pRg st="3" end="3"/>
                                            </p:txEl>
                                          </p:spTgt>
                                        </p:tgtEl>
                                        <p:attrNameLst>
                                          <p:attrName>style.visibility</p:attrName>
                                        </p:attrNameLst>
                                      </p:cBhvr>
                                      <p:to>
                                        <p:strVal val="visible"/>
                                      </p:to>
                                    </p:set>
                                    <p:animEffect transition="in" filter="strips(downRight)">
                                      <p:cBhvr>
                                        <p:cTn id="33" dur="500"/>
                                        <p:tgtEl>
                                          <p:spTgt spid="95539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5397" grpId="0" build="p" animBg="1"/>
      <p:bldP spid="955415"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2492375"/>
            <a:ext cx="9144000" cy="3889375"/>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21" name="Line 26"/>
          <p:cNvSpPr>
            <a:spLocks noChangeShapeType="1"/>
          </p:cNvSpPr>
          <p:nvPr/>
        </p:nvSpPr>
        <p:spPr bwMode="auto">
          <a:xfrm>
            <a:off x="1149350" y="4546600"/>
            <a:ext cx="1406525" cy="414338"/>
          </a:xfrm>
          <a:prstGeom prst="line">
            <a:avLst/>
          </a:prstGeom>
          <a:noFill/>
          <a:ln w="57150">
            <a:solidFill>
              <a:srgbClr val="FF0000"/>
            </a:solidFill>
            <a:round/>
            <a:head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23" name="Line 28"/>
          <p:cNvSpPr>
            <a:spLocks noChangeShapeType="1"/>
          </p:cNvSpPr>
          <p:nvPr/>
        </p:nvSpPr>
        <p:spPr bwMode="auto">
          <a:xfrm>
            <a:off x="938213" y="4745038"/>
            <a:ext cx="290513" cy="363538"/>
          </a:xfrm>
          <a:prstGeom prst="line">
            <a:avLst/>
          </a:prstGeom>
          <a:noFill/>
          <a:ln w="57150">
            <a:solidFill>
              <a:srgbClr val="FF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13" name="Line 18"/>
          <p:cNvSpPr>
            <a:spLocks noChangeShapeType="1"/>
          </p:cNvSpPr>
          <p:nvPr/>
        </p:nvSpPr>
        <p:spPr bwMode="auto">
          <a:xfrm flipH="1">
            <a:off x="912813" y="3862388"/>
            <a:ext cx="312738" cy="379413"/>
          </a:xfrm>
          <a:prstGeom prst="line">
            <a:avLst/>
          </a:prstGeom>
          <a:noFill/>
          <a:ln w="57150">
            <a:solidFill>
              <a:srgbClr val="FF0000"/>
            </a:solidFill>
            <a:round/>
            <a:head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12" name="Line 17"/>
          <p:cNvSpPr>
            <a:spLocks noChangeShapeType="1"/>
          </p:cNvSpPr>
          <p:nvPr/>
        </p:nvSpPr>
        <p:spPr bwMode="auto">
          <a:xfrm>
            <a:off x="1544638" y="3600450"/>
            <a:ext cx="1293813" cy="20638"/>
          </a:xfrm>
          <a:prstGeom prst="line">
            <a:avLst/>
          </a:prstGeom>
          <a:noFill/>
          <a:ln w="57150">
            <a:solidFill>
              <a:srgbClr val="FF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14" name="Line 19"/>
          <p:cNvSpPr>
            <a:spLocks noChangeShapeType="1"/>
          </p:cNvSpPr>
          <p:nvPr/>
        </p:nvSpPr>
        <p:spPr bwMode="auto">
          <a:xfrm flipV="1">
            <a:off x="1544638" y="5202238"/>
            <a:ext cx="1011238" cy="46038"/>
          </a:xfrm>
          <a:prstGeom prst="line">
            <a:avLst/>
          </a:prstGeom>
          <a:noFill/>
          <a:ln w="57150">
            <a:solidFill>
              <a:srgbClr val="FF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15" name="Line 20"/>
          <p:cNvSpPr>
            <a:spLocks noChangeShapeType="1"/>
          </p:cNvSpPr>
          <p:nvPr/>
        </p:nvSpPr>
        <p:spPr bwMode="auto">
          <a:xfrm>
            <a:off x="1590675" y="3760788"/>
            <a:ext cx="1787525" cy="446088"/>
          </a:xfrm>
          <a:prstGeom prst="line">
            <a:avLst/>
          </a:prstGeom>
          <a:noFill/>
          <a:ln w="57150">
            <a:solidFill>
              <a:srgbClr val="FF0000"/>
            </a:solidFill>
            <a:round/>
            <a:head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19" name="Line 24"/>
          <p:cNvSpPr>
            <a:spLocks noChangeShapeType="1"/>
          </p:cNvSpPr>
          <p:nvPr/>
        </p:nvSpPr>
        <p:spPr bwMode="auto">
          <a:xfrm flipV="1">
            <a:off x="2982913" y="4546600"/>
            <a:ext cx="552450" cy="473075"/>
          </a:xfrm>
          <a:prstGeom prst="line">
            <a:avLst/>
          </a:prstGeom>
          <a:noFill/>
          <a:ln w="57150">
            <a:solidFill>
              <a:srgbClr val="FF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20" name="Line 25"/>
          <p:cNvSpPr>
            <a:spLocks noChangeShapeType="1"/>
          </p:cNvSpPr>
          <p:nvPr/>
        </p:nvSpPr>
        <p:spPr bwMode="auto">
          <a:xfrm flipV="1">
            <a:off x="1071563" y="4378325"/>
            <a:ext cx="2306638" cy="0"/>
          </a:xfrm>
          <a:prstGeom prst="line">
            <a:avLst/>
          </a:prstGeom>
          <a:noFill/>
          <a:ln w="57150">
            <a:solidFill>
              <a:srgbClr val="FF0000"/>
            </a:solidFill>
            <a:round/>
            <a:head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22" name="Line 27"/>
          <p:cNvSpPr>
            <a:spLocks noChangeShapeType="1"/>
          </p:cNvSpPr>
          <p:nvPr/>
        </p:nvSpPr>
        <p:spPr bwMode="auto">
          <a:xfrm>
            <a:off x="1477963" y="3897313"/>
            <a:ext cx="1169988" cy="987425"/>
          </a:xfrm>
          <a:prstGeom prst="line">
            <a:avLst/>
          </a:prstGeom>
          <a:noFill/>
          <a:ln w="57150">
            <a:solidFill>
              <a:srgbClr val="FF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24" name="Line 29"/>
          <p:cNvSpPr>
            <a:spLocks noChangeShapeType="1"/>
          </p:cNvSpPr>
          <p:nvPr/>
        </p:nvSpPr>
        <p:spPr bwMode="auto">
          <a:xfrm>
            <a:off x="3267075" y="3871913"/>
            <a:ext cx="249238" cy="269875"/>
          </a:xfrm>
          <a:prstGeom prst="line">
            <a:avLst/>
          </a:prstGeom>
          <a:noFill/>
          <a:ln w="57150">
            <a:solidFill>
              <a:srgbClr val="FF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33" name="Text Box 38"/>
          <p:cNvSpPr txBox="1">
            <a:spLocks noChangeArrowheads="1"/>
          </p:cNvSpPr>
          <p:nvPr/>
        </p:nvSpPr>
        <p:spPr bwMode="auto">
          <a:xfrm>
            <a:off x="644525" y="4652963"/>
            <a:ext cx="473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1</a:t>
            </a:r>
          </a:p>
        </p:txBody>
      </p:sp>
      <p:sp>
        <p:nvSpPr>
          <p:cNvPr id="25634" name="Text Box 39"/>
          <p:cNvSpPr txBox="1">
            <a:spLocks noChangeArrowheads="1"/>
          </p:cNvSpPr>
          <p:nvPr/>
        </p:nvSpPr>
        <p:spPr bwMode="auto">
          <a:xfrm>
            <a:off x="676275" y="3829050"/>
            <a:ext cx="473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3</a:t>
            </a:r>
          </a:p>
        </p:txBody>
      </p:sp>
      <p:sp>
        <p:nvSpPr>
          <p:cNvPr id="956459" name="AutoShape 43"/>
          <p:cNvSpPr/>
          <p:nvPr/>
        </p:nvSpPr>
        <p:spPr bwMode="auto">
          <a:xfrm>
            <a:off x="8248968" y="3462338"/>
            <a:ext cx="152400" cy="2101850"/>
          </a:xfrm>
          <a:prstGeom prst="rightBracket">
            <a:avLst>
              <a:gd name="adj" fmla="val 120833"/>
            </a:avLst>
          </a:prstGeom>
          <a:noFill/>
          <a:ln w="38100">
            <a:solidFill>
              <a:srgbClr val="6C4C8F"/>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56422" name="Text Box 6"/>
          <p:cNvSpPr txBox="1">
            <a:spLocks noChangeArrowheads="1"/>
          </p:cNvSpPr>
          <p:nvPr/>
        </p:nvSpPr>
        <p:spPr bwMode="auto">
          <a:xfrm>
            <a:off x="487363" y="1500188"/>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定义为：</a:t>
            </a:r>
          </a:p>
        </p:txBody>
      </p:sp>
      <p:grpSp>
        <p:nvGrpSpPr>
          <p:cNvPr id="2" name="Group 7"/>
          <p:cNvGrpSpPr/>
          <p:nvPr/>
        </p:nvGrpSpPr>
        <p:grpSpPr>
          <a:xfrm>
            <a:off x="1858963" y="1271588"/>
            <a:ext cx="7010400" cy="838200"/>
            <a:chOff x="1104" y="480"/>
            <a:chExt cx="4416" cy="528"/>
          </a:xfrm>
        </p:grpSpPr>
        <p:sp>
          <p:nvSpPr>
            <p:cNvPr id="25604" name="AutoShape 8"/>
            <p:cNvSpPr/>
            <p:nvPr/>
          </p:nvSpPr>
          <p:spPr bwMode="auto">
            <a:xfrm>
              <a:off x="2496" y="528"/>
              <a:ext cx="48" cy="480"/>
            </a:xfrm>
            <a:prstGeom prst="leftBrace">
              <a:avLst>
                <a:gd name="adj1" fmla="val 83241"/>
                <a:gd name="adj2" fmla="val 50000"/>
              </a:avLst>
            </a:prstGeom>
            <a:noFill/>
            <a:ln w="222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05" name="Rectangle 9"/>
            <p:cNvSpPr>
              <a:spLocks noChangeArrowheads="1"/>
            </p:cNvSpPr>
            <p:nvPr/>
          </p:nvSpPr>
          <p:spPr bwMode="auto">
            <a:xfrm>
              <a:off x="1104" y="624"/>
              <a:ext cx="13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err="1">
                  <a:ln w="22225">
                    <a:solidFill>
                      <a:schemeClr val="accent2"/>
                    </a:solidFill>
                    <a:prstDash val="solid"/>
                  </a:ln>
                  <a:solidFill>
                    <a:schemeClr val="accent2">
                      <a:lumMod val="40000"/>
                      <a:lumOff val="60000"/>
                    </a:schemeClr>
                  </a:solidFill>
                  <a:effectLst/>
                  <a:uLnTx/>
                  <a:uFillTx/>
                  <a:latin typeface="+mn-lt"/>
                  <a:ea typeface="+mn-ea"/>
                  <a:cs typeface="+mn-ea"/>
                  <a:sym typeface="+mn-lt"/>
                </a:rPr>
                <a:t>A.</a:t>
              </a:r>
              <a:r>
                <a:rPr kumimoji="0" lang="en-US" altLang="zh-CN" sz="2400" b="0" i="1" u="none" strike="noStrike" kern="1200" cap="none" spc="0" normalizeH="0" baseline="0" noProof="0" dirty="0" err="1">
                  <a:ln w="22225">
                    <a:solidFill>
                      <a:schemeClr val="accent2"/>
                    </a:solidFill>
                    <a:prstDash val="solid"/>
                  </a:ln>
                  <a:solidFill>
                    <a:schemeClr val="accent2">
                      <a:lumMod val="40000"/>
                      <a:lumOff val="60000"/>
                    </a:schemeClr>
                  </a:solidFill>
                  <a:effectLst/>
                  <a:uLnTx/>
                  <a:uFillTx/>
                  <a:latin typeface="+mn-lt"/>
                  <a:ea typeface="+mn-ea"/>
                  <a:cs typeface="+mn-ea"/>
                  <a:sym typeface="+mn-lt"/>
                </a:rPr>
                <a:t>Edge</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i</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 j ]=</a:t>
              </a:r>
            </a:p>
          </p:txBody>
        </p:sp>
        <p:sp>
          <p:nvSpPr>
            <p:cNvPr id="25606" name="Rectangle 10"/>
            <p:cNvSpPr>
              <a:spLocks noChangeArrowheads="1"/>
            </p:cNvSpPr>
            <p:nvPr/>
          </p:nvSpPr>
          <p:spPr bwMode="auto">
            <a:xfrm>
              <a:off x="2688" y="480"/>
              <a:ext cx="28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2"/>
                  </a:solidFill>
                  <a:effectLst/>
                  <a:uLnTx/>
                  <a:uFillTx/>
                  <a:latin typeface="+mn-lt"/>
                  <a:ea typeface="+mn-ea"/>
                  <a:cs typeface="+mn-ea"/>
                  <a:sym typeface="+mn-lt"/>
                </a:rPr>
                <a:t>W</a:t>
              </a:r>
              <a:r>
                <a:rPr kumimoji="0" lang="en-US" altLang="zh-CN" sz="2400" b="0" i="0" u="none" strike="noStrike" kern="1200" cap="none" spc="0" normalizeH="0" baseline="-25000" noProof="0">
                  <a:ln>
                    <a:noFill/>
                  </a:ln>
                  <a:solidFill>
                    <a:schemeClr val="tx2"/>
                  </a:solidFill>
                  <a:effectLst/>
                  <a:uLnTx/>
                  <a:uFillTx/>
                  <a:latin typeface="+mn-lt"/>
                  <a:ea typeface="+mn-ea"/>
                  <a:cs typeface="+mn-ea"/>
                  <a:sym typeface="+mn-lt"/>
                </a:rPr>
                <a:t>ij</a:t>
              </a:r>
              <a:r>
                <a:rPr kumimoji="0" lang="en-US" altLang="zh-CN" sz="2400" b="0" i="0" u="none" strike="noStrike" kern="1200" cap="none" spc="0" normalizeH="0" baseline="0" noProof="0">
                  <a:ln>
                    <a:noFill/>
                  </a:ln>
                  <a:solidFill>
                    <a:schemeClr val="tx2"/>
                  </a:solidFill>
                  <a:effectLst/>
                  <a:uLnTx/>
                  <a:uFillTx/>
                  <a:latin typeface="+mn-lt"/>
                  <a:ea typeface="+mn-ea"/>
                  <a:cs typeface="+mn-ea"/>
                  <a:sym typeface="+mn-lt"/>
                </a:rPr>
                <a:t> </a:t>
              </a: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   &lt;vi, vj&gt; </a:t>
              </a: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或（</a:t>
              </a: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vi, vj</a:t>
              </a: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VR</a:t>
              </a:r>
            </a:p>
          </p:txBody>
        </p:sp>
        <p:sp>
          <p:nvSpPr>
            <p:cNvPr id="25607" name="Rectangle 11"/>
            <p:cNvSpPr>
              <a:spLocks noChangeArrowheads="1"/>
            </p:cNvSpPr>
            <p:nvPr/>
          </p:nvSpPr>
          <p:spPr bwMode="auto">
            <a:xfrm>
              <a:off x="2736" y="720"/>
              <a:ext cx="16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2"/>
                  </a:solidFill>
                  <a:effectLst/>
                  <a:uLnTx/>
                  <a:uFillTx/>
                  <a:latin typeface="+mn-lt"/>
                  <a:ea typeface="+mn-ea"/>
                  <a:cs typeface="+mn-ea"/>
                  <a:sym typeface="+mn-lt"/>
                </a:rPr>
                <a:t>∞ </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无边（弧）</a:t>
              </a:r>
            </a:p>
          </p:txBody>
        </p:sp>
      </p:grpSp>
      <p:sp>
        <p:nvSpPr>
          <p:cNvPr id="25608" name="Oval 13"/>
          <p:cNvSpPr>
            <a:spLocks noChangeArrowheads="1"/>
          </p:cNvSpPr>
          <p:nvPr/>
        </p:nvSpPr>
        <p:spPr bwMode="auto">
          <a:xfrm>
            <a:off x="1117600" y="3463925"/>
            <a:ext cx="473075" cy="454025"/>
          </a:xfrm>
          <a:prstGeom prst="ellipse">
            <a:avLst/>
          </a:prstGeom>
          <a:solidFill>
            <a:srgbClr val="6C4C8F"/>
          </a:solidFill>
          <a:ln w="38100">
            <a:solidFill>
              <a:srgbClr val="6C4C8F"/>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bg1"/>
                </a:solidFill>
                <a:effectLst/>
                <a:uLnTx/>
                <a:uFillTx/>
                <a:latin typeface="+mn-lt"/>
                <a:ea typeface="+mn-ea"/>
                <a:cs typeface="+mn-ea"/>
                <a:sym typeface="+mn-lt"/>
              </a:rPr>
              <a:t>v1</a:t>
            </a:r>
          </a:p>
        </p:txBody>
      </p:sp>
      <p:sp>
        <p:nvSpPr>
          <p:cNvPr id="25609" name="Oval 14"/>
          <p:cNvSpPr>
            <a:spLocks noChangeArrowheads="1"/>
          </p:cNvSpPr>
          <p:nvPr/>
        </p:nvSpPr>
        <p:spPr bwMode="auto">
          <a:xfrm>
            <a:off x="2871788" y="3463925"/>
            <a:ext cx="473075" cy="454025"/>
          </a:xfrm>
          <a:prstGeom prst="ellipse">
            <a:avLst/>
          </a:prstGeom>
          <a:solidFill>
            <a:srgbClr val="6C4C8F"/>
          </a:solidFill>
          <a:ln w="38100">
            <a:solidFill>
              <a:srgbClr val="6C4C8F"/>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bg1"/>
                </a:solidFill>
                <a:effectLst/>
                <a:uLnTx/>
                <a:uFillTx/>
                <a:latin typeface="+mn-lt"/>
                <a:ea typeface="+mn-ea"/>
                <a:cs typeface="+mn-ea"/>
                <a:sym typeface="+mn-lt"/>
              </a:rPr>
              <a:t>v2</a:t>
            </a:r>
          </a:p>
        </p:txBody>
      </p:sp>
      <p:sp>
        <p:nvSpPr>
          <p:cNvPr id="25610" name="Oval 15"/>
          <p:cNvSpPr>
            <a:spLocks noChangeArrowheads="1"/>
          </p:cNvSpPr>
          <p:nvPr/>
        </p:nvSpPr>
        <p:spPr bwMode="auto">
          <a:xfrm>
            <a:off x="3424238" y="4103688"/>
            <a:ext cx="473075" cy="455613"/>
          </a:xfrm>
          <a:prstGeom prst="ellipse">
            <a:avLst/>
          </a:prstGeom>
          <a:solidFill>
            <a:srgbClr val="6C4C8F"/>
          </a:solidFill>
          <a:ln w="38100">
            <a:solidFill>
              <a:srgbClr val="6C4C8F"/>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bg1"/>
                </a:solidFill>
                <a:effectLst/>
                <a:uLnTx/>
                <a:uFillTx/>
                <a:latin typeface="+mn-lt"/>
                <a:ea typeface="+mn-ea"/>
                <a:cs typeface="+mn-ea"/>
                <a:sym typeface="+mn-lt"/>
              </a:rPr>
              <a:t>v3</a:t>
            </a:r>
          </a:p>
        </p:txBody>
      </p:sp>
      <p:sp>
        <p:nvSpPr>
          <p:cNvPr id="25611" name="Oval 16"/>
          <p:cNvSpPr>
            <a:spLocks noChangeArrowheads="1"/>
          </p:cNvSpPr>
          <p:nvPr/>
        </p:nvSpPr>
        <p:spPr bwMode="auto">
          <a:xfrm>
            <a:off x="2555875" y="4927600"/>
            <a:ext cx="473075" cy="455613"/>
          </a:xfrm>
          <a:prstGeom prst="ellipse">
            <a:avLst/>
          </a:prstGeom>
          <a:solidFill>
            <a:srgbClr val="6C4C8F"/>
          </a:solidFill>
          <a:ln w="38100">
            <a:solidFill>
              <a:srgbClr val="6C4C8F"/>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bg1"/>
                </a:solidFill>
                <a:effectLst/>
                <a:uLnTx/>
                <a:uFillTx/>
                <a:latin typeface="+mn-lt"/>
                <a:ea typeface="+mn-ea"/>
                <a:cs typeface="+mn-ea"/>
                <a:sym typeface="+mn-lt"/>
              </a:rPr>
              <a:t>v4</a:t>
            </a:r>
          </a:p>
        </p:txBody>
      </p:sp>
      <p:sp>
        <p:nvSpPr>
          <p:cNvPr id="25616" name="Text Box 21"/>
          <p:cNvSpPr txBox="1">
            <a:spLocks noChangeArrowheads="1"/>
          </p:cNvSpPr>
          <p:nvPr/>
        </p:nvSpPr>
        <p:spPr bwMode="auto">
          <a:xfrm>
            <a:off x="34925" y="38592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N</a:t>
            </a:r>
          </a:p>
        </p:txBody>
      </p:sp>
      <p:sp>
        <p:nvSpPr>
          <p:cNvPr id="25617" name="Oval 22"/>
          <p:cNvSpPr>
            <a:spLocks noChangeArrowheads="1"/>
          </p:cNvSpPr>
          <p:nvPr/>
        </p:nvSpPr>
        <p:spPr bwMode="auto">
          <a:xfrm>
            <a:off x="1195388" y="5019675"/>
            <a:ext cx="473075" cy="455613"/>
          </a:xfrm>
          <a:prstGeom prst="ellipse">
            <a:avLst/>
          </a:prstGeom>
          <a:solidFill>
            <a:srgbClr val="6C4C8F"/>
          </a:solidFill>
          <a:ln w="38100">
            <a:solidFill>
              <a:srgbClr val="6C4C8F"/>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bg1"/>
                </a:solidFill>
                <a:effectLst/>
                <a:uLnTx/>
                <a:uFillTx/>
                <a:latin typeface="+mn-lt"/>
                <a:ea typeface="+mn-ea"/>
                <a:cs typeface="+mn-ea"/>
                <a:sym typeface="+mn-lt"/>
              </a:rPr>
              <a:t>v5</a:t>
            </a:r>
          </a:p>
        </p:txBody>
      </p:sp>
      <p:sp>
        <p:nvSpPr>
          <p:cNvPr id="25618" name="Oval 23"/>
          <p:cNvSpPr>
            <a:spLocks noChangeArrowheads="1"/>
          </p:cNvSpPr>
          <p:nvPr/>
        </p:nvSpPr>
        <p:spPr bwMode="auto">
          <a:xfrm>
            <a:off x="644525" y="4241800"/>
            <a:ext cx="473075" cy="455613"/>
          </a:xfrm>
          <a:prstGeom prst="ellipse">
            <a:avLst/>
          </a:prstGeom>
          <a:solidFill>
            <a:srgbClr val="6C4C8F"/>
          </a:solidFill>
          <a:ln w="38100">
            <a:solidFill>
              <a:srgbClr val="6C4C8F"/>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bg1"/>
                </a:solidFill>
                <a:effectLst/>
                <a:uLnTx/>
                <a:uFillTx/>
                <a:latin typeface="+mn-lt"/>
                <a:ea typeface="+mn-ea"/>
                <a:cs typeface="+mn-ea"/>
                <a:sym typeface="+mn-lt"/>
              </a:rPr>
              <a:t>v6</a:t>
            </a:r>
          </a:p>
        </p:txBody>
      </p:sp>
      <p:sp>
        <p:nvSpPr>
          <p:cNvPr id="25625" name="Text Box 30"/>
          <p:cNvSpPr txBox="1">
            <a:spLocks noChangeArrowheads="1"/>
          </p:cNvSpPr>
          <p:nvPr/>
        </p:nvSpPr>
        <p:spPr bwMode="auto">
          <a:xfrm>
            <a:off x="2124075" y="3208338"/>
            <a:ext cx="473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FF3300"/>
                </a:solidFill>
                <a:effectLst/>
                <a:uLnTx/>
                <a:uFillTx/>
                <a:latin typeface="+mn-lt"/>
                <a:ea typeface="+mn-ea"/>
                <a:cs typeface="+mn-ea"/>
                <a:sym typeface="+mn-lt"/>
              </a:rPr>
              <a:t>5</a:t>
            </a:r>
          </a:p>
        </p:txBody>
      </p:sp>
      <p:sp>
        <p:nvSpPr>
          <p:cNvPr id="25626" name="Text Box 31"/>
          <p:cNvSpPr txBox="1">
            <a:spLocks noChangeArrowheads="1"/>
          </p:cNvSpPr>
          <p:nvPr/>
        </p:nvSpPr>
        <p:spPr bwMode="auto">
          <a:xfrm>
            <a:off x="3378200" y="3595688"/>
            <a:ext cx="473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4</a:t>
            </a:r>
          </a:p>
        </p:txBody>
      </p:sp>
      <p:sp>
        <p:nvSpPr>
          <p:cNvPr id="25627" name="Text Box 32"/>
          <p:cNvSpPr txBox="1">
            <a:spLocks noChangeArrowheads="1"/>
          </p:cNvSpPr>
          <p:nvPr/>
        </p:nvSpPr>
        <p:spPr bwMode="auto">
          <a:xfrm>
            <a:off x="2647950" y="3690938"/>
            <a:ext cx="473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8</a:t>
            </a:r>
          </a:p>
        </p:txBody>
      </p:sp>
      <p:sp>
        <p:nvSpPr>
          <p:cNvPr id="25628" name="Text Box 33"/>
          <p:cNvSpPr txBox="1">
            <a:spLocks noChangeArrowheads="1"/>
          </p:cNvSpPr>
          <p:nvPr/>
        </p:nvSpPr>
        <p:spPr bwMode="auto">
          <a:xfrm>
            <a:off x="2355850" y="3963988"/>
            <a:ext cx="473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FF3300"/>
                </a:solidFill>
                <a:effectLst/>
                <a:uLnTx/>
                <a:uFillTx/>
                <a:latin typeface="+mn-lt"/>
                <a:ea typeface="+mn-ea"/>
                <a:cs typeface="+mn-ea"/>
                <a:sym typeface="+mn-lt"/>
              </a:rPr>
              <a:t>9</a:t>
            </a:r>
          </a:p>
        </p:txBody>
      </p:sp>
      <p:sp>
        <p:nvSpPr>
          <p:cNvPr id="25629" name="Text Box 34"/>
          <p:cNvSpPr txBox="1">
            <a:spLocks noChangeArrowheads="1"/>
          </p:cNvSpPr>
          <p:nvPr/>
        </p:nvSpPr>
        <p:spPr bwMode="auto">
          <a:xfrm>
            <a:off x="1781175" y="3862388"/>
            <a:ext cx="473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FF3300"/>
                </a:solidFill>
                <a:effectLst/>
                <a:uLnTx/>
                <a:uFillTx/>
                <a:latin typeface="+mn-lt"/>
                <a:ea typeface="+mn-ea"/>
                <a:cs typeface="+mn-ea"/>
                <a:sym typeface="+mn-lt"/>
              </a:rPr>
              <a:t>7</a:t>
            </a:r>
          </a:p>
        </p:txBody>
      </p:sp>
      <p:sp>
        <p:nvSpPr>
          <p:cNvPr id="25630" name="Text Box 35"/>
          <p:cNvSpPr txBox="1">
            <a:spLocks noChangeArrowheads="1"/>
          </p:cNvSpPr>
          <p:nvPr/>
        </p:nvSpPr>
        <p:spPr bwMode="auto">
          <a:xfrm>
            <a:off x="3221038" y="4652963"/>
            <a:ext cx="473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5</a:t>
            </a:r>
          </a:p>
        </p:txBody>
      </p:sp>
      <p:sp>
        <p:nvSpPr>
          <p:cNvPr id="25631" name="Text Box 36"/>
          <p:cNvSpPr txBox="1">
            <a:spLocks noChangeArrowheads="1"/>
          </p:cNvSpPr>
          <p:nvPr/>
        </p:nvSpPr>
        <p:spPr bwMode="auto">
          <a:xfrm>
            <a:off x="2097088" y="5157788"/>
            <a:ext cx="473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FF3300"/>
                </a:solidFill>
                <a:effectLst/>
                <a:uLnTx/>
                <a:uFillTx/>
                <a:latin typeface="+mn-lt"/>
                <a:ea typeface="+mn-ea"/>
                <a:cs typeface="+mn-ea"/>
                <a:sym typeface="+mn-lt"/>
              </a:rPr>
              <a:t>5</a:t>
            </a:r>
          </a:p>
        </p:txBody>
      </p:sp>
      <p:sp>
        <p:nvSpPr>
          <p:cNvPr id="956457" name="Text Box 41"/>
          <p:cNvSpPr txBox="1">
            <a:spLocks noChangeArrowheads="1"/>
          </p:cNvSpPr>
          <p:nvPr/>
        </p:nvSpPr>
        <p:spPr bwMode="auto">
          <a:xfrm>
            <a:off x="4078288" y="3436938"/>
            <a:ext cx="180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hlink"/>
                </a:solidFill>
                <a:effectLst/>
                <a:uLnTx/>
                <a:uFillTx/>
                <a:latin typeface="+mn-lt"/>
                <a:ea typeface="+mn-ea"/>
                <a:cs typeface="+mn-ea"/>
                <a:sym typeface="+mn-lt"/>
              </a:rPr>
              <a:t>邻接矩阵：</a:t>
            </a:r>
          </a:p>
        </p:txBody>
      </p:sp>
      <p:sp>
        <p:nvSpPr>
          <p:cNvPr id="956458" name="AutoShape 42"/>
          <p:cNvSpPr/>
          <p:nvPr/>
        </p:nvSpPr>
        <p:spPr bwMode="auto">
          <a:xfrm>
            <a:off x="6049963" y="3462338"/>
            <a:ext cx="76200" cy="2101850"/>
          </a:xfrm>
          <a:prstGeom prst="leftBracket">
            <a:avLst>
              <a:gd name="adj" fmla="val 230035"/>
            </a:avLst>
          </a:prstGeom>
          <a:noFill/>
          <a:ln w="38100">
            <a:solidFill>
              <a:srgbClr val="6C4C8F"/>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56460" name="Rectangle 44"/>
          <p:cNvSpPr>
            <a:spLocks noChangeArrowheads="1"/>
          </p:cNvSpPr>
          <p:nvPr/>
        </p:nvSpPr>
        <p:spPr bwMode="auto">
          <a:xfrm>
            <a:off x="6202363" y="3538538"/>
            <a:ext cx="2667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a:t>
            </a:r>
            <a:r>
              <a:rPr kumimoji="0" lang="en-US" altLang="zh-CN" sz="2000" b="1" i="0" u="none" strike="noStrike" kern="1200" cap="none" spc="0" normalizeH="0" baseline="0" noProof="0">
                <a:ln>
                  <a:noFill/>
                </a:ln>
                <a:solidFill>
                  <a:srgbClr val="CDE5F3"/>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a:t>
            </a:r>
            <a:r>
              <a:rPr kumimoji="0" lang="en-US" altLang="zh-CN" sz="2000" b="1" i="0" u="none" strike="noStrike" kern="1200" cap="none" spc="0" normalizeH="0" baseline="-6000" noProof="0">
                <a:ln>
                  <a:noFill/>
                </a:ln>
                <a:solidFill>
                  <a:srgbClr val="C64BD3"/>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chemeClr val="accent1"/>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a:t>
            </a:r>
            <a:r>
              <a:rPr kumimoji="0" lang="en-US" altLang="zh-CN" sz="2000" b="1" i="0" u="none" strike="noStrike" kern="1200" cap="none" spc="0" normalizeH="0" baseline="0" noProof="0">
                <a:ln>
                  <a:noFill/>
                </a:ln>
                <a:solidFill>
                  <a:srgbClr val="CDE5F3"/>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a:t>
            </a:r>
            <a:r>
              <a:rPr kumimoji="0" lang="en-US" altLang="zh-CN" sz="2000" b="1" i="0" u="none" strike="noStrike" kern="1200" cap="none" spc="0" normalizeH="0" baseline="0" noProof="0">
                <a:ln>
                  <a:noFill/>
                </a:ln>
                <a:solidFill>
                  <a:srgbClr val="CDE5F3"/>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a:t>
            </a:r>
            <a:r>
              <a:rPr kumimoji="0" lang="en-US" altLang="zh-CN" sz="2000" b="1" i="0" u="none" strike="noStrike" kern="1200" cap="none" spc="0" normalizeH="0" baseline="-6000" noProof="0">
                <a:ln>
                  <a:noFill/>
                </a:ln>
                <a:solidFill>
                  <a:srgbClr val="C64BD3"/>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chemeClr val="accent1"/>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a:t>
            </a:r>
            <a:r>
              <a:rPr kumimoji="0" lang="en-US" altLang="zh-CN" sz="2000" b="1" i="0" u="none" strike="noStrike" kern="1200" cap="none" spc="0" normalizeH="0" baseline="0" noProof="0">
                <a:ln>
                  <a:noFill/>
                </a:ln>
                <a:solidFill>
                  <a:srgbClr val="CDE5F3"/>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a:t>
            </a:r>
            <a:r>
              <a:rPr kumimoji="0" lang="en-US" altLang="zh-CN" sz="2000" b="1" i="0" u="none" strike="noStrike" kern="1200" cap="none" spc="0" normalizeH="0" baseline="0" noProof="0">
                <a:ln>
                  <a:noFill/>
                </a:ln>
                <a:solidFill>
                  <a:srgbClr val="CDE5F3"/>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a:t>
            </a:r>
            <a:r>
              <a:rPr kumimoji="0" lang="en-US" altLang="zh-CN" sz="2000" b="1" i="0" u="none" strike="noStrike" kern="1200" cap="none" spc="0" normalizeH="0" baseline="-6000" noProof="0">
                <a:ln>
                  <a:noFill/>
                </a:ln>
                <a:solidFill>
                  <a:srgbClr val="C64BD3"/>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chemeClr val="accent1"/>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a:t>
            </a:r>
            <a:r>
              <a:rPr kumimoji="0" lang="en-US" altLang="zh-CN" sz="2000" b="1" i="0" u="none" strike="noStrike" kern="1200" cap="none" spc="0" normalizeH="0" baseline="0" noProof="0">
                <a:ln>
                  <a:noFill/>
                </a:ln>
                <a:solidFill>
                  <a:srgbClr val="CDE5F3"/>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400" b="1" i="0" u="none" strike="noStrike" kern="1200" cap="none" spc="0" normalizeH="0" baseline="0" noProof="0">
              <a:ln>
                <a:noFill/>
              </a:ln>
              <a:solidFill>
                <a:schemeClr val="accent1"/>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a:t>
            </a:r>
            <a:r>
              <a:rPr kumimoji="0" lang="en-US" altLang="zh-CN" sz="2000" b="1" i="0" u="none" strike="noStrike" kern="1200" cap="none" spc="0" normalizeH="0" baseline="0" noProof="0">
                <a:ln>
                  <a:noFill/>
                </a:ln>
                <a:solidFill>
                  <a:srgbClr val="CDE5F3"/>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a:t>
            </a:r>
            <a:r>
              <a:rPr kumimoji="0" lang="en-US" altLang="zh-CN" sz="2000" b="1" i="0" u="none" strike="noStrike" kern="1200" cap="none" spc="0" normalizeH="0" baseline="-6000" noProof="0">
                <a:ln>
                  <a:noFill/>
                </a:ln>
                <a:solidFill>
                  <a:srgbClr val="C64BD3"/>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chemeClr val="accent1"/>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a:t>
            </a:r>
            <a:r>
              <a:rPr kumimoji="0" lang="en-US" altLang="zh-CN" sz="2000" b="1" i="0" u="none" strike="noStrike" kern="1200" cap="none" spc="0" normalizeH="0" baseline="0" noProof="0">
                <a:ln>
                  <a:noFill/>
                </a:ln>
                <a:solidFill>
                  <a:srgbClr val="CDE5F3"/>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400" b="1" i="0" u="none" strike="noStrike" kern="1200" cap="none" spc="0" normalizeH="0" baseline="0" noProof="0">
              <a:ln>
                <a:noFill/>
              </a:ln>
              <a:solidFill>
                <a:schemeClr val="accent1"/>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a:t>
            </a:r>
            <a:r>
              <a:rPr kumimoji="0" lang="en-US" altLang="zh-CN" sz="2000" b="1" i="0" u="none" strike="noStrike" kern="1200" cap="none" spc="0" normalizeH="0" baseline="0" noProof="0">
                <a:ln>
                  <a:noFill/>
                </a:ln>
                <a:solidFill>
                  <a:srgbClr val="CDE5F3"/>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a:t>
            </a:r>
            <a:r>
              <a:rPr kumimoji="0" lang="en-US" altLang="zh-CN" sz="2000" b="1" i="0" u="none" strike="noStrike" kern="1200" cap="none" spc="0" normalizeH="0" baseline="-6000" noProof="0">
                <a:ln>
                  <a:noFill/>
                </a:ln>
                <a:solidFill>
                  <a:srgbClr val="C64BD3"/>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chemeClr val="accent1"/>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a:t>
            </a:r>
            <a:r>
              <a:rPr kumimoji="0" lang="en-US" altLang="zh-CN" sz="2000" b="1" i="0" u="none" strike="noStrike" kern="1200" cap="none" spc="0" normalizeH="0" baseline="0" noProof="0">
                <a:ln>
                  <a:noFill/>
                </a:ln>
                <a:solidFill>
                  <a:srgbClr val="CDE5F3"/>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a:t>
            </a:r>
            <a:r>
              <a:rPr kumimoji="0" lang="en-US" altLang="zh-CN" sz="2000" b="1" i="0" u="none" strike="noStrike" kern="1200" cap="none" spc="0" normalizeH="0" baseline="0" noProof="0">
                <a:ln>
                  <a:noFill/>
                </a:ln>
                <a:solidFill>
                  <a:srgbClr val="CDE5F3"/>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a:t>
            </a:r>
            <a:r>
              <a:rPr kumimoji="0" lang="en-US" altLang="zh-CN" sz="2000" b="1" i="0" u="none" strike="noStrike" kern="1200" cap="none" spc="0" normalizeH="0" baseline="-6000" noProof="0">
                <a:ln>
                  <a:noFill/>
                </a:ln>
                <a:solidFill>
                  <a:srgbClr val="C64BD3"/>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chemeClr val="accent1"/>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a:t>
            </a:r>
            <a:r>
              <a:rPr kumimoji="0" lang="en-US" altLang="zh-CN" sz="2000" b="1" i="0" u="none" strike="noStrike" kern="1200" cap="none" spc="0" normalizeH="0" baseline="0" noProof="0">
                <a:ln>
                  <a:noFill/>
                </a:ln>
                <a:solidFill>
                  <a:srgbClr val="CDE5F3"/>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a:t>
            </a:r>
          </a:p>
        </p:txBody>
      </p:sp>
      <p:sp>
        <p:nvSpPr>
          <p:cNvPr id="956461" name="Text Box 45"/>
          <p:cNvSpPr txBox="1">
            <a:spLocks noChangeArrowheads="1"/>
          </p:cNvSpPr>
          <p:nvPr/>
        </p:nvSpPr>
        <p:spPr bwMode="auto">
          <a:xfrm>
            <a:off x="4325938" y="3957638"/>
            <a:ext cx="160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err="1">
                <a:ln>
                  <a:noFill/>
                </a:ln>
                <a:solidFill>
                  <a:schemeClr val="tx1"/>
                </a:solidFill>
                <a:effectLst/>
                <a:uLnTx/>
                <a:uFillTx/>
                <a:latin typeface="+mn-lt"/>
                <a:ea typeface="+mn-ea"/>
                <a:cs typeface="+mn-ea"/>
                <a:sym typeface="+mn-lt"/>
              </a:rPr>
              <a:t>N</a:t>
            </a:r>
            <a:r>
              <a:rPr kumimoji="0" lang="en-US" altLang="zh-CN" sz="2800" b="1" i="1" u="none" strike="noStrike" kern="1200" cap="none" spc="0" normalizeH="0" baseline="0" noProof="0" dirty="0" err="1">
                <a:ln>
                  <a:noFill/>
                </a:ln>
                <a:solidFill>
                  <a:schemeClr val="tx1"/>
                </a:solidFill>
                <a:effectLst/>
                <a:uLnTx/>
                <a:uFillTx/>
                <a:latin typeface="+mn-lt"/>
                <a:ea typeface="+mn-ea"/>
                <a:cs typeface="+mn-ea"/>
                <a:sym typeface="+mn-lt"/>
              </a:rPr>
              <a:t>.Edge</a:t>
            </a:r>
            <a:r>
              <a:rPr kumimoji="0" lang="en-US" altLang="zh-CN" sz="2800" b="1" i="1" u="none" strike="noStrike" kern="1200" cap="none" spc="0" normalizeH="0" baseline="0" noProof="0" dirty="0">
                <a:ln>
                  <a:noFill/>
                </a:ln>
                <a:solidFill>
                  <a:schemeClr val="tx1"/>
                </a:solidFill>
                <a:effectLst/>
                <a:uLnTx/>
                <a:uFillTx/>
                <a:latin typeface="+mn-lt"/>
                <a:ea typeface="+mn-ea"/>
                <a:cs typeface="+mn-ea"/>
                <a:sym typeface="+mn-lt"/>
              </a:rPr>
              <a:t> =</a:t>
            </a:r>
          </a:p>
        </p:txBody>
      </p:sp>
      <p:sp>
        <p:nvSpPr>
          <p:cNvPr id="956462" name="Rectangle 46"/>
          <p:cNvSpPr>
            <a:spLocks noChangeArrowheads="1"/>
          </p:cNvSpPr>
          <p:nvPr/>
        </p:nvSpPr>
        <p:spPr bwMode="auto">
          <a:xfrm>
            <a:off x="5906453" y="3005138"/>
            <a:ext cx="26670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FF3300"/>
                </a:solidFill>
                <a:effectLst/>
                <a:uLnTx/>
                <a:uFillTx/>
                <a:latin typeface="+mn-lt"/>
                <a:ea typeface="+mn-ea"/>
                <a:cs typeface="+mn-ea"/>
                <a:sym typeface="+mn-lt"/>
              </a:rPr>
              <a:t>( </a:t>
            </a:r>
            <a:r>
              <a:rPr kumimoji="0" lang="en-US" altLang="zh-CN" sz="1800" b="1" i="0" u="none" strike="noStrike" kern="1200" cap="none" spc="0" normalizeH="0" baseline="0" noProof="0">
                <a:ln>
                  <a:noFill/>
                </a:ln>
                <a:solidFill>
                  <a:srgbClr val="FF3300"/>
                </a:solidFill>
                <a:effectLst/>
                <a:uLnTx/>
                <a:uFillTx/>
                <a:latin typeface="+mn-lt"/>
                <a:ea typeface="+mn-ea"/>
                <a:cs typeface="+mn-ea"/>
                <a:sym typeface="+mn-lt"/>
              </a:rPr>
              <a:t>  v1  v2</a:t>
            </a:r>
            <a:r>
              <a:rPr kumimoji="0" lang="en-US" altLang="zh-CN" sz="1800" b="1" i="0" u="none" strike="noStrike" kern="1200" cap="none" spc="0" normalizeH="0" baseline="-6000" noProof="0">
                <a:ln>
                  <a:noFill/>
                </a:ln>
                <a:solidFill>
                  <a:srgbClr val="FF3300"/>
                </a:solidFill>
                <a:effectLst/>
                <a:uLnTx/>
                <a:uFillTx/>
                <a:latin typeface="+mn-lt"/>
                <a:ea typeface="+mn-ea"/>
                <a:cs typeface="+mn-ea"/>
                <a:sym typeface="+mn-lt"/>
              </a:rPr>
              <a:t>    </a:t>
            </a:r>
            <a:r>
              <a:rPr kumimoji="0" lang="en-US" altLang="zh-CN" sz="1800" b="1" i="0" u="none" strike="noStrike" kern="1200" cap="none" spc="0" normalizeH="0" baseline="0" noProof="0">
                <a:ln>
                  <a:noFill/>
                </a:ln>
                <a:solidFill>
                  <a:srgbClr val="FF3300"/>
                </a:solidFill>
                <a:effectLst/>
                <a:uLnTx/>
                <a:uFillTx/>
                <a:latin typeface="+mn-lt"/>
                <a:ea typeface="+mn-ea"/>
                <a:cs typeface="+mn-ea"/>
                <a:sym typeface="+mn-lt"/>
              </a:rPr>
              <a:t>v3  v4  v5  v6</a:t>
            </a:r>
            <a:r>
              <a:rPr kumimoji="0" lang="en-US" altLang="zh-CN" sz="2000" b="1" i="0" u="none" strike="noStrike" kern="1200" cap="none" spc="0" normalizeH="0" baseline="0" noProof="0">
                <a:ln>
                  <a:noFill/>
                </a:ln>
                <a:solidFill>
                  <a:srgbClr val="99FF33"/>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rgbClr val="FF3300"/>
                </a:solidFill>
                <a:effectLst/>
                <a:uLnTx/>
                <a:uFillTx/>
                <a:latin typeface="+mn-lt"/>
                <a:ea typeface="+mn-ea"/>
                <a:cs typeface="+mn-ea"/>
                <a:sym typeface="+mn-lt"/>
              </a:rPr>
              <a:t>)</a:t>
            </a:r>
          </a:p>
        </p:txBody>
      </p:sp>
      <p:sp>
        <p:nvSpPr>
          <p:cNvPr id="956466" name="Rectangle 50"/>
          <p:cNvSpPr>
            <a:spLocks noChangeArrowheads="1"/>
          </p:cNvSpPr>
          <p:nvPr/>
        </p:nvSpPr>
        <p:spPr bwMode="auto">
          <a:xfrm>
            <a:off x="4373563" y="3005138"/>
            <a:ext cx="163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a:ln>
                  <a:noFill/>
                </a:ln>
                <a:solidFill>
                  <a:schemeClr val="hlink"/>
                </a:solidFill>
                <a:effectLst/>
                <a:uLnTx/>
                <a:uFillTx/>
                <a:latin typeface="+mn-lt"/>
                <a:ea typeface="+mn-ea"/>
                <a:cs typeface="+mn-ea"/>
                <a:sym typeface="+mn-lt"/>
              </a:rPr>
              <a:t>顶点表：</a:t>
            </a:r>
          </a:p>
        </p:txBody>
      </p:sp>
      <p:sp>
        <p:nvSpPr>
          <p:cNvPr id="956467" name="Rectangle 51"/>
          <p:cNvSpPr>
            <a:spLocks noChangeArrowheads="1"/>
          </p:cNvSpPr>
          <p:nvPr/>
        </p:nvSpPr>
        <p:spPr bwMode="auto">
          <a:xfrm>
            <a:off x="5926138" y="3522663"/>
            <a:ext cx="28194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rgbClr val="CDE5F3"/>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chemeClr val="hlink"/>
                </a:solidFill>
                <a:effectLst/>
                <a:uLnTx/>
                <a:uFillTx/>
                <a:latin typeface="+mn-lt"/>
                <a:ea typeface="+mn-ea"/>
                <a:cs typeface="+mn-ea"/>
                <a:sym typeface="+mn-lt"/>
              </a:rPr>
              <a:t>5</a:t>
            </a:r>
            <a:r>
              <a:rPr kumimoji="0" lang="en-US" altLang="zh-CN" sz="2000" b="1" i="0" u="none" strike="noStrike" kern="1200" cap="none" spc="0" normalizeH="0" baseline="-6000" noProof="0">
                <a:ln>
                  <a:noFill/>
                </a:ln>
                <a:solidFill>
                  <a:srgbClr val="C64BD3"/>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rgbClr val="CDE5F3"/>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chemeClr val="hlink"/>
                </a:solidFill>
                <a:effectLst/>
                <a:uLnTx/>
                <a:uFillTx/>
                <a:latin typeface="+mn-lt"/>
                <a:ea typeface="+mn-ea"/>
                <a:cs typeface="+mn-ea"/>
                <a:sym typeface="+mn-lt"/>
              </a:rPr>
              <a:t>7</a:t>
            </a:r>
            <a:r>
              <a:rPr kumimoji="0" lang="en-US" altLang="zh-CN" sz="2000" b="1" i="0" u="none" strike="noStrike" kern="1200" cap="none" spc="0" normalizeH="0" baseline="0" noProof="0">
                <a:ln>
                  <a:noFill/>
                </a:ln>
                <a:solidFill>
                  <a:schemeClr val="accent1"/>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       </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rgbClr val="CDE5F3"/>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chemeClr val="accent1"/>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chemeClr val="hlink"/>
                </a:solidFill>
                <a:effectLst/>
                <a:uLnTx/>
                <a:uFillTx/>
                <a:latin typeface="+mn-lt"/>
                <a:ea typeface="+mn-ea"/>
                <a:cs typeface="+mn-ea"/>
                <a:sym typeface="+mn-lt"/>
              </a:rPr>
              <a:t>4</a:t>
            </a:r>
            <a:r>
              <a:rPr kumimoji="0" lang="en-US" altLang="zh-CN" sz="2000" b="1" i="0" u="none" strike="noStrike" kern="1200" cap="none" spc="0" normalizeH="0" baseline="-6000" noProof="0">
                <a:ln>
                  <a:noFill/>
                </a:ln>
                <a:solidFill>
                  <a:srgbClr val="C64BD3"/>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 </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accent1"/>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chemeClr val="hlink"/>
                </a:solidFill>
                <a:effectLst/>
                <a:uLnTx/>
                <a:uFillTx/>
                <a:latin typeface="+mn-lt"/>
                <a:ea typeface="+mn-ea"/>
                <a:cs typeface="+mn-ea"/>
                <a:sym typeface="+mn-lt"/>
              </a:rPr>
              <a:t>8</a:t>
            </a:r>
            <a:r>
              <a:rPr kumimoji="0" lang="en-US" altLang="zh-CN" sz="2000" b="1" i="0" u="none" strike="noStrike" kern="1200" cap="none" spc="0" normalizeH="0" baseline="0" noProof="0">
                <a:ln>
                  <a:noFill/>
                </a:ln>
                <a:solidFill>
                  <a:srgbClr val="CDE5F3"/>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rgbClr val="CDE5F3"/>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chemeClr val="hlink"/>
                </a:solidFill>
                <a:effectLst/>
                <a:uLnTx/>
                <a:uFillTx/>
                <a:latin typeface="+mn-lt"/>
                <a:ea typeface="+mn-ea"/>
                <a:cs typeface="+mn-ea"/>
                <a:sym typeface="+mn-lt"/>
              </a:rPr>
              <a:t>9</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6000" noProof="0">
                <a:ln>
                  <a:noFill/>
                </a:ln>
                <a:solidFill>
                  <a:srgbClr val="C64BD3"/>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chemeClr val="hlink"/>
                </a:solidFill>
                <a:effectLst/>
                <a:uLnTx/>
                <a:uFillTx/>
                <a:latin typeface="+mn-lt"/>
                <a:ea typeface="+mn-ea"/>
                <a:cs typeface="+mn-ea"/>
                <a:sym typeface="+mn-lt"/>
              </a:rPr>
              <a:t>5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rgbClr val="CDE5F3"/>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chemeClr val="hlink"/>
                </a:solidFill>
                <a:effectLst/>
                <a:uLnTx/>
                <a:uFillTx/>
                <a:latin typeface="+mn-lt"/>
                <a:ea typeface="+mn-ea"/>
                <a:cs typeface="+mn-ea"/>
                <a:sym typeface="+mn-lt"/>
              </a:rPr>
              <a:t>6</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rgbClr val="CDE5F3"/>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chemeClr val="hlink"/>
                </a:solidFill>
                <a:effectLst/>
                <a:uLnTx/>
                <a:uFillTx/>
                <a:latin typeface="+mn-lt"/>
                <a:ea typeface="+mn-ea"/>
                <a:cs typeface="+mn-ea"/>
                <a:sym typeface="+mn-lt"/>
              </a:rPr>
              <a:t>5</a:t>
            </a:r>
            <a:r>
              <a:rPr kumimoji="0" lang="en-US" altLang="zh-CN" sz="2000" b="1" i="0" u="none" strike="noStrike" kern="1200" cap="none" spc="0" normalizeH="0" baseline="0" noProof="0">
                <a:ln>
                  <a:noFill/>
                </a:ln>
                <a:solidFill>
                  <a:schemeClr val="accent1"/>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 </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accent1"/>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chemeClr val="hlink"/>
                </a:solidFill>
                <a:effectLst/>
                <a:uLnTx/>
                <a:uFillTx/>
                <a:latin typeface="+mn-lt"/>
                <a:ea typeface="+mn-ea"/>
                <a:cs typeface="+mn-ea"/>
                <a:sym typeface="+mn-lt"/>
              </a:rPr>
              <a:t>3</a:t>
            </a:r>
            <a:r>
              <a:rPr kumimoji="0" lang="en-US" altLang="zh-CN" sz="2000" b="1" i="0" u="none" strike="noStrike" kern="1200" cap="none" spc="0" normalizeH="0" baseline="0" noProof="0">
                <a:ln>
                  <a:noFill/>
                </a:ln>
                <a:solidFill>
                  <a:srgbClr val="CDE5F3"/>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chemeClr val="accent1"/>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chemeClr val="hlink"/>
                </a:solidFill>
                <a:effectLst/>
                <a:uLnTx/>
                <a:uFillTx/>
                <a:latin typeface="+mn-lt"/>
                <a:ea typeface="+mn-ea"/>
                <a:cs typeface="+mn-ea"/>
                <a:sym typeface="+mn-lt"/>
              </a:rPr>
              <a:t>1</a:t>
            </a:r>
            <a:r>
              <a:rPr kumimoji="0" lang="en-US" altLang="zh-CN" sz="2000" b="1" i="0" u="none" strike="noStrike" kern="1200" cap="none" spc="0" normalizeH="0" baseline="0" noProof="0">
                <a:ln>
                  <a:noFill/>
                </a:ln>
                <a:solidFill>
                  <a:srgbClr val="CDE5F3"/>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 </a:t>
            </a:r>
          </a:p>
        </p:txBody>
      </p:sp>
      <p:sp>
        <p:nvSpPr>
          <p:cNvPr id="956468" name="Rectangle 52"/>
          <p:cNvSpPr>
            <a:spLocks noChangeArrowheads="1"/>
          </p:cNvSpPr>
          <p:nvPr/>
        </p:nvSpPr>
        <p:spPr bwMode="auto">
          <a:xfrm>
            <a:off x="6195060" y="3517900"/>
            <a:ext cx="2092960" cy="2057400"/>
          </a:xfrm>
          <a:prstGeom prst="rect">
            <a:avLst/>
          </a:prstGeom>
          <a:solidFill>
            <a:schemeClr val="bg2">
              <a:lumMod val="20000"/>
              <a:lumOff val="80000"/>
            </a:schemeClr>
          </a:solidFill>
          <a:ln>
            <a:noFill/>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000" b="1" i="0" u="none" strike="noStrike" kern="1200" cap="none" spc="0" normalizeH="0" baseline="0" noProof="0" dirty="0">
                <a:ln>
                  <a:noFill/>
                </a:ln>
                <a:solidFill>
                  <a:srgbClr val="CDE5F3"/>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chemeClr val="hlink"/>
                </a:solidFill>
                <a:effectLst/>
                <a:uLnTx/>
                <a:uFillTx/>
                <a:latin typeface="+mn-lt"/>
                <a:ea typeface="+mn-ea"/>
                <a:cs typeface="+mn-ea"/>
                <a:sym typeface="+mn-lt"/>
              </a:rPr>
              <a:t>5</a:t>
            </a:r>
            <a:r>
              <a:rPr kumimoji="0" lang="en-US" altLang="zh-CN" sz="2000" b="1" i="0" u="none" strike="noStrike" kern="1200" cap="none" spc="0" normalizeH="0" baseline="-6000" noProof="0" dirty="0">
                <a:ln>
                  <a:noFill/>
                </a:ln>
                <a:solidFill>
                  <a:srgbClr val="C64BD3"/>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rgbClr val="CDE5F3"/>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chemeClr val="hlink"/>
                </a:solidFill>
                <a:effectLst/>
                <a:uLnTx/>
                <a:uFillTx/>
                <a:latin typeface="+mn-lt"/>
                <a:ea typeface="+mn-ea"/>
                <a:cs typeface="+mn-ea"/>
                <a:sym typeface="+mn-lt"/>
              </a:rPr>
              <a:t>7</a:t>
            </a:r>
            <a:r>
              <a:rPr kumimoji="0" lang="en-US" altLang="zh-CN" sz="2000" b="1" i="0" u="none" strike="noStrike" kern="1200" cap="none" spc="0" normalizeH="0" baseline="0" noProof="0" dirty="0">
                <a:ln>
                  <a:noFill/>
                </a:ln>
                <a:solidFill>
                  <a:schemeClr val="accent1"/>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000" b="1" i="0" u="none" strike="noStrike" kern="1200" cap="none" spc="0" normalizeH="0" baseline="0" noProof="0" dirty="0">
                <a:ln>
                  <a:noFill/>
                </a:ln>
                <a:solidFill>
                  <a:srgbClr val="CDE5F3"/>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000" b="1" i="0" u="none" strike="noStrike" kern="1200" cap="none" spc="0" normalizeH="0" baseline="0" noProof="0" dirty="0">
                <a:ln>
                  <a:noFill/>
                </a:ln>
                <a:solidFill>
                  <a:srgbClr val="CDE5F3"/>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000" b="1" i="0" u="none" strike="noStrike" kern="1200" cap="none" spc="0" normalizeH="0" baseline="0" noProof="0" dirty="0">
                <a:ln>
                  <a:noFill/>
                </a:ln>
                <a:solidFill>
                  <a:srgbClr val="CDE5F3"/>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chemeClr val="accent1"/>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chemeClr val="hlink"/>
                </a:solidFill>
                <a:effectLst/>
                <a:uLnTx/>
                <a:uFillTx/>
                <a:latin typeface="+mn-lt"/>
                <a:ea typeface="+mn-ea"/>
                <a:cs typeface="+mn-ea"/>
                <a:sym typeface="+mn-lt"/>
              </a:rPr>
              <a:t>4</a:t>
            </a:r>
            <a:r>
              <a:rPr kumimoji="0" lang="en-US" altLang="zh-CN" sz="2000" b="1" i="0" u="none" strike="noStrike" kern="1200" cap="none" spc="0" normalizeH="0" baseline="-6000" noProof="0" dirty="0">
                <a:ln>
                  <a:noFill/>
                </a:ln>
                <a:solidFill>
                  <a:srgbClr val="C64BD3"/>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000" b="1" i="0" u="none" strike="noStrike" kern="1200" cap="none" spc="0" normalizeH="0" baseline="0" noProof="0" dirty="0">
                <a:ln>
                  <a:noFill/>
                </a:ln>
                <a:solidFill>
                  <a:schemeClr val="accent1"/>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000" b="1" i="0" u="none" strike="noStrike" kern="1200" cap="none" spc="0" normalizeH="0" baseline="0" noProof="0" dirty="0">
                <a:ln>
                  <a:noFill/>
                </a:ln>
                <a:solidFill>
                  <a:srgbClr val="CDE5F3"/>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accent1"/>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chemeClr val="hlink"/>
                </a:solidFill>
                <a:effectLst/>
                <a:uLnTx/>
                <a:uFillTx/>
                <a:latin typeface="+mn-lt"/>
                <a:ea typeface="+mn-ea"/>
                <a:cs typeface="+mn-ea"/>
                <a:sym typeface="+mn-lt"/>
              </a:rPr>
              <a:t>8</a:t>
            </a:r>
            <a:r>
              <a:rPr kumimoji="0" lang="en-US" altLang="zh-CN" sz="2000" b="1" i="0" u="none" strike="noStrike" kern="1200" cap="none" spc="0" normalizeH="0" baseline="0" noProof="0" dirty="0">
                <a:ln>
                  <a:noFill/>
                </a:ln>
                <a:solidFill>
                  <a:srgbClr val="CDE5F3"/>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000" b="1" i="0" u="none" strike="noStrike" kern="1200" cap="none" spc="0" normalizeH="0" baseline="0" noProof="0" dirty="0">
                <a:ln>
                  <a:noFill/>
                </a:ln>
                <a:solidFill>
                  <a:srgbClr val="CDE5F3"/>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000" b="1" i="0" u="none" strike="noStrike" kern="1200" cap="none" spc="0" normalizeH="0" baseline="-6000" noProof="0" dirty="0">
                <a:ln>
                  <a:noFill/>
                </a:ln>
                <a:solidFill>
                  <a:srgbClr val="C64BD3"/>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rgbClr val="CDE5F3"/>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chemeClr val="hlink"/>
                </a:solidFill>
                <a:effectLst/>
                <a:uLnTx/>
                <a:uFillTx/>
                <a:latin typeface="+mn-lt"/>
                <a:ea typeface="+mn-ea"/>
                <a:cs typeface="+mn-ea"/>
                <a:sym typeface="+mn-lt"/>
              </a:rPr>
              <a:t>9</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000" b="1" i="0" u="none" strike="noStrike" kern="1200" cap="none" spc="0" normalizeH="0" baseline="0" noProof="0" dirty="0">
                <a:ln>
                  <a:noFill/>
                </a:ln>
                <a:solidFill>
                  <a:srgbClr val="CDE5F3"/>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000" b="1" i="0" u="none" strike="noStrike" kern="1200" cap="none" spc="0" normalizeH="0" baseline="-6000" noProof="0" dirty="0">
                <a:ln>
                  <a:noFill/>
                </a:ln>
                <a:solidFill>
                  <a:srgbClr val="C64BD3"/>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chemeClr val="hlink"/>
                </a:solidFill>
                <a:effectLst/>
                <a:uLnTx/>
                <a:uFillTx/>
                <a:latin typeface="+mn-lt"/>
                <a:ea typeface="+mn-ea"/>
                <a:cs typeface="+mn-ea"/>
                <a:sym typeface="+mn-lt"/>
              </a:rPr>
              <a:t> 5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chemeClr val="accent1"/>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000" b="1" i="0" u="none" strike="noStrike" kern="1200" cap="none" spc="0" normalizeH="0" baseline="0" noProof="0" dirty="0">
                <a:ln>
                  <a:noFill/>
                </a:ln>
                <a:solidFill>
                  <a:srgbClr val="CDE5F3"/>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chemeClr val="hlink"/>
                </a:solidFill>
                <a:effectLst/>
                <a:uLnTx/>
                <a:uFillTx/>
                <a:latin typeface="+mn-lt"/>
                <a:ea typeface="+mn-ea"/>
                <a:cs typeface="+mn-ea"/>
                <a:sym typeface="+mn-lt"/>
              </a:rPr>
              <a:t>6</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000" b="1" i="0" u="none" strike="noStrike" kern="1200" cap="none" spc="0" normalizeH="0" baseline="0" noProof="0" dirty="0">
                <a:ln>
                  <a:noFill/>
                </a:ln>
                <a:solidFill>
                  <a:srgbClr val="CDE5F3"/>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000" b="1" i="0" u="none" strike="noStrike" kern="1200" cap="none" spc="0" normalizeH="0" baseline="-6000" noProof="0" dirty="0">
                <a:ln>
                  <a:noFill/>
                </a:ln>
                <a:solidFill>
                  <a:srgbClr val="C64BD3"/>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rgbClr val="CDE5F3"/>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chemeClr val="hlink"/>
                </a:solidFill>
                <a:effectLst/>
                <a:uLnTx/>
                <a:uFillTx/>
                <a:latin typeface="+mn-lt"/>
                <a:ea typeface="+mn-ea"/>
                <a:cs typeface="+mn-ea"/>
                <a:sym typeface="+mn-lt"/>
              </a:rPr>
              <a:t>5</a:t>
            </a:r>
            <a:r>
              <a:rPr kumimoji="0" lang="en-US" altLang="zh-CN" sz="2000" b="1" i="0" u="none" strike="noStrike" kern="1200" cap="none" spc="0" normalizeH="0" baseline="0" noProof="0" dirty="0">
                <a:ln>
                  <a:noFill/>
                </a:ln>
                <a:solidFill>
                  <a:schemeClr val="accent1"/>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000" b="1" i="0" u="none" strike="noStrike" kern="1200" cap="none" spc="0" normalizeH="0" baseline="0" noProof="0" dirty="0">
                <a:ln>
                  <a:noFill/>
                </a:ln>
                <a:solidFill>
                  <a:srgbClr val="CDE5F3"/>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accent1"/>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chemeClr val="hlink"/>
                </a:solidFill>
                <a:effectLst/>
                <a:uLnTx/>
                <a:uFillTx/>
                <a:latin typeface="+mn-lt"/>
                <a:ea typeface="+mn-ea"/>
                <a:cs typeface="+mn-ea"/>
                <a:sym typeface="+mn-lt"/>
              </a:rPr>
              <a:t>3</a:t>
            </a:r>
            <a:r>
              <a:rPr kumimoji="0" lang="en-US" altLang="zh-CN" sz="2000" b="1" i="0" u="none" strike="noStrike" kern="1200" cap="none" spc="0" normalizeH="0" baseline="0" noProof="0" dirty="0">
                <a:ln>
                  <a:noFill/>
                </a:ln>
                <a:solidFill>
                  <a:srgbClr val="CDE5F3"/>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000" b="1" i="0" u="none" strike="noStrike" kern="1200" cap="none" spc="0" normalizeH="0" baseline="-6000" noProof="0" dirty="0">
                <a:ln>
                  <a:noFill/>
                </a:ln>
                <a:solidFill>
                  <a:srgbClr val="C64BD3"/>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chemeClr val="accent1"/>
                </a:solidFill>
                <a:effectLst/>
                <a:uLnTx/>
                <a:uFillTx/>
                <a:latin typeface="+mn-lt"/>
                <a:ea typeface="+mn-ea"/>
                <a:cs typeface="+mn-ea"/>
                <a:sym typeface="+mn-lt"/>
              </a:rPr>
              <a:t>  </a:t>
            </a:r>
            <a:r>
              <a:rPr kumimoji="0" lang="en-US" altLang="zh-CN" sz="2000" b="1" i="0" u="none" strike="noStrike" kern="1200" cap="none" spc="0" normalizeH="0" baseline="0" noProof="0" dirty="0">
                <a:ln>
                  <a:noFill/>
                </a:ln>
                <a:solidFill>
                  <a:schemeClr val="hlink"/>
                </a:solidFill>
                <a:effectLst/>
                <a:uLnTx/>
                <a:uFillTx/>
                <a:latin typeface="+mn-lt"/>
                <a:ea typeface="+mn-ea"/>
                <a:cs typeface="+mn-ea"/>
                <a:sym typeface="+mn-lt"/>
              </a:rPr>
              <a:t>1</a:t>
            </a:r>
            <a:r>
              <a:rPr kumimoji="0" lang="en-US" altLang="zh-CN" sz="2000" b="1" i="0" u="none" strike="noStrike" kern="1200" cap="none" spc="0" normalizeH="0" baseline="0" noProof="0" dirty="0">
                <a:ln>
                  <a:noFill/>
                </a:ln>
                <a:solidFill>
                  <a:srgbClr val="CDE5F3"/>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a:t>
            </a:r>
          </a:p>
        </p:txBody>
      </p:sp>
      <p:sp>
        <p:nvSpPr>
          <p:cNvPr id="25644" name="Rectangle 53"/>
          <p:cNvSpPr>
            <a:spLocks noChangeArrowheads="1"/>
          </p:cNvSpPr>
          <p:nvPr/>
        </p:nvSpPr>
        <p:spPr bwMode="auto">
          <a:xfrm>
            <a:off x="866775" y="176213"/>
            <a:ext cx="64039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网（即有权图）的邻接矩阵表示法</a:t>
            </a:r>
          </a:p>
        </p:txBody>
      </p:sp>
      <p:sp>
        <p:nvSpPr>
          <p:cNvPr id="25632" name="Text Box 37"/>
          <p:cNvSpPr txBox="1">
            <a:spLocks noChangeArrowheads="1"/>
          </p:cNvSpPr>
          <p:nvPr/>
        </p:nvSpPr>
        <p:spPr bwMode="auto">
          <a:xfrm>
            <a:off x="1798638" y="4383088"/>
            <a:ext cx="473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FF3300"/>
                </a:solidFill>
                <a:effectLst/>
                <a:uLnTx/>
                <a:uFillTx/>
                <a:latin typeface="+mn-lt"/>
                <a:ea typeface="+mn-ea"/>
                <a:cs typeface="+mn-ea"/>
                <a:sym typeface="+mn-lt"/>
              </a:rPr>
              <a:t>6</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6422"/>
                                        </p:tgtEl>
                                        <p:attrNameLst>
                                          <p:attrName>style.visibility</p:attrName>
                                        </p:attrNameLst>
                                      </p:cBhvr>
                                      <p:to>
                                        <p:strVal val="visible"/>
                                      </p:to>
                                    </p:set>
                                    <p:animEffect transition="in" filter="wipe(left)">
                                      <p:cBhvr>
                                        <p:cTn id="7" dur="500"/>
                                        <p:tgtEl>
                                          <p:spTgt spid="9564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95646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56462"/>
                                        </p:tgtEl>
                                        <p:attrNameLst>
                                          <p:attrName>style.visibility</p:attrName>
                                        </p:attrNameLst>
                                      </p:cBhvr>
                                      <p:to>
                                        <p:strVal val="visible"/>
                                      </p:to>
                                    </p:set>
                                    <p:animEffect transition="in" filter="wipe(left)">
                                      <p:cBhvr>
                                        <p:cTn id="21" dur="500"/>
                                        <p:tgtEl>
                                          <p:spTgt spid="95646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56457"/>
                                        </p:tgtEl>
                                        <p:attrNameLst>
                                          <p:attrName>style.visibility</p:attrName>
                                        </p:attrNameLst>
                                      </p:cBhvr>
                                      <p:to>
                                        <p:strVal val="visible"/>
                                      </p:to>
                                    </p:set>
                                    <p:animEffect transition="in" filter="wipe(left)">
                                      <p:cBhvr>
                                        <p:cTn id="26" dur="500"/>
                                        <p:tgtEl>
                                          <p:spTgt spid="95645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56461"/>
                                        </p:tgtEl>
                                        <p:attrNameLst>
                                          <p:attrName>style.visibility</p:attrName>
                                        </p:attrNameLst>
                                      </p:cBhvr>
                                      <p:to>
                                        <p:strVal val="visible"/>
                                      </p:to>
                                    </p:set>
                                    <p:animEffect transition="in" filter="wipe(left)">
                                      <p:cBhvr>
                                        <p:cTn id="31" dur="500"/>
                                        <p:tgtEl>
                                          <p:spTgt spid="956461"/>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956458"/>
                                        </p:tgtEl>
                                        <p:attrNameLst>
                                          <p:attrName>style.visibility</p:attrName>
                                        </p:attrNameLst>
                                      </p:cBhvr>
                                      <p:to>
                                        <p:strVal val="visible"/>
                                      </p:to>
                                    </p:set>
                                    <p:animEffect transition="in" filter="wipe(up)">
                                      <p:cBhvr>
                                        <p:cTn id="35" dur="500"/>
                                        <p:tgtEl>
                                          <p:spTgt spid="956458"/>
                                        </p:tgtEl>
                                      </p:cBhvr>
                                    </p:animEffect>
                                  </p:childTnLst>
                                </p:cTn>
                              </p:par>
                            </p:childTnLst>
                          </p:cTn>
                        </p:par>
                        <p:par>
                          <p:cTn id="36" fill="hold">
                            <p:stCondLst>
                              <p:cond delay="1000"/>
                            </p:stCondLst>
                            <p:childTnLst>
                              <p:par>
                                <p:cTn id="37" presetID="22" presetClass="entr" presetSubtype="1" fill="hold" grpId="0" nodeType="afterEffect">
                                  <p:stCondLst>
                                    <p:cond delay="0"/>
                                  </p:stCondLst>
                                  <p:childTnLst>
                                    <p:set>
                                      <p:cBhvr>
                                        <p:cTn id="38" dur="1" fill="hold">
                                          <p:stCondLst>
                                            <p:cond delay="0"/>
                                          </p:stCondLst>
                                        </p:cTn>
                                        <p:tgtEl>
                                          <p:spTgt spid="956459"/>
                                        </p:tgtEl>
                                        <p:attrNameLst>
                                          <p:attrName>style.visibility</p:attrName>
                                        </p:attrNameLst>
                                      </p:cBhvr>
                                      <p:to>
                                        <p:strVal val="visible"/>
                                      </p:to>
                                    </p:set>
                                    <p:animEffect transition="in" filter="wipe(up)">
                                      <p:cBhvr>
                                        <p:cTn id="39" dur="500"/>
                                        <p:tgtEl>
                                          <p:spTgt spid="956459"/>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95646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iterate type="wd">
                                    <p:tmPct val="100000"/>
                                  </p:iterate>
                                  <p:childTnLst>
                                    <p:set>
                                      <p:cBhvr>
                                        <p:cTn id="47" dur="1" fill="hold">
                                          <p:stCondLst>
                                            <p:cond delay="0"/>
                                          </p:stCondLst>
                                        </p:cTn>
                                        <p:tgtEl>
                                          <p:spTgt spid="956467">
                                            <p:txEl>
                                              <p:pRg st="0" end="0"/>
                                            </p:txEl>
                                          </p:spTgt>
                                        </p:tgtEl>
                                        <p:attrNameLst>
                                          <p:attrName>style.visibility</p:attrName>
                                        </p:attrNameLst>
                                      </p:cBhvr>
                                      <p:to>
                                        <p:strVal val="visible"/>
                                      </p:to>
                                    </p:set>
                                    <p:animEffect transition="in" filter="wipe(left)">
                                      <p:cBhvr>
                                        <p:cTn id="48" dur="300"/>
                                        <p:tgtEl>
                                          <p:spTgt spid="956467">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iterate type="wd">
                                    <p:tmPct val="100000"/>
                                  </p:iterate>
                                  <p:childTnLst>
                                    <p:set>
                                      <p:cBhvr>
                                        <p:cTn id="52" dur="1" fill="hold">
                                          <p:stCondLst>
                                            <p:cond delay="0"/>
                                          </p:stCondLst>
                                        </p:cTn>
                                        <p:tgtEl>
                                          <p:spTgt spid="956467">
                                            <p:txEl>
                                              <p:pRg st="1" end="1"/>
                                            </p:txEl>
                                          </p:spTgt>
                                        </p:tgtEl>
                                        <p:attrNameLst>
                                          <p:attrName>style.visibility</p:attrName>
                                        </p:attrNameLst>
                                      </p:cBhvr>
                                      <p:to>
                                        <p:strVal val="visible"/>
                                      </p:to>
                                    </p:set>
                                    <p:animEffect transition="in" filter="wipe(left)">
                                      <p:cBhvr>
                                        <p:cTn id="53" dur="300"/>
                                        <p:tgtEl>
                                          <p:spTgt spid="956467">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iterate type="wd">
                                    <p:tmPct val="100000"/>
                                  </p:iterate>
                                  <p:childTnLst>
                                    <p:set>
                                      <p:cBhvr>
                                        <p:cTn id="57" dur="1" fill="hold">
                                          <p:stCondLst>
                                            <p:cond delay="0"/>
                                          </p:stCondLst>
                                        </p:cTn>
                                        <p:tgtEl>
                                          <p:spTgt spid="956467">
                                            <p:txEl>
                                              <p:pRg st="2" end="2"/>
                                            </p:txEl>
                                          </p:spTgt>
                                        </p:tgtEl>
                                        <p:attrNameLst>
                                          <p:attrName>style.visibility</p:attrName>
                                        </p:attrNameLst>
                                      </p:cBhvr>
                                      <p:to>
                                        <p:strVal val="visible"/>
                                      </p:to>
                                    </p:set>
                                    <p:animEffect transition="in" filter="wipe(left)">
                                      <p:cBhvr>
                                        <p:cTn id="58" dur="300"/>
                                        <p:tgtEl>
                                          <p:spTgt spid="956467">
                                            <p:txEl>
                                              <p:pRg st="2" end="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iterate type="wd">
                                    <p:tmPct val="100000"/>
                                  </p:iterate>
                                  <p:childTnLst>
                                    <p:set>
                                      <p:cBhvr>
                                        <p:cTn id="62" dur="1" fill="hold">
                                          <p:stCondLst>
                                            <p:cond delay="0"/>
                                          </p:stCondLst>
                                        </p:cTn>
                                        <p:tgtEl>
                                          <p:spTgt spid="956467">
                                            <p:txEl>
                                              <p:pRg st="3" end="3"/>
                                            </p:txEl>
                                          </p:spTgt>
                                        </p:tgtEl>
                                        <p:attrNameLst>
                                          <p:attrName>style.visibility</p:attrName>
                                        </p:attrNameLst>
                                      </p:cBhvr>
                                      <p:to>
                                        <p:strVal val="visible"/>
                                      </p:to>
                                    </p:set>
                                    <p:animEffect transition="in" filter="wipe(left)">
                                      <p:cBhvr>
                                        <p:cTn id="63" dur="300"/>
                                        <p:tgtEl>
                                          <p:spTgt spid="956467">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iterate type="wd">
                                    <p:tmPct val="100000"/>
                                  </p:iterate>
                                  <p:childTnLst>
                                    <p:set>
                                      <p:cBhvr>
                                        <p:cTn id="67" dur="1" fill="hold">
                                          <p:stCondLst>
                                            <p:cond delay="0"/>
                                          </p:stCondLst>
                                        </p:cTn>
                                        <p:tgtEl>
                                          <p:spTgt spid="956467">
                                            <p:txEl>
                                              <p:pRg st="4" end="4"/>
                                            </p:txEl>
                                          </p:spTgt>
                                        </p:tgtEl>
                                        <p:attrNameLst>
                                          <p:attrName>style.visibility</p:attrName>
                                        </p:attrNameLst>
                                      </p:cBhvr>
                                      <p:to>
                                        <p:strVal val="visible"/>
                                      </p:to>
                                    </p:set>
                                    <p:animEffect transition="in" filter="wipe(left)">
                                      <p:cBhvr>
                                        <p:cTn id="68" dur="300"/>
                                        <p:tgtEl>
                                          <p:spTgt spid="956467">
                                            <p:txEl>
                                              <p:pRg st="4" end="4"/>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iterate type="wd">
                                    <p:tmPct val="100000"/>
                                  </p:iterate>
                                  <p:childTnLst>
                                    <p:set>
                                      <p:cBhvr>
                                        <p:cTn id="72" dur="1" fill="hold">
                                          <p:stCondLst>
                                            <p:cond delay="0"/>
                                          </p:stCondLst>
                                        </p:cTn>
                                        <p:tgtEl>
                                          <p:spTgt spid="956467">
                                            <p:txEl>
                                              <p:pRg st="5" end="5"/>
                                            </p:txEl>
                                          </p:spTgt>
                                        </p:tgtEl>
                                        <p:attrNameLst>
                                          <p:attrName>style.visibility</p:attrName>
                                        </p:attrNameLst>
                                      </p:cBhvr>
                                      <p:to>
                                        <p:strVal val="visible"/>
                                      </p:to>
                                    </p:set>
                                    <p:animEffect transition="in" filter="wipe(left)">
                                      <p:cBhvr>
                                        <p:cTn id="73" dur="300"/>
                                        <p:tgtEl>
                                          <p:spTgt spid="956467">
                                            <p:txEl>
                                              <p:pRg st="5" end="5"/>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956468"/>
                                        </p:tgtEl>
                                        <p:attrNameLst>
                                          <p:attrName>style.visibility</p:attrName>
                                        </p:attrNameLst>
                                      </p:cBhvr>
                                      <p:to>
                                        <p:strVal val="visible"/>
                                      </p:to>
                                    </p:set>
                                    <p:anim calcmode="lin" valueType="num">
                                      <p:cBhvr additive="base">
                                        <p:cTn id="78" dur="500" fill="hold"/>
                                        <p:tgtEl>
                                          <p:spTgt spid="956468"/>
                                        </p:tgtEl>
                                        <p:attrNameLst>
                                          <p:attrName>ppt_x</p:attrName>
                                        </p:attrNameLst>
                                      </p:cBhvr>
                                      <p:tavLst>
                                        <p:tav tm="0">
                                          <p:val>
                                            <p:strVal val="#ppt_x"/>
                                          </p:val>
                                        </p:tav>
                                        <p:tav tm="100000">
                                          <p:val>
                                            <p:strVal val="#ppt_x"/>
                                          </p:val>
                                        </p:tav>
                                      </p:tavLst>
                                    </p:anim>
                                    <p:anim calcmode="lin" valueType="num">
                                      <p:cBhvr additive="base">
                                        <p:cTn id="79" dur="500" fill="hold"/>
                                        <p:tgtEl>
                                          <p:spTgt spid="9564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6459" grpId="0" bldLvl="0" animBg="1"/>
      <p:bldP spid="956422" grpId="0"/>
      <p:bldP spid="956457" grpId="0"/>
      <p:bldP spid="956458" grpId="0" bldLvl="0" animBg="1"/>
      <p:bldP spid="956460" grpId="0"/>
      <p:bldP spid="956461" grpId="0"/>
      <p:bldP spid="956462" grpId="0"/>
      <p:bldP spid="956466" grpId="0"/>
      <p:bldP spid="956467" grpId="0" build="p"/>
      <p:bldP spid="956468" grpId="0" bldLvl="0" animBg="1"/>
      <p:bldP spid="956468"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3335" y="23495"/>
            <a:ext cx="9144635" cy="815340"/>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46082"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solidFill>
                  <a:schemeClr val="folHlink"/>
                </a:solidFill>
                <a:latin typeface="Arial" panose="020B0604020202020204" pitchFamily="34" charset="0"/>
              </a:rPr>
              <a:t>19</a:t>
            </a:fld>
            <a:endParaRPr lang="en-US" altLang="zh-CN" sz="1400" b="0" dirty="0">
              <a:solidFill>
                <a:schemeClr val="folHlink"/>
              </a:solidFill>
              <a:latin typeface="Arial" panose="020B0604020202020204" pitchFamily="34" charset="0"/>
            </a:endParaRPr>
          </a:p>
        </p:txBody>
      </p:sp>
      <p:sp>
        <p:nvSpPr>
          <p:cNvPr id="46083" name="Rectangle 2"/>
          <p:cNvSpPr>
            <a:spLocks noGrp="1"/>
          </p:cNvSpPr>
          <p:nvPr>
            <p:ph type="title"/>
          </p:nvPr>
        </p:nvSpPr>
        <p:spPr>
          <a:xfrm>
            <a:off x="1548130" y="45085"/>
            <a:ext cx="6637020" cy="718820"/>
          </a:xfrm>
        </p:spPr>
        <p:txBody>
          <a:bodyPr vert="horz" wrap="square" lIns="91440" tIns="45720" rIns="91440" bIns="45720" anchor="ctr" anchorCtr="0"/>
          <a:lstStyle/>
          <a:p>
            <a:pPr eaLnBrk="1" hangingPunct="1"/>
            <a:r>
              <a:rPr lang="zh-CN" altLang="en-US" sz="3600" dirty="0">
                <a:solidFill>
                  <a:schemeClr val="bg1"/>
                </a:solidFill>
              </a:rPr>
              <a:t>建立无向图的邻接矩阵存储结构</a:t>
            </a:r>
          </a:p>
        </p:txBody>
      </p:sp>
      <p:sp>
        <p:nvSpPr>
          <p:cNvPr id="22532" name="Rectangle 3"/>
          <p:cNvSpPr>
            <a:spLocks noGrp="1"/>
          </p:cNvSpPr>
          <p:nvPr>
            <p:ph idx="1"/>
          </p:nvPr>
        </p:nvSpPr>
        <p:spPr>
          <a:xfrm>
            <a:off x="395288" y="1268413"/>
            <a:ext cx="8389937" cy="5327650"/>
          </a:xfrm>
        </p:spPr>
        <p:txBody>
          <a:bodyPr vert="horz" wrap="square" lIns="91440" tIns="45720" rIns="91440" bIns="45720" anchor="t" anchorCtr="0"/>
          <a:lstStyle/>
          <a:p>
            <a:pPr eaLnBrk="1" hangingPunct="1">
              <a:lnSpc>
                <a:spcPct val="80000"/>
              </a:lnSpc>
              <a:buClrTx/>
              <a:buNone/>
            </a:pPr>
            <a:r>
              <a:rPr lang="en-US" altLang="zh-CN"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void CreatAdjMatrix(AdjMatrixt g)</a:t>
            </a:r>
            <a:br>
              <a:rPr lang="en-US" altLang="zh-CN"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r>
              <a:rPr lang="en-US" altLang="zh-CN"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r>
              <a:rPr lang="zh-CN" altLang="en-US"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建立无向图的邻接矩阵存储结构</a:t>
            </a:r>
          </a:p>
          <a:p>
            <a:pPr eaLnBrk="1" hangingPunct="1">
              <a:lnSpc>
                <a:spcPct val="80000"/>
              </a:lnSpc>
              <a:buClrTx/>
              <a:buNone/>
            </a:pPr>
            <a:r>
              <a:rPr lang="en-US" altLang="zh-CN"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 i,j,n;</a:t>
            </a:r>
            <a:br>
              <a:rPr lang="en-US" altLang="zh-CN"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r>
              <a:rPr lang="en-US" altLang="zh-CN"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scanf(“%d”,&amp;n);</a:t>
            </a:r>
          </a:p>
          <a:p>
            <a:pPr eaLnBrk="1" hangingPunct="1">
              <a:lnSpc>
                <a:spcPct val="80000"/>
              </a:lnSpc>
              <a:buClrTx/>
              <a:buNone/>
            </a:pPr>
            <a:r>
              <a:rPr lang="en-US" altLang="zh-CN"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for (i=1;i&lt;=n;j++)</a:t>
            </a:r>
          </a:p>
          <a:p>
            <a:pPr eaLnBrk="1" hangingPunct="1">
              <a:lnSpc>
                <a:spcPct val="80000"/>
              </a:lnSpc>
              <a:buClrTx/>
              <a:buNone/>
            </a:pPr>
            <a:r>
              <a:rPr lang="en-US" altLang="zh-CN"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for(j=1;j&lt;=n;j++)</a:t>
            </a:r>
          </a:p>
          <a:p>
            <a:pPr eaLnBrk="1" hangingPunct="1">
              <a:lnSpc>
                <a:spcPct val="80000"/>
              </a:lnSpc>
              <a:buClrTx/>
              <a:buNone/>
            </a:pPr>
            <a:r>
              <a:rPr lang="en-US" altLang="zh-CN"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g[i][j]=0;</a:t>
            </a:r>
          </a:p>
          <a:p>
            <a:pPr eaLnBrk="1" hangingPunct="1">
              <a:lnSpc>
                <a:spcPct val="80000"/>
              </a:lnSpc>
              <a:buClrTx/>
              <a:buNone/>
            </a:pPr>
            <a:r>
              <a:rPr lang="en-US" altLang="zh-CN"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scanf(&amp;i,&amp;j);</a:t>
            </a:r>
            <a:br>
              <a:rPr lang="en-US" altLang="zh-CN"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r>
              <a:rPr lang="en-US" altLang="zh-CN"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while(i &amp;&amp; j)  //</a:t>
            </a:r>
            <a:r>
              <a:rPr lang="zh-CN" altLang="en-US"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两顶点之一为</a:t>
            </a:r>
            <a:r>
              <a:rPr lang="en-US" altLang="zh-CN"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0</a:t>
            </a:r>
            <a:r>
              <a:rPr lang="zh-CN" altLang="en-US"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表示结束</a:t>
            </a:r>
            <a:br>
              <a:rPr lang="zh-CN" altLang="en-US"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r>
              <a:rPr lang="zh-CN" altLang="en-US"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altLang="zh-CN"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{g[i][j]=1; g[j][i]=1;</a:t>
            </a:r>
            <a:br>
              <a:rPr lang="en-US" altLang="zh-CN"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r>
              <a:rPr lang="en-US" altLang="zh-CN"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scanf(&amp;i,&amp;j);</a:t>
            </a:r>
            <a:br>
              <a:rPr lang="en-US" altLang="zh-CN"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r>
              <a:rPr lang="en-US" altLang="zh-CN"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a:p>
            <a:pPr eaLnBrk="1" hangingPunct="1">
              <a:lnSpc>
                <a:spcPct val="80000"/>
              </a:lnSpc>
              <a:buClrTx/>
              <a:buNone/>
            </a:pPr>
            <a:r>
              <a:rPr lang="en-US" altLang="zh-CN"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p:txBody>
      </p:sp>
      <p:sp>
        <p:nvSpPr>
          <p:cNvPr id="46085" name="AutoShape 4">
            <a:hlinkClick r:id="" action="ppaction://hlinkshowjump?jump=nextslide"/>
          </p:cNvPr>
          <p:cNvSpPr/>
          <p:nvPr/>
        </p:nvSpPr>
        <p:spPr>
          <a:xfrm>
            <a:off x="8172450" y="6092825"/>
            <a:ext cx="647700" cy="374650"/>
          </a:xfrm>
          <a:prstGeom prst="rightArrow">
            <a:avLst>
              <a:gd name="adj1" fmla="val 50000"/>
              <a:gd name="adj2" fmla="val 4314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46086" name="AutoShape 5">
            <a:hlinkClick r:id="" action="ppaction://hlinkshowjump?jump=previousslide"/>
          </p:cNvPr>
          <p:cNvSpPr/>
          <p:nvPr/>
        </p:nvSpPr>
        <p:spPr>
          <a:xfrm>
            <a:off x="7164388" y="6092825"/>
            <a:ext cx="647700" cy="360363"/>
          </a:xfrm>
          <a:prstGeom prst="leftArrow">
            <a:avLst>
              <a:gd name="adj1" fmla="val 50000"/>
              <a:gd name="adj2" fmla="val 4485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5" name="Rectangle 41"/>
          <p:cNvSpPr>
            <a:spLocks noChangeArrowheads="1"/>
          </p:cNvSpPr>
          <p:nvPr/>
        </p:nvSpPr>
        <p:spPr bwMode="auto">
          <a:xfrm>
            <a:off x="612775" y="2628900"/>
            <a:ext cx="6802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6C4C8F"/>
                </a:solidFill>
                <a:effectLst/>
                <a:uLnTx/>
                <a:uFillTx/>
                <a:latin typeface="+mn-lt"/>
                <a:ea typeface="+mn-ea"/>
                <a:cs typeface="+mn-ea"/>
                <a:sym typeface="+mn-lt"/>
              </a:rPr>
              <a:t>线性结构 </a:t>
            </a:r>
            <a:r>
              <a:rPr kumimoji="0" lang="en-US" altLang="zh-CN" sz="2400" b="0" i="0" u="none" strike="noStrike" kern="1200" cap="none" spc="0" normalizeH="0" baseline="0" noProof="0" dirty="0">
                <a:ln>
                  <a:noFill/>
                </a:ln>
                <a:solidFill>
                  <a:srgbClr val="000000"/>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rgbClr val="000000"/>
                </a:solidFill>
                <a:effectLst/>
                <a:uLnTx/>
                <a:uFillTx/>
                <a:latin typeface="+mn-lt"/>
                <a:ea typeface="+mn-ea"/>
                <a:cs typeface="+mn-ea"/>
                <a:sym typeface="+mn-lt"/>
              </a:rPr>
              <a:t>一个对一个，如线性表、栈、队列</a:t>
            </a:r>
          </a:p>
        </p:txBody>
      </p:sp>
      <p:sp>
        <p:nvSpPr>
          <p:cNvPr id="16426" name="Rectangle 42"/>
          <p:cNvSpPr>
            <a:spLocks noChangeArrowheads="1"/>
          </p:cNvSpPr>
          <p:nvPr/>
        </p:nvSpPr>
        <p:spPr bwMode="auto">
          <a:xfrm>
            <a:off x="568325" y="3708400"/>
            <a:ext cx="464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0000FF"/>
                </a:solidFill>
                <a:effectLst/>
                <a:uLnTx/>
                <a:uFillTx/>
                <a:latin typeface="+mn-lt"/>
                <a:ea typeface="+mn-ea"/>
                <a:cs typeface="+mn-ea"/>
                <a:sym typeface="+mn-lt"/>
              </a:rPr>
              <a:t>树形结构 </a:t>
            </a:r>
            <a:r>
              <a:rPr kumimoji="0" lang="en-US" altLang="zh-CN" sz="2400" b="0" i="0" u="none" strike="noStrike" kern="1200" cap="none" spc="0" normalizeH="0" baseline="0" noProof="0" dirty="0">
                <a:ln>
                  <a:noFill/>
                </a:ln>
                <a:solidFill>
                  <a:srgbClr val="000000"/>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rgbClr val="000000"/>
                </a:solidFill>
                <a:effectLst/>
                <a:uLnTx/>
                <a:uFillTx/>
                <a:latin typeface="+mn-lt"/>
                <a:ea typeface="+mn-ea"/>
                <a:cs typeface="+mn-ea"/>
                <a:sym typeface="+mn-lt"/>
              </a:rPr>
              <a:t>一个对多个，如树</a:t>
            </a:r>
          </a:p>
        </p:txBody>
      </p:sp>
      <p:sp>
        <p:nvSpPr>
          <p:cNvPr id="16427" name="Rectangle 43"/>
          <p:cNvSpPr>
            <a:spLocks noChangeArrowheads="1"/>
          </p:cNvSpPr>
          <p:nvPr/>
        </p:nvSpPr>
        <p:spPr bwMode="auto">
          <a:xfrm>
            <a:off x="647700" y="1244600"/>
            <a:ext cx="8340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000000"/>
                </a:solidFill>
                <a:effectLst/>
                <a:uLnTx/>
                <a:uFillTx/>
                <a:latin typeface="+mn-lt"/>
                <a:ea typeface="+mn-ea"/>
                <a:cs typeface="+mn-ea"/>
                <a:sym typeface="+mn-lt"/>
              </a:rPr>
              <a:t>集合</a:t>
            </a:r>
            <a:r>
              <a:rPr kumimoji="0" lang="zh-CN" altLang="en-US" sz="2400" b="0" i="0" u="none" strike="noStrike" kern="1200" cap="none" spc="0" normalizeH="0" baseline="0" noProof="0" dirty="0">
                <a:ln>
                  <a:noFill/>
                </a:ln>
                <a:solidFill>
                  <a:srgbClr val="FF3399"/>
                </a:solidFill>
                <a:effectLst/>
                <a:uLnTx/>
                <a:uFillTx/>
                <a:latin typeface="+mn-lt"/>
                <a:ea typeface="+mn-ea"/>
                <a:cs typeface="+mn-ea"/>
                <a:sym typeface="+mn-lt"/>
              </a:rPr>
              <a:t> </a:t>
            </a:r>
            <a:r>
              <a:rPr kumimoji="0" lang="en-US" altLang="zh-CN" sz="2400" b="0" i="0" u="none" strike="noStrike" kern="1200" cap="none" spc="0" normalizeH="0" baseline="0" noProof="0" dirty="0">
                <a:ln>
                  <a:noFill/>
                </a:ln>
                <a:solidFill>
                  <a:srgbClr val="000000"/>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rgbClr val="000000"/>
                </a:solidFill>
                <a:effectLst/>
                <a:uLnTx/>
                <a:uFillTx/>
                <a:latin typeface="+mn-lt"/>
                <a:ea typeface="+mn-ea"/>
                <a:cs typeface="+mn-ea"/>
                <a:sym typeface="+mn-lt"/>
              </a:rPr>
              <a:t>数据元素间除“同属于一个集合”外，无其它关系</a:t>
            </a:r>
          </a:p>
        </p:txBody>
      </p:sp>
      <p:sp>
        <p:nvSpPr>
          <p:cNvPr id="16428" name="Rectangle 44"/>
          <p:cNvSpPr>
            <a:spLocks noChangeArrowheads="1"/>
          </p:cNvSpPr>
          <p:nvPr/>
        </p:nvSpPr>
        <p:spPr bwMode="auto">
          <a:xfrm>
            <a:off x="527050" y="5224463"/>
            <a:ext cx="464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9900"/>
                </a:solidFill>
                <a:effectLst/>
                <a:uLnTx/>
                <a:uFillTx/>
                <a:latin typeface="+mn-lt"/>
                <a:ea typeface="+mn-ea"/>
                <a:cs typeface="+mn-ea"/>
                <a:sym typeface="+mn-lt"/>
              </a:rPr>
              <a:t>图形结构 </a:t>
            </a:r>
            <a:r>
              <a:rPr kumimoji="0" lang="en-US" altLang="zh-CN" sz="2400" b="0" i="0" u="none" strike="noStrike" kern="1200" cap="none" spc="0" normalizeH="0" baseline="0" noProof="0" dirty="0">
                <a:ln>
                  <a:noFill/>
                </a:ln>
                <a:solidFill>
                  <a:srgbClr val="000000"/>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rgbClr val="000000"/>
                </a:solidFill>
                <a:effectLst/>
                <a:uLnTx/>
                <a:uFillTx/>
                <a:latin typeface="+mn-lt"/>
                <a:ea typeface="+mn-ea"/>
                <a:cs typeface="+mn-ea"/>
                <a:sym typeface="+mn-lt"/>
              </a:rPr>
              <a:t>多个对多个，如图</a:t>
            </a:r>
          </a:p>
        </p:txBody>
      </p:sp>
      <p:sp>
        <p:nvSpPr>
          <p:cNvPr id="16429" name="Rectangle 45"/>
          <p:cNvSpPr>
            <a:spLocks noChangeArrowheads="1"/>
          </p:cNvSpPr>
          <p:nvPr/>
        </p:nvSpPr>
        <p:spPr bwMode="auto">
          <a:xfrm>
            <a:off x="873125" y="190500"/>
            <a:ext cx="2346325"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FEFFFF"/>
                </a:solidFill>
                <a:effectLst/>
                <a:uLnTx/>
                <a:uFillTx/>
                <a:latin typeface="+mn-lt"/>
                <a:ea typeface="+mn-ea"/>
                <a:cs typeface="+mn-ea"/>
                <a:sym typeface="+mn-lt"/>
              </a:rPr>
              <a:t>逻辑结构</a:t>
            </a:r>
          </a:p>
        </p:txBody>
      </p:sp>
      <p:grpSp>
        <p:nvGrpSpPr>
          <p:cNvPr id="17414" name="Group 8"/>
          <p:cNvGrpSpPr/>
          <p:nvPr/>
        </p:nvGrpSpPr>
        <p:grpSpPr>
          <a:xfrm>
            <a:off x="2686050" y="3252788"/>
            <a:ext cx="2300288" cy="273050"/>
            <a:chOff x="3056" y="1935"/>
            <a:chExt cx="1449" cy="463"/>
          </a:xfrm>
        </p:grpSpPr>
        <p:sp>
          <p:nvSpPr>
            <p:cNvPr id="2" name="Oval 9"/>
            <p:cNvSpPr>
              <a:spLocks noChangeArrowheads="1"/>
            </p:cNvSpPr>
            <p:nvPr/>
          </p:nvSpPr>
          <p:spPr bwMode="auto">
            <a:xfrm>
              <a:off x="3056" y="1935"/>
              <a:ext cx="164" cy="463"/>
            </a:xfrm>
            <a:prstGeom prst="ellipse">
              <a:avLst/>
            </a:prstGeom>
            <a:extLst>
              <a:ext uri="{909E8E84-426E-40DD-AFC4-6F175D3DCCD1}">
                <a14:hiddenFill xmlns:a14="http://schemas.microsoft.com/office/drawing/2010/main">
                  <a:solidFill>
                    <a:srgbClr val="FFFFFF"/>
                  </a:solidFill>
                </a14:hiddenFill>
              </a:ext>
            </a:extLst>
          </p:spPr>
          <p:style>
            <a:lnRef idx="2">
              <a:schemeClr val="accent4"/>
            </a:lnRef>
            <a:fillRef idx="1">
              <a:schemeClr val="lt1"/>
            </a:fillRef>
            <a:effectRef idx="0">
              <a:schemeClr val="accent4"/>
            </a:effectRef>
            <a:fontRef idx="minor">
              <a:schemeClr val="dk1"/>
            </a:fontRef>
          </p:style>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1"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15383" name="Oval 10"/>
            <p:cNvSpPr>
              <a:spLocks noChangeArrowheads="1"/>
            </p:cNvSpPr>
            <p:nvPr/>
          </p:nvSpPr>
          <p:spPr bwMode="auto">
            <a:xfrm>
              <a:off x="3474" y="1935"/>
              <a:ext cx="164" cy="463"/>
            </a:xfrm>
            <a:prstGeom prst="ellipse">
              <a:avLst/>
            </a:prstGeom>
            <a:extLst>
              <a:ext uri="{909E8E84-426E-40DD-AFC4-6F175D3DCCD1}">
                <a14:hiddenFill xmlns:a14="http://schemas.microsoft.com/office/drawing/2010/main">
                  <a:solidFill>
                    <a:srgbClr val="FFFFFF"/>
                  </a:solidFill>
                </a14:hiddenFill>
              </a:ext>
            </a:extLst>
          </p:spPr>
          <p:style>
            <a:lnRef idx="2">
              <a:schemeClr val="accent4"/>
            </a:lnRef>
            <a:fillRef idx="1">
              <a:schemeClr val="lt1"/>
            </a:fillRef>
            <a:effectRef idx="0">
              <a:schemeClr val="accent4"/>
            </a:effectRef>
            <a:fontRef idx="minor">
              <a:schemeClr val="dk1"/>
            </a:fontRef>
          </p:style>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1"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15384" name="Oval 11"/>
            <p:cNvSpPr>
              <a:spLocks noChangeArrowheads="1"/>
            </p:cNvSpPr>
            <p:nvPr/>
          </p:nvSpPr>
          <p:spPr bwMode="auto">
            <a:xfrm>
              <a:off x="3919" y="1935"/>
              <a:ext cx="164" cy="463"/>
            </a:xfrm>
            <a:prstGeom prst="ellipse">
              <a:avLst/>
            </a:prstGeom>
            <a:extLst>
              <a:ext uri="{909E8E84-426E-40DD-AFC4-6F175D3DCCD1}">
                <a14:hiddenFill xmlns:a14="http://schemas.microsoft.com/office/drawing/2010/main">
                  <a:solidFill>
                    <a:srgbClr val="FFFFFF"/>
                  </a:solidFill>
                </a14:hiddenFill>
              </a:ext>
            </a:extLst>
          </p:spPr>
          <p:style>
            <a:lnRef idx="2">
              <a:schemeClr val="accent4"/>
            </a:lnRef>
            <a:fillRef idx="1">
              <a:schemeClr val="lt1"/>
            </a:fillRef>
            <a:effectRef idx="0">
              <a:schemeClr val="accent4"/>
            </a:effectRef>
            <a:fontRef idx="minor">
              <a:schemeClr val="dk1"/>
            </a:fontRef>
          </p:style>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1"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15385" name="Oval 12"/>
            <p:cNvSpPr>
              <a:spLocks noChangeArrowheads="1"/>
            </p:cNvSpPr>
            <p:nvPr/>
          </p:nvSpPr>
          <p:spPr bwMode="auto">
            <a:xfrm>
              <a:off x="4341" y="1935"/>
              <a:ext cx="164" cy="463"/>
            </a:xfrm>
            <a:prstGeom prst="ellipse">
              <a:avLst/>
            </a:prstGeom>
            <a:extLst>
              <a:ext uri="{909E8E84-426E-40DD-AFC4-6F175D3DCCD1}">
                <a14:hiddenFill xmlns:a14="http://schemas.microsoft.com/office/drawing/2010/main">
                  <a:solidFill>
                    <a:srgbClr val="FFFFFF"/>
                  </a:solidFill>
                </a14:hiddenFill>
              </a:ext>
            </a:extLst>
          </p:spPr>
          <p:style>
            <a:lnRef idx="2">
              <a:schemeClr val="accent4"/>
            </a:lnRef>
            <a:fillRef idx="1">
              <a:schemeClr val="lt1"/>
            </a:fillRef>
            <a:effectRef idx="0">
              <a:schemeClr val="accent4"/>
            </a:effectRef>
            <a:fontRef idx="minor">
              <a:schemeClr val="dk1"/>
            </a:fontRef>
          </p:style>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1"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15386" name="Line 13"/>
            <p:cNvSpPr>
              <a:spLocks noChangeShapeType="1"/>
            </p:cNvSpPr>
            <p:nvPr/>
          </p:nvSpPr>
          <p:spPr bwMode="auto">
            <a:xfrm>
              <a:off x="3220" y="2167"/>
              <a:ext cx="247" cy="0"/>
            </a:xfrm>
            <a:prstGeom prst="line">
              <a:avLst/>
            </a:prstGeom>
            <a:extLst>
              <a:ext uri="{909E8E84-426E-40DD-AFC4-6F175D3DCCD1}">
                <a14:hiddenFill xmlns:a14="http://schemas.microsoft.com/office/drawing/2010/main">
                  <a:noFill/>
                </a14:hiddenFill>
              </a:ext>
            </a:extLst>
          </p:spPr>
          <p:style>
            <a:lnRef idx="2">
              <a:schemeClr val="accent4"/>
            </a:lnRef>
            <a:fillRef idx="1">
              <a:schemeClr val="lt1"/>
            </a:fillRef>
            <a:effectRef idx="0">
              <a:schemeClr val="accent4"/>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 name="Line 14"/>
            <p:cNvSpPr>
              <a:spLocks noChangeShapeType="1"/>
            </p:cNvSpPr>
            <p:nvPr/>
          </p:nvSpPr>
          <p:spPr bwMode="auto">
            <a:xfrm>
              <a:off x="3638" y="2167"/>
              <a:ext cx="285" cy="0"/>
            </a:xfrm>
            <a:prstGeom prst="line">
              <a:avLst/>
            </a:prstGeom>
            <a:extLst>
              <a:ext uri="{909E8E84-426E-40DD-AFC4-6F175D3DCCD1}">
                <a14:hiddenFill xmlns:a14="http://schemas.microsoft.com/office/drawing/2010/main">
                  <a:noFill/>
                </a14:hiddenFill>
              </a:ext>
            </a:extLst>
          </p:spPr>
          <p:style>
            <a:lnRef idx="2">
              <a:schemeClr val="accent4"/>
            </a:lnRef>
            <a:fillRef idx="1">
              <a:schemeClr val="lt1"/>
            </a:fillRef>
            <a:effectRef idx="0">
              <a:schemeClr val="accent4"/>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388" name="Line 15"/>
            <p:cNvSpPr>
              <a:spLocks noChangeShapeType="1"/>
            </p:cNvSpPr>
            <p:nvPr/>
          </p:nvSpPr>
          <p:spPr bwMode="auto">
            <a:xfrm>
              <a:off x="4078" y="2167"/>
              <a:ext cx="256" cy="0"/>
            </a:xfrm>
            <a:prstGeom prst="line">
              <a:avLst/>
            </a:prstGeom>
            <a:extLst>
              <a:ext uri="{909E8E84-426E-40DD-AFC4-6F175D3DCCD1}">
                <a14:hiddenFill xmlns:a14="http://schemas.microsoft.com/office/drawing/2010/main">
                  <a:noFill/>
                </a14:hiddenFill>
              </a:ext>
            </a:extLst>
          </p:spPr>
          <p:style>
            <a:lnRef idx="2">
              <a:schemeClr val="accent4"/>
            </a:lnRef>
            <a:fillRef idx="1">
              <a:schemeClr val="lt1"/>
            </a:fillRef>
            <a:effectRef idx="0">
              <a:schemeClr val="accent4"/>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7422" name="Group 16"/>
          <p:cNvGrpSpPr/>
          <p:nvPr/>
        </p:nvGrpSpPr>
        <p:grpSpPr>
          <a:xfrm>
            <a:off x="2789238" y="4191000"/>
            <a:ext cx="1941512" cy="1000125"/>
            <a:chOff x="4185" y="2055"/>
            <a:chExt cx="1223" cy="630"/>
          </a:xfrm>
        </p:grpSpPr>
        <p:grpSp>
          <p:nvGrpSpPr>
            <p:cNvPr id="17423" name="Group 17"/>
            <p:cNvGrpSpPr/>
            <p:nvPr/>
          </p:nvGrpSpPr>
          <p:grpSpPr>
            <a:xfrm>
              <a:off x="4185" y="2055"/>
              <a:ext cx="629" cy="336"/>
              <a:chOff x="2474" y="2489"/>
              <a:chExt cx="629" cy="336"/>
            </a:xfrm>
          </p:grpSpPr>
          <p:sp>
            <p:nvSpPr>
              <p:cNvPr id="56" name="Oval 18"/>
              <p:cNvSpPr>
                <a:spLocks noChangeArrowheads="1"/>
              </p:cNvSpPr>
              <p:nvPr/>
            </p:nvSpPr>
            <p:spPr bwMode="auto">
              <a:xfrm>
                <a:off x="2711" y="2489"/>
                <a:ext cx="156" cy="144"/>
              </a:xfrm>
              <a:prstGeom prst="ellipse">
                <a:avLst/>
              </a:prstGeom>
              <a:noFill/>
              <a:ln w="3810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endParaRPr>
              </a:p>
            </p:txBody>
          </p:sp>
          <p:sp>
            <p:nvSpPr>
              <p:cNvPr id="57" name="Oval 19"/>
              <p:cNvSpPr>
                <a:spLocks noChangeArrowheads="1"/>
              </p:cNvSpPr>
              <p:nvPr/>
            </p:nvSpPr>
            <p:spPr bwMode="auto">
              <a:xfrm>
                <a:off x="2474" y="2674"/>
                <a:ext cx="156" cy="144"/>
              </a:xfrm>
              <a:prstGeom prst="ellipse">
                <a:avLst/>
              </a:prstGeom>
              <a:noFill/>
              <a:ln w="3810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endParaRPr>
              </a:p>
            </p:txBody>
          </p:sp>
          <p:sp>
            <p:nvSpPr>
              <p:cNvPr id="58" name="Oval 20"/>
              <p:cNvSpPr>
                <a:spLocks noChangeArrowheads="1"/>
              </p:cNvSpPr>
              <p:nvPr/>
            </p:nvSpPr>
            <p:spPr bwMode="auto">
              <a:xfrm>
                <a:off x="2947" y="2681"/>
                <a:ext cx="156" cy="144"/>
              </a:xfrm>
              <a:prstGeom prst="ellipse">
                <a:avLst/>
              </a:prstGeom>
              <a:noFill/>
              <a:ln w="3810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endParaRPr>
              </a:p>
            </p:txBody>
          </p:sp>
        </p:grpSp>
        <p:sp>
          <p:nvSpPr>
            <p:cNvPr id="48" name="Oval 21"/>
            <p:cNvSpPr>
              <a:spLocks noChangeArrowheads="1"/>
            </p:cNvSpPr>
            <p:nvPr/>
          </p:nvSpPr>
          <p:spPr bwMode="auto">
            <a:xfrm>
              <a:off x="4374" y="2519"/>
              <a:ext cx="156" cy="144"/>
            </a:xfrm>
            <a:prstGeom prst="ellipse">
              <a:avLst/>
            </a:prstGeom>
            <a:noFill/>
            <a:ln w="3810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endParaRPr>
            </a:p>
          </p:txBody>
        </p:sp>
        <p:sp>
          <p:nvSpPr>
            <p:cNvPr id="49" name="Oval 22"/>
            <p:cNvSpPr>
              <a:spLocks noChangeArrowheads="1"/>
            </p:cNvSpPr>
            <p:nvPr/>
          </p:nvSpPr>
          <p:spPr bwMode="auto">
            <a:xfrm>
              <a:off x="4897" y="2530"/>
              <a:ext cx="156" cy="144"/>
            </a:xfrm>
            <a:prstGeom prst="ellipse">
              <a:avLst/>
            </a:prstGeom>
            <a:noFill/>
            <a:ln w="3810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endParaRPr>
            </a:p>
          </p:txBody>
        </p:sp>
        <p:sp>
          <p:nvSpPr>
            <p:cNvPr id="50" name="Oval 23"/>
            <p:cNvSpPr>
              <a:spLocks noChangeArrowheads="1"/>
            </p:cNvSpPr>
            <p:nvPr/>
          </p:nvSpPr>
          <p:spPr bwMode="auto">
            <a:xfrm>
              <a:off x="5252" y="2541"/>
              <a:ext cx="156" cy="144"/>
            </a:xfrm>
            <a:prstGeom prst="ellipse">
              <a:avLst/>
            </a:prstGeom>
            <a:noFill/>
            <a:ln w="3810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endParaRPr>
            </a:p>
          </p:txBody>
        </p:sp>
        <p:sp>
          <p:nvSpPr>
            <p:cNvPr id="51" name="Line 24"/>
            <p:cNvSpPr>
              <a:spLocks noChangeShapeType="1"/>
            </p:cNvSpPr>
            <p:nvPr/>
          </p:nvSpPr>
          <p:spPr bwMode="auto">
            <a:xfrm flipH="1">
              <a:off x="4334" y="2189"/>
              <a:ext cx="111" cy="111"/>
            </a:xfrm>
            <a:prstGeom prst="line">
              <a:avLst/>
            </a:prstGeom>
            <a:noFill/>
            <a:ln w="38100">
              <a:solidFill>
                <a:srgbClr val="0000FF"/>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endParaRPr>
            </a:p>
          </p:txBody>
        </p:sp>
        <p:sp>
          <p:nvSpPr>
            <p:cNvPr id="52" name="Line 25"/>
            <p:cNvSpPr>
              <a:spLocks noChangeShapeType="1"/>
            </p:cNvSpPr>
            <p:nvPr/>
          </p:nvSpPr>
          <p:spPr bwMode="auto">
            <a:xfrm flipH="1">
              <a:off x="4501" y="2378"/>
              <a:ext cx="166" cy="166"/>
            </a:xfrm>
            <a:prstGeom prst="line">
              <a:avLst/>
            </a:prstGeom>
            <a:noFill/>
            <a:ln w="38100">
              <a:solidFill>
                <a:srgbClr val="0000FF"/>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endParaRPr>
            </a:p>
          </p:txBody>
        </p:sp>
        <p:sp>
          <p:nvSpPr>
            <p:cNvPr id="53" name="Line 26"/>
            <p:cNvSpPr>
              <a:spLocks noChangeShapeType="1"/>
            </p:cNvSpPr>
            <p:nvPr/>
          </p:nvSpPr>
          <p:spPr bwMode="auto">
            <a:xfrm>
              <a:off x="4534" y="2178"/>
              <a:ext cx="122" cy="122"/>
            </a:xfrm>
            <a:prstGeom prst="line">
              <a:avLst/>
            </a:prstGeom>
            <a:noFill/>
            <a:ln w="38100">
              <a:solidFill>
                <a:srgbClr val="0000FF"/>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endParaRPr>
            </a:p>
          </p:txBody>
        </p:sp>
        <p:sp>
          <p:nvSpPr>
            <p:cNvPr id="54" name="Line 27"/>
            <p:cNvSpPr>
              <a:spLocks noChangeShapeType="1"/>
            </p:cNvSpPr>
            <p:nvPr/>
          </p:nvSpPr>
          <p:spPr bwMode="auto">
            <a:xfrm>
              <a:off x="4778" y="2366"/>
              <a:ext cx="178" cy="178"/>
            </a:xfrm>
            <a:prstGeom prst="line">
              <a:avLst/>
            </a:prstGeom>
            <a:noFill/>
            <a:ln w="38100">
              <a:solidFill>
                <a:srgbClr val="0000FF"/>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endParaRPr>
            </a:p>
          </p:txBody>
        </p:sp>
        <p:sp>
          <p:nvSpPr>
            <p:cNvPr id="55" name="Line 28"/>
            <p:cNvSpPr>
              <a:spLocks noChangeShapeType="1"/>
            </p:cNvSpPr>
            <p:nvPr/>
          </p:nvSpPr>
          <p:spPr bwMode="auto">
            <a:xfrm>
              <a:off x="4812" y="2333"/>
              <a:ext cx="466" cy="233"/>
            </a:xfrm>
            <a:prstGeom prst="line">
              <a:avLst/>
            </a:prstGeom>
            <a:noFill/>
            <a:ln w="38100">
              <a:solidFill>
                <a:srgbClr val="0000FF"/>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endParaRPr>
            </a:p>
          </p:txBody>
        </p:sp>
      </p:grpSp>
      <p:grpSp>
        <p:nvGrpSpPr>
          <p:cNvPr id="17435" name="Group 29"/>
          <p:cNvGrpSpPr/>
          <p:nvPr/>
        </p:nvGrpSpPr>
        <p:grpSpPr>
          <a:xfrm>
            <a:off x="2947988" y="5767388"/>
            <a:ext cx="1658937" cy="882650"/>
            <a:chOff x="4363" y="2073"/>
            <a:chExt cx="1045" cy="556"/>
          </a:xfrm>
        </p:grpSpPr>
        <p:sp>
          <p:nvSpPr>
            <p:cNvPr id="60" name="Oval 30"/>
            <p:cNvSpPr>
              <a:spLocks noChangeArrowheads="1"/>
            </p:cNvSpPr>
            <p:nvPr/>
          </p:nvSpPr>
          <p:spPr bwMode="auto">
            <a:xfrm>
              <a:off x="4819" y="2073"/>
              <a:ext cx="156" cy="144"/>
            </a:xfrm>
            <a:prstGeom prst="ellipse">
              <a:avLst/>
            </a:pr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endParaRPr>
            </a:p>
          </p:txBody>
        </p:sp>
        <p:sp>
          <p:nvSpPr>
            <p:cNvPr id="66" name="Oval 31"/>
            <p:cNvSpPr>
              <a:spLocks noChangeArrowheads="1"/>
            </p:cNvSpPr>
            <p:nvPr/>
          </p:nvSpPr>
          <p:spPr bwMode="auto">
            <a:xfrm>
              <a:off x="4385" y="2485"/>
              <a:ext cx="156" cy="144"/>
            </a:xfrm>
            <a:prstGeom prst="ellipse">
              <a:avLst/>
            </a:pr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endParaRPr>
            </a:p>
          </p:txBody>
        </p:sp>
        <p:sp>
          <p:nvSpPr>
            <p:cNvPr id="67" name="Oval 32"/>
            <p:cNvSpPr>
              <a:spLocks noChangeArrowheads="1"/>
            </p:cNvSpPr>
            <p:nvPr/>
          </p:nvSpPr>
          <p:spPr bwMode="auto">
            <a:xfrm>
              <a:off x="4841" y="2474"/>
              <a:ext cx="156" cy="144"/>
            </a:xfrm>
            <a:prstGeom prst="ellipse">
              <a:avLst/>
            </a:pr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endParaRPr>
            </a:p>
          </p:txBody>
        </p:sp>
        <p:sp>
          <p:nvSpPr>
            <p:cNvPr id="68" name="Oval 33"/>
            <p:cNvSpPr>
              <a:spLocks noChangeArrowheads="1"/>
            </p:cNvSpPr>
            <p:nvPr/>
          </p:nvSpPr>
          <p:spPr bwMode="auto">
            <a:xfrm>
              <a:off x="5252" y="2252"/>
              <a:ext cx="156" cy="144"/>
            </a:xfrm>
            <a:prstGeom prst="ellipse">
              <a:avLst/>
            </a:pr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endParaRPr>
            </a:p>
          </p:txBody>
        </p:sp>
        <p:sp>
          <p:nvSpPr>
            <p:cNvPr id="69" name="Oval 34"/>
            <p:cNvSpPr>
              <a:spLocks noChangeArrowheads="1"/>
            </p:cNvSpPr>
            <p:nvPr/>
          </p:nvSpPr>
          <p:spPr bwMode="auto">
            <a:xfrm>
              <a:off x="4363" y="2107"/>
              <a:ext cx="156" cy="144"/>
            </a:xfrm>
            <a:prstGeom prst="ellipse">
              <a:avLst/>
            </a:pr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endParaRPr>
            </a:p>
          </p:txBody>
        </p:sp>
        <p:sp>
          <p:nvSpPr>
            <p:cNvPr id="70" name="Line 35"/>
            <p:cNvSpPr>
              <a:spLocks noChangeShapeType="1"/>
            </p:cNvSpPr>
            <p:nvPr/>
          </p:nvSpPr>
          <p:spPr bwMode="auto">
            <a:xfrm>
              <a:off x="4445" y="2266"/>
              <a:ext cx="0" cy="245"/>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endParaRPr>
            </a:p>
          </p:txBody>
        </p:sp>
        <p:sp>
          <p:nvSpPr>
            <p:cNvPr id="71" name="Line 36"/>
            <p:cNvSpPr>
              <a:spLocks noChangeShapeType="1"/>
            </p:cNvSpPr>
            <p:nvPr/>
          </p:nvSpPr>
          <p:spPr bwMode="auto">
            <a:xfrm>
              <a:off x="4512" y="2211"/>
              <a:ext cx="366" cy="289"/>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endParaRPr>
            </a:p>
          </p:txBody>
        </p:sp>
        <p:sp>
          <p:nvSpPr>
            <p:cNvPr id="72" name="Line 37"/>
            <p:cNvSpPr>
              <a:spLocks noChangeShapeType="1"/>
            </p:cNvSpPr>
            <p:nvPr/>
          </p:nvSpPr>
          <p:spPr bwMode="auto">
            <a:xfrm>
              <a:off x="4967" y="2189"/>
              <a:ext cx="300" cy="133"/>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endParaRPr>
            </a:p>
          </p:txBody>
        </p:sp>
        <p:sp>
          <p:nvSpPr>
            <p:cNvPr id="73" name="Line 38"/>
            <p:cNvSpPr>
              <a:spLocks noChangeShapeType="1"/>
            </p:cNvSpPr>
            <p:nvPr/>
          </p:nvSpPr>
          <p:spPr bwMode="auto">
            <a:xfrm flipH="1">
              <a:off x="4523" y="2200"/>
              <a:ext cx="322" cy="322"/>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endParaRPr>
            </a:p>
          </p:txBody>
        </p:sp>
        <p:sp>
          <p:nvSpPr>
            <p:cNvPr id="74" name="Line 39"/>
            <p:cNvSpPr>
              <a:spLocks noChangeShapeType="1"/>
            </p:cNvSpPr>
            <p:nvPr/>
          </p:nvSpPr>
          <p:spPr bwMode="auto">
            <a:xfrm flipH="1">
              <a:off x="5001" y="2400"/>
              <a:ext cx="277" cy="144"/>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endParaRPr>
            </a:p>
          </p:txBody>
        </p:sp>
        <p:sp>
          <p:nvSpPr>
            <p:cNvPr id="75" name="Line 40"/>
            <p:cNvSpPr>
              <a:spLocks noChangeShapeType="1"/>
            </p:cNvSpPr>
            <p:nvPr/>
          </p:nvSpPr>
          <p:spPr bwMode="auto">
            <a:xfrm>
              <a:off x="4512" y="2144"/>
              <a:ext cx="311" cy="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endParaRPr>
            </a:p>
          </p:txBody>
        </p:sp>
      </p:grpSp>
      <p:grpSp>
        <p:nvGrpSpPr>
          <p:cNvPr id="17447" name="Group 2"/>
          <p:cNvGrpSpPr/>
          <p:nvPr/>
        </p:nvGrpSpPr>
        <p:grpSpPr>
          <a:xfrm>
            <a:off x="2770188" y="1824038"/>
            <a:ext cx="1676400" cy="581025"/>
            <a:chOff x="3774" y="1252"/>
            <a:chExt cx="1056" cy="366"/>
          </a:xfrm>
        </p:grpSpPr>
        <p:sp>
          <p:nvSpPr>
            <p:cNvPr id="47" name="Oval 3"/>
            <p:cNvSpPr>
              <a:spLocks noChangeArrowheads="1"/>
            </p:cNvSpPr>
            <p:nvPr/>
          </p:nvSpPr>
          <p:spPr bwMode="auto">
            <a:xfrm>
              <a:off x="3774" y="1307"/>
              <a:ext cx="156" cy="144"/>
            </a:xfrm>
            <a:prstGeom prst="ellipse">
              <a:avLst/>
            </a:prstGeom>
            <a:noFill/>
            <a:ln w="38100">
              <a:solidFill>
                <a:schemeClr val="tx1">
                  <a:lumMod val="95000"/>
                  <a:lumOff val="5000"/>
                </a:schemeClr>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仿宋_GB2312" pitchFamily="49" charset="-122"/>
                <a:cs typeface="+mn-cs"/>
              </a:endParaRPr>
            </a:p>
          </p:txBody>
        </p:sp>
        <p:sp>
          <p:nvSpPr>
            <p:cNvPr id="59" name="Oval 4"/>
            <p:cNvSpPr>
              <a:spLocks noChangeArrowheads="1"/>
            </p:cNvSpPr>
            <p:nvPr/>
          </p:nvSpPr>
          <p:spPr bwMode="auto">
            <a:xfrm>
              <a:off x="4096" y="1252"/>
              <a:ext cx="156" cy="144"/>
            </a:xfrm>
            <a:prstGeom prst="ellipse">
              <a:avLst/>
            </a:prstGeom>
            <a:noFill/>
            <a:ln w="38100">
              <a:solidFill>
                <a:schemeClr val="tx1">
                  <a:lumMod val="95000"/>
                  <a:lumOff val="5000"/>
                </a:schemeClr>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仿宋_GB2312" pitchFamily="49" charset="-122"/>
                <a:cs typeface="+mn-cs"/>
              </a:endParaRPr>
            </a:p>
          </p:txBody>
        </p:sp>
        <p:sp>
          <p:nvSpPr>
            <p:cNvPr id="76" name="Oval 5"/>
            <p:cNvSpPr>
              <a:spLocks noChangeArrowheads="1"/>
            </p:cNvSpPr>
            <p:nvPr/>
          </p:nvSpPr>
          <p:spPr bwMode="auto">
            <a:xfrm>
              <a:off x="4063" y="1474"/>
              <a:ext cx="156" cy="144"/>
            </a:xfrm>
            <a:prstGeom prst="ellipse">
              <a:avLst/>
            </a:prstGeom>
            <a:noFill/>
            <a:ln w="38100">
              <a:solidFill>
                <a:schemeClr val="tx1">
                  <a:lumMod val="95000"/>
                  <a:lumOff val="5000"/>
                </a:schemeClr>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仿宋_GB2312" pitchFamily="49" charset="-122"/>
                <a:cs typeface="+mn-cs"/>
              </a:endParaRPr>
            </a:p>
          </p:txBody>
        </p:sp>
        <p:sp>
          <p:nvSpPr>
            <p:cNvPr id="77" name="Oval 6"/>
            <p:cNvSpPr>
              <a:spLocks noChangeArrowheads="1"/>
            </p:cNvSpPr>
            <p:nvPr/>
          </p:nvSpPr>
          <p:spPr bwMode="auto">
            <a:xfrm>
              <a:off x="4373" y="1396"/>
              <a:ext cx="156" cy="144"/>
            </a:xfrm>
            <a:prstGeom prst="ellipse">
              <a:avLst/>
            </a:prstGeom>
            <a:noFill/>
            <a:ln w="38100">
              <a:solidFill>
                <a:schemeClr val="tx1">
                  <a:lumMod val="95000"/>
                  <a:lumOff val="5000"/>
                </a:schemeClr>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仿宋_GB2312" pitchFamily="49" charset="-122"/>
                <a:cs typeface="+mn-cs"/>
              </a:endParaRPr>
            </a:p>
          </p:txBody>
        </p:sp>
        <p:sp>
          <p:nvSpPr>
            <p:cNvPr id="78" name="Oval 7"/>
            <p:cNvSpPr>
              <a:spLocks noChangeArrowheads="1"/>
            </p:cNvSpPr>
            <p:nvPr/>
          </p:nvSpPr>
          <p:spPr bwMode="auto">
            <a:xfrm>
              <a:off x="4674" y="1385"/>
              <a:ext cx="156" cy="144"/>
            </a:xfrm>
            <a:prstGeom prst="ellipse">
              <a:avLst/>
            </a:prstGeom>
            <a:noFill/>
            <a:ln w="38100">
              <a:solidFill>
                <a:schemeClr val="tx1">
                  <a:lumMod val="95000"/>
                  <a:lumOff val="5000"/>
                </a:schemeClr>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仿宋_GB2312" pitchFamily="49" charset="-122"/>
                <a:cs typeface="+mn-cs"/>
              </a:endParaRPr>
            </a:p>
          </p:txBody>
        </p:sp>
      </p:grpSp>
      <mc:AlternateContent xmlns:mc="http://schemas.openxmlformats.org/markup-compatibility/2006">
        <mc:Choice xmlns:p14="http://schemas.microsoft.com/office/powerpoint/2010/main" Requires="p14">
          <p:contentPart p14:bwMode="auto" r:id="rId2">
            <p14:nvContentPartPr>
              <p14:cNvPr id="5" name="墨迹 4">
                <a:extLst>
                  <a:ext uri="{FF2B5EF4-FFF2-40B4-BE49-F238E27FC236}">
                    <a16:creationId xmlns:a16="http://schemas.microsoft.com/office/drawing/2014/main" id="{786C518D-823F-4E22-90E9-35DCD275449D}"/>
                  </a:ext>
                </a:extLst>
              </p14:cNvPr>
              <p14:cNvContentPartPr/>
              <p14:nvPr/>
            </p14:nvContentPartPr>
            <p14:xfrm>
              <a:off x="-1461145" y="1197745"/>
              <a:ext cx="360" cy="360"/>
            </p14:xfrm>
          </p:contentPart>
        </mc:Choice>
        <mc:Fallback>
          <p:pic>
            <p:nvPicPr>
              <p:cNvPr id="5" name="墨迹 4">
                <a:extLst>
                  <a:ext uri="{FF2B5EF4-FFF2-40B4-BE49-F238E27FC236}">
                    <a16:creationId xmlns:a16="http://schemas.microsoft.com/office/drawing/2014/main" id="{786C518D-823F-4E22-90E9-35DCD275449D}"/>
                  </a:ext>
                </a:extLst>
              </p:cNvPr>
              <p:cNvPicPr/>
              <p:nvPr/>
            </p:nvPicPr>
            <p:blipFill>
              <a:blip r:embed="rId3"/>
              <a:stretch>
                <a:fillRect/>
              </a:stretch>
            </p:blipFill>
            <p:spPr>
              <a:xfrm>
                <a:off x="-1469785" y="118910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墨迹 6">
                <a:extLst>
                  <a:ext uri="{FF2B5EF4-FFF2-40B4-BE49-F238E27FC236}">
                    <a16:creationId xmlns:a16="http://schemas.microsoft.com/office/drawing/2014/main" id="{FE848831-CA70-4072-9D5D-4F42A7A8AE73}"/>
                  </a:ext>
                </a:extLst>
              </p14:cNvPr>
              <p14:cNvContentPartPr/>
              <p14:nvPr/>
            </p14:nvContentPartPr>
            <p14:xfrm>
              <a:off x="-2333425" y="315025"/>
              <a:ext cx="360" cy="360"/>
            </p14:xfrm>
          </p:contentPart>
        </mc:Choice>
        <mc:Fallback>
          <p:pic>
            <p:nvPicPr>
              <p:cNvPr id="7" name="墨迹 6">
                <a:extLst>
                  <a:ext uri="{FF2B5EF4-FFF2-40B4-BE49-F238E27FC236}">
                    <a16:creationId xmlns:a16="http://schemas.microsoft.com/office/drawing/2014/main" id="{FE848831-CA70-4072-9D5D-4F42A7A8AE73}"/>
                  </a:ext>
                </a:extLst>
              </p:cNvPr>
              <p:cNvPicPr/>
              <p:nvPr/>
            </p:nvPicPr>
            <p:blipFill>
              <a:blip r:embed="rId3"/>
              <a:stretch>
                <a:fillRect/>
              </a:stretch>
            </p:blipFill>
            <p:spPr>
              <a:xfrm>
                <a:off x="-2342425" y="30602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墨迹 7">
                <a:extLst>
                  <a:ext uri="{FF2B5EF4-FFF2-40B4-BE49-F238E27FC236}">
                    <a16:creationId xmlns:a16="http://schemas.microsoft.com/office/drawing/2014/main" id="{E21609C9-6C2F-4518-8B39-153926FFF506}"/>
                  </a:ext>
                </a:extLst>
              </p14:cNvPr>
              <p14:cNvContentPartPr/>
              <p14:nvPr/>
            </p14:nvContentPartPr>
            <p14:xfrm>
              <a:off x="-2386345" y="1418785"/>
              <a:ext cx="360" cy="360"/>
            </p14:xfrm>
          </p:contentPart>
        </mc:Choice>
        <mc:Fallback>
          <p:pic>
            <p:nvPicPr>
              <p:cNvPr id="8" name="墨迹 7">
                <a:extLst>
                  <a:ext uri="{FF2B5EF4-FFF2-40B4-BE49-F238E27FC236}">
                    <a16:creationId xmlns:a16="http://schemas.microsoft.com/office/drawing/2014/main" id="{E21609C9-6C2F-4518-8B39-153926FFF506}"/>
                  </a:ext>
                </a:extLst>
              </p:cNvPr>
              <p:cNvPicPr/>
              <p:nvPr/>
            </p:nvPicPr>
            <p:blipFill>
              <a:blip r:embed="rId3"/>
              <a:stretch>
                <a:fillRect/>
              </a:stretch>
            </p:blipFill>
            <p:spPr>
              <a:xfrm>
                <a:off x="-2394985" y="1409785"/>
                <a:ext cx="18000" cy="18000"/>
              </a:xfrm>
              <a:prstGeom prst="rect">
                <a:avLst/>
              </a:prstGeom>
            </p:spPr>
          </p:pic>
        </mc:Fallback>
      </mc:AlternateContent>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3335" y="23495"/>
            <a:ext cx="9144635" cy="815340"/>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47106"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solidFill>
                  <a:schemeClr val="folHlink"/>
                </a:solidFill>
                <a:latin typeface="Arial" panose="020B0604020202020204" pitchFamily="34" charset="0"/>
              </a:rPr>
              <a:t>20</a:t>
            </a:fld>
            <a:endParaRPr lang="en-US" altLang="zh-CN" sz="1400" b="0" dirty="0">
              <a:solidFill>
                <a:schemeClr val="folHlink"/>
              </a:solidFill>
              <a:latin typeface="Arial" panose="020B0604020202020204" pitchFamily="34" charset="0"/>
            </a:endParaRPr>
          </a:p>
        </p:txBody>
      </p:sp>
      <p:grpSp>
        <p:nvGrpSpPr>
          <p:cNvPr id="23555" name="Group 4"/>
          <p:cNvGrpSpPr/>
          <p:nvPr/>
        </p:nvGrpSpPr>
        <p:grpSpPr>
          <a:xfrm>
            <a:off x="661988" y="1717675"/>
            <a:ext cx="7510462" cy="3838575"/>
            <a:chOff x="521" y="-3"/>
            <a:chExt cx="4276" cy="1755"/>
          </a:xfrm>
        </p:grpSpPr>
        <p:sp>
          <p:nvSpPr>
            <p:cNvPr id="47111" name="Rectangle 5"/>
            <p:cNvSpPr/>
            <p:nvPr/>
          </p:nvSpPr>
          <p:spPr>
            <a:xfrm>
              <a:off x="1680" y="1548"/>
              <a:ext cx="2131" cy="204"/>
            </a:xfrm>
            <a:prstGeom prst="rect">
              <a:avLst/>
            </a:prstGeom>
            <a:noFill/>
            <a:ln w="9525">
              <a:noFill/>
            </a:ln>
          </p:spPr>
          <p:txBody>
            <a:bodyPr wrap="none" anchor="ctr" anchorCtr="0"/>
            <a:lstStyle/>
            <a:p>
              <a:r>
                <a:rPr lang="zh-CN" altLang="en-US" sz="2000" dirty="0">
                  <a:latin typeface="Times New Roman" panose="02020603050405020304" pitchFamily="18" charset="0"/>
                </a:rPr>
                <a:t>带权有向图的数组存储</a:t>
              </a:r>
            </a:p>
          </p:txBody>
        </p:sp>
        <p:grpSp>
          <p:nvGrpSpPr>
            <p:cNvPr id="47112" name="Group 6"/>
            <p:cNvGrpSpPr/>
            <p:nvPr/>
          </p:nvGrpSpPr>
          <p:grpSpPr>
            <a:xfrm>
              <a:off x="2067" y="-3"/>
              <a:ext cx="1043" cy="1435"/>
              <a:chOff x="2067" y="-3"/>
              <a:chExt cx="1043" cy="1435"/>
            </a:xfrm>
          </p:grpSpPr>
          <p:sp>
            <p:nvSpPr>
              <p:cNvPr id="47145" name="Rectangle 7"/>
              <p:cNvSpPr/>
              <p:nvPr/>
            </p:nvSpPr>
            <p:spPr>
              <a:xfrm>
                <a:off x="2067" y="1228"/>
                <a:ext cx="1043" cy="204"/>
              </a:xfrm>
              <a:prstGeom prst="rect">
                <a:avLst/>
              </a:prstGeom>
              <a:noFill/>
              <a:ln w="9525">
                <a:noFill/>
              </a:ln>
            </p:spPr>
            <p:txBody>
              <a:bodyPr wrap="none" anchor="ctr" anchorCtr="0"/>
              <a:lstStyle/>
              <a:p>
                <a:r>
                  <a:rPr lang="en-US" altLang="zh-CN" sz="2000" dirty="0">
                    <a:latin typeface="Times New Roman" panose="02020603050405020304" pitchFamily="18" charset="0"/>
                  </a:rPr>
                  <a:t>(b)   </a:t>
                </a:r>
                <a:r>
                  <a:rPr lang="zh-CN" altLang="en-US" sz="2000" dirty="0">
                    <a:latin typeface="Times New Roman" panose="02020603050405020304" pitchFamily="18" charset="0"/>
                  </a:rPr>
                  <a:t>顶点信息</a:t>
                </a:r>
              </a:p>
            </p:txBody>
          </p:sp>
          <p:grpSp>
            <p:nvGrpSpPr>
              <p:cNvPr id="47146" name="Group 8"/>
              <p:cNvGrpSpPr/>
              <p:nvPr/>
            </p:nvGrpSpPr>
            <p:grpSpPr>
              <a:xfrm>
                <a:off x="2333" y="-3"/>
                <a:ext cx="453" cy="1133"/>
                <a:chOff x="2333" y="-3"/>
                <a:chExt cx="453" cy="1133"/>
              </a:xfrm>
            </p:grpSpPr>
            <p:sp>
              <p:nvSpPr>
                <p:cNvPr id="47147" name="Rectangle 9"/>
                <p:cNvSpPr/>
                <p:nvPr/>
              </p:nvSpPr>
              <p:spPr>
                <a:xfrm>
                  <a:off x="2333" y="-3"/>
                  <a:ext cx="453" cy="199"/>
                </a:xfrm>
                <a:prstGeom prst="rect">
                  <a:avLst/>
                </a:prstGeom>
                <a:noFill/>
                <a:ln w="9525">
                  <a:noFill/>
                </a:ln>
              </p:spPr>
              <p:txBody>
                <a:bodyPr wrap="none" anchor="ctr" anchorCtr="0"/>
                <a:lstStyle/>
                <a:p>
                  <a:r>
                    <a:rPr lang="en-US" altLang="zh-CN" b="0" dirty="0">
                      <a:latin typeface="Times New Roman" panose="02020603050405020304" pitchFamily="18" charset="0"/>
                    </a:rPr>
                    <a:t>vexs</a:t>
                  </a:r>
                </a:p>
              </p:txBody>
            </p:sp>
            <p:sp>
              <p:nvSpPr>
                <p:cNvPr id="47148" name="Rectangle 10"/>
                <p:cNvSpPr/>
                <p:nvPr/>
              </p:nvSpPr>
              <p:spPr>
                <a:xfrm>
                  <a:off x="2391" y="239"/>
                  <a:ext cx="360" cy="177"/>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b="0" dirty="0">
                      <a:latin typeface="Times New Roman" panose="02020603050405020304" pitchFamily="18" charset="0"/>
                    </a:rPr>
                    <a:t>a</a:t>
                  </a:r>
                </a:p>
              </p:txBody>
            </p:sp>
            <p:sp>
              <p:nvSpPr>
                <p:cNvPr id="47149" name="Rectangle 11"/>
                <p:cNvSpPr/>
                <p:nvPr/>
              </p:nvSpPr>
              <p:spPr>
                <a:xfrm>
                  <a:off x="2394" y="414"/>
                  <a:ext cx="360" cy="177"/>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b="0" dirty="0">
                      <a:latin typeface="Times New Roman" panose="02020603050405020304" pitchFamily="18" charset="0"/>
                    </a:rPr>
                    <a:t>b</a:t>
                  </a:r>
                </a:p>
              </p:txBody>
            </p:sp>
            <p:sp>
              <p:nvSpPr>
                <p:cNvPr id="47150" name="Rectangle 12"/>
                <p:cNvSpPr/>
                <p:nvPr/>
              </p:nvSpPr>
              <p:spPr>
                <a:xfrm>
                  <a:off x="2394" y="594"/>
                  <a:ext cx="360" cy="177"/>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b="0" dirty="0">
                      <a:latin typeface="Times New Roman" panose="02020603050405020304" pitchFamily="18" charset="0"/>
                    </a:rPr>
                    <a:t>c</a:t>
                  </a:r>
                </a:p>
              </p:txBody>
            </p:sp>
            <p:sp>
              <p:nvSpPr>
                <p:cNvPr id="47151" name="Rectangle 13"/>
                <p:cNvSpPr/>
                <p:nvPr/>
              </p:nvSpPr>
              <p:spPr>
                <a:xfrm>
                  <a:off x="2394" y="774"/>
                  <a:ext cx="360" cy="177"/>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b="0" dirty="0">
                      <a:latin typeface="Times New Roman" panose="02020603050405020304" pitchFamily="18" charset="0"/>
                    </a:rPr>
                    <a:t>d</a:t>
                  </a:r>
                </a:p>
              </p:txBody>
            </p:sp>
            <p:sp>
              <p:nvSpPr>
                <p:cNvPr id="47152" name="Rectangle 14"/>
                <p:cNvSpPr/>
                <p:nvPr/>
              </p:nvSpPr>
              <p:spPr>
                <a:xfrm>
                  <a:off x="2397" y="954"/>
                  <a:ext cx="360" cy="176"/>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r>
                    <a:rPr lang="en-US" altLang="zh-CN" b="0" dirty="0">
                      <a:latin typeface="Times New Roman" panose="02020603050405020304" pitchFamily="18" charset="0"/>
                    </a:rPr>
                    <a:t>e</a:t>
                  </a:r>
                </a:p>
              </p:txBody>
            </p:sp>
          </p:grpSp>
        </p:grpSp>
        <p:grpSp>
          <p:nvGrpSpPr>
            <p:cNvPr id="47113" name="Group 15"/>
            <p:cNvGrpSpPr/>
            <p:nvPr/>
          </p:nvGrpSpPr>
          <p:grpSpPr>
            <a:xfrm>
              <a:off x="3312" y="85"/>
              <a:ext cx="1485" cy="1359"/>
              <a:chOff x="3312" y="85"/>
              <a:chExt cx="1485" cy="1359"/>
            </a:xfrm>
          </p:grpSpPr>
          <p:sp>
            <p:nvSpPr>
              <p:cNvPr id="47136" name="Rectangle 16"/>
              <p:cNvSpPr/>
              <p:nvPr/>
            </p:nvSpPr>
            <p:spPr>
              <a:xfrm>
                <a:off x="3495" y="1240"/>
                <a:ext cx="1065" cy="204"/>
              </a:xfrm>
              <a:prstGeom prst="rect">
                <a:avLst/>
              </a:prstGeom>
              <a:noFill/>
              <a:ln w="9525">
                <a:noFill/>
              </a:ln>
            </p:spPr>
            <p:txBody>
              <a:bodyPr wrap="none" anchor="ctr" anchorCtr="0"/>
              <a:lstStyle/>
              <a:p>
                <a:r>
                  <a:rPr lang="en-US" altLang="zh-CN" sz="2000" dirty="0">
                    <a:latin typeface="Times New Roman" panose="02020603050405020304" pitchFamily="18" charset="0"/>
                  </a:rPr>
                  <a:t>(c)   </a:t>
                </a:r>
                <a:r>
                  <a:rPr lang="zh-CN" altLang="en-US" sz="2000" dirty="0">
                    <a:latin typeface="Times New Roman" panose="02020603050405020304" pitchFamily="18" charset="0"/>
                  </a:rPr>
                  <a:t>邻接矩阵</a:t>
                </a:r>
              </a:p>
            </p:txBody>
          </p:sp>
          <p:grpSp>
            <p:nvGrpSpPr>
              <p:cNvPr id="47137" name="Group 17"/>
              <p:cNvGrpSpPr/>
              <p:nvPr/>
            </p:nvGrpSpPr>
            <p:grpSpPr>
              <a:xfrm>
                <a:off x="3312" y="85"/>
                <a:ext cx="1485" cy="1134"/>
                <a:chOff x="3312" y="85"/>
                <a:chExt cx="1485" cy="1134"/>
              </a:xfrm>
            </p:grpSpPr>
            <p:sp>
              <p:nvSpPr>
                <p:cNvPr id="47138" name="Rectangle 18"/>
                <p:cNvSpPr/>
                <p:nvPr/>
              </p:nvSpPr>
              <p:spPr>
                <a:xfrm>
                  <a:off x="3360" y="85"/>
                  <a:ext cx="1383" cy="204"/>
                </a:xfrm>
                <a:prstGeom prst="rect">
                  <a:avLst/>
                </a:prstGeom>
                <a:noFill/>
                <a:ln w="9525">
                  <a:noFill/>
                </a:ln>
              </p:spPr>
              <p:txBody>
                <a:bodyPr wrap="none" anchor="ctr" anchorCtr="0"/>
                <a:lstStyle/>
                <a:p>
                  <a:r>
                    <a:rPr lang="en-US" altLang="zh-CN" b="0" dirty="0">
                      <a:latin typeface="宋体" panose="02010600030101010101" pitchFamily="2" charset="-122"/>
                    </a:rPr>
                    <a:t>∞ </a:t>
                  </a:r>
                  <a:r>
                    <a:rPr lang="en-US" altLang="zh-CN" b="0" dirty="0">
                      <a:latin typeface="Times New Roman" panose="02020603050405020304" pitchFamily="18" charset="0"/>
                    </a:rPr>
                    <a:t>6    2   </a:t>
                  </a:r>
                  <a:r>
                    <a:rPr lang="en-US" altLang="zh-CN" b="0" dirty="0">
                      <a:latin typeface="宋体" panose="02010600030101010101" pitchFamily="2" charset="-122"/>
                    </a:rPr>
                    <a:t>∞ ∞</a:t>
                  </a:r>
                </a:p>
              </p:txBody>
            </p:sp>
            <p:sp>
              <p:nvSpPr>
                <p:cNvPr id="47139" name="Rectangle 19"/>
                <p:cNvSpPr/>
                <p:nvPr/>
              </p:nvSpPr>
              <p:spPr>
                <a:xfrm>
                  <a:off x="3360" y="325"/>
                  <a:ext cx="1383" cy="204"/>
                </a:xfrm>
                <a:prstGeom prst="rect">
                  <a:avLst/>
                </a:prstGeom>
                <a:noFill/>
                <a:ln w="9525">
                  <a:noFill/>
                </a:ln>
              </p:spPr>
              <p:txBody>
                <a:bodyPr wrap="none" anchor="ctr" anchorCtr="0"/>
                <a:lstStyle/>
                <a:p>
                  <a:r>
                    <a:rPr lang="en-US" altLang="zh-CN" b="0" dirty="0">
                      <a:latin typeface="宋体" panose="02010600030101010101" pitchFamily="2" charset="-122"/>
                    </a:rPr>
                    <a:t>∞ ∞</a:t>
                  </a:r>
                  <a:r>
                    <a:rPr lang="en-US" altLang="zh-CN" b="0" dirty="0">
                      <a:latin typeface="Times New Roman" panose="02020603050405020304" pitchFamily="18" charset="0"/>
                    </a:rPr>
                    <a:t> </a:t>
                  </a:r>
                  <a:r>
                    <a:rPr lang="en-US" altLang="zh-CN" b="0" dirty="0">
                      <a:latin typeface="宋体" panose="02010600030101010101" pitchFamily="2" charset="-122"/>
                    </a:rPr>
                    <a:t>∞</a:t>
                  </a:r>
                  <a:r>
                    <a:rPr lang="en-US" altLang="zh-CN" b="0" dirty="0">
                      <a:latin typeface="Times New Roman" panose="02020603050405020304" pitchFamily="18" charset="0"/>
                    </a:rPr>
                    <a:t>  </a:t>
                  </a:r>
                  <a:r>
                    <a:rPr lang="en-US" altLang="zh-CN" b="0" dirty="0">
                      <a:latin typeface="宋体" panose="02010600030101010101" pitchFamily="2" charset="-122"/>
                    </a:rPr>
                    <a:t>∞</a:t>
                  </a:r>
                  <a:r>
                    <a:rPr lang="en-US" altLang="zh-CN" b="0" dirty="0">
                      <a:latin typeface="Times New Roman" panose="02020603050405020304" pitchFamily="18" charset="0"/>
                    </a:rPr>
                    <a:t>   3</a:t>
                  </a:r>
                </a:p>
              </p:txBody>
            </p:sp>
            <p:sp>
              <p:nvSpPr>
                <p:cNvPr id="47140" name="Rectangle 20"/>
                <p:cNvSpPr/>
                <p:nvPr/>
              </p:nvSpPr>
              <p:spPr>
                <a:xfrm>
                  <a:off x="3360" y="553"/>
                  <a:ext cx="1383" cy="204"/>
                </a:xfrm>
                <a:prstGeom prst="rect">
                  <a:avLst/>
                </a:prstGeom>
                <a:noFill/>
                <a:ln w="9525">
                  <a:noFill/>
                </a:ln>
              </p:spPr>
              <p:txBody>
                <a:bodyPr wrap="none" anchor="ctr" anchorCtr="0"/>
                <a:lstStyle/>
                <a:p>
                  <a:r>
                    <a:rPr lang="en-US" altLang="zh-CN" b="0" dirty="0">
                      <a:latin typeface="宋体" panose="02010600030101010101" pitchFamily="2" charset="-122"/>
                    </a:rPr>
                    <a:t>∞</a:t>
                  </a:r>
                  <a:r>
                    <a:rPr lang="en-US" altLang="zh-CN" b="0" dirty="0">
                      <a:latin typeface="Times New Roman" panose="02020603050405020304" pitchFamily="18" charset="0"/>
                    </a:rPr>
                    <a:t>   3  </a:t>
                  </a:r>
                  <a:r>
                    <a:rPr lang="en-US" altLang="zh-CN" b="0" dirty="0">
                      <a:latin typeface="宋体" panose="02010600030101010101" pitchFamily="2" charset="-122"/>
                    </a:rPr>
                    <a:t>∞</a:t>
                  </a:r>
                  <a:r>
                    <a:rPr lang="en-US" altLang="zh-CN" b="0" dirty="0">
                      <a:latin typeface="Times New Roman" panose="02020603050405020304" pitchFamily="18" charset="0"/>
                    </a:rPr>
                    <a:t>   1   </a:t>
                  </a:r>
                  <a:r>
                    <a:rPr lang="en-US" altLang="zh-CN" b="0" dirty="0">
                      <a:latin typeface="宋体" panose="02010600030101010101" pitchFamily="2" charset="-122"/>
                    </a:rPr>
                    <a:t>∞</a:t>
                  </a:r>
                </a:p>
              </p:txBody>
            </p:sp>
            <p:sp>
              <p:nvSpPr>
                <p:cNvPr id="47141" name="Rectangle 21"/>
                <p:cNvSpPr/>
                <p:nvPr/>
              </p:nvSpPr>
              <p:spPr>
                <a:xfrm>
                  <a:off x="3360" y="785"/>
                  <a:ext cx="1383" cy="203"/>
                </a:xfrm>
                <a:prstGeom prst="rect">
                  <a:avLst/>
                </a:prstGeom>
                <a:noFill/>
                <a:ln w="9525">
                  <a:noFill/>
                </a:ln>
              </p:spPr>
              <p:txBody>
                <a:bodyPr wrap="none" anchor="ctr" anchorCtr="0"/>
                <a:lstStyle/>
                <a:p>
                  <a:r>
                    <a:rPr lang="en-US" altLang="zh-CN" b="0" dirty="0">
                      <a:latin typeface="宋体" panose="02010600030101010101" pitchFamily="2" charset="-122"/>
                    </a:rPr>
                    <a:t>∞ 4 </a:t>
                  </a:r>
                  <a:r>
                    <a:rPr lang="en-US" altLang="zh-CN" b="0" dirty="0">
                      <a:latin typeface="Times New Roman" panose="02020603050405020304" pitchFamily="18" charset="0"/>
                    </a:rPr>
                    <a:t> </a:t>
                  </a:r>
                  <a:r>
                    <a:rPr lang="en-US" altLang="zh-CN" b="0" dirty="0">
                      <a:latin typeface="宋体" panose="02010600030101010101" pitchFamily="2" charset="-122"/>
                    </a:rPr>
                    <a:t>∞ ∞ </a:t>
                  </a:r>
                  <a:r>
                    <a:rPr lang="en-US" altLang="zh-CN" b="0" dirty="0">
                      <a:latin typeface="Times New Roman" panose="02020603050405020304" pitchFamily="18" charset="0"/>
                    </a:rPr>
                    <a:t> 5</a:t>
                  </a:r>
                </a:p>
              </p:txBody>
            </p:sp>
            <p:sp>
              <p:nvSpPr>
                <p:cNvPr id="47142" name="AutoShape 22"/>
                <p:cNvSpPr/>
                <p:nvPr/>
              </p:nvSpPr>
              <p:spPr>
                <a:xfrm>
                  <a:off x="3312" y="109"/>
                  <a:ext cx="45" cy="1110"/>
                </a:xfrm>
                <a:prstGeom prst="leftBracket">
                  <a:avLst>
                    <a:gd name="adj" fmla="val 205555"/>
                  </a:avLst>
                </a:prstGeom>
                <a:noFill/>
                <a:ln w="9525" cap="flat" cmpd="sng">
                  <a:solidFill>
                    <a:schemeClr val="tx1"/>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47143" name="AutoShape 23"/>
                <p:cNvSpPr/>
                <p:nvPr/>
              </p:nvSpPr>
              <p:spPr>
                <a:xfrm>
                  <a:off x="4752" y="97"/>
                  <a:ext cx="45" cy="1110"/>
                </a:xfrm>
                <a:prstGeom prst="rightBracket">
                  <a:avLst>
                    <a:gd name="adj" fmla="val 205555"/>
                  </a:avLst>
                </a:prstGeom>
                <a:noFill/>
                <a:ln w="9525" cap="flat" cmpd="sng">
                  <a:solidFill>
                    <a:schemeClr val="tx1"/>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47144" name="Rectangle 24"/>
                <p:cNvSpPr/>
                <p:nvPr/>
              </p:nvSpPr>
              <p:spPr>
                <a:xfrm>
                  <a:off x="3360" y="1004"/>
                  <a:ext cx="1383" cy="204"/>
                </a:xfrm>
                <a:prstGeom prst="rect">
                  <a:avLst/>
                </a:prstGeom>
                <a:noFill/>
                <a:ln w="9525">
                  <a:noFill/>
                </a:ln>
              </p:spPr>
              <p:txBody>
                <a:bodyPr wrap="none" anchor="ctr" anchorCtr="0"/>
                <a:lstStyle/>
                <a:p>
                  <a:r>
                    <a:rPr lang="en-US" altLang="zh-CN" b="0" dirty="0">
                      <a:latin typeface="宋体" panose="02010600030101010101" pitchFamily="2" charset="-122"/>
                    </a:rPr>
                    <a:t>∞ ∞</a:t>
                  </a:r>
                  <a:r>
                    <a:rPr lang="en-US" altLang="zh-CN" b="0" dirty="0">
                      <a:latin typeface="Times New Roman" panose="02020603050405020304" pitchFamily="18" charset="0"/>
                    </a:rPr>
                    <a:t> </a:t>
                  </a:r>
                  <a:r>
                    <a:rPr lang="en-US" altLang="zh-CN" b="0" dirty="0">
                      <a:latin typeface="宋体" panose="02010600030101010101" pitchFamily="2" charset="-122"/>
                    </a:rPr>
                    <a:t>∞ ∞ ∞</a:t>
                  </a:r>
                </a:p>
              </p:txBody>
            </p:sp>
          </p:grpSp>
        </p:grpSp>
        <p:grpSp>
          <p:nvGrpSpPr>
            <p:cNvPr id="47114" name="Group 25"/>
            <p:cNvGrpSpPr/>
            <p:nvPr/>
          </p:nvGrpSpPr>
          <p:grpSpPr>
            <a:xfrm>
              <a:off x="521" y="269"/>
              <a:ext cx="1447" cy="1163"/>
              <a:chOff x="521" y="269"/>
              <a:chExt cx="1447" cy="1163"/>
            </a:xfrm>
          </p:grpSpPr>
          <p:sp>
            <p:nvSpPr>
              <p:cNvPr id="47115" name="Rectangle 26"/>
              <p:cNvSpPr/>
              <p:nvPr/>
            </p:nvSpPr>
            <p:spPr>
              <a:xfrm>
                <a:off x="521" y="1228"/>
                <a:ext cx="1180" cy="204"/>
              </a:xfrm>
              <a:prstGeom prst="rect">
                <a:avLst/>
              </a:prstGeom>
              <a:noFill/>
              <a:ln w="9525">
                <a:noFill/>
              </a:ln>
            </p:spPr>
            <p:txBody>
              <a:bodyPr wrap="none" anchor="ctr" anchorCtr="0"/>
              <a:lstStyle/>
              <a:p>
                <a:r>
                  <a:rPr lang="en-US" altLang="zh-CN" sz="2000" dirty="0">
                    <a:latin typeface="Times New Roman" panose="02020603050405020304" pitchFamily="18" charset="0"/>
                  </a:rPr>
                  <a:t>(a)  </a:t>
                </a:r>
                <a:r>
                  <a:rPr lang="zh-CN" altLang="en-US" sz="2000" dirty="0">
                    <a:latin typeface="Times New Roman" panose="02020603050405020304" pitchFamily="18" charset="0"/>
                  </a:rPr>
                  <a:t>带权有向图</a:t>
                </a:r>
                <a:r>
                  <a:rPr lang="zh-CN" altLang="en-US" sz="2000" b="0" dirty="0">
                    <a:latin typeface="Times New Roman" panose="02020603050405020304" pitchFamily="18" charset="0"/>
                  </a:rPr>
                  <a:t> </a:t>
                </a:r>
              </a:p>
            </p:txBody>
          </p:sp>
          <p:grpSp>
            <p:nvGrpSpPr>
              <p:cNvPr id="47116" name="Group 27"/>
              <p:cNvGrpSpPr/>
              <p:nvPr/>
            </p:nvGrpSpPr>
            <p:grpSpPr>
              <a:xfrm>
                <a:off x="528" y="269"/>
                <a:ext cx="1440" cy="839"/>
                <a:chOff x="528" y="269"/>
                <a:chExt cx="1440" cy="839"/>
              </a:xfrm>
            </p:grpSpPr>
            <p:sp>
              <p:nvSpPr>
                <p:cNvPr id="47117" name="Rectangle 28"/>
                <p:cNvSpPr/>
                <p:nvPr/>
              </p:nvSpPr>
              <p:spPr>
                <a:xfrm>
                  <a:off x="1520" y="357"/>
                  <a:ext cx="181" cy="181"/>
                </a:xfrm>
                <a:prstGeom prst="rect">
                  <a:avLst/>
                </a:prstGeom>
                <a:noFill/>
                <a:ln w="9525">
                  <a:noFill/>
                </a:ln>
              </p:spPr>
              <p:txBody>
                <a:bodyPr wrap="none" anchor="ctr" anchorCtr="0"/>
                <a:lstStyle/>
                <a:p>
                  <a:r>
                    <a:rPr lang="en-US" altLang="zh-CN" sz="2000" b="0" dirty="0">
                      <a:latin typeface="Times New Roman" panose="02020603050405020304" pitchFamily="18" charset="0"/>
                    </a:rPr>
                    <a:t>3</a:t>
                  </a:r>
                </a:p>
              </p:txBody>
            </p:sp>
            <p:sp>
              <p:nvSpPr>
                <p:cNvPr id="47118" name="Rectangle 29"/>
                <p:cNvSpPr/>
                <p:nvPr/>
              </p:nvSpPr>
              <p:spPr>
                <a:xfrm>
                  <a:off x="1467" y="709"/>
                  <a:ext cx="181" cy="180"/>
                </a:xfrm>
                <a:prstGeom prst="rect">
                  <a:avLst/>
                </a:prstGeom>
                <a:noFill/>
                <a:ln w="9525">
                  <a:noFill/>
                </a:ln>
              </p:spPr>
              <p:txBody>
                <a:bodyPr wrap="none" anchor="ctr" anchorCtr="0"/>
                <a:lstStyle/>
                <a:p>
                  <a:r>
                    <a:rPr lang="en-US" altLang="zh-CN" sz="2000" b="0" dirty="0">
                      <a:latin typeface="Times New Roman" panose="02020603050405020304" pitchFamily="18" charset="0"/>
                    </a:rPr>
                    <a:t>5</a:t>
                  </a:r>
                </a:p>
              </p:txBody>
            </p:sp>
            <p:sp>
              <p:nvSpPr>
                <p:cNvPr id="47119" name="Rectangle 30"/>
                <p:cNvSpPr/>
                <p:nvPr/>
              </p:nvSpPr>
              <p:spPr>
                <a:xfrm>
                  <a:off x="1184" y="661"/>
                  <a:ext cx="181" cy="181"/>
                </a:xfrm>
                <a:prstGeom prst="rect">
                  <a:avLst/>
                </a:prstGeom>
                <a:noFill/>
                <a:ln w="9525">
                  <a:noFill/>
                </a:ln>
              </p:spPr>
              <p:txBody>
                <a:bodyPr wrap="none" anchor="ctr" anchorCtr="0"/>
                <a:lstStyle/>
                <a:p>
                  <a:r>
                    <a:rPr lang="en-US" altLang="zh-CN" sz="2000" b="0" dirty="0">
                      <a:latin typeface="Times New Roman" panose="02020603050405020304" pitchFamily="18" charset="0"/>
                    </a:rPr>
                    <a:t>4</a:t>
                  </a:r>
                </a:p>
              </p:txBody>
            </p:sp>
            <p:sp>
              <p:nvSpPr>
                <p:cNvPr id="47120" name="Rectangle 31"/>
                <p:cNvSpPr/>
                <p:nvPr/>
              </p:nvSpPr>
              <p:spPr>
                <a:xfrm>
                  <a:off x="912" y="837"/>
                  <a:ext cx="181" cy="180"/>
                </a:xfrm>
                <a:prstGeom prst="rect">
                  <a:avLst/>
                </a:prstGeom>
                <a:noFill/>
                <a:ln w="9525">
                  <a:noFill/>
                </a:ln>
              </p:spPr>
              <p:txBody>
                <a:bodyPr wrap="none" anchor="ctr" anchorCtr="0"/>
                <a:lstStyle/>
                <a:p>
                  <a:r>
                    <a:rPr lang="en-US" altLang="zh-CN" sz="2000" b="0" dirty="0">
                      <a:latin typeface="Times New Roman" panose="02020603050405020304" pitchFamily="18" charset="0"/>
                    </a:rPr>
                    <a:t>1</a:t>
                  </a:r>
                </a:p>
              </p:txBody>
            </p:sp>
            <p:sp>
              <p:nvSpPr>
                <p:cNvPr id="47121" name="Rectangle 32"/>
                <p:cNvSpPr/>
                <p:nvPr/>
              </p:nvSpPr>
              <p:spPr>
                <a:xfrm>
                  <a:off x="528" y="605"/>
                  <a:ext cx="181" cy="181"/>
                </a:xfrm>
                <a:prstGeom prst="rect">
                  <a:avLst/>
                </a:prstGeom>
                <a:noFill/>
                <a:ln w="9525">
                  <a:noFill/>
                </a:ln>
              </p:spPr>
              <p:txBody>
                <a:bodyPr wrap="none" anchor="ctr" anchorCtr="0"/>
                <a:lstStyle/>
                <a:p>
                  <a:r>
                    <a:rPr lang="en-US" altLang="zh-CN" sz="2000" b="0" dirty="0">
                      <a:latin typeface="Times New Roman" panose="02020603050405020304" pitchFamily="18" charset="0"/>
                    </a:rPr>
                    <a:t>2</a:t>
                  </a:r>
                </a:p>
              </p:txBody>
            </p:sp>
            <p:sp>
              <p:nvSpPr>
                <p:cNvPr id="47122" name="Rectangle 33"/>
                <p:cNvSpPr/>
                <p:nvPr/>
              </p:nvSpPr>
              <p:spPr>
                <a:xfrm>
                  <a:off x="904" y="269"/>
                  <a:ext cx="181" cy="181"/>
                </a:xfrm>
                <a:prstGeom prst="rect">
                  <a:avLst/>
                </a:prstGeom>
                <a:noFill/>
                <a:ln w="9525">
                  <a:noFill/>
                </a:ln>
              </p:spPr>
              <p:txBody>
                <a:bodyPr wrap="none" anchor="ctr" anchorCtr="0"/>
                <a:lstStyle/>
                <a:p>
                  <a:r>
                    <a:rPr lang="en-US" altLang="zh-CN" sz="2000" b="0" dirty="0">
                      <a:latin typeface="Times New Roman" panose="02020603050405020304" pitchFamily="18" charset="0"/>
                    </a:rPr>
                    <a:t>6</a:t>
                  </a:r>
                </a:p>
              </p:txBody>
            </p:sp>
            <p:sp>
              <p:nvSpPr>
                <p:cNvPr id="47123" name="Oval 34"/>
                <p:cNvSpPr/>
                <p:nvPr/>
              </p:nvSpPr>
              <p:spPr>
                <a:xfrm>
                  <a:off x="584" y="333"/>
                  <a:ext cx="227" cy="204"/>
                </a:xfrm>
                <a:prstGeom prst="ellipse">
                  <a:avLst/>
                </a:prstGeom>
                <a:noFill/>
                <a:ln w="9525" cap="flat" cmpd="sng">
                  <a:solidFill>
                    <a:schemeClr val="tx1"/>
                  </a:solidFill>
                  <a:prstDash val="solid"/>
                  <a:headEnd type="none" w="med" len="med"/>
                  <a:tailEnd type="none" w="med" len="med"/>
                </a:ln>
              </p:spPr>
              <p:txBody>
                <a:bodyPr wrap="none" anchor="ctr" anchorCtr="0"/>
                <a:lstStyle/>
                <a:p>
                  <a:r>
                    <a:rPr lang="en-US" altLang="zh-CN" b="0" dirty="0">
                      <a:latin typeface="Times New Roman" panose="02020603050405020304" pitchFamily="18" charset="0"/>
                    </a:rPr>
                    <a:t>a</a:t>
                  </a:r>
                </a:p>
              </p:txBody>
            </p:sp>
            <p:sp>
              <p:nvSpPr>
                <p:cNvPr id="47124" name="Oval 35"/>
                <p:cNvSpPr/>
                <p:nvPr/>
              </p:nvSpPr>
              <p:spPr>
                <a:xfrm>
                  <a:off x="1226" y="345"/>
                  <a:ext cx="227" cy="204"/>
                </a:xfrm>
                <a:prstGeom prst="ellipse">
                  <a:avLst/>
                </a:prstGeom>
                <a:noFill/>
                <a:ln w="9525" cap="flat" cmpd="sng">
                  <a:solidFill>
                    <a:schemeClr val="tx1"/>
                  </a:solidFill>
                  <a:prstDash val="solid"/>
                  <a:headEnd type="none" w="med" len="med"/>
                  <a:tailEnd type="none" w="med" len="med"/>
                </a:ln>
              </p:spPr>
              <p:txBody>
                <a:bodyPr wrap="none" anchor="ctr" anchorCtr="0"/>
                <a:lstStyle/>
                <a:p>
                  <a:r>
                    <a:rPr lang="en-US" altLang="zh-CN" b="0" dirty="0">
                      <a:latin typeface="Times New Roman" panose="02020603050405020304" pitchFamily="18" charset="0"/>
                    </a:rPr>
                    <a:t>b</a:t>
                  </a:r>
                </a:p>
              </p:txBody>
            </p:sp>
            <p:sp>
              <p:nvSpPr>
                <p:cNvPr id="47125" name="Oval 36"/>
                <p:cNvSpPr/>
                <p:nvPr/>
              </p:nvSpPr>
              <p:spPr>
                <a:xfrm>
                  <a:off x="581" y="904"/>
                  <a:ext cx="227" cy="204"/>
                </a:xfrm>
                <a:prstGeom prst="ellipse">
                  <a:avLst/>
                </a:prstGeom>
                <a:noFill/>
                <a:ln w="9525" cap="flat" cmpd="sng">
                  <a:solidFill>
                    <a:schemeClr val="tx1"/>
                  </a:solidFill>
                  <a:prstDash val="solid"/>
                  <a:headEnd type="none" w="med" len="med"/>
                  <a:tailEnd type="none" w="med" len="med"/>
                </a:ln>
              </p:spPr>
              <p:txBody>
                <a:bodyPr wrap="none" anchor="ctr" anchorCtr="0"/>
                <a:lstStyle/>
                <a:p>
                  <a:r>
                    <a:rPr lang="en-US" altLang="zh-CN" b="0" dirty="0">
                      <a:latin typeface="Times New Roman" panose="02020603050405020304" pitchFamily="18" charset="0"/>
                    </a:rPr>
                    <a:t>c</a:t>
                  </a:r>
                </a:p>
              </p:txBody>
            </p:sp>
            <p:sp>
              <p:nvSpPr>
                <p:cNvPr id="47126" name="Oval 37"/>
                <p:cNvSpPr/>
                <p:nvPr/>
              </p:nvSpPr>
              <p:spPr>
                <a:xfrm>
                  <a:off x="1221" y="896"/>
                  <a:ext cx="227" cy="204"/>
                </a:xfrm>
                <a:prstGeom prst="ellipse">
                  <a:avLst/>
                </a:prstGeom>
                <a:noFill/>
                <a:ln w="9525" cap="flat" cmpd="sng">
                  <a:solidFill>
                    <a:schemeClr val="tx1"/>
                  </a:solidFill>
                  <a:prstDash val="solid"/>
                  <a:headEnd type="none" w="med" len="med"/>
                  <a:tailEnd type="none" w="med" len="med"/>
                </a:ln>
              </p:spPr>
              <p:txBody>
                <a:bodyPr wrap="none" anchor="ctr" anchorCtr="0"/>
                <a:lstStyle/>
                <a:p>
                  <a:r>
                    <a:rPr lang="en-US" altLang="zh-CN" b="0" dirty="0">
                      <a:latin typeface="Times New Roman" panose="02020603050405020304" pitchFamily="18" charset="0"/>
                    </a:rPr>
                    <a:t>d</a:t>
                  </a:r>
                </a:p>
              </p:txBody>
            </p:sp>
            <p:sp>
              <p:nvSpPr>
                <p:cNvPr id="47127" name="Oval 38"/>
                <p:cNvSpPr/>
                <p:nvPr/>
              </p:nvSpPr>
              <p:spPr>
                <a:xfrm>
                  <a:off x="1741" y="585"/>
                  <a:ext cx="227" cy="204"/>
                </a:xfrm>
                <a:prstGeom prst="ellipse">
                  <a:avLst/>
                </a:prstGeom>
                <a:noFill/>
                <a:ln w="9525" cap="flat" cmpd="sng">
                  <a:solidFill>
                    <a:schemeClr val="tx1"/>
                  </a:solidFill>
                  <a:prstDash val="solid"/>
                  <a:headEnd type="none" w="med" len="med"/>
                  <a:tailEnd type="none" w="med" len="med"/>
                </a:ln>
              </p:spPr>
              <p:txBody>
                <a:bodyPr wrap="none" anchor="ctr" anchorCtr="0"/>
                <a:lstStyle/>
                <a:p>
                  <a:r>
                    <a:rPr lang="en-US" altLang="zh-CN" b="0" dirty="0">
                      <a:latin typeface="Times New Roman" panose="02020603050405020304" pitchFamily="18" charset="0"/>
                    </a:rPr>
                    <a:t>e</a:t>
                  </a:r>
                </a:p>
              </p:txBody>
            </p:sp>
            <p:sp>
              <p:nvSpPr>
                <p:cNvPr id="47128" name="Line 39"/>
                <p:cNvSpPr/>
                <p:nvPr/>
              </p:nvSpPr>
              <p:spPr>
                <a:xfrm>
                  <a:off x="696" y="549"/>
                  <a:ext cx="0" cy="362"/>
                </a:xfrm>
                <a:prstGeom prst="line">
                  <a:avLst/>
                </a:prstGeom>
                <a:ln w="19050" cap="flat" cmpd="sng">
                  <a:solidFill>
                    <a:schemeClr val="tx1"/>
                  </a:solidFill>
                  <a:prstDash val="solid"/>
                  <a:headEnd type="none" w="med" len="med"/>
                  <a:tailEnd type="triangle" w="med" len="med"/>
                </a:ln>
              </p:spPr>
            </p:sp>
            <p:sp>
              <p:nvSpPr>
                <p:cNvPr id="47129" name="Line 40"/>
                <p:cNvSpPr/>
                <p:nvPr/>
              </p:nvSpPr>
              <p:spPr>
                <a:xfrm>
                  <a:off x="1341" y="541"/>
                  <a:ext cx="0" cy="362"/>
                </a:xfrm>
                <a:prstGeom prst="line">
                  <a:avLst/>
                </a:prstGeom>
                <a:ln w="19050" cap="flat" cmpd="sng">
                  <a:solidFill>
                    <a:schemeClr val="tx1"/>
                  </a:solidFill>
                  <a:prstDash val="solid"/>
                  <a:headEnd type="triangle" w="med" len="med"/>
                  <a:tailEnd type="none" w="med" len="med"/>
                </a:ln>
              </p:spPr>
            </p:sp>
            <p:sp>
              <p:nvSpPr>
                <p:cNvPr id="47130" name="Line 41"/>
                <p:cNvSpPr/>
                <p:nvPr/>
              </p:nvSpPr>
              <p:spPr>
                <a:xfrm>
                  <a:off x="816" y="437"/>
                  <a:ext cx="408" cy="0"/>
                </a:xfrm>
                <a:prstGeom prst="line">
                  <a:avLst/>
                </a:prstGeom>
                <a:ln w="19050" cap="flat" cmpd="sng">
                  <a:solidFill>
                    <a:schemeClr val="tx1"/>
                  </a:solidFill>
                  <a:prstDash val="solid"/>
                  <a:headEnd type="none" w="med" len="med"/>
                  <a:tailEnd type="triangle" w="med" len="med"/>
                </a:ln>
              </p:spPr>
            </p:sp>
            <p:sp>
              <p:nvSpPr>
                <p:cNvPr id="47131" name="Line 42"/>
                <p:cNvSpPr/>
                <p:nvPr/>
              </p:nvSpPr>
              <p:spPr>
                <a:xfrm>
                  <a:off x="816" y="1004"/>
                  <a:ext cx="408" cy="0"/>
                </a:xfrm>
                <a:prstGeom prst="line">
                  <a:avLst/>
                </a:prstGeom>
                <a:ln w="19050" cap="flat" cmpd="sng">
                  <a:solidFill>
                    <a:schemeClr val="tx1"/>
                  </a:solidFill>
                  <a:prstDash val="solid"/>
                  <a:headEnd type="none" w="med" len="med"/>
                  <a:tailEnd type="triangle" w="med" len="med"/>
                </a:ln>
              </p:spPr>
            </p:sp>
            <p:sp>
              <p:nvSpPr>
                <p:cNvPr id="47132" name="Line 43"/>
                <p:cNvSpPr/>
                <p:nvPr/>
              </p:nvSpPr>
              <p:spPr>
                <a:xfrm flipV="1">
                  <a:off x="776" y="493"/>
                  <a:ext cx="453" cy="452"/>
                </a:xfrm>
                <a:prstGeom prst="line">
                  <a:avLst/>
                </a:prstGeom>
                <a:ln w="19050" cap="flat" cmpd="sng">
                  <a:solidFill>
                    <a:schemeClr val="tx1"/>
                  </a:solidFill>
                  <a:prstDash val="solid"/>
                  <a:headEnd type="none" w="med" len="med"/>
                  <a:tailEnd type="triangle" w="med" len="med"/>
                </a:ln>
              </p:spPr>
            </p:sp>
            <p:sp>
              <p:nvSpPr>
                <p:cNvPr id="47133" name="Line 44"/>
                <p:cNvSpPr/>
                <p:nvPr/>
              </p:nvSpPr>
              <p:spPr>
                <a:xfrm flipV="1">
                  <a:off x="1440" y="765"/>
                  <a:ext cx="336" cy="191"/>
                </a:xfrm>
                <a:prstGeom prst="line">
                  <a:avLst/>
                </a:prstGeom>
                <a:ln w="19050" cap="flat" cmpd="sng">
                  <a:solidFill>
                    <a:schemeClr val="tx1"/>
                  </a:solidFill>
                  <a:prstDash val="solid"/>
                  <a:headEnd type="none" w="med" len="med"/>
                  <a:tailEnd type="triangle" w="med" len="med"/>
                </a:ln>
              </p:spPr>
            </p:sp>
            <p:sp>
              <p:nvSpPr>
                <p:cNvPr id="47134" name="Line 45"/>
                <p:cNvSpPr/>
                <p:nvPr/>
              </p:nvSpPr>
              <p:spPr>
                <a:xfrm flipH="1" flipV="1">
                  <a:off x="1445" y="461"/>
                  <a:ext cx="331" cy="160"/>
                </a:xfrm>
                <a:prstGeom prst="line">
                  <a:avLst/>
                </a:prstGeom>
                <a:ln w="19050" cap="flat" cmpd="sng">
                  <a:solidFill>
                    <a:schemeClr val="tx1"/>
                  </a:solidFill>
                  <a:prstDash val="solid"/>
                  <a:headEnd type="triangle" w="med" len="med"/>
                  <a:tailEnd type="none" w="med" len="med"/>
                </a:ln>
              </p:spPr>
            </p:sp>
            <p:sp>
              <p:nvSpPr>
                <p:cNvPr id="47135" name="Rectangle 46"/>
                <p:cNvSpPr/>
                <p:nvPr/>
              </p:nvSpPr>
              <p:spPr>
                <a:xfrm>
                  <a:off x="872" y="557"/>
                  <a:ext cx="181" cy="181"/>
                </a:xfrm>
                <a:prstGeom prst="rect">
                  <a:avLst/>
                </a:prstGeom>
                <a:noFill/>
                <a:ln w="9525">
                  <a:noFill/>
                </a:ln>
              </p:spPr>
              <p:txBody>
                <a:bodyPr wrap="none" anchor="ctr" anchorCtr="0"/>
                <a:lstStyle/>
                <a:p>
                  <a:r>
                    <a:rPr lang="en-US" altLang="zh-CN" sz="2000" b="0" dirty="0">
                      <a:latin typeface="Times New Roman" panose="02020603050405020304" pitchFamily="18" charset="0"/>
                    </a:rPr>
                    <a:t>3</a:t>
                  </a:r>
                </a:p>
              </p:txBody>
            </p:sp>
          </p:grpSp>
        </p:grpSp>
      </p:grpSp>
      <p:sp>
        <p:nvSpPr>
          <p:cNvPr id="23556" name="Rectangle 47"/>
          <p:cNvSpPr>
            <a:spLocks noGrp="1"/>
          </p:cNvSpPr>
          <p:nvPr>
            <p:ph type="title"/>
          </p:nvPr>
        </p:nvSpPr>
        <p:spPr>
          <a:xfrm>
            <a:off x="1953260" y="17145"/>
            <a:ext cx="5211445" cy="838200"/>
          </a:xfrm>
        </p:spPr>
        <p:txBody>
          <a:bodyPr vert="horz" wrap="square" lIns="91440" tIns="45720" rIns="91440" bIns="45720" anchor="ctr" anchorCtr="0"/>
          <a:lstStyle/>
          <a:p>
            <a:pPr eaLnBrk="1" hangingPunct="1"/>
            <a:r>
              <a:rPr lang="zh-CN" altLang="en-US" dirty="0">
                <a:solidFill>
                  <a:schemeClr val="bg1"/>
                </a:solidFill>
              </a:rPr>
              <a:t>数组表示（复杂形式）</a:t>
            </a:r>
          </a:p>
        </p:txBody>
      </p:sp>
      <p:sp>
        <p:nvSpPr>
          <p:cNvPr id="47109" name="AutoShape 48">
            <a:hlinkClick r:id="" action="ppaction://hlinkshowjump?jump=nextslide"/>
          </p:cNvPr>
          <p:cNvSpPr/>
          <p:nvPr/>
        </p:nvSpPr>
        <p:spPr>
          <a:xfrm>
            <a:off x="8172450" y="6092825"/>
            <a:ext cx="647700" cy="374650"/>
          </a:xfrm>
          <a:prstGeom prst="rightArrow">
            <a:avLst>
              <a:gd name="adj1" fmla="val 50000"/>
              <a:gd name="adj2" fmla="val 4314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47110" name="AutoShape 49">
            <a:hlinkClick r:id="" action="ppaction://hlinkshowjump?jump=previousslide"/>
          </p:cNvPr>
          <p:cNvSpPr/>
          <p:nvPr/>
        </p:nvSpPr>
        <p:spPr>
          <a:xfrm>
            <a:off x="7164388" y="6092825"/>
            <a:ext cx="647700" cy="360363"/>
          </a:xfrm>
          <a:prstGeom prst="leftArrow">
            <a:avLst>
              <a:gd name="adj1" fmla="val 50000"/>
              <a:gd name="adj2" fmla="val 4485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blinds(horizontal)">
                                      <p:cBhvr>
                                        <p:cTn id="7" dur="500"/>
                                        <p:tgtEl>
                                          <p:spTgt spid="23556"/>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3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35" y="23495"/>
            <a:ext cx="9144635" cy="815340"/>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48130" name="灯片编号占位符 4"/>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solidFill>
                  <a:schemeClr val="folHlink"/>
                </a:solidFill>
                <a:latin typeface="Arial" panose="020B0604020202020204" pitchFamily="34" charset="0"/>
              </a:rPr>
              <a:t>21</a:t>
            </a:fld>
            <a:endParaRPr lang="en-US" altLang="zh-CN" sz="1400" b="0" dirty="0">
              <a:solidFill>
                <a:schemeClr val="folHlink"/>
              </a:solidFill>
              <a:latin typeface="Arial" panose="020B0604020202020204" pitchFamily="34" charset="0"/>
            </a:endParaRPr>
          </a:p>
        </p:txBody>
      </p:sp>
      <p:sp>
        <p:nvSpPr>
          <p:cNvPr id="4" name="Rectangle 4"/>
          <p:cNvSpPr/>
          <p:nvPr/>
        </p:nvSpPr>
        <p:spPr>
          <a:xfrm>
            <a:off x="311150" y="1120775"/>
            <a:ext cx="8724900" cy="5262245"/>
          </a:xfrm>
          <a:prstGeom prst="rect">
            <a:avLst/>
          </a:prstGeom>
          <a:noFill/>
          <a:ln w="9525">
            <a:noFill/>
          </a:ln>
        </p:spPr>
        <p:txBody>
          <a:bodyPr>
            <a:spAutoFit/>
          </a:bodyPr>
          <a:lstStyle/>
          <a:p>
            <a:r>
              <a:rPr lang="en-US" altLang="zh-CN" dirty="0">
                <a:solidFill>
                  <a:schemeClr val="tx1"/>
                </a:solidFill>
                <a:effectLst>
                  <a:outerShdw blurRad="38100" dist="19050" dir="2700000" algn="tl" rotWithShape="0">
                    <a:schemeClr val="dk1">
                      <a:alpha val="40000"/>
                    </a:schemeClr>
                  </a:outerShdw>
                </a:effectLst>
                <a:ea typeface="华文新魏" panose="02010800040101010101" pitchFamily="2" charset="-122"/>
                <a:cs typeface="Times New Roman" panose="02020603050405020304" pitchFamily="18" charset="0"/>
              </a:rPr>
              <a:t>Status CreateUDN(MGraph &amp;G) {//  </a:t>
            </a:r>
            <a:r>
              <a:rPr lang="zh-CN" altLang="en-US" dirty="0">
                <a:solidFill>
                  <a:schemeClr val="tx1"/>
                </a:solidFill>
                <a:effectLst>
                  <a:outerShdw blurRad="38100" dist="19050" dir="2700000" algn="tl" rotWithShape="0">
                    <a:schemeClr val="dk1">
                      <a:alpha val="40000"/>
                    </a:schemeClr>
                  </a:outerShdw>
                </a:effectLst>
                <a:ea typeface="华文新魏" panose="02010800040101010101" pitchFamily="2" charset="-122"/>
                <a:cs typeface="Times New Roman" panose="02020603050405020304" pitchFamily="18" charset="0"/>
              </a:rPr>
              <a:t>算法 </a:t>
            </a:r>
            <a:r>
              <a:rPr lang="en-US" altLang="zh-CN" dirty="0">
                <a:solidFill>
                  <a:schemeClr val="tx1"/>
                </a:solidFill>
                <a:effectLst>
                  <a:outerShdw blurRad="38100" dist="19050" dir="2700000" algn="tl" rotWithShape="0">
                    <a:schemeClr val="dk1">
                      <a:alpha val="40000"/>
                    </a:schemeClr>
                  </a:outerShdw>
                </a:effectLst>
                <a:ea typeface="华文新魏" panose="02010800040101010101" pitchFamily="2" charset="-122"/>
                <a:cs typeface="Times New Roman" panose="02020603050405020304" pitchFamily="18" charset="0"/>
              </a:rPr>
              <a:t>7.2</a:t>
            </a:r>
          </a:p>
          <a:p>
            <a:r>
              <a:rPr lang="en-US" altLang="zh-CN" dirty="0">
                <a:solidFill>
                  <a:schemeClr val="tx1"/>
                </a:solidFill>
                <a:effectLst>
                  <a:outerShdw blurRad="38100" dist="19050" dir="2700000" algn="tl" rotWithShape="0">
                    <a:schemeClr val="dk1">
                      <a:alpha val="40000"/>
                    </a:schemeClr>
                  </a:outerShdw>
                </a:effectLst>
                <a:ea typeface="华文新魏" panose="02010800040101010101" pitchFamily="2" charset="-122"/>
                <a:cs typeface="Times New Roman" panose="02020603050405020304" pitchFamily="18" charset="0"/>
              </a:rPr>
              <a:t>  // </a:t>
            </a:r>
            <a:r>
              <a:rPr lang="zh-CN" altLang="en-US" dirty="0">
                <a:solidFill>
                  <a:schemeClr val="tx1"/>
                </a:solidFill>
                <a:effectLst>
                  <a:outerShdw blurRad="38100" dist="19050" dir="2700000" algn="tl" rotWithShape="0">
                    <a:schemeClr val="dk1">
                      <a:alpha val="40000"/>
                    </a:schemeClr>
                  </a:outerShdw>
                </a:effectLst>
                <a:ea typeface="华文新魏" panose="02010800040101010101" pitchFamily="2" charset="-122"/>
                <a:cs typeface="Times New Roman" panose="02020603050405020304" pitchFamily="18" charset="0"/>
              </a:rPr>
              <a:t>采用数组（邻接矩阵）表示法，构造无向网</a:t>
            </a:r>
            <a:r>
              <a:rPr lang="en-US" altLang="zh-CN" dirty="0">
                <a:solidFill>
                  <a:schemeClr val="tx1"/>
                </a:solidFill>
                <a:effectLst>
                  <a:outerShdw blurRad="38100" dist="19050" dir="2700000" algn="tl" rotWithShape="0">
                    <a:schemeClr val="dk1">
                      <a:alpha val="40000"/>
                    </a:schemeClr>
                  </a:outerShdw>
                </a:effectLst>
                <a:ea typeface="华文新魏" panose="02010800040101010101" pitchFamily="2" charset="-122"/>
                <a:cs typeface="Times New Roman" panose="02020603050405020304" pitchFamily="18" charset="0"/>
              </a:rPr>
              <a:t>G</a:t>
            </a:r>
            <a:r>
              <a:rPr lang="zh-CN" altLang="en-US" dirty="0">
                <a:solidFill>
                  <a:schemeClr val="tx1"/>
                </a:solidFill>
                <a:effectLst>
                  <a:outerShdw blurRad="38100" dist="19050" dir="2700000" algn="tl" rotWithShape="0">
                    <a:schemeClr val="dk1">
                      <a:alpha val="40000"/>
                    </a:schemeClr>
                  </a:outerShdw>
                </a:effectLst>
                <a:ea typeface="华文新魏" panose="02010800040101010101" pitchFamily="2" charset="-122"/>
                <a:cs typeface="Times New Roman" panose="02020603050405020304" pitchFamily="18" charset="0"/>
              </a:rPr>
              <a:t>。</a:t>
            </a:r>
          </a:p>
          <a:p>
            <a:r>
              <a:rPr lang="en-US" altLang="zh-CN" dirty="0">
                <a:solidFill>
                  <a:schemeClr val="tx1"/>
                </a:solidFill>
                <a:effectLst>
                  <a:outerShdw blurRad="38100" dist="19050" dir="2700000" algn="tl" rotWithShape="0">
                    <a:schemeClr val="dk1">
                      <a:alpha val="40000"/>
                    </a:schemeClr>
                  </a:outerShdw>
                </a:effectLst>
                <a:ea typeface="华文新魏" panose="02010800040101010101" pitchFamily="2" charset="-122"/>
                <a:cs typeface="Times New Roman" panose="02020603050405020304" pitchFamily="18" charset="0"/>
              </a:rPr>
              <a:t>{scanf("%d,%d,%d",&amp;G.vexnum, &amp;G.arcnum, &amp;IncInfo);      </a:t>
            </a:r>
          </a:p>
          <a:p>
            <a:r>
              <a:rPr lang="en-US" altLang="zh-CN" dirty="0">
                <a:solidFill>
                  <a:schemeClr val="tx1"/>
                </a:solidFill>
                <a:effectLst>
                  <a:outerShdw blurRad="38100" dist="19050" dir="2700000" algn="tl" rotWithShape="0">
                    <a:schemeClr val="dk1">
                      <a:alpha val="40000"/>
                    </a:schemeClr>
                  </a:outerShdw>
                </a:effectLst>
                <a:ea typeface="华文新魏" panose="02010800040101010101" pitchFamily="2" charset="-122"/>
                <a:cs typeface="Times New Roman" panose="02020603050405020304" pitchFamily="18" charset="0"/>
              </a:rPr>
              <a:t> for (i=0; i&lt;G.vexnum; ++i )  // </a:t>
            </a:r>
            <a:r>
              <a:rPr lang="zh-CN" altLang="en-US" dirty="0">
                <a:solidFill>
                  <a:schemeClr val="tx1"/>
                </a:solidFill>
                <a:effectLst>
                  <a:outerShdw blurRad="38100" dist="19050" dir="2700000" algn="tl" rotWithShape="0">
                    <a:schemeClr val="dk1">
                      <a:alpha val="40000"/>
                    </a:schemeClr>
                  </a:outerShdw>
                </a:effectLst>
                <a:ea typeface="华文新魏" panose="02010800040101010101" pitchFamily="2" charset="-122"/>
                <a:cs typeface="Times New Roman" panose="02020603050405020304" pitchFamily="18" charset="0"/>
              </a:rPr>
              <a:t>初始化邻接矩阵</a:t>
            </a:r>
          </a:p>
          <a:p>
            <a:r>
              <a:rPr lang="zh-CN" altLang="en-US" dirty="0">
                <a:solidFill>
                  <a:schemeClr val="tx1"/>
                </a:solidFill>
                <a:effectLst>
                  <a:outerShdw blurRad="38100" dist="19050" dir="2700000" algn="tl" rotWithShape="0">
                    <a:schemeClr val="dk1">
                      <a:alpha val="40000"/>
                    </a:schemeClr>
                  </a:outerShdw>
                </a:effectLst>
                <a:ea typeface="华文新魏" panose="02010800040101010101" pitchFamily="2" charset="-122"/>
                <a:cs typeface="Times New Roman" panose="02020603050405020304" pitchFamily="18" charset="0"/>
              </a:rPr>
              <a:t>    </a:t>
            </a:r>
            <a:r>
              <a:rPr lang="en-US" altLang="zh-CN" dirty="0">
                <a:solidFill>
                  <a:schemeClr val="tx1"/>
                </a:solidFill>
                <a:effectLst>
                  <a:outerShdw blurRad="38100" dist="19050" dir="2700000" algn="tl" rotWithShape="0">
                    <a:schemeClr val="dk1">
                      <a:alpha val="40000"/>
                    </a:schemeClr>
                  </a:outerShdw>
                </a:effectLst>
                <a:ea typeface="华文新魏" panose="02010800040101010101" pitchFamily="2" charset="-122"/>
                <a:cs typeface="Times New Roman" panose="02020603050405020304" pitchFamily="18" charset="0"/>
              </a:rPr>
              <a:t>for (j=0; j&lt;G.vexnum; ++j ) {</a:t>
            </a:r>
          </a:p>
          <a:p>
            <a:r>
              <a:rPr lang="en-US" altLang="zh-CN" dirty="0">
                <a:solidFill>
                  <a:schemeClr val="tx1"/>
                </a:solidFill>
                <a:effectLst>
                  <a:outerShdw blurRad="38100" dist="19050" dir="2700000" algn="tl" rotWithShape="0">
                    <a:schemeClr val="dk1">
                      <a:alpha val="40000"/>
                    </a:schemeClr>
                  </a:outerShdw>
                </a:effectLst>
                <a:ea typeface="华文新魏" panose="02010800040101010101" pitchFamily="2" charset="-122"/>
                <a:cs typeface="Times New Roman" panose="02020603050405020304" pitchFamily="18" charset="0"/>
              </a:rPr>
              <a:t>      G.arcs[i][j] =∞;   G.arcs[i][j].info= NULL;</a:t>
            </a:r>
          </a:p>
          <a:p>
            <a:r>
              <a:rPr lang="en-US" altLang="zh-CN" dirty="0">
                <a:solidFill>
                  <a:schemeClr val="tx1"/>
                </a:solidFill>
                <a:effectLst>
                  <a:outerShdw blurRad="38100" dist="19050" dir="2700000" algn="tl" rotWithShape="0">
                    <a:schemeClr val="dk1">
                      <a:alpha val="40000"/>
                    </a:schemeClr>
                  </a:outerShdw>
                </a:effectLst>
                <a:ea typeface="华文新魏" panose="02010800040101010101" pitchFamily="2" charset="-122"/>
                <a:cs typeface="Times New Roman" panose="02020603050405020304" pitchFamily="18" charset="0"/>
              </a:rPr>
              <a:t>    }</a:t>
            </a:r>
          </a:p>
          <a:p>
            <a:r>
              <a:rPr lang="en-US" altLang="zh-CN" dirty="0">
                <a:solidFill>
                  <a:schemeClr val="tx1"/>
                </a:solidFill>
                <a:effectLst>
                  <a:outerShdw blurRad="38100" dist="19050" dir="2700000" algn="tl" rotWithShape="0">
                    <a:schemeClr val="dk1">
                      <a:alpha val="40000"/>
                    </a:schemeClr>
                  </a:outerShdw>
                </a:effectLst>
                <a:ea typeface="华文新魏" panose="02010800040101010101" pitchFamily="2" charset="-122"/>
                <a:cs typeface="Times New Roman" panose="02020603050405020304" pitchFamily="18" charset="0"/>
              </a:rPr>
              <a:t>  for (k=0; k&lt;G.arcnum; ++k ) {  // </a:t>
            </a:r>
            <a:r>
              <a:rPr lang="zh-CN" altLang="en-US" dirty="0">
                <a:solidFill>
                  <a:schemeClr val="tx1"/>
                </a:solidFill>
                <a:effectLst>
                  <a:outerShdw blurRad="38100" dist="19050" dir="2700000" algn="tl" rotWithShape="0">
                    <a:schemeClr val="dk1">
                      <a:alpha val="40000"/>
                    </a:schemeClr>
                  </a:outerShdw>
                </a:effectLst>
                <a:ea typeface="华文新魏" panose="02010800040101010101" pitchFamily="2" charset="-122"/>
                <a:cs typeface="Times New Roman" panose="02020603050405020304" pitchFamily="18" charset="0"/>
              </a:rPr>
              <a:t>构造邻接矩阵</a:t>
            </a:r>
          </a:p>
          <a:p>
            <a:r>
              <a:rPr lang="zh-CN" altLang="en-US" dirty="0">
                <a:solidFill>
                  <a:schemeClr val="tx1"/>
                </a:solidFill>
                <a:effectLst>
                  <a:outerShdw blurRad="38100" dist="19050" dir="2700000" algn="tl" rotWithShape="0">
                    <a:schemeClr val="dk1">
                      <a:alpha val="40000"/>
                    </a:schemeClr>
                  </a:outerShdw>
                </a:effectLst>
                <a:ea typeface="华文新魏" panose="02010800040101010101" pitchFamily="2" charset="-122"/>
                <a:cs typeface="Times New Roman" panose="02020603050405020304" pitchFamily="18" charset="0"/>
              </a:rPr>
              <a:t>      </a:t>
            </a:r>
            <a:r>
              <a:rPr lang="en-US" altLang="zh-CN" dirty="0">
                <a:solidFill>
                  <a:schemeClr val="tx1"/>
                </a:solidFill>
                <a:effectLst>
                  <a:outerShdw blurRad="38100" dist="19050" dir="2700000" algn="tl" rotWithShape="0">
                    <a:schemeClr val="dk1">
                      <a:alpha val="40000"/>
                    </a:schemeClr>
                  </a:outerShdw>
                </a:effectLst>
                <a:ea typeface="华文新魏" panose="02010800040101010101" pitchFamily="2" charset="-122"/>
                <a:cs typeface="Times New Roman" panose="02020603050405020304" pitchFamily="18" charset="0"/>
              </a:rPr>
              <a:t>scanf(&amp;v1</a:t>
            </a:r>
            <a:r>
              <a:rPr lang="zh-CN" altLang="en-US" dirty="0">
                <a:solidFill>
                  <a:schemeClr val="tx1"/>
                </a:solidFill>
                <a:effectLst>
                  <a:outerShdw blurRad="38100" dist="19050" dir="2700000" algn="tl" rotWithShape="0">
                    <a:schemeClr val="dk1">
                      <a:alpha val="40000"/>
                    </a:schemeClr>
                  </a:outerShdw>
                </a:effectLst>
                <a:ea typeface="华文新魏" panose="02010800040101010101" pitchFamily="2" charset="-122"/>
                <a:cs typeface="Times New Roman" panose="02020603050405020304" pitchFamily="18" charset="0"/>
              </a:rPr>
              <a:t>，</a:t>
            </a:r>
            <a:r>
              <a:rPr lang="en-US" altLang="zh-CN" dirty="0">
                <a:solidFill>
                  <a:schemeClr val="tx1"/>
                </a:solidFill>
                <a:effectLst>
                  <a:outerShdw blurRad="38100" dist="19050" dir="2700000" algn="tl" rotWithShape="0">
                    <a:schemeClr val="dk1">
                      <a:alpha val="40000"/>
                    </a:schemeClr>
                  </a:outerShdw>
                </a:effectLst>
                <a:ea typeface="华文新魏" panose="02010800040101010101" pitchFamily="2" charset="-122"/>
                <a:cs typeface="Times New Roman" panose="02020603050405020304" pitchFamily="18" charset="0"/>
              </a:rPr>
              <a:t>&amp;v2</a:t>
            </a:r>
            <a:r>
              <a:rPr lang="zh-CN" altLang="en-US" dirty="0">
                <a:solidFill>
                  <a:schemeClr val="tx1"/>
                </a:solidFill>
                <a:effectLst>
                  <a:outerShdw blurRad="38100" dist="19050" dir="2700000" algn="tl" rotWithShape="0">
                    <a:schemeClr val="dk1">
                      <a:alpha val="40000"/>
                    </a:schemeClr>
                  </a:outerShdw>
                </a:effectLst>
                <a:ea typeface="华文新魏" panose="02010800040101010101" pitchFamily="2" charset="-122"/>
                <a:cs typeface="Times New Roman" panose="02020603050405020304" pitchFamily="18" charset="0"/>
              </a:rPr>
              <a:t>，</a:t>
            </a:r>
            <a:r>
              <a:rPr lang="en-US" altLang="zh-CN" dirty="0">
                <a:solidFill>
                  <a:schemeClr val="tx1"/>
                </a:solidFill>
                <a:effectLst>
                  <a:outerShdw blurRad="38100" dist="19050" dir="2700000" algn="tl" rotWithShape="0">
                    <a:schemeClr val="dk1">
                      <a:alpha val="40000"/>
                    </a:schemeClr>
                  </a:outerShdw>
                </a:effectLst>
                <a:ea typeface="华文新魏" panose="02010800040101010101" pitchFamily="2" charset="-122"/>
                <a:cs typeface="Times New Roman" panose="02020603050405020304" pitchFamily="18" charset="0"/>
              </a:rPr>
              <a:t>&amp;w); </a:t>
            </a:r>
          </a:p>
          <a:p>
            <a:r>
              <a:rPr lang="en-US" altLang="zh-CN" dirty="0">
                <a:solidFill>
                  <a:schemeClr val="tx1"/>
                </a:solidFill>
                <a:effectLst>
                  <a:outerShdw blurRad="38100" dist="19050" dir="2700000" algn="tl" rotWithShape="0">
                    <a:schemeClr val="dk1">
                      <a:alpha val="40000"/>
                    </a:schemeClr>
                  </a:outerShdw>
                </a:effectLst>
                <a:ea typeface="华文新魏" panose="02010800040101010101" pitchFamily="2" charset="-122"/>
                <a:cs typeface="Times New Roman" panose="02020603050405020304" pitchFamily="18" charset="0"/>
              </a:rPr>
              <a:t>     i = LocateVex(G, v1);  j = LocateVex(G, v2);    </a:t>
            </a:r>
          </a:p>
          <a:p>
            <a:r>
              <a:rPr lang="en-US" altLang="zh-CN" dirty="0">
                <a:solidFill>
                  <a:schemeClr val="tx1"/>
                </a:solidFill>
                <a:effectLst>
                  <a:outerShdw blurRad="38100" dist="19050" dir="2700000" algn="tl" rotWithShape="0">
                    <a:schemeClr val="dk1">
                      <a:alpha val="40000"/>
                    </a:schemeClr>
                  </a:outerShdw>
                </a:effectLst>
                <a:ea typeface="华文新魏" panose="02010800040101010101" pitchFamily="2" charset="-122"/>
                <a:cs typeface="Times New Roman" panose="02020603050405020304" pitchFamily="18" charset="0"/>
              </a:rPr>
              <a:t>    G.arcs[i][j].adj = w;       // </a:t>
            </a:r>
            <a:r>
              <a:rPr lang="zh-CN" altLang="en-US" dirty="0">
                <a:solidFill>
                  <a:schemeClr val="tx1"/>
                </a:solidFill>
                <a:effectLst>
                  <a:outerShdw blurRad="38100" dist="19050" dir="2700000" algn="tl" rotWithShape="0">
                    <a:schemeClr val="dk1">
                      <a:alpha val="40000"/>
                    </a:schemeClr>
                  </a:outerShdw>
                </a:effectLst>
                <a:ea typeface="华文新魏" panose="02010800040101010101" pitchFamily="2" charset="-122"/>
                <a:cs typeface="Times New Roman" panose="02020603050405020304" pitchFamily="18" charset="0"/>
              </a:rPr>
              <a:t>弧</a:t>
            </a:r>
            <a:r>
              <a:rPr lang="en-US" altLang="zh-CN" dirty="0">
                <a:solidFill>
                  <a:schemeClr val="tx1"/>
                </a:solidFill>
                <a:effectLst>
                  <a:outerShdw blurRad="38100" dist="19050" dir="2700000" algn="tl" rotWithShape="0">
                    <a:schemeClr val="dk1">
                      <a:alpha val="40000"/>
                    </a:schemeClr>
                  </a:outerShdw>
                </a:effectLst>
                <a:ea typeface="华文新魏" panose="02010800040101010101" pitchFamily="2" charset="-122"/>
                <a:cs typeface="Times New Roman" panose="02020603050405020304" pitchFamily="18" charset="0"/>
              </a:rPr>
              <a:t>&lt;v1,v2&gt;</a:t>
            </a:r>
            <a:r>
              <a:rPr lang="zh-CN" altLang="en-US" dirty="0">
                <a:solidFill>
                  <a:schemeClr val="tx1"/>
                </a:solidFill>
                <a:effectLst>
                  <a:outerShdw blurRad="38100" dist="19050" dir="2700000" algn="tl" rotWithShape="0">
                    <a:schemeClr val="dk1">
                      <a:alpha val="40000"/>
                    </a:schemeClr>
                  </a:outerShdw>
                </a:effectLst>
                <a:ea typeface="华文新魏" panose="02010800040101010101" pitchFamily="2" charset="-122"/>
                <a:cs typeface="Times New Roman" panose="02020603050405020304" pitchFamily="18" charset="0"/>
              </a:rPr>
              <a:t>的权值</a:t>
            </a:r>
          </a:p>
          <a:p>
            <a:r>
              <a:rPr lang="zh-CN" altLang="en-US" dirty="0">
                <a:solidFill>
                  <a:schemeClr val="tx1"/>
                </a:solidFill>
                <a:effectLst>
                  <a:outerShdw blurRad="38100" dist="19050" dir="2700000" algn="tl" rotWithShape="0">
                    <a:schemeClr val="dk1">
                      <a:alpha val="40000"/>
                    </a:schemeClr>
                  </a:outerShdw>
                </a:effectLst>
                <a:ea typeface="华文新魏" panose="02010800040101010101" pitchFamily="2" charset="-122"/>
                <a:cs typeface="Times New Roman" panose="02020603050405020304" pitchFamily="18" charset="0"/>
              </a:rPr>
              <a:t>    </a:t>
            </a:r>
            <a:r>
              <a:rPr lang="en-US" altLang="zh-CN" dirty="0">
                <a:solidFill>
                  <a:schemeClr val="tx1"/>
                </a:solidFill>
                <a:effectLst>
                  <a:outerShdw blurRad="38100" dist="19050" dir="2700000" algn="tl" rotWithShape="0">
                    <a:schemeClr val="dk1">
                      <a:alpha val="40000"/>
                    </a:schemeClr>
                  </a:outerShdw>
                </a:effectLst>
                <a:ea typeface="华文新魏" panose="02010800040101010101" pitchFamily="2" charset="-122"/>
                <a:cs typeface="Times New Roman" panose="02020603050405020304" pitchFamily="18" charset="0"/>
              </a:rPr>
              <a:t>// if (IncInfo) scanf(G.arcs[i][j].info); </a:t>
            </a:r>
            <a:endParaRPr lang="zh-CN" altLang="en-US" dirty="0">
              <a:solidFill>
                <a:schemeClr val="tx1"/>
              </a:solidFill>
              <a:effectLst>
                <a:outerShdw blurRad="38100" dist="19050" dir="2700000" algn="tl" rotWithShape="0">
                  <a:schemeClr val="dk1">
                    <a:alpha val="40000"/>
                  </a:schemeClr>
                </a:outerShdw>
              </a:effectLst>
              <a:ea typeface="华文新魏" panose="02010800040101010101" pitchFamily="2" charset="-122"/>
              <a:cs typeface="Times New Roman" panose="02020603050405020304" pitchFamily="18" charset="0"/>
            </a:endParaRPr>
          </a:p>
          <a:p>
            <a:r>
              <a:rPr lang="zh-CN" altLang="en-US" dirty="0">
                <a:solidFill>
                  <a:schemeClr val="tx1"/>
                </a:solidFill>
                <a:effectLst>
                  <a:outerShdw blurRad="38100" dist="19050" dir="2700000" algn="tl" rotWithShape="0">
                    <a:schemeClr val="dk1">
                      <a:alpha val="40000"/>
                    </a:schemeClr>
                  </a:outerShdw>
                </a:effectLst>
                <a:ea typeface="华文新魏" panose="02010800040101010101" pitchFamily="2" charset="-122"/>
                <a:cs typeface="Times New Roman" panose="02020603050405020304" pitchFamily="18" charset="0"/>
              </a:rPr>
              <a:t>    </a:t>
            </a:r>
            <a:r>
              <a:rPr lang="en-US" altLang="zh-CN" dirty="0">
                <a:solidFill>
                  <a:schemeClr val="tx1"/>
                </a:solidFill>
                <a:effectLst>
                  <a:outerShdw blurRad="38100" dist="19050" dir="2700000" algn="tl" rotWithShape="0">
                    <a:schemeClr val="dk1">
                      <a:alpha val="40000"/>
                    </a:schemeClr>
                  </a:outerShdw>
                </a:effectLst>
                <a:ea typeface="华文新魏" panose="02010800040101010101" pitchFamily="2" charset="-122"/>
                <a:cs typeface="Times New Roman" panose="02020603050405020304" pitchFamily="18" charset="0"/>
              </a:rPr>
              <a:t>G.arcs[j][i]= G.arcs[i][j];   }</a:t>
            </a:r>
          </a:p>
          <a:p>
            <a:r>
              <a:rPr lang="en-US" altLang="zh-CN" dirty="0">
                <a:solidFill>
                  <a:schemeClr val="tx1"/>
                </a:solidFill>
                <a:effectLst>
                  <a:outerShdw blurRad="38100" dist="19050" dir="2700000" algn="tl" rotWithShape="0">
                    <a:schemeClr val="dk1">
                      <a:alpha val="40000"/>
                    </a:schemeClr>
                  </a:outerShdw>
                </a:effectLst>
                <a:ea typeface="华文新魏" panose="02010800040101010101" pitchFamily="2" charset="-122"/>
                <a:cs typeface="Times New Roman" panose="02020603050405020304" pitchFamily="18" charset="0"/>
              </a:rPr>
              <a:t>} // CreateUDN</a:t>
            </a:r>
          </a:p>
        </p:txBody>
      </p:sp>
      <p:sp>
        <p:nvSpPr>
          <p:cNvPr id="48132" name="AutoShape 6">
            <a:hlinkClick r:id="" action="ppaction://hlinkshowjump?jump=nextslide"/>
          </p:cNvPr>
          <p:cNvSpPr/>
          <p:nvPr/>
        </p:nvSpPr>
        <p:spPr>
          <a:xfrm>
            <a:off x="4740275" y="6383338"/>
            <a:ext cx="647700" cy="374650"/>
          </a:xfrm>
          <a:prstGeom prst="rightArrow">
            <a:avLst>
              <a:gd name="adj1" fmla="val 50000"/>
              <a:gd name="adj2" fmla="val 4314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48133" name="AutoShape 7">
            <a:hlinkClick r:id="" action="ppaction://hlinkshowjump?jump=previousslide"/>
          </p:cNvPr>
          <p:cNvSpPr/>
          <p:nvPr/>
        </p:nvSpPr>
        <p:spPr>
          <a:xfrm>
            <a:off x="3479800" y="6376988"/>
            <a:ext cx="647700" cy="360362"/>
          </a:xfrm>
          <a:prstGeom prst="leftArrow">
            <a:avLst>
              <a:gd name="adj1" fmla="val 50000"/>
              <a:gd name="adj2" fmla="val 4485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2" name="文本框 1"/>
          <p:cNvSpPr txBox="1"/>
          <p:nvPr/>
        </p:nvSpPr>
        <p:spPr>
          <a:xfrm>
            <a:off x="2543810" y="41910"/>
            <a:ext cx="4342765" cy="829945"/>
          </a:xfrm>
          <a:prstGeom prst="rect">
            <a:avLst/>
          </a:prstGeom>
          <a:noFill/>
        </p:spPr>
        <p:txBody>
          <a:bodyPr wrap="square">
            <a:spAutoFit/>
            <a:scene3d>
              <a:camera prst="orthographicFront"/>
              <a:lightRig rig="threePt" dir="t"/>
            </a:scene3d>
          </a:bodyPr>
          <a:lstStyle/>
          <a:p>
            <a:pPr marR="0" defTabSz="914400">
              <a:buClrTx/>
              <a:buSzTx/>
              <a:buFontTx/>
              <a:buNone/>
              <a:defRPr/>
            </a:pPr>
            <a:r>
              <a:rPr kumimoji="1" lang="zh-CN" altLang="en-US" sz="4800" b="0" kern="0" cap="none" spc="0" normalizeH="0" baseline="0" noProof="1">
                <a:solidFill>
                  <a:schemeClr val="bg1"/>
                </a:solidFill>
                <a:latin typeface="+mj-lt"/>
                <a:ea typeface="+mj-ea"/>
                <a:cs typeface="+mj-cs"/>
                <a:sym typeface="+mn-ea"/>
              </a:rPr>
              <a:t>构造无向网</a:t>
            </a:r>
          </a:p>
        </p:txBody>
      </p:sp>
      <p:graphicFrame>
        <p:nvGraphicFramePr>
          <p:cNvPr id="32837" name="Object 1093"/>
          <p:cNvGraphicFramePr>
            <a:graphicFrameLocks noChangeAspect="1"/>
          </p:cNvGraphicFramePr>
          <p:nvPr/>
        </p:nvGraphicFramePr>
        <p:xfrm>
          <a:off x="7218680" y="4078605"/>
          <a:ext cx="1735138" cy="1535113"/>
        </p:xfrm>
        <a:graphic>
          <a:graphicData uri="http://schemas.openxmlformats.org/presentationml/2006/ole">
            <mc:AlternateContent xmlns:mc="http://schemas.openxmlformats.org/markup-compatibility/2006">
              <mc:Choice xmlns:v="urn:schemas-microsoft-com:vml" Requires="v">
                <p:oleObj spid="_x0000_s6151" r:id="rId3" imgW="1041400" imgH="914400" progId="Equation.3">
                  <p:embed/>
                </p:oleObj>
              </mc:Choice>
              <mc:Fallback>
                <p:oleObj r:id="rId3" imgW="1041400" imgH="914400" progId="Equation.3">
                  <p:embed/>
                  <p:pic>
                    <p:nvPicPr>
                      <p:cNvPr id="0" name="图片 3081"/>
                      <p:cNvPicPr/>
                      <p:nvPr/>
                    </p:nvPicPr>
                    <p:blipFill>
                      <a:blip r:embed="rId4"/>
                      <a:stretch>
                        <a:fillRect/>
                      </a:stretch>
                    </p:blipFill>
                    <p:spPr>
                      <a:xfrm>
                        <a:off x="7218680" y="4078605"/>
                        <a:ext cx="1735138" cy="1535113"/>
                      </a:xfrm>
                      <a:prstGeom prst="rect">
                        <a:avLst/>
                      </a:prstGeom>
                      <a:noFill/>
                      <a:ln w="38100">
                        <a:noFill/>
                        <a:miter/>
                      </a:ln>
                    </p:spPr>
                  </p:pic>
                </p:oleObj>
              </mc:Fallback>
            </mc:AlternateContent>
          </a:graphicData>
        </a:graphic>
      </p:graphicFrame>
      <p:grpSp>
        <p:nvGrpSpPr>
          <p:cNvPr id="32818" name="Group 1074"/>
          <p:cNvGrpSpPr/>
          <p:nvPr/>
        </p:nvGrpSpPr>
        <p:grpSpPr>
          <a:xfrm>
            <a:off x="7048500" y="2082483"/>
            <a:ext cx="1924050" cy="2039937"/>
            <a:chOff x="1056" y="1355"/>
            <a:chExt cx="1584" cy="1621"/>
          </a:xfrm>
        </p:grpSpPr>
        <p:sp>
          <p:nvSpPr>
            <p:cNvPr id="48138" name="Oval 1075"/>
            <p:cNvSpPr/>
            <p:nvPr/>
          </p:nvSpPr>
          <p:spPr>
            <a:xfrm>
              <a:off x="2111" y="1525"/>
              <a:ext cx="271" cy="251"/>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solidFill>
                  <a:srgbClr val="660066"/>
                </a:solidFill>
                <a:latin typeface="Times New Roman" panose="02020603050405020304" pitchFamily="18" charset="0"/>
              </a:endParaRPr>
            </a:p>
          </p:txBody>
        </p:sp>
        <p:sp>
          <p:nvSpPr>
            <p:cNvPr id="48139" name="Oval 1076"/>
            <p:cNvSpPr/>
            <p:nvPr/>
          </p:nvSpPr>
          <p:spPr>
            <a:xfrm>
              <a:off x="2111" y="2473"/>
              <a:ext cx="271" cy="250"/>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solidFill>
                  <a:srgbClr val="660066"/>
                </a:solidFill>
                <a:latin typeface="Times New Roman" panose="02020603050405020304" pitchFamily="18" charset="0"/>
              </a:endParaRPr>
            </a:p>
          </p:txBody>
        </p:sp>
        <p:sp>
          <p:nvSpPr>
            <p:cNvPr id="48140" name="Oval 1077"/>
            <p:cNvSpPr/>
            <p:nvPr/>
          </p:nvSpPr>
          <p:spPr>
            <a:xfrm>
              <a:off x="1137" y="2473"/>
              <a:ext cx="271" cy="250"/>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solidFill>
                  <a:srgbClr val="660066"/>
                </a:solidFill>
                <a:latin typeface="Times New Roman" panose="02020603050405020304" pitchFamily="18" charset="0"/>
              </a:endParaRPr>
            </a:p>
          </p:txBody>
        </p:sp>
        <p:sp>
          <p:nvSpPr>
            <p:cNvPr id="48141" name="Oval 1078"/>
            <p:cNvSpPr/>
            <p:nvPr/>
          </p:nvSpPr>
          <p:spPr>
            <a:xfrm>
              <a:off x="1137" y="1525"/>
              <a:ext cx="271" cy="251"/>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solidFill>
                  <a:srgbClr val="660066"/>
                </a:solidFill>
                <a:latin typeface="Times New Roman" panose="02020603050405020304" pitchFamily="18" charset="0"/>
              </a:endParaRPr>
            </a:p>
          </p:txBody>
        </p:sp>
        <p:sp>
          <p:nvSpPr>
            <p:cNvPr id="48142" name="Text Box 1079"/>
            <p:cNvSpPr txBox="1"/>
            <p:nvPr/>
          </p:nvSpPr>
          <p:spPr>
            <a:xfrm>
              <a:off x="1178" y="1497"/>
              <a:ext cx="226" cy="292"/>
            </a:xfrm>
            <a:prstGeom prst="rect">
              <a:avLst/>
            </a:prstGeom>
            <a:noFill/>
            <a:ln w="9525">
              <a:noFill/>
            </a:ln>
          </p:spPr>
          <p:txBody>
            <a:bodyPr lIns="0" tIns="0" rIns="0" bIns="36000"/>
            <a:lstStyle/>
            <a:p>
              <a:pPr algn="ctr" eaLnBrk="0" hangingPunct="0"/>
              <a:r>
                <a:rPr lang="en-US" altLang="zh-CN" dirty="0">
                  <a:solidFill>
                    <a:srgbClr val="660066"/>
                  </a:solidFill>
                  <a:latin typeface="Times New Roman" panose="02020603050405020304" pitchFamily="18" charset="0"/>
                </a:rPr>
                <a:t>v</a:t>
              </a:r>
              <a:r>
                <a:rPr lang="en-US" altLang="zh-CN" baseline="-25000" dirty="0">
                  <a:solidFill>
                    <a:srgbClr val="660066"/>
                  </a:solidFill>
                  <a:latin typeface="Times New Roman" panose="02020603050405020304" pitchFamily="18" charset="0"/>
                </a:rPr>
                <a:t>1</a:t>
              </a:r>
            </a:p>
          </p:txBody>
        </p:sp>
        <p:sp>
          <p:nvSpPr>
            <p:cNvPr id="48143" name="Text Box 1080"/>
            <p:cNvSpPr txBox="1"/>
            <p:nvPr/>
          </p:nvSpPr>
          <p:spPr>
            <a:xfrm>
              <a:off x="1164" y="2446"/>
              <a:ext cx="227" cy="292"/>
            </a:xfrm>
            <a:prstGeom prst="rect">
              <a:avLst/>
            </a:prstGeom>
            <a:noFill/>
            <a:ln w="9525">
              <a:noFill/>
            </a:ln>
          </p:spPr>
          <p:txBody>
            <a:bodyPr lIns="0" tIns="0" rIns="0" bIns="36000"/>
            <a:lstStyle/>
            <a:p>
              <a:pPr algn="ctr" eaLnBrk="0" hangingPunct="0"/>
              <a:r>
                <a:rPr lang="en-US" altLang="zh-CN" dirty="0">
                  <a:solidFill>
                    <a:srgbClr val="660066"/>
                  </a:solidFill>
                  <a:latin typeface="Times New Roman" panose="02020603050405020304" pitchFamily="18" charset="0"/>
                </a:rPr>
                <a:t>v</a:t>
              </a:r>
              <a:r>
                <a:rPr lang="en-US" altLang="zh-CN" baseline="-25000" dirty="0">
                  <a:solidFill>
                    <a:srgbClr val="660066"/>
                  </a:solidFill>
                  <a:latin typeface="Times New Roman" panose="02020603050405020304" pitchFamily="18" charset="0"/>
                </a:rPr>
                <a:t>3</a:t>
              </a:r>
            </a:p>
          </p:txBody>
        </p:sp>
        <p:sp>
          <p:nvSpPr>
            <p:cNvPr id="48144" name="Text Box 1081"/>
            <p:cNvSpPr txBox="1"/>
            <p:nvPr/>
          </p:nvSpPr>
          <p:spPr>
            <a:xfrm>
              <a:off x="2138" y="1497"/>
              <a:ext cx="227" cy="292"/>
            </a:xfrm>
            <a:prstGeom prst="rect">
              <a:avLst/>
            </a:prstGeom>
            <a:noFill/>
            <a:ln w="9525">
              <a:noFill/>
            </a:ln>
          </p:spPr>
          <p:txBody>
            <a:bodyPr lIns="0" tIns="0" rIns="0" bIns="36000"/>
            <a:lstStyle/>
            <a:p>
              <a:pPr algn="ctr" eaLnBrk="0" hangingPunct="0"/>
              <a:r>
                <a:rPr lang="en-US" altLang="zh-CN" dirty="0">
                  <a:solidFill>
                    <a:srgbClr val="660066"/>
                  </a:solidFill>
                  <a:latin typeface="Times New Roman" panose="02020603050405020304" pitchFamily="18" charset="0"/>
                </a:rPr>
                <a:t>v</a:t>
              </a:r>
              <a:r>
                <a:rPr lang="en-US" altLang="zh-CN" baseline="-25000" dirty="0">
                  <a:solidFill>
                    <a:srgbClr val="660066"/>
                  </a:solidFill>
                  <a:latin typeface="Times New Roman" panose="02020603050405020304" pitchFamily="18" charset="0"/>
                </a:rPr>
                <a:t>2</a:t>
              </a:r>
            </a:p>
          </p:txBody>
        </p:sp>
        <p:sp>
          <p:nvSpPr>
            <p:cNvPr id="48145" name="Text Box 1082"/>
            <p:cNvSpPr txBox="1"/>
            <p:nvPr/>
          </p:nvSpPr>
          <p:spPr>
            <a:xfrm>
              <a:off x="2111" y="2446"/>
              <a:ext cx="264" cy="434"/>
            </a:xfrm>
            <a:prstGeom prst="rect">
              <a:avLst/>
            </a:prstGeom>
            <a:noFill/>
            <a:ln w="9525">
              <a:noFill/>
            </a:ln>
          </p:spPr>
          <p:txBody>
            <a:bodyPr lIns="0" tIns="0" rIns="0" bIns="36000"/>
            <a:lstStyle/>
            <a:p>
              <a:pPr algn="ctr" eaLnBrk="0" hangingPunct="0"/>
              <a:r>
                <a:rPr lang="en-US" altLang="zh-CN" dirty="0">
                  <a:solidFill>
                    <a:srgbClr val="660066"/>
                  </a:solidFill>
                  <a:latin typeface="Times New Roman" panose="02020603050405020304" pitchFamily="18" charset="0"/>
                </a:rPr>
                <a:t>v</a:t>
              </a:r>
              <a:r>
                <a:rPr lang="en-US" altLang="zh-CN" baseline="-25000" dirty="0">
                  <a:solidFill>
                    <a:srgbClr val="660066"/>
                  </a:solidFill>
                  <a:latin typeface="Times New Roman" panose="02020603050405020304" pitchFamily="18" charset="0"/>
                </a:rPr>
                <a:t>4</a:t>
              </a:r>
            </a:p>
          </p:txBody>
        </p:sp>
        <p:sp>
          <p:nvSpPr>
            <p:cNvPr id="48146" name="Freeform 1083"/>
            <p:cNvSpPr/>
            <p:nvPr/>
          </p:nvSpPr>
          <p:spPr>
            <a:xfrm>
              <a:off x="1421" y="2609"/>
              <a:ext cx="690" cy="4"/>
            </a:xfrm>
            <a:custGeom>
              <a:avLst/>
              <a:gdLst/>
              <a:ahLst/>
              <a:cxnLst>
                <a:cxn ang="0">
                  <a:pos x="0" y="0"/>
                </a:cxn>
                <a:cxn ang="0">
                  <a:pos x="622" y="4"/>
                </a:cxn>
              </a:cxnLst>
              <a:rect l="0" t="0" r="0" b="0"/>
              <a:pathLst>
                <a:path w="765" h="4">
                  <a:moveTo>
                    <a:pt x="0" y="0"/>
                  </a:moveTo>
                  <a:lnTo>
                    <a:pt x="765" y="4"/>
                  </a:lnTo>
                </a:path>
              </a:pathLst>
            </a:custGeom>
            <a:noFill/>
            <a:ln w="9525" cap="flat" cmpd="sng">
              <a:solidFill>
                <a:srgbClr val="000000">
                  <a:alpha val="100000"/>
                </a:srgbClr>
              </a:solidFill>
              <a:prstDash val="solid"/>
              <a:round/>
              <a:headEnd type="none" w="sm" len="sm"/>
              <a:tailEnd type="none" w="sm" len="sm"/>
            </a:ln>
          </p:spPr>
          <p:txBody>
            <a:bodyPr/>
            <a:lstStyle/>
            <a:p>
              <a:endParaRPr lang="zh-CN" altLang="en-US"/>
            </a:p>
          </p:txBody>
        </p:sp>
        <p:sp>
          <p:nvSpPr>
            <p:cNvPr id="48147" name="Line 1084"/>
            <p:cNvSpPr/>
            <p:nvPr/>
          </p:nvSpPr>
          <p:spPr>
            <a:xfrm>
              <a:off x="2273" y="1776"/>
              <a:ext cx="0" cy="697"/>
            </a:xfrm>
            <a:prstGeom prst="line">
              <a:avLst/>
            </a:prstGeom>
            <a:ln w="9525" cap="flat" cmpd="sng">
              <a:solidFill>
                <a:srgbClr val="000000"/>
              </a:solidFill>
              <a:prstDash val="solid"/>
              <a:headEnd type="none" w="med" len="med"/>
              <a:tailEnd type="none" w="sm" len="sm"/>
            </a:ln>
          </p:spPr>
        </p:sp>
        <p:sp>
          <p:nvSpPr>
            <p:cNvPr id="48148" name="Line 1085"/>
            <p:cNvSpPr/>
            <p:nvPr/>
          </p:nvSpPr>
          <p:spPr>
            <a:xfrm flipV="1">
              <a:off x="1297" y="1776"/>
              <a:ext cx="0" cy="697"/>
            </a:xfrm>
            <a:prstGeom prst="line">
              <a:avLst/>
            </a:prstGeom>
            <a:ln w="9525" cap="flat" cmpd="sng">
              <a:solidFill>
                <a:srgbClr val="000000"/>
              </a:solidFill>
              <a:prstDash val="solid"/>
              <a:headEnd type="none" w="med" len="med"/>
              <a:tailEnd type="none" w="sm" len="sm"/>
            </a:ln>
          </p:spPr>
        </p:sp>
        <p:sp>
          <p:nvSpPr>
            <p:cNvPr id="48149" name="Freeform 1086"/>
            <p:cNvSpPr/>
            <p:nvPr/>
          </p:nvSpPr>
          <p:spPr>
            <a:xfrm>
              <a:off x="1367" y="1759"/>
              <a:ext cx="771" cy="770"/>
            </a:xfrm>
            <a:custGeom>
              <a:avLst/>
              <a:gdLst/>
              <a:ahLst/>
              <a:cxnLst>
                <a:cxn ang="0">
                  <a:pos x="0" y="0"/>
                </a:cxn>
                <a:cxn ang="0">
                  <a:pos x="695" y="689"/>
                </a:cxn>
              </a:cxnLst>
              <a:rect l="0" t="0" r="0" b="0"/>
              <a:pathLst>
                <a:path w="855" h="861">
                  <a:moveTo>
                    <a:pt x="0" y="0"/>
                  </a:moveTo>
                  <a:lnTo>
                    <a:pt x="855" y="861"/>
                  </a:lnTo>
                </a:path>
              </a:pathLst>
            </a:custGeom>
            <a:noFill/>
            <a:ln w="9525" cap="flat" cmpd="sng">
              <a:solidFill>
                <a:srgbClr val="000000">
                  <a:alpha val="100000"/>
                </a:srgbClr>
              </a:solidFill>
              <a:prstDash val="solid"/>
              <a:round/>
              <a:headEnd type="none" w="med" len="med"/>
              <a:tailEnd type="none" w="sm" len="sm"/>
            </a:ln>
          </p:spPr>
          <p:txBody>
            <a:bodyPr/>
            <a:lstStyle/>
            <a:p>
              <a:endParaRPr lang="zh-CN" altLang="en-US"/>
            </a:p>
          </p:txBody>
        </p:sp>
        <p:sp>
          <p:nvSpPr>
            <p:cNvPr id="48150" name="Freeform 1087"/>
            <p:cNvSpPr/>
            <p:nvPr/>
          </p:nvSpPr>
          <p:spPr>
            <a:xfrm>
              <a:off x="1421" y="1643"/>
              <a:ext cx="690" cy="1"/>
            </a:xfrm>
            <a:custGeom>
              <a:avLst/>
              <a:gdLst/>
              <a:ahLst/>
              <a:cxnLst>
                <a:cxn ang="0">
                  <a:pos x="0" y="0"/>
                </a:cxn>
                <a:cxn ang="0">
                  <a:pos x="622" y="1"/>
                </a:cxn>
              </a:cxnLst>
              <a:rect l="0" t="0" r="0" b="0"/>
              <a:pathLst>
                <a:path w="765" h="1">
                  <a:moveTo>
                    <a:pt x="0" y="0"/>
                  </a:moveTo>
                  <a:lnTo>
                    <a:pt x="765" y="1"/>
                  </a:lnTo>
                </a:path>
              </a:pathLst>
            </a:custGeom>
            <a:noFill/>
            <a:ln w="9525" cap="flat" cmpd="sng">
              <a:solidFill>
                <a:srgbClr val="000000">
                  <a:alpha val="100000"/>
                </a:srgbClr>
              </a:solidFill>
              <a:prstDash val="solid"/>
              <a:round/>
              <a:headEnd type="none" w="med" len="med"/>
              <a:tailEnd type="none" w="sm" len="sm"/>
            </a:ln>
          </p:spPr>
          <p:txBody>
            <a:bodyPr/>
            <a:lstStyle/>
            <a:p>
              <a:endParaRPr lang="zh-CN" altLang="en-US"/>
            </a:p>
          </p:txBody>
        </p:sp>
        <p:sp>
          <p:nvSpPr>
            <p:cNvPr id="48151" name="Text Box 1088"/>
            <p:cNvSpPr txBox="1"/>
            <p:nvPr/>
          </p:nvSpPr>
          <p:spPr>
            <a:xfrm>
              <a:off x="1685" y="1355"/>
              <a:ext cx="379" cy="373"/>
            </a:xfrm>
            <a:prstGeom prst="rect">
              <a:avLst/>
            </a:prstGeom>
            <a:noFill/>
            <a:ln w="9525">
              <a:noFill/>
            </a:ln>
          </p:spPr>
          <p:txBody>
            <a:bodyPr/>
            <a:lstStyle/>
            <a:p>
              <a:pPr algn="just" eaLnBrk="0" hangingPunct="0"/>
              <a:r>
                <a:rPr lang="en-US" altLang="zh-CN" dirty="0">
                  <a:solidFill>
                    <a:srgbClr val="660066"/>
                  </a:solidFill>
                  <a:latin typeface="Times New Roman" panose="02020603050405020304" pitchFamily="18" charset="0"/>
                </a:rPr>
                <a:t>3</a:t>
              </a:r>
            </a:p>
          </p:txBody>
        </p:sp>
        <p:sp>
          <p:nvSpPr>
            <p:cNvPr id="48152" name="Text Box 1089"/>
            <p:cNvSpPr txBox="1"/>
            <p:nvPr/>
          </p:nvSpPr>
          <p:spPr>
            <a:xfrm>
              <a:off x="1685" y="1931"/>
              <a:ext cx="379" cy="373"/>
            </a:xfrm>
            <a:prstGeom prst="rect">
              <a:avLst/>
            </a:prstGeom>
            <a:noFill/>
            <a:ln w="9525">
              <a:noFill/>
            </a:ln>
          </p:spPr>
          <p:txBody>
            <a:bodyPr/>
            <a:lstStyle/>
            <a:p>
              <a:pPr algn="just" eaLnBrk="0" hangingPunct="0"/>
              <a:r>
                <a:rPr lang="en-US" altLang="zh-CN" dirty="0">
                  <a:solidFill>
                    <a:srgbClr val="660066"/>
                  </a:solidFill>
                  <a:latin typeface="Times New Roman" panose="02020603050405020304" pitchFamily="18" charset="0"/>
                </a:rPr>
                <a:t>2</a:t>
              </a:r>
            </a:p>
          </p:txBody>
        </p:sp>
        <p:sp>
          <p:nvSpPr>
            <p:cNvPr id="48153" name="Text Box 1090"/>
            <p:cNvSpPr txBox="1"/>
            <p:nvPr/>
          </p:nvSpPr>
          <p:spPr>
            <a:xfrm>
              <a:off x="2261" y="1979"/>
              <a:ext cx="379" cy="373"/>
            </a:xfrm>
            <a:prstGeom prst="rect">
              <a:avLst/>
            </a:prstGeom>
            <a:noFill/>
            <a:ln w="9525">
              <a:noFill/>
            </a:ln>
          </p:spPr>
          <p:txBody>
            <a:bodyPr/>
            <a:lstStyle/>
            <a:p>
              <a:pPr algn="just" eaLnBrk="0" hangingPunct="0"/>
              <a:r>
                <a:rPr lang="en-US" altLang="zh-CN" dirty="0">
                  <a:solidFill>
                    <a:srgbClr val="660066"/>
                  </a:solidFill>
                  <a:latin typeface="Times New Roman" panose="02020603050405020304" pitchFamily="18" charset="0"/>
                </a:rPr>
                <a:t>4</a:t>
              </a:r>
            </a:p>
          </p:txBody>
        </p:sp>
        <p:sp>
          <p:nvSpPr>
            <p:cNvPr id="48154" name="Text Box 1091"/>
            <p:cNvSpPr txBox="1"/>
            <p:nvPr/>
          </p:nvSpPr>
          <p:spPr>
            <a:xfrm>
              <a:off x="1056" y="1980"/>
              <a:ext cx="379" cy="372"/>
            </a:xfrm>
            <a:prstGeom prst="rect">
              <a:avLst/>
            </a:prstGeom>
            <a:noFill/>
            <a:ln w="9525">
              <a:noFill/>
            </a:ln>
          </p:spPr>
          <p:txBody>
            <a:bodyPr/>
            <a:lstStyle/>
            <a:p>
              <a:pPr algn="just" eaLnBrk="0" hangingPunct="0"/>
              <a:r>
                <a:rPr lang="en-US" altLang="zh-CN" dirty="0">
                  <a:solidFill>
                    <a:srgbClr val="660066"/>
                  </a:solidFill>
                  <a:latin typeface="Times New Roman" panose="02020603050405020304" pitchFamily="18" charset="0"/>
                </a:rPr>
                <a:t>5</a:t>
              </a:r>
            </a:p>
          </p:txBody>
        </p:sp>
        <p:sp>
          <p:nvSpPr>
            <p:cNvPr id="48155" name="Text Box 1092"/>
            <p:cNvSpPr txBox="1"/>
            <p:nvPr/>
          </p:nvSpPr>
          <p:spPr>
            <a:xfrm>
              <a:off x="1637" y="2604"/>
              <a:ext cx="379" cy="372"/>
            </a:xfrm>
            <a:prstGeom prst="rect">
              <a:avLst/>
            </a:prstGeom>
            <a:noFill/>
            <a:ln w="9525">
              <a:noFill/>
            </a:ln>
          </p:spPr>
          <p:txBody>
            <a:bodyPr/>
            <a:lstStyle/>
            <a:p>
              <a:pPr algn="just" eaLnBrk="0" hangingPunct="0"/>
              <a:r>
                <a:rPr lang="en-US" altLang="zh-CN" dirty="0">
                  <a:solidFill>
                    <a:srgbClr val="660066"/>
                  </a:solidFill>
                  <a:latin typeface="Times New Roman" panose="02020603050405020304" pitchFamily="18" charset="0"/>
                </a:rPr>
                <a:t>7</a:t>
              </a:r>
            </a:p>
          </p:txBody>
        </p:sp>
      </p:grpSp>
      <p:graphicFrame>
        <p:nvGraphicFramePr>
          <p:cNvPr id="3" name="Object 1093"/>
          <p:cNvGraphicFramePr>
            <a:graphicFrameLocks noChangeAspect="1"/>
          </p:cNvGraphicFramePr>
          <p:nvPr/>
        </p:nvGraphicFramePr>
        <p:xfrm>
          <a:off x="5461000" y="5322888"/>
          <a:ext cx="1735138" cy="1535112"/>
        </p:xfrm>
        <a:graphic>
          <a:graphicData uri="http://schemas.openxmlformats.org/presentationml/2006/ole">
            <mc:AlternateContent xmlns:mc="http://schemas.openxmlformats.org/markup-compatibility/2006">
              <mc:Choice xmlns:v="urn:schemas-microsoft-com:vml" Requires="v">
                <p:oleObj spid="_x0000_s6152" r:id="rId5" imgW="1041400" imgH="914400" progId="Equation.3">
                  <p:embed/>
                </p:oleObj>
              </mc:Choice>
              <mc:Fallback>
                <p:oleObj r:id="rId5" imgW="1041400" imgH="914400" progId="Equation.3">
                  <p:embed/>
                  <p:pic>
                    <p:nvPicPr>
                      <p:cNvPr id="0" name="图片 3082"/>
                      <p:cNvPicPr/>
                      <p:nvPr/>
                    </p:nvPicPr>
                    <p:blipFill>
                      <a:blip r:embed="rId6"/>
                      <a:stretch>
                        <a:fillRect/>
                      </a:stretch>
                    </p:blipFill>
                    <p:spPr>
                      <a:xfrm>
                        <a:off x="5461000" y="5322888"/>
                        <a:ext cx="1735138" cy="153511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32818"/>
                                        </p:tgtEl>
                                        <p:attrNameLst>
                                          <p:attrName>style.visibility</p:attrName>
                                        </p:attrNameLst>
                                      </p:cBhvr>
                                      <p:to>
                                        <p:strVal val="visible"/>
                                      </p:to>
                                    </p:set>
                                    <p:anim calcmode="lin" valueType="num">
                                      <p:cBhvr>
                                        <p:cTn id="11" dur="500" fill="hold"/>
                                        <p:tgtEl>
                                          <p:spTgt spid="32818"/>
                                        </p:tgtEl>
                                        <p:attrNameLst>
                                          <p:attrName>ppt_x</p:attrName>
                                        </p:attrNameLst>
                                      </p:cBhvr>
                                      <p:tavLst>
                                        <p:tav tm="0">
                                          <p:val>
                                            <p:strVal val="0-#ppt_w/2"/>
                                          </p:val>
                                        </p:tav>
                                        <p:tav tm="100000">
                                          <p:val>
                                            <p:strVal val="#ppt_x"/>
                                          </p:val>
                                        </p:tav>
                                      </p:tavLst>
                                    </p:anim>
                                    <p:anim calcmode="lin" valueType="num">
                                      <p:cBhvr>
                                        <p:cTn id="12" dur="500" fill="hold"/>
                                        <p:tgtEl>
                                          <p:spTgt spid="3281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2837"/>
                                        </p:tgtEl>
                                        <p:attrNameLst>
                                          <p:attrName>style.visibility</p:attrName>
                                        </p:attrNameLst>
                                      </p:cBhvr>
                                      <p:to>
                                        <p:strVal val="visible"/>
                                      </p:to>
                                    </p:set>
                                    <p:anim calcmode="lin" valueType="num">
                                      <p:cBhvr>
                                        <p:cTn id="17" dur="500" fill="hold"/>
                                        <p:tgtEl>
                                          <p:spTgt spid="32837"/>
                                        </p:tgtEl>
                                        <p:attrNameLst>
                                          <p:attrName>ppt_x</p:attrName>
                                        </p:attrNameLst>
                                      </p:cBhvr>
                                      <p:tavLst>
                                        <p:tav tm="0">
                                          <p:val>
                                            <p:strVal val="0-#ppt_w/2"/>
                                          </p:val>
                                        </p:tav>
                                        <p:tav tm="100000">
                                          <p:val>
                                            <p:strVal val="#ppt_x"/>
                                          </p:val>
                                        </p:tav>
                                      </p:tavLst>
                                    </p:anim>
                                    <p:anim calcmode="lin" valueType="num">
                                      <p:cBhvr>
                                        <p:cTn id="18" dur="500" fill="hold"/>
                                        <p:tgtEl>
                                          <p:spTgt spid="3283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ppt_x</p:attrName>
                                        </p:attrNameLst>
                                      </p:cBhvr>
                                      <p:tavLst>
                                        <p:tav tm="0">
                                          <p:val>
                                            <p:strVal val="0-#ppt_w/2"/>
                                          </p:val>
                                        </p:tav>
                                        <p:tav tm="100000">
                                          <p:val>
                                            <p:strVal val="#ppt_x"/>
                                          </p:val>
                                        </p:tav>
                                      </p:tavLst>
                                    </p:anim>
                                    <p:anim calcmode="lin" valueType="num">
                                      <p:cBhvr>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3335" y="23495"/>
            <a:ext cx="9144635" cy="815340"/>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49154"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solidFill>
                  <a:schemeClr val="folHlink"/>
                </a:solidFill>
                <a:latin typeface="Arial" panose="020B0604020202020204" pitchFamily="34" charset="0"/>
              </a:rPr>
              <a:t>22</a:t>
            </a:fld>
            <a:endParaRPr lang="en-US" altLang="zh-CN" sz="1400" b="0" dirty="0">
              <a:solidFill>
                <a:schemeClr val="folHlink"/>
              </a:solidFill>
              <a:latin typeface="Arial" panose="020B0604020202020204" pitchFamily="34" charset="0"/>
            </a:endParaRPr>
          </a:p>
        </p:txBody>
      </p:sp>
      <p:sp>
        <p:nvSpPr>
          <p:cNvPr id="49155" name="Rectangle 2"/>
          <p:cNvSpPr>
            <a:spLocks noGrp="1"/>
          </p:cNvSpPr>
          <p:nvPr>
            <p:ph type="title"/>
          </p:nvPr>
        </p:nvSpPr>
        <p:spPr>
          <a:xfrm>
            <a:off x="1371600" y="8890"/>
            <a:ext cx="7378700" cy="838200"/>
          </a:xfrm>
        </p:spPr>
        <p:txBody>
          <a:bodyPr vert="horz" wrap="square" lIns="91440" tIns="45720" rIns="91440" bIns="45720" anchor="ctr" anchorCtr="0"/>
          <a:lstStyle/>
          <a:p>
            <a:pPr eaLnBrk="1" hangingPunct="1"/>
            <a:r>
              <a:rPr lang="zh-CN" altLang="en-US" dirty="0">
                <a:solidFill>
                  <a:schemeClr val="bg1"/>
                </a:solidFill>
              </a:rPr>
              <a:t>图的存储结构：邻接表</a:t>
            </a:r>
          </a:p>
        </p:txBody>
      </p:sp>
      <p:sp>
        <p:nvSpPr>
          <p:cNvPr id="25604" name="Rectangle 3"/>
          <p:cNvSpPr>
            <a:spLocks noGrp="1"/>
          </p:cNvSpPr>
          <p:nvPr>
            <p:ph idx="1"/>
          </p:nvPr>
        </p:nvSpPr>
        <p:spPr>
          <a:xfrm>
            <a:off x="323850" y="1295400"/>
            <a:ext cx="8534400" cy="4876800"/>
          </a:xfrm>
        </p:spPr>
        <p:txBody>
          <a:bodyPr vert="horz" wrap="square" lIns="91440" tIns="45720" rIns="91440" bIns="45720" anchor="t" anchorCtr="0"/>
          <a:lstStyle/>
          <a:p>
            <a:pPr eaLnBrk="1" hangingPunct="1"/>
            <a:r>
              <a:rPr lang="zh-CN" altLang="en-US" sz="2800" b="1" dirty="0">
                <a:solidFill>
                  <a:schemeClr val="folHlink"/>
                </a:solidFill>
                <a:latin typeface="宋体" panose="02010600030101010101" pitchFamily="2" charset="-122"/>
              </a:rPr>
              <a:t>顶点向量</a:t>
            </a:r>
            <a:r>
              <a:rPr lang="zh-CN" altLang="en-US" sz="2800" b="1" dirty="0">
                <a:latin typeface="宋体" panose="02010600030101010101" pitchFamily="2" charset="-122"/>
              </a:rPr>
              <a:t>和每个顶点的邻接点的</a:t>
            </a:r>
            <a:r>
              <a:rPr lang="zh-CN" altLang="en-US" sz="2800" b="1" dirty="0">
                <a:solidFill>
                  <a:schemeClr val="folHlink"/>
                </a:solidFill>
                <a:latin typeface="幼圆" panose="02010509060101010101" pitchFamily="49" charset="-122"/>
                <a:ea typeface="幼圆" panose="02010509060101010101" pitchFamily="49" charset="-122"/>
              </a:rPr>
              <a:t>链表</a:t>
            </a:r>
            <a:r>
              <a:rPr lang="zh-CN" altLang="en-US" sz="2800" b="1" dirty="0">
                <a:latin typeface="幼圆" panose="02010509060101010101" pitchFamily="49" charset="-122"/>
                <a:ea typeface="幼圆" panose="02010509060101010101" pitchFamily="49" charset="-122"/>
              </a:rPr>
              <a:t>组成</a:t>
            </a:r>
            <a:r>
              <a:rPr lang="zh-CN" altLang="en-US" sz="2800" b="1" dirty="0">
                <a:solidFill>
                  <a:schemeClr val="folHlink"/>
                </a:solidFill>
                <a:latin typeface="幼圆" panose="02010509060101010101" pitchFamily="49" charset="-122"/>
                <a:ea typeface="幼圆" panose="02010509060101010101" pitchFamily="49" charset="-122"/>
              </a:rPr>
              <a:t>邻接表</a:t>
            </a:r>
          </a:p>
          <a:p>
            <a:pPr eaLnBrk="1" hangingPunct="1"/>
            <a:r>
              <a:rPr lang="zh-CN" altLang="en-US" sz="2800" b="1" dirty="0"/>
              <a:t>顶点存储在一个向量中的元素可看作头结点，该顶点的所有邻接点存储在一个单链表中。</a:t>
            </a:r>
          </a:p>
          <a:p>
            <a:pPr eaLnBrk="1" hangingPunct="1">
              <a:buClrTx/>
            </a:pPr>
            <a:r>
              <a:rPr lang="zh-CN" altLang="en-US" sz="2800" b="1" dirty="0">
                <a:latin typeface="宋体" panose="02010600030101010101" pitchFamily="2" charset="-122"/>
              </a:rPr>
              <a:t>无向图的</a:t>
            </a:r>
            <a:r>
              <a:rPr lang="zh-CN" altLang="en-US" sz="2800" b="1" dirty="0">
                <a:solidFill>
                  <a:schemeClr val="folHlink"/>
                </a:solidFill>
                <a:latin typeface="幼圆" panose="02010509060101010101" pitchFamily="49" charset="-122"/>
                <a:ea typeface="幼圆" panose="02010509060101010101" pitchFamily="49" charset="-122"/>
              </a:rPr>
              <a:t>第</a:t>
            </a:r>
            <a:r>
              <a:rPr lang="en-US" altLang="zh-CN" sz="2800" b="1" dirty="0">
                <a:solidFill>
                  <a:schemeClr val="folHlink"/>
                </a:solidFill>
                <a:latin typeface="幼圆" panose="02010509060101010101" pitchFamily="49" charset="-122"/>
                <a:ea typeface="幼圆" panose="02010509060101010101" pitchFamily="49" charset="-122"/>
              </a:rPr>
              <a:t>i</a:t>
            </a:r>
            <a:r>
              <a:rPr lang="zh-CN" altLang="en-US" sz="2800" b="1" dirty="0">
                <a:solidFill>
                  <a:schemeClr val="folHlink"/>
                </a:solidFill>
                <a:latin typeface="幼圆" panose="02010509060101010101" pitchFamily="49" charset="-122"/>
                <a:ea typeface="幼圆" panose="02010509060101010101" pitchFamily="49" charset="-122"/>
              </a:rPr>
              <a:t>个链表</a:t>
            </a:r>
            <a:r>
              <a:rPr lang="zh-CN" altLang="en-US" sz="2800" b="1" dirty="0">
                <a:latin typeface="宋体" panose="02010600030101010101" pitchFamily="2" charset="-122"/>
              </a:rPr>
              <a:t>将图中</a:t>
            </a:r>
            <a:r>
              <a:rPr lang="zh-CN" altLang="en-US" sz="2800" b="1" dirty="0">
                <a:solidFill>
                  <a:schemeClr val="folHlink"/>
                </a:solidFill>
                <a:latin typeface="幼圆" panose="02010509060101010101" pitchFamily="49" charset="-122"/>
                <a:ea typeface="幼圆" panose="02010509060101010101" pitchFamily="49" charset="-122"/>
              </a:rPr>
              <a:t>与顶点</a:t>
            </a:r>
            <a:r>
              <a:rPr lang="en-US" altLang="zh-CN" sz="2800" b="1" dirty="0">
                <a:solidFill>
                  <a:schemeClr val="folHlink"/>
                </a:solidFill>
                <a:latin typeface="幼圆" panose="02010509060101010101" pitchFamily="49" charset="-122"/>
                <a:ea typeface="幼圆" panose="02010509060101010101" pitchFamily="49" charset="-122"/>
              </a:rPr>
              <a:t>v</a:t>
            </a:r>
            <a:r>
              <a:rPr lang="en-US" altLang="zh-CN" sz="2800" b="1" baseline="-25000" dirty="0">
                <a:solidFill>
                  <a:schemeClr val="folHlink"/>
                </a:solidFill>
                <a:latin typeface="幼圆" panose="02010509060101010101" pitchFamily="49" charset="-122"/>
                <a:ea typeface="幼圆" panose="02010509060101010101" pitchFamily="49" charset="-122"/>
              </a:rPr>
              <a:t>i</a:t>
            </a:r>
            <a:r>
              <a:rPr lang="zh-CN" altLang="en-US" sz="2800" b="1" dirty="0">
                <a:solidFill>
                  <a:schemeClr val="folHlink"/>
                </a:solidFill>
                <a:latin typeface="幼圆" panose="02010509060101010101" pitchFamily="49" charset="-122"/>
                <a:ea typeface="幼圆" panose="02010509060101010101" pitchFamily="49" charset="-122"/>
              </a:rPr>
              <a:t>相邻接的所有顶点链接起来</a:t>
            </a:r>
            <a:r>
              <a:rPr lang="zh-CN" altLang="en-US" sz="2800" b="1" dirty="0">
                <a:latin typeface="宋体" panose="02010600030101010101" pitchFamily="2" charset="-122"/>
              </a:rPr>
              <a:t>，也就是链表中的表头结点到链表中的每个结点表示了与表头结点</a:t>
            </a:r>
            <a:r>
              <a:rPr lang="en-US" altLang="zh-CN" sz="2800" b="1" dirty="0">
                <a:latin typeface="Times New Roman" panose="02020603050405020304" pitchFamily="18" charset="0"/>
              </a:rPr>
              <a:t>v</a:t>
            </a:r>
            <a:r>
              <a:rPr lang="en-US" altLang="zh-CN" sz="2800" b="1" baseline="-30000" dirty="0">
                <a:latin typeface="Times New Roman" panose="02020603050405020304" pitchFamily="18" charset="0"/>
              </a:rPr>
              <a:t>i</a:t>
            </a:r>
            <a:r>
              <a:rPr lang="zh-CN" altLang="en-US" sz="2800" b="1" dirty="0">
                <a:latin typeface="宋体" panose="02010600030101010101" pitchFamily="2" charset="-122"/>
              </a:rPr>
              <a:t>相关的边。</a:t>
            </a:r>
          </a:p>
          <a:p>
            <a:pPr eaLnBrk="1" hangingPunct="1">
              <a:buClrTx/>
            </a:pPr>
            <a:r>
              <a:rPr lang="zh-CN" altLang="en-US" sz="2800" b="1" dirty="0">
                <a:latin typeface="宋体" panose="02010600030101010101" pitchFamily="2" charset="-122"/>
              </a:rPr>
              <a:t>有向图的</a:t>
            </a:r>
            <a:r>
              <a:rPr lang="zh-CN" altLang="en-US" sz="2800" b="1" dirty="0">
                <a:solidFill>
                  <a:schemeClr val="folHlink"/>
                </a:solidFill>
                <a:latin typeface="幼圆" panose="02010509060101010101" pitchFamily="49" charset="-122"/>
                <a:ea typeface="幼圆" panose="02010509060101010101" pitchFamily="49" charset="-122"/>
              </a:rPr>
              <a:t>第</a:t>
            </a:r>
            <a:r>
              <a:rPr lang="en-US" altLang="zh-CN" sz="2800" b="1" dirty="0">
                <a:solidFill>
                  <a:schemeClr val="folHlink"/>
                </a:solidFill>
                <a:latin typeface="幼圆" panose="02010509060101010101" pitchFamily="49" charset="-122"/>
                <a:ea typeface="幼圆" panose="02010509060101010101" pitchFamily="49" charset="-122"/>
              </a:rPr>
              <a:t>i</a:t>
            </a:r>
            <a:r>
              <a:rPr lang="zh-CN" altLang="en-US" sz="2800" b="1" dirty="0">
                <a:solidFill>
                  <a:schemeClr val="folHlink"/>
                </a:solidFill>
                <a:latin typeface="幼圆" panose="02010509060101010101" pitchFamily="49" charset="-122"/>
                <a:ea typeface="幼圆" panose="02010509060101010101" pitchFamily="49" charset="-122"/>
              </a:rPr>
              <a:t>个链表</a:t>
            </a:r>
            <a:r>
              <a:rPr lang="zh-CN" altLang="en-US" sz="2800" b="1" dirty="0">
                <a:latin typeface="宋体" panose="02010600030101010101" pitchFamily="2" charset="-122"/>
              </a:rPr>
              <a:t>，链接了</a:t>
            </a:r>
            <a:r>
              <a:rPr lang="zh-CN" altLang="en-US" sz="2800" b="1" dirty="0">
                <a:solidFill>
                  <a:schemeClr val="folHlink"/>
                </a:solidFill>
                <a:latin typeface="幼圆" panose="02010509060101010101" pitchFamily="49" charset="-122"/>
                <a:ea typeface="幼圆" panose="02010509060101010101" pitchFamily="49" charset="-122"/>
              </a:rPr>
              <a:t>以顶点</a:t>
            </a:r>
            <a:r>
              <a:rPr lang="en-US" altLang="zh-CN" sz="2800" b="1" dirty="0">
                <a:solidFill>
                  <a:schemeClr val="folHlink"/>
                </a:solidFill>
                <a:latin typeface="幼圆" panose="02010509060101010101" pitchFamily="49" charset="-122"/>
                <a:ea typeface="幼圆" panose="02010509060101010101" pitchFamily="49" charset="-122"/>
              </a:rPr>
              <a:t>v</a:t>
            </a:r>
            <a:r>
              <a:rPr lang="en-US" altLang="zh-CN" sz="2800" b="1" baseline="-25000" dirty="0">
                <a:solidFill>
                  <a:schemeClr val="folHlink"/>
                </a:solidFill>
                <a:latin typeface="幼圆" panose="02010509060101010101" pitchFamily="49" charset="-122"/>
                <a:ea typeface="幼圆" panose="02010509060101010101" pitchFamily="49" charset="-122"/>
              </a:rPr>
              <a:t>i</a:t>
            </a:r>
            <a:r>
              <a:rPr lang="zh-CN" altLang="en-US" sz="2800" b="1" dirty="0">
                <a:solidFill>
                  <a:schemeClr val="folHlink"/>
                </a:solidFill>
                <a:latin typeface="幼圆" panose="02010509060101010101" pitchFamily="49" charset="-122"/>
                <a:ea typeface="幼圆" panose="02010509060101010101" pitchFamily="49" charset="-122"/>
              </a:rPr>
              <a:t>为尾（射出）的所有（射入）顶点</a:t>
            </a:r>
            <a:r>
              <a:rPr lang="zh-CN" altLang="en-US" sz="2800" b="1" dirty="0">
                <a:latin typeface="宋体" panose="02010600030101010101" pitchFamily="2" charset="-122"/>
              </a:rPr>
              <a:t>，也就是链表中的表头结点到链表中的每个结点表示了图中关联到表头结点</a:t>
            </a:r>
            <a:r>
              <a:rPr lang="en-US" altLang="zh-CN" sz="2800" b="1" dirty="0">
                <a:latin typeface="Times New Roman" panose="02020603050405020304" pitchFamily="18" charset="0"/>
              </a:rPr>
              <a:t>v</a:t>
            </a:r>
            <a:r>
              <a:rPr lang="en-US" altLang="zh-CN" sz="2800" b="1" baseline="-30000" dirty="0">
                <a:latin typeface="Times New Roman" panose="02020603050405020304" pitchFamily="18" charset="0"/>
              </a:rPr>
              <a:t>i</a:t>
            </a:r>
            <a:r>
              <a:rPr lang="zh-CN" altLang="en-US" sz="2800" b="1" dirty="0">
                <a:latin typeface="宋体" panose="02010600030101010101" pitchFamily="2" charset="-122"/>
              </a:rPr>
              <a:t>的所有弧</a:t>
            </a:r>
            <a:r>
              <a:rPr lang="zh-CN" altLang="en-US" sz="2800" dirty="0">
                <a:latin typeface="宋体" panose="02010600030101010101" pitchFamily="2" charset="-122"/>
              </a:rPr>
              <a:t>。</a:t>
            </a:r>
            <a:r>
              <a:rPr lang="zh-CN" altLang="en-US" sz="2800" dirty="0">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4">
                                            <p:txEl>
                                              <p:pRg st="0" end="0"/>
                                            </p:txEl>
                                          </p:spTgt>
                                        </p:tgtEl>
                                        <p:attrNameLst>
                                          <p:attrName>style.visibility</p:attrName>
                                        </p:attrNameLst>
                                      </p:cBhvr>
                                      <p:to>
                                        <p:strVal val="visible"/>
                                      </p:to>
                                    </p:set>
                                    <p:anim calcmode="lin" valueType="num">
                                      <p:cBhvr additive="base">
                                        <p:cTn id="7" dur="500" fill="hold"/>
                                        <p:tgtEl>
                                          <p:spTgt spid="2560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60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604">
                                            <p:txEl>
                                              <p:pRg st="1" end="1"/>
                                            </p:txEl>
                                          </p:spTgt>
                                        </p:tgtEl>
                                        <p:attrNameLst>
                                          <p:attrName>style.visibility</p:attrName>
                                        </p:attrNameLst>
                                      </p:cBhvr>
                                      <p:to>
                                        <p:strVal val="visible"/>
                                      </p:to>
                                    </p:set>
                                    <p:anim calcmode="lin" valueType="num">
                                      <p:cBhvr additive="base">
                                        <p:cTn id="13" dur="500" fill="hold"/>
                                        <p:tgtEl>
                                          <p:spTgt spid="2560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60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604">
                                            <p:txEl>
                                              <p:pRg st="2" end="2"/>
                                            </p:txEl>
                                          </p:spTgt>
                                        </p:tgtEl>
                                        <p:attrNameLst>
                                          <p:attrName>style.visibility</p:attrName>
                                        </p:attrNameLst>
                                      </p:cBhvr>
                                      <p:to>
                                        <p:strVal val="visible"/>
                                      </p:to>
                                    </p:set>
                                    <p:anim calcmode="lin" valueType="num">
                                      <p:cBhvr additive="base">
                                        <p:cTn id="19" dur="500" fill="hold"/>
                                        <p:tgtEl>
                                          <p:spTgt spid="2560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60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604">
                                            <p:txEl>
                                              <p:pRg st="3" end="3"/>
                                            </p:txEl>
                                          </p:spTgt>
                                        </p:tgtEl>
                                        <p:attrNameLst>
                                          <p:attrName>style.visibility</p:attrName>
                                        </p:attrNameLst>
                                      </p:cBhvr>
                                      <p:to>
                                        <p:strVal val="visible"/>
                                      </p:to>
                                    </p:set>
                                    <p:anim calcmode="lin" valueType="num">
                                      <p:cBhvr additive="base">
                                        <p:cTn id="25" dur="500" fill="hold"/>
                                        <p:tgtEl>
                                          <p:spTgt spid="2560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560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47"/>
          <p:cNvSpPr txBox="1">
            <a:spLocks noChangeArrowheads="1"/>
          </p:cNvSpPr>
          <p:nvPr/>
        </p:nvSpPr>
        <p:spPr bwMode="auto">
          <a:xfrm>
            <a:off x="189230" y="982345"/>
            <a:ext cx="489648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marL="381000" indent="-381000">
              <a:tabLst>
                <a:tab pos="381000" algn="l"/>
              </a:tabLst>
              <a:defRPr sz="2800" b="1">
                <a:solidFill>
                  <a:schemeClr val="tx1"/>
                </a:solidFill>
                <a:latin typeface="Times New Roman" panose="02020603050405020304" pitchFamily="18" charset="0"/>
                <a:ea typeface="仿宋_GB2312" pitchFamily="49" charset="-122"/>
              </a:defRPr>
            </a:lvl1pPr>
            <a:lvl2pPr>
              <a:tabLst>
                <a:tab pos="381000" algn="l"/>
              </a:tabLst>
              <a:defRPr sz="2800" b="1">
                <a:solidFill>
                  <a:schemeClr val="tx1"/>
                </a:solidFill>
                <a:latin typeface="Times New Roman" panose="02020603050405020304" pitchFamily="18" charset="0"/>
                <a:ea typeface="仿宋_GB2312" pitchFamily="49" charset="-122"/>
              </a:defRPr>
            </a:lvl2pPr>
            <a:lvl3pPr>
              <a:tabLst>
                <a:tab pos="381000" algn="l"/>
              </a:tabLst>
              <a:defRPr sz="2800" b="1">
                <a:solidFill>
                  <a:schemeClr val="tx1"/>
                </a:solidFill>
                <a:latin typeface="Times New Roman" panose="02020603050405020304" pitchFamily="18" charset="0"/>
                <a:ea typeface="仿宋_GB2312" pitchFamily="49" charset="-122"/>
              </a:defRPr>
            </a:lvl3pPr>
            <a:lvl4pPr>
              <a:tabLst>
                <a:tab pos="381000" algn="l"/>
              </a:tabLst>
              <a:defRPr sz="2800" b="1">
                <a:solidFill>
                  <a:schemeClr val="tx1"/>
                </a:solidFill>
                <a:latin typeface="Times New Roman" panose="02020603050405020304" pitchFamily="18" charset="0"/>
                <a:ea typeface="仿宋_GB2312" pitchFamily="49" charset="-122"/>
              </a:defRPr>
            </a:lvl4pPr>
            <a:lvl5pPr>
              <a:tabLst>
                <a:tab pos="381000" algn="l"/>
              </a:tabLst>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tabLst>
                <a:tab pos="381000" algn="l"/>
              </a:tabLst>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tabLst>
                <a:tab pos="381000" algn="l"/>
              </a:tabLst>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tabLst>
                <a:tab pos="381000" algn="l"/>
              </a:tabLst>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tabLst>
                <a:tab pos="381000" algn="l"/>
              </a:tabLst>
              <a:defRPr sz="2800" b="1">
                <a:solidFill>
                  <a:schemeClr val="tx1"/>
                </a:solidFill>
                <a:latin typeface="Times New Roman" panose="02020603050405020304" pitchFamily="18" charset="0"/>
                <a:ea typeface="仿宋_GB2312" pitchFamily="49" charset="-122"/>
              </a:defRPr>
            </a:lvl9pPr>
          </a:lstStyle>
          <a:p>
            <a:pPr marL="381000" marR="0" lvl="0" indent="-381000" algn="l" defTabSz="914400" rtl="0" eaLnBrk="1" fontAlgn="base" latinLnBrk="0" hangingPunct="1">
              <a:lnSpc>
                <a:spcPct val="100000"/>
              </a:lnSpc>
              <a:spcBef>
                <a:spcPct val="0"/>
              </a:spcBef>
              <a:spcAft>
                <a:spcPct val="0"/>
              </a:spcAft>
              <a:buClr>
                <a:srgbClr val="FF0000"/>
              </a:buClr>
              <a:buSzTx/>
              <a:buFont typeface="Wingdings" panose="05000000000000000000" pitchFamily="2" charset="2"/>
              <a:buChar char="v"/>
              <a:tabLst>
                <a:tab pos="381000" algn="l"/>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对每个顶点</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v</a:t>
            </a:r>
            <a:r>
              <a:rPr kumimoji="0" lang="en-US" altLang="zh-CN" sz="2400" b="0" i="0" u="none" strike="noStrike" kern="1200" cap="none" spc="0" normalizeH="0" baseline="-25000" noProof="0" dirty="0">
                <a:ln>
                  <a:noFill/>
                </a:ln>
                <a:solidFill>
                  <a:schemeClr val="tx1"/>
                </a:solidFill>
                <a:effectLst/>
                <a:uLnTx/>
                <a:uFillTx/>
                <a:latin typeface="+mn-lt"/>
                <a:ea typeface="+mn-ea"/>
                <a:cs typeface="+mn-ea"/>
                <a:sym typeface="+mn-lt"/>
              </a:rPr>
              <a:t>i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建立一个</a:t>
            </a:r>
            <a:r>
              <a:rPr kumimoji="0" lang="zh-CN" altLang="en-US" sz="2400" b="0" i="0" u="none" strike="noStrike" kern="1200" cap="none" spc="0" normalizeH="0" baseline="0" noProof="0" dirty="0">
                <a:ln>
                  <a:noFill/>
                </a:ln>
                <a:solidFill>
                  <a:schemeClr val="hlink"/>
                </a:solidFill>
                <a:effectLst/>
                <a:uLnTx/>
                <a:uFillTx/>
                <a:latin typeface="+mn-lt"/>
                <a:ea typeface="+mn-ea"/>
                <a:cs typeface="+mn-ea"/>
                <a:sym typeface="+mn-lt"/>
              </a:rPr>
              <a:t>单链表</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，把与</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v</a:t>
            </a:r>
            <a:r>
              <a:rPr kumimoji="0" lang="en-US" altLang="zh-CN" sz="2400" b="0" i="0" u="none" strike="noStrike" kern="1200" cap="none" spc="0" normalizeH="0" baseline="-25000" noProof="0" dirty="0">
                <a:ln>
                  <a:noFill/>
                </a:ln>
                <a:solidFill>
                  <a:schemeClr val="tx1"/>
                </a:solidFill>
                <a:effectLst/>
                <a:uLnTx/>
                <a:uFillTx/>
                <a:latin typeface="+mn-lt"/>
                <a:ea typeface="+mn-ea"/>
                <a:cs typeface="+mn-ea"/>
                <a:sym typeface="+mn-lt"/>
              </a:rPr>
              <a:t>i</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有关联的</a:t>
            </a:r>
            <a:r>
              <a:rPr kumimoji="0" lang="zh-CN" altLang="en-US" sz="2400" b="0" i="0" u="none" strike="noStrike" kern="1200" cap="none" spc="0" normalizeH="0" baseline="0" noProof="0" dirty="0">
                <a:ln>
                  <a:noFill/>
                </a:ln>
                <a:solidFill>
                  <a:schemeClr val="hlink"/>
                </a:solidFill>
                <a:effectLst/>
                <a:uLnTx/>
                <a:uFillTx/>
                <a:latin typeface="+mn-lt"/>
                <a:ea typeface="+mn-ea"/>
                <a:cs typeface="+mn-ea"/>
                <a:sym typeface="+mn-lt"/>
              </a:rPr>
              <a:t>边的信息链接</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起来，每个结点设为</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3</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个域；</a:t>
            </a:r>
          </a:p>
        </p:txBody>
      </p:sp>
      <p:sp>
        <p:nvSpPr>
          <p:cNvPr id="50179" name="Text Box 48"/>
          <p:cNvSpPr txBox="1"/>
          <p:nvPr/>
        </p:nvSpPr>
        <p:spPr>
          <a:xfrm>
            <a:off x="188913" y="5178425"/>
            <a:ext cx="9144000" cy="457200"/>
          </a:xfrm>
          <a:prstGeom prst="rect">
            <a:avLst/>
          </a:prstGeom>
          <a:noFill/>
          <a:ln w="38100">
            <a:noFill/>
          </a:ln>
        </p:spPr>
        <p:txBody>
          <a:bodyPr>
            <a:spAutoFit/>
          </a:bodyPr>
          <a:lstStyle/>
          <a:p>
            <a:pPr marL="381000" indent="-381000" defTabSz="914400">
              <a:buClr>
                <a:srgbClr val="FF0000"/>
              </a:buClr>
              <a:buFont typeface="Wingdings" panose="05000000000000000000" pitchFamily="2" charset="2"/>
              <a:buChar char="v"/>
              <a:tabLst>
                <a:tab pos="381000" algn="l"/>
              </a:tabLst>
            </a:pPr>
            <a:r>
              <a:rPr lang="zh-CN" altLang="en-US" b="0" dirty="0">
                <a:latin typeface="Times New Roman" panose="02020603050405020304" pitchFamily="18" charset="0"/>
                <a:ea typeface="微软雅黑" panose="020B0503020204020204" pitchFamily="34" charset="-122"/>
                <a:sym typeface="Times New Roman" panose="02020603050405020304" pitchFamily="18" charset="0"/>
              </a:rPr>
              <a:t>每个单链表有一个</a:t>
            </a:r>
            <a:r>
              <a:rPr lang="zh-CN" altLang="en-US" b="0" dirty="0">
                <a:solidFill>
                  <a:schemeClr val="hlink"/>
                </a:solidFill>
                <a:latin typeface="Times New Roman" panose="02020603050405020304" pitchFamily="18" charset="0"/>
                <a:ea typeface="微软雅黑" panose="020B0503020204020204" pitchFamily="34" charset="-122"/>
                <a:sym typeface="Times New Roman" panose="02020603050405020304" pitchFamily="18" charset="0"/>
              </a:rPr>
              <a:t>头结点</a:t>
            </a:r>
            <a:r>
              <a:rPr lang="zh-CN" altLang="en-US" b="0" dirty="0">
                <a:latin typeface="Times New Roman" panose="02020603050405020304" pitchFamily="18" charset="0"/>
                <a:ea typeface="微软雅黑" panose="020B0503020204020204" pitchFamily="34" charset="-122"/>
                <a:sym typeface="Times New Roman" panose="02020603050405020304" pitchFamily="18" charset="0"/>
              </a:rPr>
              <a:t>（设为</a:t>
            </a:r>
            <a:r>
              <a:rPr lang="en-US" altLang="zh-CN" b="0" dirty="0">
                <a:latin typeface="Times New Roman" panose="02020603050405020304" pitchFamily="18" charset="0"/>
                <a:ea typeface="微软雅黑" panose="020B0503020204020204" pitchFamily="34" charset="-122"/>
                <a:sym typeface="Times New Roman" panose="02020603050405020304" pitchFamily="18" charset="0"/>
              </a:rPr>
              <a:t>2</a:t>
            </a:r>
            <a:r>
              <a:rPr lang="zh-CN" altLang="en-US" b="0" dirty="0">
                <a:latin typeface="Times New Roman" panose="02020603050405020304" pitchFamily="18" charset="0"/>
                <a:ea typeface="微软雅黑" panose="020B0503020204020204" pitchFamily="34" charset="-122"/>
                <a:sym typeface="Times New Roman" panose="02020603050405020304" pitchFamily="18" charset="0"/>
              </a:rPr>
              <a:t>个域），存</a:t>
            </a:r>
            <a:r>
              <a:rPr lang="en-US" altLang="zh-CN" b="0" dirty="0">
                <a:latin typeface="Times New Roman" panose="02020603050405020304" pitchFamily="18" charset="0"/>
                <a:ea typeface="微软雅黑" panose="020B0503020204020204" pitchFamily="34" charset="-122"/>
                <a:sym typeface="Times New Roman" panose="02020603050405020304" pitchFamily="18" charset="0"/>
              </a:rPr>
              <a:t>v</a:t>
            </a:r>
            <a:r>
              <a:rPr lang="en-US" altLang="zh-CN" b="0" baseline="-25000" dirty="0">
                <a:latin typeface="Times New Roman" panose="02020603050405020304" pitchFamily="18" charset="0"/>
                <a:ea typeface="微软雅黑" panose="020B0503020204020204" pitchFamily="34" charset="-122"/>
                <a:sym typeface="Times New Roman" panose="02020603050405020304" pitchFamily="18" charset="0"/>
              </a:rPr>
              <a:t>i</a:t>
            </a:r>
            <a:r>
              <a:rPr lang="zh-CN" altLang="en-US" b="0" dirty="0">
                <a:latin typeface="Times New Roman" panose="02020603050405020304" pitchFamily="18" charset="0"/>
                <a:ea typeface="微软雅黑" panose="020B0503020204020204" pitchFamily="34" charset="-122"/>
                <a:sym typeface="Times New Roman" panose="02020603050405020304" pitchFamily="18" charset="0"/>
              </a:rPr>
              <a:t>信息；</a:t>
            </a:r>
          </a:p>
        </p:txBody>
      </p:sp>
      <p:graphicFrame>
        <p:nvGraphicFramePr>
          <p:cNvPr id="747569" name="Group 49"/>
          <p:cNvGraphicFramePr>
            <a:graphicFrameLocks noGrp="1"/>
          </p:cNvGraphicFramePr>
          <p:nvPr/>
        </p:nvGraphicFramePr>
        <p:xfrm>
          <a:off x="4532313" y="2743200"/>
          <a:ext cx="3810000" cy="517724"/>
        </p:xfrm>
        <a:graphic>
          <a:graphicData uri="http://schemas.openxmlformats.org/drawingml/2006/table">
            <a:tbl>
              <a:tblPr/>
              <a:tblGrid>
                <a:gridCol w="127000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tblGrid>
              <a:tr h="517525">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mn-lt"/>
                          <a:ea typeface="+mn-ea"/>
                          <a:cs typeface="+mn-ea"/>
                          <a:sym typeface="+mn-lt"/>
                        </a:rPr>
                        <a:t>adjvex</a:t>
                      </a:r>
                    </a:p>
                  </a:txBody>
                  <a:tcPr marT="45502" marB="455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mn-lt"/>
                          <a:ea typeface="+mn-ea"/>
                          <a:cs typeface="+mn-ea"/>
                          <a:sym typeface="+mn-lt"/>
                        </a:rPr>
                        <a:t>next</a:t>
                      </a:r>
                    </a:p>
                  </a:txBody>
                  <a:tcPr marT="45502" marB="455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tx1"/>
                          </a:solidFill>
                          <a:effectLst/>
                          <a:latin typeface="+mn-lt"/>
                          <a:ea typeface="+mn-ea"/>
                          <a:cs typeface="+mn-ea"/>
                          <a:sym typeface="+mn-lt"/>
                        </a:rPr>
                        <a:t>info</a:t>
                      </a:r>
                      <a:endParaRPr kumimoji="1" lang="zh-CN" altLang="en-US" sz="1400" b="1" i="0" u="none" strike="noStrike" cap="none" normalizeH="0" baseline="0" dirty="0">
                        <a:ln>
                          <a:noFill/>
                        </a:ln>
                        <a:solidFill>
                          <a:schemeClr val="tx1"/>
                        </a:solidFill>
                        <a:effectLst/>
                        <a:latin typeface="+mn-lt"/>
                        <a:ea typeface="+mn-ea"/>
                        <a:cs typeface="+mn-ea"/>
                        <a:sym typeface="+mn-lt"/>
                      </a:endParaRPr>
                    </a:p>
                  </a:txBody>
                  <a:tcPr marT="45502" marB="455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47579" name="Group 59"/>
          <p:cNvGraphicFramePr>
            <a:graphicFrameLocks noGrp="1"/>
          </p:cNvGraphicFramePr>
          <p:nvPr/>
        </p:nvGraphicFramePr>
        <p:xfrm>
          <a:off x="468313" y="2759075"/>
          <a:ext cx="2540000" cy="519113"/>
        </p:xfrm>
        <a:graphic>
          <a:graphicData uri="http://schemas.openxmlformats.org/drawingml/2006/table">
            <a:tbl>
              <a:tblPr/>
              <a:tblGrid>
                <a:gridCol w="127000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tblGrid>
              <a:tr h="519113">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a:ln>
                            <a:noFill/>
                          </a:ln>
                          <a:solidFill>
                            <a:schemeClr val="tx1"/>
                          </a:solidFill>
                          <a:effectLst/>
                          <a:latin typeface="+mn-lt"/>
                          <a:ea typeface="+mn-ea"/>
                          <a:cs typeface="+mn-ea"/>
                          <a:sym typeface="+mn-lt"/>
                        </a:rPr>
                        <a:t>vertex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err="1">
                          <a:ln>
                            <a:noFill/>
                          </a:ln>
                          <a:solidFill>
                            <a:schemeClr val="tx1"/>
                          </a:solidFill>
                          <a:effectLst/>
                          <a:latin typeface="+mn-lt"/>
                          <a:ea typeface="+mn-ea"/>
                          <a:cs typeface="+mn-ea"/>
                          <a:sym typeface="+mn-lt"/>
                        </a:rPr>
                        <a:t>firstarc</a:t>
                      </a:r>
                      <a:endParaRPr kumimoji="1" lang="en-US" altLang="zh-CN" sz="2800" b="0" i="0" u="none" strike="noStrike" cap="none" normalizeH="0" baseline="0" dirty="0">
                        <a:ln>
                          <a:noFill/>
                        </a:ln>
                        <a:solidFill>
                          <a:schemeClr val="tx1"/>
                        </a:solidFill>
                        <a:effectLst/>
                        <a:latin typeface="+mn-lt"/>
                        <a:ea typeface="+mn-ea"/>
                        <a:cs typeface="+mn-ea"/>
                        <a:sym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47587" name="Rectangle 67"/>
          <p:cNvSpPr>
            <a:spLocks noChangeArrowheads="1"/>
          </p:cNvSpPr>
          <p:nvPr/>
        </p:nvSpPr>
        <p:spPr bwMode="auto">
          <a:xfrm>
            <a:off x="5903913" y="2209800"/>
            <a:ext cx="1219200" cy="457200"/>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a:ln>
                  <a:noFill/>
                </a:ln>
                <a:solidFill>
                  <a:srgbClr val="FF3300"/>
                </a:solidFill>
                <a:effectLst/>
                <a:uLnTx/>
                <a:uFillTx/>
                <a:latin typeface="+mn-lt"/>
                <a:ea typeface="+mn-ea"/>
                <a:cs typeface="+mn-ea"/>
                <a:sym typeface="+mn-lt"/>
              </a:rPr>
              <a:t>表结点</a:t>
            </a:r>
          </a:p>
        </p:txBody>
      </p:sp>
      <p:sp>
        <p:nvSpPr>
          <p:cNvPr id="747588" name="Rectangle 68"/>
          <p:cNvSpPr>
            <a:spLocks noChangeArrowheads="1"/>
          </p:cNvSpPr>
          <p:nvPr/>
        </p:nvSpPr>
        <p:spPr bwMode="auto">
          <a:xfrm>
            <a:off x="1001713" y="2209800"/>
            <a:ext cx="1219200" cy="457200"/>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a:ln>
                  <a:noFill/>
                </a:ln>
                <a:solidFill>
                  <a:srgbClr val="FF3300"/>
                </a:solidFill>
                <a:effectLst/>
                <a:uLnTx/>
                <a:uFillTx/>
                <a:latin typeface="+mn-lt"/>
                <a:ea typeface="+mn-ea"/>
                <a:cs typeface="+mn-ea"/>
                <a:sym typeface="+mn-lt"/>
              </a:rPr>
              <a:t>头结点</a:t>
            </a:r>
          </a:p>
        </p:txBody>
      </p:sp>
      <p:sp>
        <p:nvSpPr>
          <p:cNvPr id="31768" name="AutoShape 69"/>
          <p:cNvSpPr>
            <a:spLocks noChangeArrowheads="1"/>
          </p:cNvSpPr>
          <p:nvPr/>
        </p:nvSpPr>
        <p:spPr bwMode="auto">
          <a:xfrm>
            <a:off x="3770313" y="3733800"/>
            <a:ext cx="1752600" cy="1127125"/>
          </a:xfrm>
          <a:prstGeom prst="wedgeRoundRectCallout">
            <a:avLst>
              <a:gd name="adj1" fmla="val 19243"/>
              <a:gd name="adj2" fmla="val -88671"/>
              <a:gd name="adj3" fmla="val 16667"/>
            </a:avLst>
          </a:prstGeom>
          <a:solidFill>
            <a:schemeClr val="accent1"/>
          </a:solidFill>
          <a:ln w="9525">
            <a:noFill/>
            <a:miter lim="800000"/>
          </a:ln>
        </p:spPr>
        <p:txBody>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00"/>
                </a:solidFill>
                <a:effectLst/>
                <a:uLnTx/>
                <a:uFillTx/>
                <a:latin typeface="+mn-lt"/>
                <a:ea typeface="+mn-ea"/>
                <a:cs typeface="+mn-ea"/>
                <a:sym typeface="+mn-lt"/>
              </a:rPr>
              <a:t>邻接点域</a:t>
            </a:r>
            <a:r>
              <a:rPr kumimoji="0" lang="zh-CN" altLang="en-US" sz="2000" b="0" i="0" u="none" strike="noStrike" kern="1200" cap="none" spc="0" normalizeH="0" baseline="0" noProof="0" dirty="0">
                <a:ln>
                  <a:noFill/>
                </a:ln>
                <a:solidFill>
                  <a:schemeClr val="bg1"/>
                </a:solidFill>
                <a:effectLst/>
                <a:uLnTx/>
                <a:uFillTx/>
                <a:latin typeface="+mn-lt"/>
                <a:ea typeface="+mn-ea"/>
                <a:cs typeface="+mn-ea"/>
                <a:sym typeface="+mn-lt"/>
              </a:rPr>
              <a:t>，表示</a:t>
            </a:r>
            <a:r>
              <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rPr>
              <a:t>v</a:t>
            </a:r>
            <a:r>
              <a:rPr kumimoji="0" lang="en-US" altLang="zh-CN" sz="2000" b="0" i="0" u="none" strike="noStrike" kern="1200" cap="none" spc="0" normalizeH="0" baseline="-25000" noProof="0" dirty="0">
                <a:ln>
                  <a:noFill/>
                </a:ln>
                <a:solidFill>
                  <a:schemeClr val="bg1"/>
                </a:solidFill>
                <a:effectLst/>
                <a:uLnTx/>
                <a:uFillTx/>
                <a:latin typeface="+mn-lt"/>
                <a:ea typeface="+mn-ea"/>
                <a:cs typeface="+mn-ea"/>
                <a:sym typeface="+mn-lt"/>
              </a:rPr>
              <a:t>i</a:t>
            </a:r>
            <a:r>
              <a:rPr kumimoji="0" lang="zh-CN" altLang="en-US" sz="2000" b="0" i="0" u="none" strike="noStrike" kern="1200" cap="none" spc="0" normalizeH="0" baseline="0" noProof="0" dirty="0">
                <a:ln>
                  <a:noFill/>
                </a:ln>
                <a:solidFill>
                  <a:schemeClr val="bg1"/>
                </a:solidFill>
                <a:effectLst/>
                <a:uLnTx/>
                <a:uFillTx/>
                <a:latin typeface="+mn-lt"/>
                <a:ea typeface="+mn-ea"/>
                <a:cs typeface="+mn-ea"/>
                <a:sym typeface="+mn-lt"/>
              </a:rPr>
              <a:t>一个邻接点的位置</a:t>
            </a:r>
          </a:p>
        </p:txBody>
      </p:sp>
      <p:sp>
        <p:nvSpPr>
          <p:cNvPr id="31769" name="AutoShape 70"/>
          <p:cNvSpPr>
            <a:spLocks noChangeArrowheads="1"/>
          </p:cNvSpPr>
          <p:nvPr/>
        </p:nvSpPr>
        <p:spPr bwMode="auto">
          <a:xfrm>
            <a:off x="5640388" y="3733800"/>
            <a:ext cx="1717675" cy="1127125"/>
          </a:xfrm>
          <a:prstGeom prst="wedgeRoundRectCallout">
            <a:avLst>
              <a:gd name="adj1" fmla="val 6993"/>
              <a:gd name="adj2" fmla="val -84657"/>
              <a:gd name="adj3" fmla="val 16667"/>
            </a:avLst>
          </a:prstGeom>
          <a:solidFill>
            <a:schemeClr val="accent1"/>
          </a:solidFill>
          <a:ln w="9525">
            <a:noFill/>
            <a:miter lim="800000"/>
          </a:ln>
        </p:spPr>
        <p:txBody>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00"/>
                </a:solidFill>
                <a:effectLst/>
                <a:uLnTx/>
                <a:uFillTx/>
                <a:latin typeface="+mn-lt"/>
                <a:ea typeface="+mn-ea"/>
                <a:cs typeface="+mn-ea"/>
                <a:sym typeface="+mn-lt"/>
              </a:rPr>
              <a:t>链域</a:t>
            </a:r>
            <a:r>
              <a:rPr kumimoji="0" lang="zh-CN" altLang="en-US" sz="2000" b="0" i="0" u="none" strike="noStrike" kern="1200" cap="none" spc="0" normalizeH="0" baseline="0" noProof="0" dirty="0">
                <a:ln>
                  <a:noFill/>
                </a:ln>
                <a:solidFill>
                  <a:schemeClr val="bg1"/>
                </a:solidFill>
                <a:effectLst/>
                <a:uLnTx/>
                <a:uFillTx/>
                <a:latin typeface="+mn-lt"/>
                <a:ea typeface="+mn-ea"/>
                <a:cs typeface="+mn-ea"/>
                <a:sym typeface="+mn-lt"/>
              </a:rPr>
              <a:t>，指向</a:t>
            </a:r>
            <a:r>
              <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rPr>
              <a:t>v</a:t>
            </a:r>
            <a:r>
              <a:rPr kumimoji="0" lang="en-US" altLang="zh-CN" sz="2000" b="0" i="0" u="none" strike="noStrike" kern="1200" cap="none" spc="0" normalizeH="0" baseline="-25000" noProof="0" dirty="0">
                <a:ln>
                  <a:noFill/>
                </a:ln>
                <a:solidFill>
                  <a:schemeClr val="bg1"/>
                </a:solidFill>
                <a:effectLst/>
                <a:uLnTx/>
                <a:uFillTx/>
                <a:latin typeface="+mn-lt"/>
                <a:ea typeface="+mn-ea"/>
                <a:cs typeface="+mn-ea"/>
                <a:sym typeface="+mn-lt"/>
              </a:rPr>
              <a:t>i</a:t>
            </a:r>
            <a:r>
              <a:rPr kumimoji="0" lang="zh-CN" altLang="en-US" sz="2000" b="0" i="0" u="none" strike="noStrike" kern="1200" cap="none" spc="0" normalizeH="0" baseline="0" noProof="0" dirty="0">
                <a:ln>
                  <a:noFill/>
                </a:ln>
                <a:solidFill>
                  <a:schemeClr val="bg1"/>
                </a:solidFill>
                <a:effectLst/>
                <a:uLnTx/>
                <a:uFillTx/>
                <a:latin typeface="+mn-lt"/>
                <a:ea typeface="+mn-ea"/>
                <a:cs typeface="+mn-ea"/>
                <a:sym typeface="+mn-lt"/>
              </a:rPr>
              <a:t>下一个边或弧的结点</a:t>
            </a:r>
          </a:p>
        </p:txBody>
      </p:sp>
      <p:sp>
        <p:nvSpPr>
          <p:cNvPr id="31770" name="AutoShape 71"/>
          <p:cNvSpPr>
            <a:spLocks noChangeArrowheads="1"/>
          </p:cNvSpPr>
          <p:nvPr/>
        </p:nvSpPr>
        <p:spPr bwMode="auto">
          <a:xfrm>
            <a:off x="7475538" y="3733800"/>
            <a:ext cx="1628775" cy="1127125"/>
          </a:xfrm>
          <a:prstGeom prst="wedgeRoundRectCallout">
            <a:avLst>
              <a:gd name="adj1" fmla="val -17355"/>
              <a:gd name="adj2" fmla="val -81982"/>
              <a:gd name="adj3" fmla="val 16667"/>
            </a:avLst>
          </a:prstGeom>
          <a:solidFill>
            <a:schemeClr val="accent1"/>
          </a:solidFill>
          <a:ln w="9525">
            <a:noFill/>
            <a:miter lim="800000"/>
          </a:ln>
        </p:spPr>
        <p:txBody>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00"/>
                </a:solidFill>
                <a:effectLst/>
                <a:uLnTx/>
                <a:uFillTx/>
                <a:latin typeface="+mn-lt"/>
                <a:ea typeface="+mn-ea"/>
                <a:cs typeface="+mn-ea"/>
                <a:sym typeface="+mn-lt"/>
              </a:rPr>
              <a:t>数据域</a:t>
            </a:r>
            <a:r>
              <a:rPr kumimoji="0" lang="zh-CN" altLang="en-US" sz="2000" b="0" i="0" u="none" strike="noStrike" kern="1200" cap="none" spc="0" normalizeH="0" baseline="0" noProof="0" dirty="0">
                <a:ln>
                  <a:noFill/>
                </a:ln>
                <a:solidFill>
                  <a:schemeClr val="bg1"/>
                </a:solidFill>
                <a:effectLst/>
                <a:uLnTx/>
                <a:uFillTx/>
                <a:latin typeface="+mn-lt"/>
                <a:ea typeface="+mn-ea"/>
                <a:cs typeface="+mn-ea"/>
                <a:sym typeface="+mn-lt"/>
              </a:rPr>
              <a:t>，与边有关信息（如权值）</a:t>
            </a:r>
            <a:r>
              <a:rPr kumimoji="1" lang="en-US" altLang="zh-CN" sz="2000" b="1" i="0" u="none" strike="noStrike" kern="1200" cap="none" spc="0" normalizeH="0" baseline="0" noProof="1">
                <a:ln>
                  <a:noFill/>
                </a:ln>
                <a:solidFill>
                  <a:schemeClr val="tx1"/>
                </a:solidFill>
                <a:effectLst/>
                <a:uLnTx/>
                <a:uFillTx/>
                <a:latin typeface="+mn-lt"/>
                <a:ea typeface="+mn-ea"/>
                <a:cs typeface="+mn-ea"/>
                <a:sym typeface="+mn-lt"/>
              </a:rPr>
              <a:t>(</a:t>
            </a:r>
            <a:r>
              <a:rPr kumimoji="1" lang="zh-CN" altLang="en-US" sz="2000" b="1" i="0" u="none" strike="noStrike" kern="1200" cap="none" spc="0" normalizeH="0" baseline="0" noProof="1">
                <a:ln>
                  <a:noFill/>
                </a:ln>
                <a:solidFill>
                  <a:schemeClr val="tx1"/>
                </a:solidFill>
                <a:effectLst/>
                <a:uLnTx/>
                <a:uFillTx/>
                <a:latin typeface="+mn-lt"/>
                <a:ea typeface="+mn-ea"/>
                <a:cs typeface="+mn-ea"/>
                <a:sym typeface="+mn-lt"/>
              </a:rPr>
              <a:t>可以没有）</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31771" name="AutoShape 72"/>
          <p:cNvSpPr>
            <a:spLocks noChangeArrowheads="1"/>
          </p:cNvSpPr>
          <p:nvPr/>
        </p:nvSpPr>
        <p:spPr bwMode="auto">
          <a:xfrm>
            <a:off x="188913" y="3733800"/>
            <a:ext cx="1524000" cy="1128713"/>
          </a:xfrm>
          <a:prstGeom prst="wedgeRoundRectCallout">
            <a:avLst>
              <a:gd name="adj1" fmla="val 6123"/>
              <a:gd name="adj2" fmla="val -92684"/>
              <a:gd name="adj3" fmla="val 16667"/>
            </a:avLst>
          </a:prstGeom>
          <a:solidFill>
            <a:schemeClr val="accent1"/>
          </a:solidFill>
          <a:ln w="9525">
            <a:noFill/>
            <a:miter lim="800000"/>
          </a:ln>
        </p:spPr>
        <p:txBody>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00"/>
                </a:solidFill>
                <a:effectLst/>
                <a:uLnTx/>
                <a:uFillTx/>
                <a:latin typeface="+mn-lt"/>
                <a:ea typeface="+mn-ea"/>
                <a:cs typeface="+mn-ea"/>
                <a:sym typeface="+mn-lt"/>
              </a:rPr>
              <a:t>数据域</a:t>
            </a:r>
            <a:r>
              <a:rPr kumimoji="0" lang="zh-CN" altLang="en-US" sz="2000" b="0" i="0" u="none" strike="noStrike" kern="1200" cap="none" spc="0" normalizeH="0" baseline="0" noProof="0" dirty="0">
                <a:ln>
                  <a:noFill/>
                </a:ln>
                <a:solidFill>
                  <a:schemeClr val="bg1"/>
                </a:solidFill>
                <a:effectLst/>
                <a:uLnTx/>
                <a:uFillTx/>
                <a:latin typeface="+mn-lt"/>
                <a:ea typeface="+mn-ea"/>
                <a:cs typeface="+mn-ea"/>
                <a:sym typeface="+mn-lt"/>
              </a:rPr>
              <a:t>，存储顶点</a:t>
            </a:r>
            <a:r>
              <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rPr>
              <a:t>v</a:t>
            </a:r>
            <a:r>
              <a:rPr kumimoji="0" lang="en-US" altLang="zh-CN" sz="2000" b="0" i="0" u="none" strike="noStrike" kern="1200" cap="none" spc="0" normalizeH="0" baseline="-25000" noProof="0" dirty="0">
                <a:ln>
                  <a:noFill/>
                </a:ln>
                <a:solidFill>
                  <a:schemeClr val="bg1"/>
                </a:solidFill>
                <a:effectLst/>
                <a:uLnTx/>
                <a:uFillTx/>
                <a:latin typeface="+mn-lt"/>
                <a:ea typeface="+mn-ea"/>
                <a:cs typeface="+mn-ea"/>
                <a:sym typeface="+mn-lt"/>
              </a:rPr>
              <a:t>i</a:t>
            </a:r>
            <a:r>
              <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rPr>
              <a:t> </a:t>
            </a:r>
            <a:r>
              <a:rPr kumimoji="0" lang="zh-CN" altLang="en-US" sz="2000" b="0" i="0" u="none" strike="noStrike" kern="1200" cap="none" spc="0" normalizeH="0" baseline="0" noProof="0" dirty="0">
                <a:ln>
                  <a:noFill/>
                </a:ln>
                <a:solidFill>
                  <a:schemeClr val="bg1"/>
                </a:solidFill>
                <a:effectLst/>
                <a:uLnTx/>
                <a:uFillTx/>
                <a:latin typeface="+mn-lt"/>
                <a:ea typeface="+mn-ea"/>
                <a:cs typeface="+mn-ea"/>
                <a:sym typeface="+mn-lt"/>
              </a:rPr>
              <a:t>信息</a:t>
            </a:r>
          </a:p>
        </p:txBody>
      </p:sp>
      <p:sp>
        <p:nvSpPr>
          <p:cNvPr id="31772" name="AutoShape 73"/>
          <p:cNvSpPr>
            <a:spLocks noChangeArrowheads="1"/>
          </p:cNvSpPr>
          <p:nvPr/>
        </p:nvSpPr>
        <p:spPr bwMode="auto">
          <a:xfrm>
            <a:off x="1830388" y="3732213"/>
            <a:ext cx="1752600" cy="1128713"/>
          </a:xfrm>
          <a:prstGeom prst="wedgeRoundRectCallout">
            <a:avLst>
              <a:gd name="adj1" fmla="val -1703"/>
              <a:gd name="adj2" fmla="val -87333"/>
              <a:gd name="adj3" fmla="val 16667"/>
            </a:avLst>
          </a:prstGeom>
          <a:solidFill>
            <a:schemeClr val="accent1"/>
          </a:solidFill>
          <a:ln w="9525">
            <a:noFill/>
            <a:miter lim="800000"/>
          </a:ln>
        </p:spPr>
        <p:txBody>
          <a:bodyPr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00"/>
                </a:solidFill>
                <a:effectLst/>
                <a:uLnTx/>
                <a:uFillTx/>
                <a:latin typeface="+mn-lt"/>
                <a:ea typeface="+mn-ea"/>
                <a:cs typeface="+mn-ea"/>
                <a:sym typeface="+mn-lt"/>
              </a:rPr>
              <a:t>链域，</a:t>
            </a:r>
            <a:r>
              <a:rPr kumimoji="0" lang="zh-CN" altLang="en-US" sz="2000" b="0" i="0" u="none" strike="noStrike" kern="1200" cap="none" spc="0" normalizeH="0" baseline="0" noProof="0" dirty="0">
                <a:ln>
                  <a:noFill/>
                </a:ln>
                <a:solidFill>
                  <a:schemeClr val="bg1"/>
                </a:solidFill>
                <a:effectLst/>
                <a:uLnTx/>
                <a:uFillTx/>
                <a:latin typeface="+mn-lt"/>
                <a:ea typeface="+mn-ea"/>
                <a:cs typeface="+mn-ea"/>
                <a:sym typeface="+mn-lt"/>
              </a:rPr>
              <a:t>指向单链表的第一个结点</a:t>
            </a:r>
          </a:p>
        </p:txBody>
      </p:sp>
      <p:sp>
        <p:nvSpPr>
          <p:cNvPr id="31773" name="Line 74"/>
          <p:cNvSpPr>
            <a:spLocks noChangeShapeType="1"/>
          </p:cNvSpPr>
          <p:nvPr/>
        </p:nvSpPr>
        <p:spPr bwMode="auto">
          <a:xfrm>
            <a:off x="3008313" y="2971800"/>
            <a:ext cx="1524000" cy="0"/>
          </a:xfrm>
          <a:prstGeom prst="line">
            <a:avLst/>
          </a:prstGeom>
          <a:noFill/>
          <a:ln w="22225">
            <a:solidFill>
              <a:schemeClr val="accent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47596" name="Rectangle 76"/>
          <p:cNvSpPr>
            <a:spLocks noChangeArrowheads="1"/>
          </p:cNvSpPr>
          <p:nvPr/>
        </p:nvSpPr>
        <p:spPr bwMode="auto">
          <a:xfrm>
            <a:off x="188913" y="5780088"/>
            <a:ext cx="6398260" cy="460375"/>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
                <a:srgbClr val="FF0000"/>
              </a:buClr>
              <a:buSzTx/>
              <a:buFont typeface="Wingdings" panose="05000000000000000000" pitchFamily="2" charset="2"/>
              <a:buChar char="v"/>
              <a:defRPr/>
            </a:pPr>
            <a:r>
              <a:rPr kumimoji="1"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1" lang="zh-CN" altLang="en-US" sz="2400" b="0" i="0" u="none" strike="noStrike" kern="1200" cap="none" spc="0" normalizeH="0" baseline="0" noProof="0" dirty="0">
                <a:ln>
                  <a:noFill/>
                </a:ln>
                <a:solidFill>
                  <a:schemeClr val="tx1"/>
                </a:solidFill>
                <a:effectLst/>
                <a:uLnTx/>
                <a:uFillTx/>
                <a:latin typeface="+mn-lt"/>
                <a:ea typeface="+mn-ea"/>
                <a:cs typeface="+mn-ea"/>
                <a:sym typeface="+mn-lt"/>
              </a:rPr>
              <a:t>每个单链表的</a:t>
            </a:r>
            <a:r>
              <a:rPr kumimoji="1" lang="zh-CN" altLang="en-US" sz="2400" b="0" i="0" u="none" strike="noStrike" kern="1200" cap="none" spc="0" normalizeH="0" baseline="0" noProof="0" dirty="0">
                <a:ln>
                  <a:noFill/>
                </a:ln>
                <a:solidFill>
                  <a:schemeClr val="hlink"/>
                </a:solidFill>
                <a:effectLst/>
                <a:uLnTx/>
                <a:uFillTx/>
                <a:latin typeface="+mn-lt"/>
                <a:ea typeface="+mn-ea"/>
                <a:cs typeface="+mn-ea"/>
                <a:sym typeface="+mn-lt"/>
              </a:rPr>
              <a:t>头结点用顺序存储</a:t>
            </a:r>
            <a:r>
              <a:rPr kumimoji="1" lang="zh-CN" altLang="en-US" sz="2400" b="0" i="0" u="none" strike="noStrike" kern="1200" cap="none" spc="0" normalizeH="0" baseline="0" noProof="0" dirty="0">
                <a:ln>
                  <a:noFill/>
                </a:ln>
                <a:solidFill>
                  <a:schemeClr val="tx1"/>
                </a:solidFill>
                <a:effectLst/>
                <a:uLnTx/>
                <a:uFillTx/>
                <a:latin typeface="+mn-lt"/>
                <a:ea typeface="+mn-ea"/>
                <a:cs typeface="+mn-ea"/>
                <a:sym typeface="+mn-lt"/>
              </a:rPr>
              <a:t>结构存储。</a:t>
            </a:r>
          </a:p>
        </p:txBody>
      </p:sp>
      <p:sp>
        <p:nvSpPr>
          <p:cNvPr id="31775" name="Rectangle 77"/>
          <p:cNvSpPr>
            <a:spLocks noChangeArrowheads="1"/>
          </p:cNvSpPr>
          <p:nvPr/>
        </p:nvSpPr>
        <p:spPr bwMode="auto">
          <a:xfrm>
            <a:off x="1391603" y="185738"/>
            <a:ext cx="57562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1">
                <a:ln>
                  <a:noFill/>
                </a:ln>
                <a:solidFill>
                  <a:schemeClr val="accent3"/>
                </a:solidFill>
                <a:effectLst/>
                <a:uLnTx/>
                <a:uFillTx/>
                <a:latin typeface="Times New Roman" panose="02020603050405020304" pitchFamily="18" charset="0"/>
                <a:ea typeface="华文新魏" panose="02010800040101010101" pitchFamily="2" charset="-122"/>
                <a:cs typeface="+mn-cs"/>
                <a:sym typeface="+mn-ea"/>
              </a:rPr>
              <a:t>图的存储结构：邻接表</a:t>
            </a:r>
            <a:endParaRPr kumimoji="0" lang="zh-CN" altLang="en-US" sz="3200" b="0" i="0" u="none" strike="noStrike" kern="1200" cap="none" spc="0" normalizeH="0" baseline="0" noProof="0" dirty="0">
              <a:ln>
                <a:noFill/>
              </a:ln>
              <a:solidFill>
                <a:schemeClr val="accent3"/>
              </a:solidFill>
              <a:effectLst/>
              <a:uLnTx/>
              <a:uFillTx/>
              <a:latin typeface="+mn-lt"/>
              <a:ea typeface="华文新魏" panose="02010800040101010101" pitchFamily="2" charset="-122"/>
              <a:cs typeface="+mn-ea"/>
              <a:sym typeface="+mn-ea"/>
            </a:endParaRPr>
          </a:p>
        </p:txBody>
      </p:sp>
      <p:grpSp>
        <p:nvGrpSpPr>
          <p:cNvPr id="62529" name="Group 65"/>
          <p:cNvGrpSpPr/>
          <p:nvPr/>
        </p:nvGrpSpPr>
        <p:grpSpPr>
          <a:xfrm>
            <a:off x="5153025" y="858203"/>
            <a:ext cx="3956050" cy="1501775"/>
            <a:chOff x="2484" y="1584"/>
            <a:chExt cx="2492" cy="946"/>
          </a:xfrm>
        </p:grpSpPr>
        <p:sp>
          <p:nvSpPr>
            <p:cNvPr id="52231" name="Rectangle 16"/>
            <p:cNvSpPr/>
            <p:nvPr/>
          </p:nvSpPr>
          <p:spPr>
            <a:xfrm>
              <a:off x="2728" y="1678"/>
              <a:ext cx="543" cy="741"/>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2232" name="Line 17"/>
            <p:cNvSpPr/>
            <p:nvPr/>
          </p:nvSpPr>
          <p:spPr>
            <a:xfrm>
              <a:off x="2728" y="1935"/>
              <a:ext cx="543" cy="0"/>
            </a:xfrm>
            <a:prstGeom prst="line">
              <a:avLst/>
            </a:prstGeom>
            <a:ln w="9525" cap="flat" cmpd="sng">
              <a:solidFill>
                <a:srgbClr val="000000"/>
              </a:solidFill>
              <a:prstDash val="solid"/>
              <a:headEnd type="none" w="med" len="med"/>
              <a:tailEnd type="none" w="med" len="med"/>
            </a:ln>
          </p:spPr>
        </p:sp>
        <p:sp>
          <p:nvSpPr>
            <p:cNvPr id="52233" name="Line 18"/>
            <p:cNvSpPr/>
            <p:nvPr/>
          </p:nvSpPr>
          <p:spPr>
            <a:xfrm>
              <a:off x="2728" y="2192"/>
              <a:ext cx="543" cy="0"/>
            </a:xfrm>
            <a:prstGeom prst="line">
              <a:avLst/>
            </a:prstGeom>
            <a:ln w="9525" cap="flat" cmpd="sng">
              <a:solidFill>
                <a:srgbClr val="000000"/>
              </a:solidFill>
              <a:prstDash val="solid"/>
              <a:headEnd type="none" w="med" len="med"/>
              <a:tailEnd type="none" w="med" len="med"/>
            </a:ln>
          </p:spPr>
        </p:sp>
        <p:sp>
          <p:nvSpPr>
            <p:cNvPr id="52234" name="Line 19"/>
            <p:cNvSpPr/>
            <p:nvPr/>
          </p:nvSpPr>
          <p:spPr>
            <a:xfrm>
              <a:off x="3060" y="1683"/>
              <a:ext cx="0" cy="739"/>
            </a:xfrm>
            <a:prstGeom prst="line">
              <a:avLst/>
            </a:prstGeom>
            <a:ln w="9525" cap="flat" cmpd="sng">
              <a:solidFill>
                <a:srgbClr val="000000"/>
              </a:solidFill>
              <a:prstDash val="solid"/>
              <a:headEnd type="none" w="med" len="med"/>
              <a:tailEnd type="none" w="med" len="med"/>
            </a:ln>
          </p:spPr>
        </p:sp>
        <p:sp>
          <p:nvSpPr>
            <p:cNvPr id="52235" name="Line 20"/>
            <p:cNvSpPr/>
            <p:nvPr/>
          </p:nvSpPr>
          <p:spPr>
            <a:xfrm>
              <a:off x="3171" y="1816"/>
              <a:ext cx="377" cy="0"/>
            </a:xfrm>
            <a:prstGeom prst="line">
              <a:avLst/>
            </a:prstGeom>
            <a:ln w="9525" cap="flat" cmpd="sng">
              <a:solidFill>
                <a:srgbClr val="000000"/>
              </a:solidFill>
              <a:prstDash val="solid"/>
              <a:headEnd type="none" w="med" len="med"/>
              <a:tailEnd type="triangle" w="sm" len="sm"/>
            </a:ln>
          </p:spPr>
        </p:sp>
        <p:sp>
          <p:nvSpPr>
            <p:cNvPr id="52236" name="Line 21"/>
            <p:cNvSpPr/>
            <p:nvPr/>
          </p:nvSpPr>
          <p:spPr>
            <a:xfrm>
              <a:off x="3171" y="2073"/>
              <a:ext cx="377" cy="0"/>
            </a:xfrm>
            <a:prstGeom prst="line">
              <a:avLst/>
            </a:prstGeom>
            <a:ln w="9525" cap="flat" cmpd="sng">
              <a:solidFill>
                <a:srgbClr val="000000"/>
              </a:solidFill>
              <a:prstDash val="solid"/>
              <a:headEnd type="none" w="med" len="med"/>
              <a:tailEnd type="triangle" w="sm" len="sm"/>
            </a:ln>
          </p:spPr>
        </p:sp>
        <p:grpSp>
          <p:nvGrpSpPr>
            <p:cNvPr id="52237" name="Group 23"/>
            <p:cNvGrpSpPr/>
            <p:nvPr/>
          </p:nvGrpSpPr>
          <p:grpSpPr>
            <a:xfrm>
              <a:off x="3559" y="1710"/>
              <a:ext cx="465" cy="203"/>
              <a:chOff x="4500" y="5184"/>
              <a:chExt cx="720" cy="312"/>
            </a:xfrm>
          </p:grpSpPr>
          <p:sp>
            <p:nvSpPr>
              <p:cNvPr id="52252" name="Rectangle 24"/>
              <p:cNvSpPr/>
              <p:nvPr/>
            </p:nvSpPr>
            <p:spPr>
              <a:xfrm>
                <a:off x="4500" y="5184"/>
                <a:ext cx="720" cy="312"/>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2253" name="Line 25"/>
              <p:cNvSpPr/>
              <p:nvPr/>
            </p:nvSpPr>
            <p:spPr>
              <a:xfrm>
                <a:off x="4920" y="5184"/>
                <a:ext cx="0" cy="312"/>
              </a:xfrm>
              <a:prstGeom prst="line">
                <a:avLst/>
              </a:prstGeom>
              <a:ln w="9525" cap="flat" cmpd="sng">
                <a:solidFill>
                  <a:srgbClr val="000000"/>
                </a:solidFill>
                <a:prstDash val="solid"/>
                <a:headEnd type="none" w="med" len="med"/>
                <a:tailEnd type="none" w="med" len="med"/>
              </a:ln>
            </p:spPr>
          </p:sp>
        </p:grpSp>
        <p:grpSp>
          <p:nvGrpSpPr>
            <p:cNvPr id="52238" name="Group 27"/>
            <p:cNvGrpSpPr/>
            <p:nvPr/>
          </p:nvGrpSpPr>
          <p:grpSpPr>
            <a:xfrm>
              <a:off x="3559" y="1967"/>
              <a:ext cx="465" cy="203"/>
              <a:chOff x="4500" y="5184"/>
              <a:chExt cx="720" cy="312"/>
            </a:xfrm>
          </p:grpSpPr>
          <p:sp>
            <p:nvSpPr>
              <p:cNvPr id="52250" name="Rectangle 28"/>
              <p:cNvSpPr/>
              <p:nvPr/>
            </p:nvSpPr>
            <p:spPr>
              <a:xfrm>
                <a:off x="4500" y="5184"/>
                <a:ext cx="720" cy="312"/>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2251" name="Line 29"/>
              <p:cNvSpPr/>
              <p:nvPr/>
            </p:nvSpPr>
            <p:spPr>
              <a:xfrm>
                <a:off x="4920" y="5184"/>
                <a:ext cx="0" cy="312"/>
              </a:xfrm>
              <a:prstGeom prst="line">
                <a:avLst/>
              </a:prstGeom>
              <a:ln w="9525" cap="flat" cmpd="sng">
                <a:solidFill>
                  <a:srgbClr val="000000"/>
                </a:solidFill>
                <a:prstDash val="solid"/>
                <a:headEnd type="none" w="med" len="med"/>
                <a:tailEnd type="none" w="med" len="med"/>
              </a:ln>
            </p:spPr>
          </p:sp>
        </p:grpSp>
        <p:sp>
          <p:nvSpPr>
            <p:cNvPr id="52239" name="Line 31"/>
            <p:cNvSpPr/>
            <p:nvPr/>
          </p:nvSpPr>
          <p:spPr>
            <a:xfrm>
              <a:off x="3947" y="2068"/>
              <a:ext cx="376" cy="0"/>
            </a:xfrm>
            <a:prstGeom prst="line">
              <a:avLst/>
            </a:prstGeom>
            <a:ln w="9525" cap="flat" cmpd="sng">
              <a:solidFill>
                <a:srgbClr val="000000"/>
              </a:solidFill>
              <a:prstDash val="solid"/>
              <a:headEnd type="none" w="med" len="med"/>
              <a:tailEnd type="triangle" w="sm" len="sm"/>
            </a:ln>
          </p:spPr>
        </p:sp>
        <p:grpSp>
          <p:nvGrpSpPr>
            <p:cNvPr id="52240" name="Group 32"/>
            <p:cNvGrpSpPr/>
            <p:nvPr/>
          </p:nvGrpSpPr>
          <p:grpSpPr>
            <a:xfrm>
              <a:off x="4335" y="1967"/>
              <a:ext cx="465" cy="203"/>
              <a:chOff x="4500" y="5184"/>
              <a:chExt cx="720" cy="312"/>
            </a:xfrm>
          </p:grpSpPr>
          <p:sp>
            <p:nvSpPr>
              <p:cNvPr id="52248" name="Rectangle 33"/>
              <p:cNvSpPr/>
              <p:nvPr/>
            </p:nvSpPr>
            <p:spPr>
              <a:xfrm>
                <a:off x="4500" y="5184"/>
                <a:ext cx="720" cy="312"/>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2249" name="Line 34"/>
              <p:cNvSpPr/>
              <p:nvPr/>
            </p:nvSpPr>
            <p:spPr>
              <a:xfrm>
                <a:off x="4920" y="5184"/>
                <a:ext cx="0" cy="312"/>
              </a:xfrm>
              <a:prstGeom prst="line">
                <a:avLst/>
              </a:prstGeom>
              <a:ln w="9525" cap="flat" cmpd="sng">
                <a:solidFill>
                  <a:srgbClr val="000000"/>
                </a:solidFill>
                <a:prstDash val="solid"/>
                <a:headEnd type="none" w="med" len="med"/>
                <a:tailEnd type="none" w="med" len="med"/>
              </a:ln>
            </p:spPr>
          </p:sp>
        </p:grpSp>
        <p:sp>
          <p:nvSpPr>
            <p:cNvPr id="52241" name="Text Box 15"/>
            <p:cNvSpPr txBox="1"/>
            <p:nvPr/>
          </p:nvSpPr>
          <p:spPr>
            <a:xfrm>
              <a:off x="2484" y="1584"/>
              <a:ext cx="665" cy="912"/>
            </a:xfrm>
            <a:prstGeom prst="rect">
              <a:avLst/>
            </a:prstGeom>
            <a:noFill/>
            <a:ln w="9525">
              <a:noFill/>
            </a:ln>
          </p:spPr>
          <p:txBody>
            <a:bodyPr/>
            <a:lstStyle/>
            <a:p>
              <a:pPr algn="just" eaLnBrk="0" hangingPunct="0"/>
              <a:r>
                <a:rPr lang="en-US" altLang="zh-CN" sz="2800" b="0" dirty="0">
                  <a:latin typeface="Times New Roman" panose="02020603050405020304" pitchFamily="18" charset="0"/>
                </a:rPr>
                <a:t>0  v</a:t>
              </a:r>
              <a:r>
                <a:rPr lang="en-US" altLang="zh-CN" sz="2800" b="0" baseline="-25000" dirty="0">
                  <a:latin typeface="Times New Roman" panose="02020603050405020304" pitchFamily="18" charset="0"/>
                </a:rPr>
                <a:t>1</a:t>
              </a:r>
              <a:endParaRPr lang="en-US" altLang="zh-CN" sz="2800" b="0" dirty="0">
                <a:latin typeface="Arial" panose="020B0604020202020204" pitchFamily="34" charset="0"/>
              </a:endParaRPr>
            </a:p>
            <a:p>
              <a:pPr algn="just" eaLnBrk="0" hangingPunct="0"/>
              <a:r>
                <a:rPr lang="en-US" altLang="zh-CN" sz="2800" b="0" dirty="0">
                  <a:latin typeface="Times New Roman" panose="02020603050405020304" pitchFamily="18" charset="0"/>
                </a:rPr>
                <a:t>1  v</a:t>
              </a:r>
              <a:r>
                <a:rPr lang="en-US" altLang="zh-CN" sz="2800" b="0" baseline="-25000" dirty="0">
                  <a:latin typeface="Times New Roman" panose="02020603050405020304" pitchFamily="18" charset="0"/>
                </a:rPr>
                <a:t>2</a:t>
              </a:r>
              <a:endParaRPr lang="en-US" altLang="zh-CN" sz="2800" b="0" dirty="0">
                <a:latin typeface="Arial" panose="020B0604020202020204" pitchFamily="34" charset="0"/>
              </a:endParaRPr>
            </a:p>
            <a:p>
              <a:pPr algn="just" eaLnBrk="0" hangingPunct="0"/>
              <a:r>
                <a:rPr lang="en-US" altLang="zh-CN" sz="2800" b="0" dirty="0">
                  <a:latin typeface="Times New Roman" panose="02020603050405020304" pitchFamily="18" charset="0"/>
                </a:rPr>
                <a:t>2  v</a:t>
              </a:r>
              <a:r>
                <a:rPr lang="en-US" altLang="zh-CN" sz="2800" b="0" baseline="-25000" dirty="0">
                  <a:latin typeface="Times New Roman" panose="02020603050405020304" pitchFamily="18" charset="0"/>
                </a:rPr>
                <a:t>3</a:t>
              </a:r>
              <a:endParaRPr lang="en-US" altLang="zh-CN" sz="2800" b="0" dirty="0">
                <a:latin typeface="Arial" panose="020B0604020202020204" pitchFamily="34" charset="0"/>
              </a:endParaRPr>
            </a:p>
            <a:p>
              <a:pPr algn="just" eaLnBrk="0" hangingPunct="0"/>
              <a:endParaRPr lang="en-US" altLang="zh-CN" sz="2800" b="0" dirty="0">
                <a:latin typeface="Arial" panose="020B0604020202020204" pitchFamily="34" charset="0"/>
              </a:endParaRPr>
            </a:p>
            <a:p>
              <a:pPr algn="just" eaLnBrk="0" hangingPunct="0"/>
              <a:endParaRPr lang="en-US" altLang="zh-CN" sz="2800" b="0" dirty="0">
                <a:latin typeface="Arial" panose="020B0604020202020204" pitchFamily="34" charset="0"/>
              </a:endParaRPr>
            </a:p>
            <a:p>
              <a:pPr algn="just" eaLnBrk="0" hangingPunct="0"/>
              <a:endParaRPr lang="en-US" altLang="zh-CN" sz="2800" b="0" dirty="0">
                <a:latin typeface="Arial" panose="020B0604020202020204" pitchFamily="34" charset="0"/>
              </a:endParaRPr>
            </a:p>
            <a:p>
              <a:pPr algn="just" eaLnBrk="0" hangingPunct="0"/>
              <a:endParaRPr lang="en-US" altLang="zh-CN" sz="2800" b="0" dirty="0">
                <a:latin typeface="Arial" panose="020B0604020202020204" pitchFamily="34" charset="0"/>
              </a:endParaRPr>
            </a:p>
            <a:p>
              <a:pPr algn="just" eaLnBrk="0" hangingPunct="0"/>
              <a:endParaRPr lang="en-US" altLang="zh-CN" sz="2800" b="0" dirty="0">
                <a:latin typeface="Arial" panose="020B0604020202020204" pitchFamily="34" charset="0"/>
              </a:endParaRPr>
            </a:p>
            <a:p>
              <a:pPr algn="just" eaLnBrk="0" hangingPunct="0"/>
              <a:endParaRPr lang="en-US" altLang="zh-CN" sz="2800" b="0" dirty="0">
                <a:latin typeface="Arial" panose="020B0604020202020204" pitchFamily="34" charset="0"/>
              </a:endParaRPr>
            </a:p>
            <a:p>
              <a:pPr algn="just" eaLnBrk="0" hangingPunct="0"/>
              <a:endParaRPr lang="en-US" altLang="zh-CN" sz="2800" b="0" dirty="0">
                <a:latin typeface="Arial" panose="020B0604020202020204" pitchFamily="34" charset="0"/>
              </a:endParaRPr>
            </a:p>
          </p:txBody>
        </p:sp>
        <p:sp>
          <p:nvSpPr>
            <p:cNvPr id="52242" name="Text Box 22"/>
            <p:cNvSpPr txBox="1"/>
            <p:nvPr/>
          </p:nvSpPr>
          <p:spPr>
            <a:xfrm>
              <a:off x="4577" y="1930"/>
              <a:ext cx="399" cy="349"/>
            </a:xfrm>
            <a:prstGeom prst="rect">
              <a:avLst/>
            </a:prstGeom>
            <a:noFill/>
            <a:ln w="9525">
              <a:noFill/>
            </a:ln>
          </p:spPr>
          <p:txBody>
            <a:bodyPr/>
            <a:lstStyle/>
            <a:p>
              <a:pPr algn="just" eaLnBrk="0" hangingPunct="0"/>
              <a:r>
                <a:rPr lang="en-US" altLang="zh-CN" sz="1800" b="0" dirty="0">
                  <a:latin typeface="宋体" panose="02010600030101010101" pitchFamily="2" charset="-122"/>
                </a:rPr>
                <a:t>∧</a:t>
              </a:r>
            </a:p>
            <a:p>
              <a:pPr algn="just" eaLnBrk="0" hangingPunct="0"/>
              <a:endParaRPr lang="en-US" altLang="zh-CN" sz="2800" b="0" dirty="0">
                <a:latin typeface="Arial" panose="020B0604020202020204" pitchFamily="34" charset="0"/>
              </a:endParaRPr>
            </a:p>
          </p:txBody>
        </p:sp>
        <p:sp>
          <p:nvSpPr>
            <p:cNvPr id="52243" name="Text Box 26"/>
            <p:cNvSpPr txBox="1"/>
            <p:nvPr/>
          </p:nvSpPr>
          <p:spPr>
            <a:xfrm>
              <a:off x="3548" y="1633"/>
              <a:ext cx="399" cy="386"/>
            </a:xfrm>
            <a:prstGeom prst="rect">
              <a:avLst/>
            </a:prstGeom>
            <a:noFill/>
            <a:ln w="9525">
              <a:noFill/>
            </a:ln>
          </p:spPr>
          <p:txBody>
            <a:bodyPr/>
            <a:lstStyle/>
            <a:p>
              <a:pPr algn="just" eaLnBrk="0" hangingPunct="0"/>
              <a:r>
                <a:rPr lang="en-US" altLang="zh-CN" sz="2800" b="0" dirty="0">
                  <a:latin typeface="Times New Roman" panose="02020603050405020304" pitchFamily="18" charset="0"/>
                </a:rPr>
                <a:t>1</a:t>
              </a:r>
            </a:p>
          </p:txBody>
        </p:sp>
        <p:sp>
          <p:nvSpPr>
            <p:cNvPr id="52244" name="Text Box 30"/>
            <p:cNvSpPr txBox="1"/>
            <p:nvPr/>
          </p:nvSpPr>
          <p:spPr>
            <a:xfrm>
              <a:off x="3548" y="1890"/>
              <a:ext cx="399" cy="386"/>
            </a:xfrm>
            <a:prstGeom prst="rect">
              <a:avLst/>
            </a:prstGeom>
            <a:noFill/>
            <a:ln w="9525">
              <a:noFill/>
            </a:ln>
          </p:spPr>
          <p:txBody>
            <a:bodyPr/>
            <a:lstStyle/>
            <a:p>
              <a:pPr algn="just" eaLnBrk="0" hangingPunct="0"/>
              <a:r>
                <a:rPr lang="en-US" altLang="zh-CN" sz="2800" b="0" dirty="0">
                  <a:latin typeface="Times New Roman" panose="02020603050405020304" pitchFamily="18" charset="0"/>
                </a:rPr>
                <a:t>0</a:t>
              </a:r>
            </a:p>
          </p:txBody>
        </p:sp>
        <p:sp>
          <p:nvSpPr>
            <p:cNvPr id="52245" name="Text Box 35"/>
            <p:cNvSpPr txBox="1"/>
            <p:nvPr/>
          </p:nvSpPr>
          <p:spPr>
            <a:xfrm>
              <a:off x="4323" y="1890"/>
              <a:ext cx="399" cy="386"/>
            </a:xfrm>
            <a:prstGeom prst="rect">
              <a:avLst/>
            </a:prstGeom>
            <a:noFill/>
            <a:ln w="9525">
              <a:noFill/>
            </a:ln>
          </p:spPr>
          <p:txBody>
            <a:bodyPr/>
            <a:lstStyle/>
            <a:p>
              <a:pPr algn="just" eaLnBrk="0" hangingPunct="0"/>
              <a:r>
                <a:rPr lang="en-US" altLang="zh-CN" sz="2800" b="0" dirty="0">
                  <a:latin typeface="Times New Roman" panose="02020603050405020304" pitchFamily="18" charset="0"/>
                </a:rPr>
                <a:t>2</a:t>
              </a:r>
            </a:p>
          </p:txBody>
        </p:sp>
        <p:sp>
          <p:nvSpPr>
            <p:cNvPr id="52246" name="Text Box 36"/>
            <p:cNvSpPr txBox="1"/>
            <p:nvPr/>
          </p:nvSpPr>
          <p:spPr>
            <a:xfrm>
              <a:off x="3793" y="1686"/>
              <a:ext cx="399" cy="385"/>
            </a:xfrm>
            <a:prstGeom prst="rect">
              <a:avLst/>
            </a:prstGeom>
            <a:noFill/>
            <a:ln w="9525">
              <a:noFill/>
            </a:ln>
          </p:spPr>
          <p:txBody>
            <a:bodyPr/>
            <a:lstStyle/>
            <a:p>
              <a:pPr algn="just" eaLnBrk="0" hangingPunct="0"/>
              <a:r>
                <a:rPr lang="en-US" altLang="zh-CN" sz="1800" b="0" dirty="0">
                  <a:latin typeface="宋体" panose="02010600030101010101" pitchFamily="2" charset="-122"/>
                </a:rPr>
                <a:t>∧</a:t>
              </a:r>
            </a:p>
          </p:txBody>
        </p:sp>
        <p:sp>
          <p:nvSpPr>
            <p:cNvPr id="52247" name="Text Box 37"/>
            <p:cNvSpPr txBox="1"/>
            <p:nvPr/>
          </p:nvSpPr>
          <p:spPr>
            <a:xfrm>
              <a:off x="3021" y="2181"/>
              <a:ext cx="399" cy="349"/>
            </a:xfrm>
            <a:prstGeom prst="rect">
              <a:avLst/>
            </a:prstGeom>
            <a:noFill/>
            <a:ln w="9525">
              <a:noFill/>
            </a:ln>
          </p:spPr>
          <p:txBody>
            <a:bodyPr/>
            <a:lstStyle/>
            <a:p>
              <a:pPr algn="just" eaLnBrk="0" hangingPunct="0"/>
              <a:r>
                <a:rPr lang="en-US" altLang="zh-CN" sz="1800" b="0" dirty="0">
                  <a:latin typeface="宋体" panose="02010600030101010101" pitchFamily="2" charset="-122"/>
                </a:rPr>
                <a:t>∧</a:t>
              </a:r>
            </a:p>
            <a:p>
              <a:pPr algn="just" eaLnBrk="0" hangingPunct="0"/>
              <a:endParaRPr lang="en-US" altLang="zh-CN" sz="2800" b="0" dirty="0">
                <a:latin typeface="Arial" panose="020B0604020202020204" pitchFamily="34" charset="0"/>
              </a:endParaRPr>
            </a:p>
          </p:txBody>
        </p:sp>
      </p:gr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2529"/>
                                        </p:tgtEl>
                                        <p:attrNameLst>
                                          <p:attrName>style.visibility</p:attrName>
                                        </p:attrNameLst>
                                      </p:cBhvr>
                                      <p:to>
                                        <p:strVal val="visible"/>
                                      </p:to>
                                    </p:set>
                                    <p:anim calcmode="lin" valueType="num">
                                      <p:cBhvr additive="base">
                                        <p:cTn id="7" dur="500" fill="hold"/>
                                        <p:tgtEl>
                                          <p:spTgt spid="62529"/>
                                        </p:tgtEl>
                                        <p:attrNameLst>
                                          <p:attrName>ppt_x</p:attrName>
                                        </p:attrNameLst>
                                      </p:cBhvr>
                                      <p:tavLst>
                                        <p:tav tm="0">
                                          <p:val>
                                            <p:strVal val="1+#ppt_w/2"/>
                                          </p:val>
                                        </p:tav>
                                        <p:tav tm="100000">
                                          <p:val>
                                            <p:strVal val="#ppt_x"/>
                                          </p:val>
                                        </p:tav>
                                      </p:tavLst>
                                    </p:anim>
                                    <p:anim calcmode="lin" valueType="num">
                                      <p:cBhvr additive="base">
                                        <p:cTn id="8" dur="500" fill="hold"/>
                                        <p:tgtEl>
                                          <p:spTgt spid="625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34290" y="1231900"/>
            <a:ext cx="9109710" cy="137731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51202"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solidFill>
                  <a:schemeClr val="folHlink"/>
                </a:solidFill>
                <a:latin typeface="Arial" panose="020B0604020202020204" pitchFamily="34" charset="0"/>
              </a:rPr>
              <a:t>24</a:t>
            </a:fld>
            <a:endParaRPr lang="en-US" altLang="zh-CN" sz="1400" b="0" dirty="0">
              <a:solidFill>
                <a:schemeClr val="folHlink"/>
              </a:solidFill>
              <a:latin typeface="Arial" panose="020B0604020202020204" pitchFamily="34" charset="0"/>
            </a:endParaRPr>
          </a:p>
        </p:txBody>
      </p:sp>
      <p:sp>
        <p:nvSpPr>
          <p:cNvPr id="27651" name="Rectangle 2"/>
          <p:cNvSpPr>
            <a:spLocks noGrp="1"/>
          </p:cNvSpPr>
          <p:nvPr>
            <p:ph type="title"/>
          </p:nvPr>
        </p:nvSpPr>
        <p:spPr>
          <a:xfrm>
            <a:off x="1371600" y="223838"/>
            <a:ext cx="7378700" cy="838200"/>
          </a:xfrm>
        </p:spPr>
        <p:txBody>
          <a:bodyPr vert="horz" wrap="square" lIns="91440" tIns="45720" rIns="91440" bIns="45720" anchor="ctr" anchorCtr="0"/>
          <a:lstStyle/>
          <a:p>
            <a:pPr algn="ctr" eaLnBrk="1" hangingPunct="1"/>
            <a:r>
              <a:rPr lang="zh-CN" altLang="en-US" dirty="0"/>
              <a:t>邻接表示例（无向图）</a:t>
            </a:r>
          </a:p>
        </p:txBody>
      </p:sp>
      <p:sp>
        <p:nvSpPr>
          <p:cNvPr id="33825" name="Text Box 33"/>
          <p:cNvSpPr txBox="1"/>
          <p:nvPr/>
        </p:nvSpPr>
        <p:spPr>
          <a:xfrm>
            <a:off x="1169988" y="5546725"/>
            <a:ext cx="6926262" cy="457200"/>
          </a:xfrm>
          <a:prstGeom prst="rect">
            <a:avLst/>
          </a:prstGeom>
          <a:noFill/>
          <a:ln w="9525">
            <a:noFill/>
          </a:ln>
        </p:spPr>
        <p:txBody>
          <a:bodyPr wrap="none">
            <a:spAutoFit/>
          </a:bodyPr>
          <a:lstStyle/>
          <a:p>
            <a:r>
              <a:rPr lang="zh-CN" altLang="en-US" dirty="0">
                <a:solidFill>
                  <a:schemeClr val="folHlink"/>
                </a:solidFill>
                <a:latin typeface="幼圆" panose="02010509060101010101" pitchFamily="49" charset="-122"/>
                <a:ea typeface="幼圆" panose="02010509060101010101" pitchFamily="49" charset="-122"/>
              </a:rPr>
              <a:t>对于无向图，第</a:t>
            </a:r>
            <a:r>
              <a:rPr lang="en-US" altLang="zh-CN" dirty="0">
                <a:solidFill>
                  <a:schemeClr val="folHlink"/>
                </a:solidFill>
                <a:latin typeface="幼圆" panose="02010509060101010101" pitchFamily="49" charset="-122"/>
                <a:ea typeface="幼圆" panose="02010509060101010101" pitchFamily="49" charset="-122"/>
              </a:rPr>
              <a:t>i</a:t>
            </a:r>
            <a:r>
              <a:rPr lang="zh-CN" altLang="en-US" dirty="0">
                <a:solidFill>
                  <a:schemeClr val="folHlink"/>
                </a:solidFill>
                <a:latin typeface="幼圆" panose="02010509060101010101" pitchFamily="49" charset="-122"/>
                <a:ea typeface="幼圆" panose="02010509060101010101" pitchFamily="49" charset="-122"/>
              </a:rPr>
              <a:t>个顶点的度为第</a:t>
            </a:r>
            <a:r>
              <a:rPr lang="en-US" altLang="zh-CN" dirty="0">
                <a:solidFill>
                  <a:schemeClr val="folHlink"/>
                </a:solidFill>
                <a:latin typeface="幼圆" panose="02010509060101010101" pitchFamily="49" charset="-122"/>
                <a:ea typeface="幼圆" panose="02010509060101010101" pitchFamily="49" charset="-122"/>
              </a:rPr>
              <a:t>i</a:t>
            </a:r>
            <a:r>
              <a:rPr lang="zh-CN" altLang="en-US" dirty="0">
                <a:solidFill>
                  <a:schemeClr val="folHlink"/>
                </a:solidFill>
                <a:latin typeface="幼圆" panose="02010509060101010101" pitchFamily="49" charset="-122"/>
                <a:ea typeface="幼圆" panose="02010509060101010101" pitchFamily="49" charset="-122"/>
              </a:rPr>
              <a:t>个链表的结点数</a:t>
            </a:r>
          </a:p>
        </p:txBody>
      </p:sp>
      <p:grpSp>
        <p:nvGrpSpPr>
          <p:cNvPr id="33827" name="Group 35"/>
          <p:cNvGrpSpPr/>
          <p:nvPr/>
        </p:nvGrpSpPr>
        <p:grpSpPr>
          <a:xfrm>
            <a:off x="987425" y="2894013"/>
            <a:ext cx="2343150" cy="2692400"/>
            <a:chOff x="3948" y="896"/>
            <a:chExt cx="1476" cy="1696"/>
          </a:xfrm>
        </p:grpSpPr>
        <p:sp>
          <p:nvSpPr>
            <p:cNvPr id="51274" name="Oval 36"/>
            <p:cNvSpPr/>
            <p:nvPr/>
          </p:nvSpPr>
          <p:spPr>
            <a:xfrm>
              <a:off x="5174" y="1580"/>
              <a:ext cx="250" cy="235"/>
            </a:xfrm>
            <a:prstGeom prst="ellipse">
              <a:avLst/>
            </a:prstGeom>
            <a:solidFill>
              <a:schemeClr val="accent1"/>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51275" name="Oval 37"/>
            <p:cNvSpPr/>
            <p:nvPr/>
          </p:nvSpPr>
          <p:spPr>
            <a:xfrm>
              <a:off x="4123" y="925"/>
              <a:ext cx="250" cy="235"/>
            </a:xfrm>
            <a:prstGeom prst="ellipse">
              <a:avLst/>
            </a:prstGeom>
            <a:solidFill>
              <a:schemeClr val="accent1"/>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51276" name="Oval 38"/>
            <p:cNvSpPr/>
            <p:nvPr/>
          </p:nvSpPr>
          <p:spPr>
            <a:xfrm>
              <a:off x="4148" y="1580"/>
              <a:ext cx="250" cy="235"/>
            </a:xfrm>
            <a:prstGeom prst="ellipse">
              <a:avLst/>
            </a:prstGeom>
            <a:solidFill>
              <a:schemeClr val="accent1"/>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51277" name="Oval 39"/>
            <p:cNvSpPr/>
            <p:nvPr/>
          </p:nvSpPr>
          <p:spPr>
            <a:xfrm>
              <a:off x="4148" y="2210"/>
              <a:ext cx="250" cy="235"/>
            </a:xfrm>
            <a:prstGeom prst="ellipse">
              <a:avLst/>
            </a:prstGeom>
            <a:solidFill>
              <a:schemeClr val="accent1"/>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51278" name="Text Box 40"/>
            <p:cNvSpPr txBox="1"/>
            <p:nvPr/>
          </p:nvSpPr>
          <p:spPr>
            <a:xfrm>
              <a:off x="4148" y="896"/>
              <a:ext cx="209" cy="273"/>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3</a:t>
              </a:r>
            </a:p>
          </p:txBody>
        </p:sp>
        <p:sp>
          <p:nvSpPr>
            <p:cNvPr id="51279" name="Text Box 41"/>
            <p:cNvSpPr txBox="1"/>
            <p:nvPr/>
          </p:nvSpPr>
          <p:spPr>
            <a:xfrm>
              <a:off x="4158" y="1547"/>
              <a:ext cx="208" cy="273"/>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2</a:t>
              </a:r>
            </a:p>
          </p:txBody>
        </p:sp>
        <p:sp>
          <p:nvSpPr>
            <p:cNvPr id="51280" name="Text Box 42"/>
            <p:cNvSpPr txBox="1"/>
            <p:nvPr/>
          </p:nvSpPr>
          <p:spPr>
            <a:xfrm>
              <a:off x="5203" y="1543"/>
              <a:ext cx="209" cy="273"/>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4</a:t>
              </a:r>
            </a:p>
          </p:txBody>
        </p:sp>
        <p:sp>
          <p:nvSpPr>
            <p:cNvPr id="51281" name="Text Box 43"/>
            <p:cNvSpPr txBox="1"/>
            <p:nvPr/>
          </p:nvSpPr>
          <p:spPr>
            <a:xfrm>
              <a:off x="4148" y="2185"/>
              <a:ext cx="244" cy="407"/>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1</a:t>
              </a:r>
            </a:p>
          </p:txBody>
        </p:sp>
        <p:sp>
          <p:nvSpPr>
            <p:cNvPr id="51282" name="Freeform 44"/>
            <p:cNvSpPr/>
            <p:nvPr/>
          </p:nvSpPr>
          <p:spPr>
            <a:xfrm>
              <a:off x="4273" y="1160"/>
              <a:ext cx="0" cy="416"/>
            </a:xfrm>
            <a:custGeom>
              <a:avLst/>
              <a:gdLst/>
              <a:ahLst/>
              <a:cxnLst>
                <a:cxn ang="0">
                  <a:pos x="0" y="0"/>
                </a:cxn>
                <a:cxn ang="0">
                  <a:pos x="0" y="350"/>
                </a:cxn>
              </a:cxnLst>
              <a:rect l="0" t="0" r="0" b="0"/>
              <a:pathLst>
                <a:path w="1" h="495">
                  <a:moveTo>
                    <a:pt x="0" y="0"/>
                  </a:moveTo>
                  <a:lnTo>
                    <a:pt x="0" y="495"/>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51283" name="Line 45"/>
            <p:cNvSpPr/>
            <p:nvPr/>
          </p:nvSpPr>
          <p:spPr>
            <a:xfrm>
              <a:off x="4273" y="1815"/>
              <a:ext cx="0" cy="395"/>
            </a:xfrm>
            <a:prstGeom prst="line">
              <a:avLst/>
            </a:prstGeom>
            <a:ln w="9525" cap="flat" cmpd="sng">
              <a:solidFill>
                <a:srgbClr val="000000"/>
              </a:solidFill>
              <a:prstDash val="solid"/>
              <a:headEnd type="none" w="med" len="med"/>
              <a:tailEnd type="none" w="med" len="med"/>
            </a:ln>
          </p:spPr>
        </p:sp>
        <p:sp>
          <p:nvSpPr>
            <p:cNvPr id="51284" name="Line 46"/>
            <p:cNvSpPr/>
            <p:nvPr/>
          </p:nvSpPr>
          <p:spPr>
            <a:xfrm>
              <a:off x="4273" y="1160"/>
              <a:ext cx="901" cy="525"/>
            </a:xfrm>
            <a:prstGeom prst="line">
              <a:avLst/>
            </a:prstGeom>
            <a:ln w="9525" cap="flat" cmpd="sng">
              <a:solidFill>
                <a:srgbClr val="000000"/>
              </a:solidFill>
              <a:prstDash val="solid"/>
              <a:headEnd type="none" w="med" len="med"/>
              <a:tailEnd type="none" w="med" len="med"/>
            </a:ln>
          </p:spPr>
        </p:sp>
        <p:sp>
          <p:nvSpPr>
            <p:cNvPr id="51285" name="Line 47"/>
            <p:cNvSpPr/>
            <p:nvPr/>
          </p:nvSpPr>
          <p:spPr>
            <a:xfrm>
              <a:off x="4423" y="1685"/>
              <a:ext cx="751" cy="0"/>
            </a:xfrm>
            <a:prstGeom prst="line">
              <a:avLst/>
            </a:prstGeom>
            <a:ln w="9525" cap="flat" cmpd="sng">
              <a:solidFill>
                <a:srgbClr val="000000"/>
              </a:solidFill>
              <a:prstDash val="solid"/>
              <a:headEnd type="none" w="med" len="med"/>
              <a:tailEnd type="none" w="med" len="med"/>
            </a:ln>
          </p:spPr>
        </p:sp>
        <p:sp>
          <p:nvSpPr>
            <p:cNvPr id="51286" name="Line 48"/>
            <p:cNvSpPr/>
            <p:nvPr/>
          </p:nvSpPr>
          <p:spPr>
            <a:xfrm flipV="1">
              <a:off x="4273" y="1685"/>
              <a:ext cx="901" cy="525"/>
            </a:xfrm>
            <a:prstGeom prst="line">
              <a:avLst/>
            </a:prstGeom>
            <a:ln w="9525" cap="flat" cmpd="sng">
              <a:solidFill>
                <a:srgbClr val="000000"/>
              </a:solidFill>
              <a:prstDash val="solid"/>
              <a:headEnd type="none" w="med" len="med"/>
              <a:tailEnd type="none" w="med" len="med"/>
            </a:ln>
          </p:spPr>
        </p:sp>
        <p:sp>
          <p:nvSpPr>
            <p:cNvPr id="51287" name="Freeform 49"/>
            <p:cNvSpPr/>
            <p:nvPr/>
          </p:nvSpPr>
          <p:spPr>
            <a:xfrm>
              <a:off x="3948" y="1160"/>
              <a:ext cx="325" cy="1050"/>
            </a:xfrm>
            <a:custGeom>
              <a:avLst/>
              <a:gdLst/>
              <a:ahLst/>
              <a:cxnLst>
                <a:cxn ang="0">
                  <a:pos x="271" y="883"/>
                </a:cxn>
                <a:cxn ang="0">
                  <a:pos x="0" y="459"/>
                </a:cxn>
                <a:cxn ang="0">
                  <a:pos x="271" y="0"/>
                </a:cxn>
              </a:cxnLst>
              <a:rect l="0" t="0" r="0" b="0"/>
              <a:pathLst>
                <a:path w="390" h="1248">
                  <a:moveTo>
                    <a:pt x="390" y="1248"/>
                  </a:moveTo>
                  <a:cubicBezTo>
                    <a:pt x="325" y="1148"/>
                    <a:pt x="0" y="856"/>
                    <a:pt x="0" y="648"/>
                  </a:cubicBezTo>
                  <a:cubicBezTo>
                    <a:pt x="0" y="440"/>
                    <a:pt x="309" y="135"/>
                    <a:pt x="390" y="0"/>
                  </a:cubicBez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grpSp>
      <p:grpSp>
        <p:nvGrpSpPr>
          <p:cNvPr id="33980" name="Group 188"/>
          <p:cNvGrpSpPr/>
          <p:nvPr/>
        </p:nvGrpSpPr>
        <p:grpSpPr>
          <a:xfrm>
            <a:off x="4051300" y="3332163"/>
            <a:ext cx="4257675" cy="1663700"/>
            <a:chOff x="2766" y="1104"/>
            <a:chExt cx="2682" cy="1048"/>
          </a:xfrm>
        </p:grpSpPr>
        <p:sp>
          <p:nvSpPr>
            <p:cNvPr id="51208" name="Rectangle 65"/>
            <p:cNvSpPr/>
            <p:nvPr/>
          </p:nvSpPr>
          <p:spPr>
            <a:xfrm>
              <a:off x="2964" y="1182"/>
              <a:ext cx="442" cy="866"/>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nvGrpSpPr>
            <p:cNvPr id="51209" name="Group 113"/>
            <p:cNvGrpSpPr/>
            <p:nvPr/>
          </p:nvGrpSpPr>
          <p:grpSpPr>
            <a:xfrm>
              <a:off x="4928" y="1424"/>
              <a:ext cx="379" cy="169"/>
              <a:chOff x="4500" y="5184"/>
              <a:chExt cx="720" cy="312"/>
            </a:xfrm>
          </p:grpSpPr>
          <p:sp>
            <p:nvSpPr>
              <p:cNvPr id="51272" name="Rectangle 114"/>
              <p:cNvSpPr/>
              <p:nvPr/>
            </p:nvSpPr>
            <p:spPr>
              <a:xfrm>
                <a:off x="4500" y="5184"/>
                <a:ext cx="720" cy="312"/>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1273" name="Line 115"/>
              <p:cNvSpPr/>
              <p:nvPr/>
            </p:nvSpPr>
            <p:spPr>
              <a:xfrm>
                <a:off x="4920" y="5184"/>
                <a:ext cx="0" cy="312"/>
              </a:xfrm>
              <a:prstGeom prst="line">
                <a:avLst/>
              </a:prstGeom>
              <a:ln w="9525" cap="flat" cmpd="sng">
                <a:solidFill>
                  <a:srgbClr val="000000"/>
                </a:solidFill>
                <a:prstDash val="solid"/>
                <a:headEnd type="none" w="med" len="med"/>
                <a:tailEnd type="none" w="med" len="med"/>
              </a:ln>
            </p:spPr>
          </p:sp>
        </p:grpSp>
        <p:sp>
          <p:nvSpPr>
            <p:cNvPr id="51210" name="Text Box 64"/>
            <p:cNvSpPr txBox="1"/>
            <p:nvPr/>
          </p:nvSpPr>
          <p:spPr>
            <a:xfrm>
              <a:off x="2766" y="1104"/>
              <a:ext cx="541" cy="977"/>
            </a:xfrm>
            <a:prstGeom prst="rect">
              <a:avLst/>
            </a:prstGeom>
            <a:noFill/>
            <a:ln w="9525">
              <a:noFill/>
            </a:ln>
          </p:spPr>
          <p:txBody>
            <a:bodyPr/>
            <a:lstStyle/>
            <a:p>
              <a:pPr algn="just" eaLnBrk="0" hangingPunct="0"/>
              <a:r>
                <a:rPr lang="en-US" altLang="zh-CN" b="0" dirty="0">
                  <a:latin typeface="Times New Roman" panose="02020603050405020304" pitchFamily="18" charset="0"/>
                </a:rPr>
                <a:t>0  v</a:t>
              </a:r>
              <a:r>
                <a:rPr lang="en-US" altLang="zh-CN" b="0" baseline="-25000" dirty="0">
                  <a:latin typeface="Times New Roman" panose="02020603050405020304" pitchFamily="18" charset="0"/>
                </a:rPr>
                <a:t>1</a:t>
              </a:r>
              <a:endParaRPr lang="en-US" altLang="zh-CN" b="0" dirty="0">
                <a:latin typeface="Arial" panose="020B0604020202020204" pitchFamily="34" charset="0"/>
              </a:endParaRPr>
            </a:p>
            <a:p>
              <a:pPr algn="just" eaLnBrk="0" hangingPunct="0"/>
              <a:r>
                <a:rPr lang="en-US" altLang="zh-CN" b="0" dirty="0">
                  <a:latin typeface="Times New Roman" panose="02020603050405020304" pitchFamily="18" charset="0"/>
                </a:rPr>
                <a:t>1  v</a:t>
              </a:r>
              <a:r>
                <a:rPr lang="en-US" altLang="zh-CN" b="0" baseline="-25000" dirty="0">
                  <a:latin typeface="Times New Roman" panose="02020603050405020304" pitchFamily="18" charset="0"/>
                </a:rPr>
                <a:t>2</a:t>
              </a:r>
              <a:endParaRPr lang="en-US" altLang="zh-CN" b="0" dirty="0">
                <a:latin typeface="Arial" panose="020B0604020202020204" pitchFamily="34" charset="0"/>
              </a:endParaRPr>
            </a:p>
            <a:p>
              <a:pPr algn="just" eaLnBrk="0" hangingPunct="0"/>
              <a:r>
                <a:rPr lang="en-US" altLang="zh-CN" b="0" dirty="0">
                  <a:latin typeface="Times New Roman" panose="02020603050405020304" pitchFamily="18" charset="0"/>
                </a:rPr>
                <a:t>2  v</a:t>
              </a:r>
              <a:r>
                <a:rPr lang="en-US" altLang="zh-CN" b="0" baseline="-25000" dirty="0">
                  <a:latin typeface="Times New Roman" panose="02020603050405020304" pitchFamily="18" charset="0"/>
                </a:rPr>
                <a:t>3</a:t>
              </a:r>
              <a:endParaRPr lang="en-US" altLang="zh-CN" b="0" dirty="0">
                <a:latin typeface="Arial" panose="020B0604020202020204" pitchFamily="34" charset="0"/>
              </a:endParaRPr>
            </a:p>
            <a:p>
              <a:pPr algn="just" eaLnBrk="0" hangingPunct="0"/>
              <a:r>
                <a:rPr lang="en-US" altLang="zh-CN" b="0" dirty="0">
                  <a:latin typeface="Times New Roman" panose="02020603050405020304" pitchFamily="18" charset="0"/>
                </a:rPr>
                <a:t>3  v</a:t>
              </a:r>
              <a:r>
                <a:rPr lang="en-US" altLang="zh-CN" b="0" baseline="-25000" dirty="0">
                  <a:latin typeface="Times New Roman" panose="02020603050405020304" pitchFamily="18" charset="0"/>
                </a:rPr>
                <a:t>4</a:t>
              </a:r>
              <a:endParaRPr lang="en-US" altLang="zh-CN" b="0" dirty="0">
                <a:latin typeface="Arial" panose="020B0604020202020204" pitchFamily="34" charset="0"/>
              </a:endParaRPr>
            </a:p>
            <a:p>
              <a:pPr algn="just" eaLnBrk="0" hangingPunct="0"/>
              <a:endParaRPr lang="en-US" altLang="zh-CN" b="0" dirty="0">
                <a:latin typeface="Arial" panose="020B0604020202020204" pitchFamily="34" charset="0"/>
              </a:endParaRPr>
            </a:p>
            <a:p>
              <a:pPr algn="just" eaLnBrk="0" hangingPunct="0"/>
              <a:endParaRPr lang="en-US" altLang="zh-CN" b="0" dirty="0">
                <a:latin typeface="Arial" panose="020B0604020202020204" pitchFamily="34" charset="0"/>
              </a:endParaRPr>
            </a:p>
            <a:p>
              <a:pPr algn="just" eaLnBrk="0" hangingPunct="0"/>
              <a:endParaRPr lang="en-US" altLang="zh-CN" b="0" dirty="0">
                <a:latin typeface="Arial" panose="020B0604020202020204" pitchFamily="34" charset="0"/>
              </a:endParaRPr>
            </a:p>
            <a:p>
              <a:pPr algn="just" eaLnBrk="0" hangingPunct="0"/>
              <a:endParaRPr lang="en-US" altLang="zh-CN" b="0" dirty="0">
                <a:latin typeface="Arial" panose="020B0604020202020204" pitchFamily="34" charset="0"/>
              </a:endParaRPr>
            </a:p>
            <a:p>
              <a:pPr algn="just" eaLnBrk="0" hangingPunct="0"/>
              <a:endParaRPr lang="en-US" altLang="zh-CN" b="0" dirty="0">
                <a:latin typeface="Arial" panose="020B0604020202020204" pitchFamily="34" charset="0"/>
              </a:endParaRPr>
            </a:p>
            <a:p>
              <a:pPr algn="just" eaLnBrk="0" hangingPunct="0"/>
              <a:endParaRPr lang="en-US" altLang="zh-CN" b="0" dirty="0">
                <a:latin typeface="Arial" panose="020B0604020202020204" pitchFamily="34" charset="0"/>
              </a:endParaRPr>
            </a:p>
          </p:txBody>
        </p:sp>
        <p:sp>
          <p:nvSpPr>
            <p:cNvPr id="51211" name="Line 66"/>
            <p:cNvSpPr/>
            <p:nvPr/>
          </p:nvSpPr>
          <p:spPr>
            <a:xfrm>
              <a:off x="2964" y="1397"/>
              <a:ext cx="442" cy="0"/>
            </a:xfrm>
            <a:prstGeom prst="line">
              <a:avLst/>
            </a:prstGeom>
            <a:ln w="9525" cap="flat" cmpd="sng">
              <a:solidFill>
                <a:srgbClr val="000000"/>
              </a:solidFill>
              <a:prstDash val="solid"/>
              <a:headEnd type="none" w="med" len="med"/>
              <a:tailEnd type="none" w="med" len="med"/>
            </a:ln>
          </p:spPr>
        </p:sp>
        <p:sp>
          <p:nvSpPr>
            <p:cNvPr id="51212" name="Line 67"/>
            <p:cNvSpPr/>
            <p:nvPr/>
          </p:nvSpPr>
          <p:spPr>
            <a:xfrm>
              <a:off x="2964" y="1612"/>
              <a:ext cx="442" cy="0"/>
            </a:xfrm>
            <a:prstGeom prst="line">
              <a:avLst/>
            </a:prstGeom>
            <a:ln w="9525" cap="flat" cmpd="sng">
              <a:solidFill>
                <a:srgbClr val="000000"/>
              </a:solidFill>
              <a:prstDash val="solid"/>
              <a:headEnd type="none" w="med" len="med"/>
              <a:tailEnd type="none" w="med" len="med"/>
            </a:ln>
          </p:spPr>
        </p:sp>
        <p:sp>
          <p:nvSpPr>
            <p:cNvPr id="51213" name="Line 68"/>
            <p:cNvSpPr/>
            <p:nvPr/>
          </p:nvSpPr>
          <p:spPr>
            <a:xfrm>
              <a:off x="2964" y="1827"/>
              <a:ext cx="442" cy="0"/>
            </a:xfrm>
            <a:prstGeom prst="line">
              <a:avLst/>
            </a:prstGeom>
            <a:ln w="9525" cap="flat" cmpd="sng">
              <a:solidFill>
                <a:srgbClr val="000000"/>
              </a:solidFill>
              <a:prstDash val="solid"/>
              <a:headEnd type="none" w="med" len="med"/>
              <a:tailEnd type="none" w="med" len="med"/>
            </a:ln>
          </p:spPr>
        </p:sp>
        <p:sp>
          <p:nvSpPr>
            <p:cNvPr id="51214" name="Line 69"/>
            <p:cNvSpPr/>
            <p:nvPr/>
          </p:nvSpPr>
          <p:spPr>
            <a:xfrm>
              <a:off x="3235" y="1187"/>
              <a:ext cx="0" cy="849"/>
            </a:xfrm>
            <a:prstGeom prst="line">
              <a:avLst/>
            </a:prstGeom>
            <a:ln w="9525" cap="flat" cmpd="sng">
              <a:solidFill>
                <a:srgbClr val="000000"/>
              </a:solidFill>
              <a:prstDash val="solid"/>
              <a:headEnd type="none" w="med" len="med"/>
              <a:tailEnd type="none" w="med" len="med"/>
            </a:ln>
          </p:spPr>
        </p:sp>
        <p:sp>
          <p:nvSpPr>
            <p:cNvPr id="51215" name="Rectangle 71"/>
            <p:cNvSpPr/>
            <p:nvPr/>
          </p:nvSpPr>
          <p:spPr>
            <a:xfrm>
              <a:off x="3667" y="1209"/>
              <a:ext cx="378" cy="170"/>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1216" name="Line 72"/>
            <p:cNvSpPr/>
            <p:nvPr/>
          </p:nvSpPr>
          <p:spPr>
            <a:xfrm>
              <a:off x="3888" y="1209"/>
              <a:ext cx="0" cy="170"/>
            </a:xfrm>
            <a:prstGeom prst="line">
              <a:avLst/>
            </a:prstGeom>
            <a:ln w="9525" cap="flat" cmpd="sng">
              <a:solidFill>
                <a:srgbClr val="000000"/>
              </a:solidFill>
              <a:prstDash val="solid"/>
              <a:headEnd type="none" w="med" len="med"/>
              <a:tailEnd type="none" w="med" len="med"/>
            </a:ln>
          </p:spPr>
        </p:sp>
        <p:sp>
          <p:nvSpPr>
            <p:cNvPr id="51217" name="Text Box 73"/>
            <p:cNvSpPr txBox="1"/>
            <p:nvPr/>
          </p:nvSpPr>
          <p:spPr>
            <a:xfrm>
              <a:off x="3658" y="1145"/>
              <a:ext cx="324" cy="323"/>
            </a:xfrm>
            <a:prstGeom prst="rect">
              <a:avLst/>
            </a:prstGeom>
            <a:noFill/>
            <a:ln w="9525">
              <a:noFill/>
            </a:ln>
          </p:spPr>
          <p:txBody>
            <a:bodyPr/>
            <a:lstStyle/>
            <a:p>
              <a:pPr algn="just" eaLnBrk="0" hangingPunct="0"/>
              <a:r>
                <a:rPr lang="en-US" altLang="zh-CN" b="0" dirty="0">
                  <a:latin typeface="Times New Roman" panose="02020603050405020304" pitchFamily="18" charset="0"/>
                </a:rPr>
                <a:t>1</a:t>
              </a:r>
            </a:p>
          </p:txBody>
        </p:sp>
        <p:sp>
          <p:nvSpPr>
            <p:cNvPr id="51218" name="Line 74"/>
            <p:cNvSpPr/>
            <p:nvPr/>
          </p:nvSpPr>
          <p:spPr>
            <a:xfrm flipV="1">
              <a:off x="3334" y="1282"/>
              <a:ext cx="324" cy="2"/>
            </a:xfrm>
            <a:prstGeom prst="line">
              <a:avLst/>
            </a:prstGeom>
            <a:ln w="9525" cap="flat" cmpd="sng">
              <a:solidFill>
                <a:srgbClr val="000000"/>
              </a:solidFill>
              <a:prstDash val="solid"/>
              <a:headEnd type="none" w="med" len="med"/>
              <a:tailEnd type="triangle" w="sm" len="sm"/>
            </a:ln>
          </p:spPr>
        </p:sp>
        <p:sp>
          <p:nvSpPr>
            <p:cNvPr id="51219" name="Line 75"/>
            <p:cNvSpPr/>
            <p:nvPr/>
          </p:nvSpPr>
          <p:spPr>
            <a:xfrm flipV="1">
              <a:off x="3334" y="1499"/>
              <a:ext cx="324" cy="2"/>
            </a:xfrm>
            <a:prstGeom prst="line">
              <a:avLst/>
            </a:prstGeom>
            <a:ln w="9525" cap="flat" cmpd="sng">
              <a:solidFill>
                <a:srgbClr val="000000"/>
              </a:solidFill>
              <a:prstDash val="solid"/>
              <a:headEnd type="none" w="med" len="med"/>
              <a:tailEnd type="triangle" w="sm" len="sm"/>
            </a:ln>
          </p:spPr>
        </p:sp>
        <p:sp>
          <p:nvSpPr>
            <p:cNvPr id="51220" name="Line 76"/>
            <p:cNvSpPr/>
            <p:nvPr/>
          </p:nvSpPr>
          <p:spPr>
            <a:xfrm flipV="1">
              <a:off x="3334" y="1726"/>
              <a:ext cx="324" cy="2"/>
            </a:xfrm>
            <a:prstGeom prst="line">
              <a:avLst/>
            </a:prstGeom>
            <a:ln w="9525" cap="flat" cmpd="sng">
              <a:solidFill>
                <a:srgbClr val="000000"/>
              </a:solidFill>
              <a:prstDash val="solid"/>
              <a:headEnd type="none" w="med" len="med"/>
              <a:tailEnd type="triangle" w="sm" len="sm"/>
            </a:ln>
          </p:spPr>
        </p:sp>
        <p:sp>
          <p:nvSpPr>
            <p:cNvPr id="51221" name="Line 77"/>
            <p:cNvSpPr/>
            <p:nvPr/>
          </p:nvSpPr>
          <p:spPr>
            <a:xfrm flipV="1">
              <a:off x="3334" y="1938"/>
              <a:ext cx="324" cy="3"/>
            </a:xfrm>
            <a:prstGeom prst="line">
              <a:avLst/>
            </a:prstGeom>
            <a:ln w="9525" cap="flat" cmpd="sng">
              <a:solidFill>
                <a:srgbClr val="000000"/>
              </a:solidFill>
              <a:prstDash val="solid"/>
              <a:headEnd type="none" w="med" len="med"/>
              <a:tailEnd type="triangle" w="sm" len="sm"/>
            </a:ln>
          </p:spPr>
        </p:sp>
        <p:sp>
          <p:nvSpPr>
            <p:cNvPr id="51222" name="Rectangle 79"/>
            <p:cNvSpPr/>
            <p:nvPr/>
          </p:nvSpPr>
          <p:spPr>
            <a:xfrm>
              <a:off x="3667" y="1424"/>
              <a:ext cx="378" cy="170"/>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1223" name="Line 80"/>
            <p:cNvSpPr/>
            <p:nvPr/>
          </p:nvSpPr>
          <p:spPr>
            <a:xfrm>
              <a:off x="3888" y="1424"/>
              <a:ext cx="0" cy="170"/>
            </a:xfrm>
            <a:prstGeom prst="line">
              <a:avLst/>
            </a:prstGeom>
            <a:ln w="9525" cap="flat" cmpd="sng">
              <a:solidFill>
                <a:srgbClr val="000000"/>
              </a:solidFill>
              <a:prstDash val="solid"/>
              <a:headEnd type="none" w="med" len="med"/>
              <a:tailEnd type="none" w="med" len="med"/>
            </a:ln>
          </p:spPr>
        </p:sp>
        <p:sp>
          <p:nvSpPr>
            <p:cNvPr id="51224" name="Text Box 81"/>
            <p:cNvSpPr txBox="1"/>
            <p:nvPr/>
          </p:nvSpPr>
          <p:spPr>
            <a:xfrm>
              <a:off x="3658" y="1360"/>
              <a:ext cx="324" cy="322"/>
            </a:xfrm>
            <a:prstGeom prst="rect">
              <a:avLst/>
            </a:prstGeom>
            <a:noFill/>
            <a:ln w="9525">
              <a:noFill/>
            </a:ln>
          </p:spPr>
          <p:txBody>
            <a:bodyPr/>
            <a:lstStyle/>
            <a:p>
              <a:pPr algn="just" eaLnBrk="0" hangingPunct="0"/>
              <a:r>
                <a:rPr lang="en-US" altLang="zh-CN" b="0" dirty="0">
                  <a:latin typeface="Times New Roman" panose="02020603050405020304" pitchFamily="18" charset="0"/>
                </a:rPr>
                <a:t>0</a:t>
              </a:r>
            </a:p>
          </p:txBody>
        </p:sp>
        <p:sp>
          <p:nvSpPr>
            <p:cNvPr id="51225" name="Rectangle 83"/>
            <p:cNvSpPr/>
            <p:nvPr/>
          </p:nvSpPr>
          <p:spPr>
            <a:xfrm>
              <a:off x="3667" y="1639"/>
              <a:ext cx="378" cy="169"/>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1226" name="Line 84"/>
            <p:cNvSpPr/>
            <p:nvPr/>
          </p:nvSpPr>
          <p:spPr>
            <a:xfrm>
              <a:off x="3888" y="1639"/>
              <a:ext cx="0" cy="169"/>
            </a:xfrm>
            <a:prstGeom prst="line">
              <a:avLst/>
            </a:prstGeom>
            <a:ln w="9525" cap="flat" cmpd="sng">
              <a:solidFill>
                <a:srgbClr val="000000"/>
              </a:solidFill>
              <a:prstDash val="solid"/>
              <a:headEnd type="none" w="med" len="med"/>
              <a:tailEnd type="none" w="med" len="med"/>
            </a:ln>
          </p:spPr>
        </p:sp>
        <p:sp>
          <p:nvSpPr>
            <p:cNvPr id="51227" name="Text Box 85"/>
            <p:cNvSpPr txBox="1"/>
            <p:nvPr/>
          </p:nvSpPr>
          <p:spPr>
            <a:xfrm>
              <a:off x="3658" y="1575"/>
              <a:ext cx="324" cy="322"/>
            </a:xfrm>
            <a:prstGeom prst="rect">
              <a:avLst/>
            </a:prstGeom>
            <a:noFill/>
            <a:ln w="9525">
              <a:noFill/>
            </a:ln>
          </p:spPr>
          <p:txBody>
            <a:bodyPr/>
            <a:lstStyle/>
            <a:p>
              <a:pPr algn="just" eaLnBrk="0" hangingPunct="0"/>
              <a:r>
                <a:rPr lang="en-US" altLang="zh-CN" b="0" dirty="0">
                  <a:latin typeface="Times New Roman" panose="02020603050405020304" pitchFamily="18" charset="0"/>
                </a:rPr>
                <a:t>0</a:t>
              </a:r>
            </a:p>
          </p:txBody>
        </p:sp>
        <p:sp>
          <p:nvSpPr>
            <p:cNvPr id="51228" name="Rectangle 87"/>
            <p:cNvSpPr/>
            <p:nvPr/>
          </p:nvSpPr>
          <p:spPr>
            <a:xfrm>
              <a:off x="3667" y="1854"/>
              <a:ext cx="378" cy="169"/>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1229" name="Line 88"/>
            <p:cNvSpPr/>
            <p:nvPr/>
          </p:nvSpPr>
          <p:spPr>
            <a:xfrm>
              <a:off x="3888" y="1854"/>
              <a:ext cx="0" cy="169"/>
            </a:xfrm>
            <a:prstGeom prst="line">
              <a:avLst/>
            </a:prstGeom>
            <a:ln w="9525" cap="flat" cmpd="sng">
              <a:solidFill>
                <a:srgbClr val="000000"/>
              </a:solidFill>
              <a:prstDash val="solid"/>
              <a:headEnd type="none" w="med" len="med"/>
              <a:tailEnd type="none" w="med" len="med"/>
            </a:ln>
          </p:spPr>
        </p:sp>
        <p:sp>
          <p:nvSpPr>
            <p:cNvPr id="51230" name="Text Box 89"/>
            <p:cNvSpPr txBox="1"/>
            <p:nvPr/>
          </p:nvSpPr>
          <p:spPr>
            <a:xfrm>
              <a:off x="3658" y="1790"/>
              <a:ext cx="324" cy="322"/>
            </a:xfrm>
            <a:prstGeom prst="rect">
              <a:avLst/>
            </a:prstGeom>
            <a:noFill/>
            <a:ln w="9525">
              <a:noFill/>
            </a:ln>
          </p:spPr>
          <p:txBody>
            <a:bodyPr/>
            <a:lstStyle/>
            <a:p>
              <a:pPr algn="just" eaLnBrk="0" hangingPunct="0"/>
              <a:r>
                <a:rPr lang="en-US" altLang="zh-CN" b="0" dirty="0">
                  <a:latin typeface="Times New Roman" panose="02020603050405020304" pitchFamily="18" charset="0"/>
                </a:rPr>
                <a:t>0</a:t>
              </a:r>
            </a:p>
          </p:txBody>
        </p:sp>
        <p:sp>
          <p:nvSpPr>
            <p:cNvPr id="51231" name="Line 91"/>
            <p:cNvSpPr/>
            <p:nvPr/>
          </p:nvSpPr>
          <p:spPr>
            <a:xfrm>
              <a:off x="3982" y="1298"/>
              <a:ext cx="306" cy="0"/>
            </a:xfrm>
            <a:prstGeom prst="line">
              <a:avLst/>
            </a:prstGeom>
            <a:ln w="9525" cap="flat" cmpd="sng">
              <a:solidFill>
                <a:srgbClr val="000000"/>
              </a:solidFill>
              <a:prstDash val="solid"/>
              <a:headEnd type="none" w="med" len="med"/>
              <a:tailEnd type="triangle" w="sm" len="sm"/>
            </a:ln>
          </p:spPr>
        </p:sp>
        <p:sp>
          <p:nvSpPr>
            <p:cNvPr id="51232" name="Line 92"/>
            <p:cNvSpPr/>
            <p:nvPr/>
          </p:nvSpPr>
          <p:spPr>
            <a:xfrm>
              <a:off x="3982" y="1513"/>
              <a:ext cx="306" cy="0"/>
            </a:xfrm>
            <a:prstGeom prst="line">
              <a:avLst/>
            </a:prstGeom>
            <a:ln w="9525" cap="flat" cmpd="sng">
              <a:solidFill>
                <a:srgbClr val="000000"/>
              </a:solidFill>
              <a:prstDash val="solid"/>
              <a:headEnd type="none" w="med" len="med"/>
              <a:tailEnd type="triangle" w="sm" len="sm"/>
            </a:ln>
          </p:spPr>
        </p:sp>
        <p:sp>
          <p:nvSpPr>
            <p:cNvPr id="51233" name="Line 93"/>
            <p:cNvSpPr/>
            <p:nvPr/>
          </p:nvSpPr>
          <p:spPr>
            <a:xfrm>
              <a:off x="3982" y="1728"/>
              <a:ext cx="306" cy="0"/>
            </a:xfrm>
            <a:prstGeom prst="line">
              <a:avLst/>
            </a:prstGeom>
            <a:ln w="9525" cap="flat" cmpd="sng">
              <a:solidFill>
                <a:srgbClr val="000000"/>
              </a:solidFill>
              <a:prstDash val="solid"/>
              <a:headEnd type="none" w="med" len="med"/>
              <a:tailEnd type="triangle" w="sm" len="sm"/>
            </a:ln>
          </p:spPr>
        </p:sp>
        <p:sp>
          <p:nvSpPr>
            <p:cNvPr id="51234" name="Line 94"/>
            <p:cNvSpPr/>
            <p:nvPr/>
          </p:nvSpPr>
          <p:spPr>
            <a:xfrm>
              <a:off x="3982" y="1943"/>
              <a:ext cx="306" cy="0"/>
            </a:xfrm>
            <a:prstGeom prst="line">
              <a:avLst/>
            </a:prstGeom>
            <a:ln w="9525" cap="flat" cmpd="sng">
              <a:solidFill>
                <a:srgbClr val="000000"/>
              </a:solidFill>
              <a:prstDash val="solid"/>
              <a:headEnd type="none" w="med" len="med"/>
              <a:tailEnd type="triangle" w="sm" len="sm"/>
            </a:ln>
          </p:spPr>
        </p:sp>
        <p:grpSp>
          <p:nvGrpSpPr>
            <p:cNvPr id="51235" name="Group 96"/>
            <p:cNvGrpSpPr/>
            <p:nvPr/>
          </p:nvGrpSpPr>
          <p:grpSpPr>
            <a:xfrm>
              <a:off x="4297" y="1209"/>
              <a:ext cx="379" cy="169"/>
              <a:chOff x="4500" y="5184"/>
              <a:chExt cx="720" cy="312"/>
            </a:xfrm>
          </p:grpSpPr>
          <p:sp>
            <p:nvSpPr>
              <p:cNvPr id="51270" name="Rectangle 97"/>
              <p:cNvSpPr/>
              <p:nvPr/>
            </p:nvSpPr>
            <p:spPr>
              <a:xfrm>
                <a:off x="4500" y="5184"/>
                <a:ext cx="720" cy="312"/>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1271" name="Line 98"/>
              <p:cNvSpPr/>
              <p:nvPr/>
            </p:nvSpPr>
            <p:spPr>
              <a:xfrm>
                <a:off x="4920" y="5184"/>
                <a:ext cx="0" cy="312"/>
              </a:xfrm>
              <a:prstGeom prst="line">
                <a:avLst/>
              </a:prstGeom>
              <a:ln w="9525" cap="flat" cmpd="sng">
                <a:solidFill>
                  <a:srgbClr val="000000"/>
                </a:solidFill>
                <a:prstDash val="solid"/>
                <a:headEnd type="none" w="med" len="med"/>
                <a:tailEnd type="none" w="med" len="med"/>
              </a:ln>
            </p:spPr>
          </p:sp>
        </p:grpSp>
        <p:sp>
          <p:nvSpPr>
            <p:cNvPr id="51236" name="Text Box 99"/>
            <p:cNvSpPr txBox="1"/>
            <p:nvPr/>
          </p:nvSpPr>
          <p:spPr>
            <a:xfrm>
              <a:off x="4288" y="1145"/>
              <a:ext cx="325" cy="322"/>
            </a:xfrm>
            <a:prstGeom prst="rect">
              <a:avLst/>
            </a:prstGeom>
            <a:noFill/>
            <a:ln w="9525">
              <a:noFill/>
            </a:ln>
          </p:spPr>
          <p:txBody>
            <a:bodyPr/>
            <a:lstStyle/>
            <a:p>
              <a:pPr algn="just" eaLnBrk="0" hangingPunct="0"/>
              <a:r>
                <a:rPr lang="en-US" altLang="zh-CN" b="0" dirty="0">
                  <a:latin typeface="Times New Roman" panose="02020603050405020304" pitchFamily="18" charset="0"/>
                </a:rPr>
                <a:t>2</a:t>
              </a:r>
            </a:p>
          </p:txBody>
        </p:sp>
        <p:grpSp>
          <p:nvGrpSpPr>
            <p:cNvPr id="51237" name="Group 100"/>
            <p:cNvGrpSpPr/>
            <p:nvPr/>
          </p:nvGrpSpPr>
          <p:grpSpPr>
            <a:xfrm>
              <a:off x="4297" y="1424"/>
              <a:ext cx="379" cy="169"/>
              <a:chOff x="4500" y="5184"/>
              <a:chExt cx="720" cy="312"/>
            </a:xfrm>
          </p:grpSpPr>
          <p:sp>
            <p:nvSpPr>
              <p:cNvPr id="51268" name="Rectangle 101"/>
              <p:cNvSpPr/>
              <p:nvPr/>
            </p:nvSpPr>
            <p:spPr>
              <a:xfrm>
                <a:off x="4500" y="5184"/>
                <a:ext cx="720" cy="312"/>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1269" name="Line 102"/>
              <p:cNvSpPr/>
              <p:nvPr/>
            </p:nvSpPr>
            <p:spPr>
              <a:xfrm>
                <a:off x="4920" y="5184"/>
                <a:ext cx="0" cy="312"/>
              </a:xfrm>
              <a:prstGeom prst="line">
                <a:avLst/>
              </a:prstGeom>
              <a:ln w="9525" cap="flat" cmpd="sng">
                <a:solidFill>
                  <a:srgbClr val="000000"/>
                </a:solidFill>
                <a:prstDash val="solid"/>
                <a:headEnd type="none" w="med" len="med"/>
                <a:tailEnd type="none" w="med" len="med"/>
              </a:ln>
            </p:spPr>
          </p:sp>
        </p:grpSp>
        <p:sp>
          <p:nvSpPr>
            <p:cNvPr id="51238" name="Text Box 103"/>
            <p:cNvSpPr txBox="1"/>
            <p:nvPr/>
          </p:nvSpPr>
          <p:spPr>
            <a:xfrm>
              <a:off x="4288" y="1360"/>
              <a:ext cx="325" cy="322"/>
            </a:xfrm>
            <a:prstGeom prst="rect">
              <a:avLst/>
            </a:prstGeom>
            <a:noFill/>
            <a:ln w="9525">
              <a:noFill/>
            </a:ln>
          </p:spPr>
          <p:txBody>
            <a:bodyPr/>
            <a:lstStyle/>
            <a:p>
              <a:pPr algn="just" eaLnBrk="0" hangingPunct="0"/>
              <a:r>
                <a:rPr lang="en-US" altLang="zh-CN" b="0" dirty="0">
                  <a:latin typeface="Times New Roman" panose="02020603050405020304" pitchFamily="18" charset="0"/>
                </a:rPr>
                <a:t>2</a:t>
              </a:r>
            </a:p>
          </p:txBody>
        </p:sp>
        <p:grpSp>
          <p:nvGrpSpPr>
            <p:cNvPr id="51239" name="Group 104"/>
            <p:cNvGrpSpPr/>
            <p:nvPr/>
          </p:nvGrpSpPr>
          <p:grpSpPr>
            <a:xfrm>
              <a:off x="4297" y="1639"/>
              <a:ext cx="379" cy="169"/>
              <a:chOff x="4500" y="5184"/>
              <a:chExt cx="720" cy="312"/>
            </a:xfrm>
          </p:grpSpPr>
          <p:sp>
            <p:nvSpPr>
              <p:cNvPr id="51266" name="Rectangle 105"/>
              <p:cNvSpPr/>
              <p:nvPr/>
            </p:nvSpPr>
            <p:spPr>
              <a:xfrm>
                <a:off x="4500" y="5184"/>
                <a:ext cx="720" cy="312"/>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1267" name="Line 106"/>
              <p:cNvSpPr/>
              <p:nvPr/>
            </p:nvSpPr>
            <p:spPr>
              <a:xfrm>
                <a:off x="4920" y="5184"/>
                <a:ext cx="0" cy="312"/>
              </a:xfrm>
              <a:prstGeom prst="line">
                <a:avLst/>
              </a:prstGeom>
              <a:ln w="9525" cap="flat" cmpd="sng">
                <a:solidFill>
                  <a:srgbClr val="000000"/>
                </a:solidFill>
                <a:prstDash val="solid"/>
                <a:headEnd type="none" w="med" len="med"/>
                <a:tailEnd type="none" w="med" len="med"/>
              </a:ln>
            </p:spPr>
          </p:sp>
        </p:grpSp>
        <p:sp>
          <p:nvSpPr>
            <p:cNvPr id="51240" name="Text Box 107"/>
            <p:cNvSpPr txBox="1"/>
            <p:nvPr/>
          </p:nvSpPr>
          <p:spPr>
            <a:xfrm>
              <a:off x="4288" y="1575"/>
              <a:ext cx="325" cy="322"/>
            </a:xfrm>
            <a:prstGeom prst="rect">
              <a:avLst/>
            </a:prstGeom>
            <a:noFill/>
            <a:ln w="9525">
              <a:noFill/>
            </a:ln>
          </p:spPr>
          <p:txBody>
            <a:bodyPr/>
            <a:lstStyle/>
            <a:p>
              <a:pPr algn="just" eaLnBrk="0" hangingPunct="0"/>
              <a:r>
                <a:rPr lang="en-US" altLang="zh-CN" b="0" dirty="0">
                  <a:latin typeface="Times New Roman" panose="02020603050405020304" pitchFamily="18" charset="0"/>
                </a:rPr>
                <a:t>1</a:t>
              </a:r>
            </a:p>
          </p:txBody>
        </p:sp>
        <p:grpSp>
          <p:nvGrpSpPr>
            <p:cNvPr id="51241" name="Group 108"/>
            <p:cNvGrpSpPr/>
            <p:nvPr/>
          </p:nvGrpSpPr>
          <p:grpSpPr>
            <a:xfrm>
              <a:off x="4297" y="1854"/>
              <a:ext cx="379" cy="169"/>
              <a:chOff x="4500" y="5184"/>
              <a:chExt cx="720" cy="312"/>
            </a:xfrm>
          </p:grpSpPr>
          <p:sp>
            <p:nvSpPr>
              <p:cNvPr id="51264" name="Rectangle 109"/>
              <p:cNvSpPr/>
              <p:nvPr/>
            </p:nvSpPr>
            <p:spPr>
              <a:xfrm>
                <a:off x="4500" y="5184"/>
                <a:ext cx="720" cy="312"/>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1265" name="Line 110"/>
              <p:cNvSpPr/>
              <p:nvPr/>
            </p:nvSpPr>
            <p:spPr>
              <a:xfrm>
                <a:off x="4920" y="5184"/>
                <a:ext cx="0" cy="312"/>
              </a:xfrm>
              <a:prstGeom prst="line">
                <a:avLst/>
              </a:prstGeom>
              <a:ln w="9525" cap="flat" cmpd="sng">
                <a:solidFill>
                  <a:srgbClr val="000000"/>
                </a:solidFill>
                <a:prstDash val="solid"/>
                <a:headEnd type="none" w="med" len="med"/>
                <a:tailEnd type="none" w="med" len="med"/>
              </a:ln>
            </p:spPr>
          </p:sp>
        </p:grpSp>
        <p:sp>
          <p:nvSpPr>
            <p:cNvPr id="51242" name="Text Box 111"/>
            <p:cNvSpPr txBox="1"/>
            <p:nvPr/>
          </p:nvSpPr>
          <p:spPr>
            <a:xfrm>
              <a:off x="4288" y="1790"/>
              <a:ext cx="325" cy="322"/>
            </a:xfrm>
            <a:prstGeom prst="rect">
              <a:avLst/>
            </a:prstGeom>
            <a:noFill/>
            <a:ln w="9525">
              <a:noFill/>
            </a:ln>
          </p:spPr>
          <p:txBody>
            <a:bodyPr/>
            <a:lstStyle/>
            <a:p>
              <a:pPr algn="just" eaLnBrk="0" hangingPunct="0"/>
              <a:r>
                <a:rPr lang="en-US" altLang="zh-CN" b="0" dirty="0">
                  <a:latin typeface="Times New Roman" panose="02020603050405020304" pitchFamily="18" charset="0"/>
                </a:rPr>
                <a:t>1</a:t>
              </a:r>
            </a:p>
          </p:txBody>
        </p:sp>
        <p:sp>
          <p:nvSpPr>
            <p:cNvPr id="51243" name="Line 112"/>
            <p:cNvSpPr/>
            <p:nvPr/>
          </p:nvSpPr>
          <p:spPr>
            <a:xfrm>
              <a:off x="4613" y="1509"/>
              <a:ext cx="306" cy="0"/>
            </a:xfrm>
            <a:prstGeom prst="line">
              <a:avLst/>
            </a:prstGeom>
            <a:ln w="9525" cap="flat" cmpd="sng">
              <a:solidFill>
                <a:srgbClr val="000000"/>
              </a:solidFill>
              <a:prstDash val="solid"/>
              <a:headEnd type="none" w="med" len="med"/>
              <a:tailEnd type="triangle" w="sm" len="sm"/>
            </a:ln>
          </p:spPr>
        </p:sp>
        <p:sp>
          <p:nvSpPr>
            <p:cNvPr id="51244" name="Text Box 116"/>
            <p:cNvSpPr txBox="1"/>
            <p:nvPr/>
          </p:nvSpPr>
          <p:spPr>
            <a:xfrm>
              <a:off x="4919" y="1360"/>
              <a:ext cx="325" cy="322"/>
            </a:xfrm>
            <a:prstGeom prst="rect">
              <a:avLst/>
            </a:prstGeom>
            <a:noFill/>
            <a:ln w="9525">
              <a:noFill/>
            </a:ln>
          </p:spPr>
          <p:txBody>
            <a:bodyPr/>
            <a:lstStyle/>
            <a:p>
              <a:pPr algn="just" eaLnBrk="0" hangingPunct="0"/>
              <a:r>
                <a:rPr lang="en-US" altLang="zh-CN" b="0" dirty="0">
                  <a:latin typeface="Times New Roman" panose="02020603050405020304" pitchFamily="18" charset="0"/>
                </a:rPr>
                <a:t>3</a:t>
              </a:r>
            </a:p>
          </p:txBody>
        </p:sp>
        <p:grpSp>
          <p:nvGrpSpPr>
            <p:cNvPr id="51245" name="Group 117"/>
            <p:cNvGrpSpPr/>
            <p:nvPr/>
          </p:nvGrpSpPr>
          <p:grpSpPr>
            <a:xfrm>
              <a:off x="4928" y="1639"/>
              <a:ext cx="379" cy="169"/>
              <a:chOff x="4500" y="5184"/>
              <a:chExt cx="720" cy="312"/>
            </a:xfrm>
          </p:grpSpPr>
          <p:sp>
            <p:nvSpPr>
              <p:cNvPr id="51262" name="Rectangle 118"/>
              <p:cNvSpPr/>
              <p:nvPr/>
            </p:nvSpPr>
            <p:spPr>
              <a:xfrm>
                <a:off x="4500" y="5184"/>
                <a:ext cx="720" cy="312"/>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1263" name="Line 119"/>
              <p:cNvSpPr/>
              <p:nvPr/>
            </p:nvSpPr>
            <p:spPr>
              <a:xfrm>
                <a:off x="4920" y="5184"/>
                <a:ext cx="0" cy="312"/>
              </a:xfrm>
              <a:prstGeom prst="line">
                <a:avLst/>
              </a:prstGeom>
              <a:ln w="9525" cap="flat" cmpd="sng">
                <a:solidFill>
                  <a:srgbClr val="000000"/>
                </a:solidFill>
                <a:prstDash val="solid"/>
                <a:headEnd type="none" w="med" len="med"/>
                <a:tailEnd type="none" w="med" len="med"/>
              </a:ln>
            </p:spPr>
          </p:sp>
        </p:grpSp>
        <p:sp>
          <p:nvSpPr>
            <p:cNvPr id="51246" name="Text Box 120"/>
            <p:cNvSpPr txBox="1"/>
            <p:nvPr/>
          </p:nvSpPr>
          <p:spPr>
            <a:xfrm>
              <a:off x="4919" y="1575"/>
              <a:ext cx="325" cy="322"/>
            </a:xfrm>
            <a:prstGeom prst="rect">
              <a:avLst/>
            </a:prstGeom>
            <a:noFill/>
            <a:ln w="9525">
              <a:noFill/>
            </a:ln>
          </p:spPr>
          <p:txBody>
            <a:bodyPr/>
            <a:lstStyle/>
            <a:p>
              <a:pPr algn="just" eaLnBrk="0" hangingPunct="0"/>
              <a:r>
                <a:rPr lang="en-US" altLang="zh-CN" b="0" dirty="0">
                  <a:latin typeface="Times New Roman" panose="02020603050405020304" pitchFamily="18" charset="0"/>
                </a:rPr>
                <a:t>3</a:t>
              </a:r>
            </a:p>
          </p:txBody>
        </p:sp>
        <p:sp>
          <p:nvSpPr>
            <p:cNvPr id="51247" name="Line 121"/>
            <p:cNvSpPr/>
            <p:nvPr/>
          </p:nvSpPr>
          <p:spPr>
            <a:xfrm>
              <a:off x="4613" y="1724"/>
              <a:ext cx="306" cy="0"/>
            </a:xfrm>
            <a:prstGeom prst="line">
              <a:avLst/>
            </a:prstGeom>
            <a:ln w="9525" cap="flat" cmpd="sng">
              <a:solidFill>
                <a:srgbClr val="000000"/>
              </a:solidFill>
              <a:prstDash val="solid"/>
              <a:headEnd type="none" w="med" len="med"/>
              <a:tailEnd type="triangle" w="sm" len="sm"/>
            </a:ln>
          </p:spPr>
        </p:sp>
        <p:sp>
          <p:nvSpPr>
            <p:cNvPr id="51248" name="Line 123"/>
            <p:cNvSpPr/>
            <p:nvPr/>
          </p:nvSpPr>
          <p:spPr>
            <a:xfrm>
              <a:off x="4613" y="1308"/>
              <a:ext cx="306" cy="0"/>
            </a:xfrm>
            <a:prstGeom prst="line">
              <a:avLst/>
            </a:prstGeom>
            <a:ln w="9525" cap="flat" cmpd="sng">
              <a:solidFill>
                <a:srgbClr val="000000"/>
              </a:solidFill>
              <a:prstDash val="solid"/>
              <a:headEnd type="none" w="med" len="med"/>
              <a:tailEnd type="triangle" w="sm" len="sm"/>
            </a:ln>
          </p:spPr>
        </p:sp>
        <p:grpSp>
          <p:nvGrpSpPr>
            <p:cNvPr id="51249" name="Group 124"/>
            <p:cNvGrpSpPr/>
            <p:nvPr/>
          </p:nvGrpSpPr>
          <p:grpSpPr>
            <a:xfrm>
              <a:off x="4928" y="1219"/>
              <a:ext cx="379" cy="170"/>
              <a:chOff x="4500" y="5184"/>
              <a:chExt cx="720" cy="312"/>
            </a:xfrm>
          </p:grpSpPr>
          <p:sp>
            <p:nvSpPr>
              <p:cNvPr id="51260" name="Rectangle 125"/>
              <p:cNvSpPr/>
              <p:nvPr/>
            </p:nvSpPr>
            <p:spPr>
              <a:xfrm>
                <a:off x="4500" y="5184"/>
                <a:ext cx="720" cy="312"/>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1261" name="Line 126"/>
              <p:cNvSpPr/>
              <p:nvPr/>
            </p:nvSpPr>
            <p:spPr>
              <a:xfrm>
                <a:off x="4920" y="5184"/>
                <a:ext cx="0" cy="312"/>
              </a:xfrm>
              <a:prstGeom prst="line">
                <a:avLst/>
              </a:prstGeom>
              <a:ln w="9525" cap="flat" cmpd="sng">
                <a:solidFill>
                  <a:srgbClr val="000000"/>
                </a:solidFill>
                <a:prstDash val="solid"/>
                <a:headEnd type="none" w="med" len="med"/>
                <a:tailEnd type="none" w="med" len="med"/>
              </a:ln>
            </p:spPr>
          </p:sp>
        </p:grpSp>
        <p:sp>
          <p:nvSpPr>
            <p:cNvPr id="51250" name="Text Box 127"/>
            <p:cNvSpPr txBox="1"/>
            <p:nvPr/>
          </p:nvSpPr>
          <p:spPr>
            <a:xfrm>
              <a:off x="4919" y="1155"/>
              <a:ext cx="325" cy="323"/>
            </a:xfrm>
            <a:prstGeom prst="rect">
              <a:avLst/>
            </a:prstGeom>
            <a:noFill/>
            <a:ln w="9525">
              <a:noFill/>
            </a:ln>
          </p:spPr>
          <p:txBody>
            <a:bodyPr/>
            <a:lstStyle/>
            <a:p>
              <a:pPr algn="just" eaLnBrk="0" hangingPunct="0"/>
              <a:r>
                <a:rPr lang="en-US" altLang="zh-CN" b="0" dirty="0">
                  <a:latin typeface="Times New Roman" panose="02020603050405020304" pitchFamily="18" charset="0"/>
                </a:rPr>
                <a:t>3</a:t>
              </a:r>
            </a:p>
          </p:txBody>
        </p:sp>
        <p:sp>
          <p:nvSpPr>
            <p:cNvPr id="51251" name="Text Box 128"/>
            <p:cNvSpPr txBox="1"/>
            <p:nvPr/>
          </p:nvSpPr>
          <p:spPr>
            <a:xfrm>
              <a:off x="5100" y="1195"/>
              <a:ext cx="324" cy="323"/>
            </a:xfrm>
            <a:prstGeom prst="rect">
              <a:avLst/>
            </a:prstGeom>
            <a:noFill/>
            <a:ln w="9525">
              <a:noFill/>
            </a:ln>
          </p:spPr>
          <p:txBody>
            <a:bodyPr/>
            <a:lstStyle/>
            <a:p>
              <a:pPr algn="just" eaLnBrk="0" hangingPunct="0"/>
              <a:r>
                <a:rPr lang="en-US" altLang="zh-CN" sz="1600" b="0" dirty="0">
                  <a:latin typeface="宋体" panose="02010600030101010101" pitchFamily="2" charset="-122"/>
                </a:rPr>
                <a:t>∧</a:t>
              </a:r>
            </a:p>
          </p:txBody>
        </p:sp>
        <p:sp>
          <p:nvSpPr>
            <p:cNvPr id="51252" name="Line 130"/>
            <p:cNvSpPr/>
            <p:nvPr/>
          </p:nvSpPr>
          <p:spPr>
            <a:xfrm>
              <a:off x="4613" y="1943"/>
              <a:ext cx="306" cy="0"/>
            </a:xfrm>
            <a:prstGeom prst="line">
              <a:avLst/>
            </a:prstGeom>
            <a:ln w="9525" cap="flat" cmpd="sng">
              <a:solidFill>
                <a:srgbClr val="000000"/>
              </a:solidFill>
              <a:prstDash val="solid"/>
              <a:headEnd type="none" w="med" len="med"/>
              <a:tailEnd type="triangle" w="sm" len="sm"/>
            </a:ln>
          </p:spPr>
        </p:sp>
        <p:grpSp>
          <p:nvGrpSpPr>
            <p:cNvPr id="51253" name="Group 131"/>
            <p:cNvGrpSpPr/>
            <p:nvPr/>
          </p:nvGrpSpPr>
          <p:grpSpPr>
            <a:xfrm>
              <a:off x="4928" y="1854"/>
              <a:ext cx="379" cy="169"/>
              <a:chOff x="4500" y="5184"/>
              <a:chExt cx="720" cy="312"/>
            </a:xfrm>
          </p:grpSpPr>
          <p:sp>
            <p:nvSpPr>
              <p:cNvPr id="51258" name="Rectangle 132"/>
              <p:cNvSpPr/>
              <p:nvPr/>
            </p:nvSpPr>
            <p:spPr>
              <a:xfrm>
                <a:off x="4500" y="5184"/>
                <a:ext cx="720" cy="312"/>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1259" name="Line 133"/>
              <p:cNvSpPr/>
              <p:nvPr/>
            </p:nvSpPr>
            <p:spPr>
              <a:xfrm>
                <a:off x="4920" y="5184"/>
                <a:ext cx="0" cy="312"/>
              </a:xfrm>
              <a:prstGeom prst="line">
                <a:avLst/>
              </a:prstGeom>
              <a:ln w="9525" cap="flat" cmpd="sng">
                <a:solidFill>
                  <a:srgbClr val="000000"/>
                </a:solidFill>
                <a:prstDash val="solid"/>
                <a:headEnd type="none" w="med" len="med"/>
                <a:tailEnd type="none" w="med" len="med"/>
              </a:ln>
            </p:spPr>
          </p:sp>
        </p:grpSp>
        <p:sp>
          <p:nvSpPr>
            <p:cNvPr id="51254" name="Text Box 134"/>
            <p:cNvSpPr txBox="1"/>
            <p:nvPr/>
          </p:nvSpPr>
          <p:spPr>
            <a:xfrm>
              <a:off x="4919" y="1790"/>
              <a:ext cx="325" cy="322"/>
            </a:xfrm>
            <a:prstGeom prst="rect">
              <a:avLst/>
            </a:prstGeom>
            <a:noFill/>
            <a:ln w="9525">
              <a:noFill/>
            </a:ln>
          </p:spPr>
          <p:txBody>
            <a:bodyPr/>
            <a:lstStyle/>
            <a:p>
              <a:pPr algn="just" eaLnBrk="0" hangingPunct="0"/>
              <a:r>
                <a:rPr lang="en-US" altLang="zh-CN" b="0" dirty="0">
                  <a:latin typeface="Times New Roman" panose="02020603050405020304" pitchFamily="18" charset="0"/>
                </a:rPr>
                <a:t>2</a:t>
              </a:r>
            </a:p>
          </p:txBody>
        </p:sp>
        <p:sp>
          <p:nvSpPr>
            <p:cNvPr id="51255" name="Text Box 135"/>
            <p:cNvSpPr txBox="1"/>
            <p:nvPr/>
          </p:nvSpPr>
          <p:spPr>
            <a:xfrm>
              <a:off x="5108" y="1830"/>
              <a:ext cx="324" cy="322"/>
            </a:xfrm>
            <a:prstGeom prst="rect">
              <a:avLst/>
            </a:prstGeom>
            <a:noFill/>
            <a:ln w="9525">
              <a:noFill/>
            </a:ln>
          </p:spPr>
          <p:txBody>
            <a:bodyPr/>
            <a:lstStyle/>
            <a:p>
              <a:pPr algn="just" eaLnBrk="0" hangingPunct="0"/>
              <a:r>
                <a:rPr lang="en-US" altLang="zh-CN" sz="1600" b="0" dirty="0">
                  <a:latin typeface="宋体" panose="02010600030101010101" pitchFamily="2" charset="-122"/>
                </a:rPr>
                <a:t>∧</a:t>
              </a:r>
            </a:p>
          </p:txBody>
        </p:sp>
        <p:sp>
          <p:nvSpPr>
            <p:cNvPr id="51256" name="Text Box 95"/>
            <p:cNvSpPr txBox="1"/>
            <p:nvPr/>
          </p:nvSpPr>
          <p:spPr>
            <a:xfrm>
              <a:off x="5108" y="1403"/>
              <a:ext cx="324" cy="213"/>
            </a:xfrm>
            <a:prstGeom prst="rect">
              <a:avLst/>
            </a:prstGeom>
            <a:noFill/>
            <a:ln w="9525">
              <a:noFill/>
            </a:ln>
          </p:spPr>
          <p:txBody>
            <a:bodyPr/>
            <a:lstStyle/>
            <a:p>
              <a:pPr algn="just" eaLnBrk="0" hangingPunct="0"/>
              <a:r>
                <a:rPr lang="en-US" altLang="zh-CN" sz="1600" b="0" dirty="0">
                  <a:latin typeface="宋体" panose="02010600030101010101" pitchFamily="2" charset="-122"/>
                </a:rPr>
                <a:t>∧</a:t>
              </a:r>
              <a:endParaRPr lang="en-US" altLang="zh-CN" b="0" dirty="0">
                <a:latin typeface="Arial" panose="020B0604020202020204" pitchFamily="34" charset="0"/>
              </a:endParaRPr>
            </a:p>
          </p:txBody>
        </p:sp>
        <p:sp>
          <p:nvSpPr>
            <p:cNvPr id="51257" name="Text Box 187"/>
            <p:cNvSpPr txBox="1"/>
            <p:nvPr/>
          </p:nvSpPr>
          <p:spPr>
            <a:xfrm>
              <a:off x="5112" y="1624"/>
              <a:ext cx="336" cy="212"/>
            </a:xfrm>
            <a:prstGeom prst="rect">
              <a:avLst/>
            </a:prstGeom>
            <a:noFill/>
            <a:ln w="9525">
              <a:noFill/>
            </a:ln>
          </p:spPr>
          <p:txBody>
            <a:bodyPr>
              <a:spAutoFit/>
            </a:bodyPr>
            <a:lstStyle/>
            <a:p>
              <a:pPr>
                <a:spcBef>
                  <a:spcPct val="50000"/>
                </a:spcBef>
              </a:pPr>
              <a:r>
                <a:rPr lang="en-US" altLang="zh-CN" sz="1600" b="0" dirty="0">
                  <a:latin typeface="宋体" panose="02010600030101010101" pitchFamily="2" charset="-122"/>
                </a:rPr>
                <a:t>∧</a:t>
              </a:r>
            </a:p>
          </p:txBody>
        </p:sp>
      </p:grpSp>
      <p:sp>
        <p:nvSpPr>
          <p:cNvPr id="3" name="文本框 2"/>
          <p:cNvSpPr txBox="1"/>
          <p:nvPr/>
        </p:nvSpPr>
        <p:spPr>
          <a:xfrm>
            <a:off x="269875" y="1231900"/>
            <a:ext cx="8718550" cy="1382713"/>
          </a:xfrm>
          <a:prstGeom prst="rect">
            <a:avLst/>
          </a:prstGeom>
          <a:noFill/>
          <a:ln w="9525">
            <a:noFill/>
          </a:ln>
        </p:spPr>
        <p:txBody>
          <a:bodyPr>
            <a:spAutoFit/>
          </a:bodyPr>
          <a:lstStyle/>
          <a:p>
            <a:pPr>
              <a:spcBef>
                <a:spcPct val="20000"/>
              </a:spcBef>
            </a:pPr>
            <a:r>
              <a:rPr lang="zh-CN" altLang="en-US" sz="2800" dirty="0">
                <a:solidFill>
                  <a:schemeClr val="bg1"/>
                </a:solidFill>
                <a:latin typeface="宋体" panose="02010600030101010101" pitchFamily="2" charset="-122"/>
              </a:rPr>
              <a:t>无向图的</a:t>
            </a:r>
            <a:r>
              <a:rPr lang="zh-CN" altLang="en-US" sz="2800" dirty="0">
                <a:solidFill>
                  <a:schemeClr val="bg1"/>
                </a:solidFill>
                <a:latin typeface="幼圆" panose="02010509060101010101" pitchFamily="49" charset="-122"/>
                <a:ea typeface="幼圆" panose="02010509060101010101" pitchFamily="49" charset="-122"/>
              </a:rPr>
              <a:t>第</a:t>
            </a:r>
            <a:r>
              <a:rPr lang="en-US" altLang="zh-CN" sz="2800" dirty="0">
                <a:solidFill>
                  <a:schemeClr val="bg1"/>
                </a:solidFill>
                <a:latin typeface="幼圆" panose="02010509060101010101" pitchFamily="49" charset="-122"/>
                <a:ea typeface="幼圆" panose="02010509060101010101" pitchFamily="49" charset="-122"/>
              </a:rPr>
              <a:t>i</a:t>
            </a:r>
            <a:r>
              <a:rPr lang="zh-CN" altLang="en-US" sz="2800" dirty="0">
                <a:solidFill>
                  <a:schemeClr val="bg1"/>
                </a:solidFill>
                <a:latin typeface="幼圆" panose="02010509060101010101" pitchFamily="49" charset="-122"/>
                <a:ea typeface="幼圆" panose="02010509060101010101" pitchFamily="49" charset="-122"/>
              </a:rPr>
              <a:t>个链表</a:t>
            </a:r>
            <a:r>
              <a:rPr lang="zh-CN" altLang="en-US" sz="2800" dirty="0">
                <a:solidFill>
                  <a:schemeClr val="bg1"/>
                </a:solidFill>
                <a:latin typeface="宋体" panose="02010600030101010101" pitchFamily="2" charset="-122"/>
              </a:rPr>
              <a:t>将图中</a:t>
            </a:r>
            <a:r>
              <a:rPr lang="zh-CN" altLang="en-US" sz="2800" dirty="0">
                <a:solidFill>
                  <a:schemeClr val="bg1"/>
                </a:solidFill>
                <a:latin typeface="幼圆" panose="02010509060101010101" pitchFamily="49" charset="-122"/>
                <a:ea typeface="幼圆" panose="02010509060101010101" pitchFamily="49" charset="-122"/>
              </a:rPr>
              <a:t>与顶点</a:t>
            </a:r>
            <a:r>
              <a:rPr lang="en-US" altLang="zh-CN" sz="2800" dirty="0">
                <a:solidFill>
                  <a:schemeClr val="bg1"/>
                </a:solidFill>
                <a:latin typeface="幼圆" panose="02010509060101010101" pitchFamily="49" charset="-122"/>
                <a:ea typeface="幼圆" panose="02010509060101010101" pitchFamily="49" charset="-122"/>
              </a:rPr>
              <a:t>v</a:t>
            </a:r>
            <a:r>
              <a:rPr lang="en-US" altLang="zh-CN" sz="2800" baseline="-25000" dirty="0">
                <a:solidFill>
                  <a:schemeClr val="bg1"/>
                </a:solidFill>
                <a:latin typeface="幼圆" panose="02010509060101010101" pitchFamily="49" charset="-122"/>
                <a:ea typeface="幼圆" panose="02010509060101010101" pitchFamily="49" charset="-122"/>
              </a:rPr>
              <a:t>i</a:t>
            </a:r>
            <a:r>
              <a:rPr lang="zh-CN" altLang="en-US" sz="2800" dirty="0">
                <a:solidFill>
                  <a:schemeClr val="bg1"/>
                </a:solidFill>
                <a:latin typeface="幼圆" panose="02010509060101010101" pitchFamily="49" charset="-122"/>
                <a:ea typeface="幼圆" panose="02010509060101010101" pitchFamily="49" charset="-122"/>
              </a:rPr>
              <a:t>相邻接的所有顶点链接起来</a:t>
            </a:r>
            <a:r>
              <a:rPr lang="zh-CN" altLang="en-US" sz="2800" dirty="0">
                <a:solidFill>
                  <a:schemeClr val="bg1"/>
                </a:solidFill>
                <a:latin typeface="宋体" panose="02010600030101010101" pitchFamily="2" charset="-122"/>
              </a:rPr>
              <a:t>，也就是链表中的表头结点到链表中的每个结点表示与表头结点</a:t>
            </a:r>
            <a:r>
              <a:rPr lang="en-US" altLang="zh-CN" sz="2800" dirty="0">
                <a:solidFill>
                  <a:schemeClr val="bg1"/>
                </a:solidFill>
                <a:latin typeface="Times New Roman" panose="02020603050405020304" pitchFamily="18" charset="0"/>
              </a:rPr>
              <a:t>v</a:t>
            </a:r>
            <a:r>
              <a:rPr lang="en-US" altLang="zh-CN" sz="2800" baseline="-30000" dirty="0">
                <a:solidFill>
                  <a:schemeClr val="bg1"/>
                </a:solidFill>
                <a:latin typeface="Times New Roman" panose="02020603050405020304" pitchFamily="18" charset="0"/>
              </a:rPr>
              <a:t>i</a:t>
            </a:r>
            <a:r>
              <a:rPr lang="zh-CN" altLang="en-US" sz="2800" dirty="0">
                <a:solidFill>
                  <a:schemeClr val="bg1"/>
                </a:solidFill>
                <a:latin typeface="宋体" panose="02010600030101010101" pitchFamily="2" charset="-122"/>
              </a:rPr>
              <a:t>相关的边。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3827"/>
                                        </p:tgtEl>
                                        <p:attrNameLst>
                                          <p:attrName>style.visibility</p:attrName>
                                        </p:attrNameLst>
                                      </p:cBhvr>
                                      <p:to>
                                        <p:strVal val="visible"/>
                                      </p:to>
                                    </p:set>
                                    <p:anim calcmode="lin" valueType="num">
                                      <p:cBhvr additive="base">
                                        <p:cTn id="21" dur="500" fill="hold"/>
                                        <p:tgtEl>
                                          <p:spTgt spid="33827"/>
                                        </p:tgtEl>
                                        <p:attrNameLst>
                                          <p:attrName>ppt_x</p:attrName>
                                        </p:attrNameLst>
                                      </p:cBhvr>
                                      <p:tavLst>
                                        <p:tav tm="0">
                                          <p:val>
                                            <p:strVal val="#ppt_x"/>
                                          </p:val>
                                        </p:tav>
                                        <p:tav tm="100000">
                                          <p:val>
                                            <p:strVal val="#ppt_x"/>
                                          </p:val>
                                        </p:tav>
                                      </p:tavLst>
                                    </p:anim>
                                    <p:anim calcmode="lin" valueType="num">
                                      <p:cBhvr additive="base">
                                        <p:cTn id="22" dur="500" fill="hold"/>
                                        <p:tgtEl>
                                          <p:spTgt spid="3382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33980"/>
                                        </p:tgtEl>
                                        <p:attrNameLst>
                                          <p:attrName>style.visibility</p:attrName>
                                        </p:attrNameLst>
                                      </p:cBhvr>
                                      <p:to>
                                        <p:strVal val="visible"/>
                                      </p:to>
                                    </p:set>
                                    <p:anim calcmode="lin" valueType="num">
                                      <p:cBhvr additive="base">
                                        <p:cTn id="27" dur="500" fill="hold"/>
                                        <p:tgtEl>
                                          <p:spTgt spid="33980"/>
                                        </p:tgtEl>
                                        <p:attrNameLst>
                                          <p:attrName>ppt_x</p:attrName>
                                        </p:attrNameLst>
                                      </p:cBhvr>
                                      <p:tavLst>
                                        <p:tav tm="0">
                                          <p:val>
                                            <p:strVal val="1+#ppt_w/2"/>
                                          </p:val>
                                        </p:tav>
                                        <p:tav tm="100000">
                                          <p:val>
                                            <p:strVal val="#ppt_x"/>
                                          </p:val>
                                        </p:tav>
                                      </p:tavLst>
                                    </p:anim>
                                    <p:anim calcmode="lin" valueType="num">
                                      <p:cBhvr additive="base">
                                        <p:cTn id="28" dur="500" fill="hold"/>
                                        <p:tgtEl>
                                          <p:spTgt spid="3398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3825"/>
                                        </p:tgtEl>
                                        <p:attrNameLst>
                                          <p:attrName>style.visibility</p:attrName>
                                        </p:attrNameLst>
                                      </p:cBhvr>
                                      <p:to>
                                        <p:strVal val="visible"/>
                                      </p:to>
                                    </p:set>
                                    <p:animEffect transition="in" filter="blinds(horizontal)">
                                      <p:cBhvr>
                                        <p:cTn id="33" dur="500"/>
                                        <p:tgtEl>
                                          <p:spTgt spid="338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27651" grpId="0"/>
      <p:bldP spid="33825" grpId="0"/>
      <p:bldP spid="3" grpId="0"/>
      <p:bldP spid="3"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1590" y="1375410"/>
            <a:ext cx="9109710" cy="19716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52226"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solidFill>
                  <a:schemeClr val="folHlink"/>
                </a:solidFill>
                <a:latin typeface="Arial" panose="020B0604020202020204" pitchFamily="34" charset="0"/>
              </a:rPr>
              <a:t>25</a:t>
            </a:fld>
            <a:endParaRPr lang="en-US" altLang="zh-CN" sz="1400" b="0" dirty="0">
              <a:solidFill>
                <a:schemeClr val="folHlink"/>
              </a:solidFill>
              <a:latin typeface="Arial" panose="020B0604020202020204" pitchFamily="34" charset="0"/>
            </a:endParaRPr>
          </a:p>
        </p:txBody>
      </p:sp>
      <p:grpSp>
        <p:nvGrpSpPr>
          <p:cNvPr id="62468" name="Group 4"/>
          <p:cNvGrpSpPr/>
          <p:nvPr/>
        </p:nvGrpSpPr>
        <p:grpSpPr>
          <a:xfrm>
            <a:off x="1195388" y="3559175"/>
            <a:ext cx="438150" cy="2474913"/>
            <a:chOff x="4428" y="1344"/>
            <a:chExt cx="276" cy="1559"/>
          </a:xfrm>
        </p:grpSpPr>
        <p:sp>
          <p:nvSpPr>
            <p:cNvPr id="52254" name="Oval 5"/>
            <p:cNvSpPr/>
            <p:nvPr/>
          </p:nvSpPr>
          <p:spPr>
            <a:xfrm>
              <a:off x="4453" y="2672"/>
              <a:ext cx="251" cy="231"/>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52255" name="Oval 6"/>
            <p:cNvSpPr/>
            <p:nvPr/>
          </p:nvSpPr>
          <p:spPr>
            <a:xfrm>
              <a:off x="4428" y="2028"/>
              <a:ext cx="251" cy="231"/>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52256" name="Oval 7"/>
            <p:cNvSpPr/>
            <p:nvPr/>
          </p:nvSpPr>
          <p:spPr>
            <a:xfrm>
              <a:off x="4428" y="1365"/>
              <a:ext cx="251" cy="231"/>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52257" name="Text Box 8"/>
            <p:cNvSpPr txBox="1"/>
            <p:nvPr/>
          </p:nvSpPr>
          <p:spPr>
            <a:xfrm>
              <a:off x="4487" y="2625"/>
              <a:ext cx="209" cy="271"/>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3</a:t>
              </a:r>
            </a:p>
          </p:txBody>
        </p:sp>
        <p:sp>
          <p:nvSpPr>
            <p:cNvPr id="52258" name="Text Box 9"/>
            <p:cNvSpPr txBox="1"/>
            <p:nvPr/>
          </p:nvSpPr>
          <p:spPr>
            <a:xfrm>
              <a:off x="4453" y="2001"/>
              <a:ext cx="209" cy="270"/>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2</a:t>
              </a:r>
            </a:p>
          </p:txBody>
        </p:sp>
        <p:sp>
          <p:nvSpPr>
            <p:cNvPr id="52259" name="Text Box 10"/>
            <p:cNvSpPr txBox="1"/>
            <p:nvPr/>
          </p:nvSpPr>
          <p:spPr>
            <a:xfrm>
              <a:off x="4466" y="1344"/>
              <a:ext cx="209" cy="271"/>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1</a:t>
              </a:r>
            </a:p>
          </p:txBody>
        </p:sp>
        <p:sp>
          <p:nvSpPr>
            <p:cNvPr id="52260" name="Freeform 11"/>
            <p:cNvSpPr/>
            <p:nvPr/>
          </p:nvSpPr>
          <p:spPr>
            <a:xfrm>
              <a:off x="4441" y="1598"/>
              <a:ext cx="50" cy="458"/>
            </a:xfrm>
            <a:custGeom>
              <a:avLst/>
              <a:gdLst/>
              <a:ahLst/>
              <a:cxnLst>
                <a:cxn ang="0">
                  <a:pos x="42" y="0"/>
                </a:cxn>
                <a:cxn ang="0">
                  <a:pos x="0" y="192"/>
                </a:cxn>
                <a:cxn ang="0">
                  <a:pos x="42" y="378"/>
                </a:cxn>
              </a:cxnLst>
              <a:rect l="0" t="0" r="0" b="0"/>
              <a:pathLst>
                <a:path w="60" h="555">
                  <a:moveTo>
                    <a:pt x="60" y="0"/>
                  </a:moveTo>
                  <a:cubicBezTo>
                    <a:pt x="50" y="47"/>
                    <a:pt x="0" y="190"/>
                    <a:pt x="0" y="282"/>
                  </a:cubicBezTo>
                  <a:cubicBezTo>
                    <a:pt x="0" y="374"/>
                    <a:pt x="48" y="498"/>
                    <a:pt x="60" y="555"/>
                  </a:cubicBezTo>
                </a:path>
              </a:pathLst>
            </a:custGeom>
            <a:noFill/>
            <a:ln w="9525" cap="flat" cmpd="sng">
              <a:solidFill>
                <a:srgbClr val="000000">
                  <a:alpha val="100000"/>
                </a:srgbClr>
              </a:solidFill>
              <a:prstDash val="solid"/>
              <a:round/>
              <a:headEnd type="none" w="med" len="med"/>
              <a:tailEnd type="triangle" w="sm" len="sm"/>
            </a:ln>
          </p:spPr>
          <p:txBody>
            <a:bodyPr/>
            <a:lstStyle/>
            <a:p>
              <a:endParaRPr lang="zh-CN" altLang="en-US"/>
            </a:p>
          </p:txBody>
        </p:sp>
        <p:sp>
          <p:nvSpPr>
            <p:cNvPr id="52261" name="Freeform 12"/>
            <p:cNvSpPr/>
            <p:nvPr/>
          </p:nvSpPr>
          <p:spPr>
            <a:xfrm>
              <a:off x="4641" y="1548"/>
              <a:ext cx="50" cy="496"/>
            </a:xfrm>
            <a:custGeom>
              <a:avLst/>
              <a:gdLst/>
              <a:ahLst/>
              <a:cxnLst>
                <a:cxn ang="0">
                  <a:pos x="0" y="410"/>
                </a:cxn>
                <a:cxn ang="0">
                  <a:pos x="42" y="234"/>
                </a:cxn>
                <a:cxn ang="0">
                  <a:pos x="0" y="0"/>
                </a:cxn>
              </a:cxnLst>
              <a:rect l="0" t="0" r="0" b="0"/>
              <a:pathLst>
                <a:path w="60" h="600">
                  <a:moveTo>
                    <a:pt x="0" y="600"/>
                  </a:moveTo>
                  <a:cubicBezTo>
                    <a:pt x="10" y="557"/>
                    <a:pt x="60" y="442"/>
                    <a:pt x="60" y="342"/>
                  </a:cubicBezTo>
                  <a:cubicBezTo>
                    <a:pt x="60" y="242"/>
                    <a:pt x="13" y="71"/>
                    <a:pt x="0" y="0"/>
                  </a:cubicBezTo>
                </a:path>
              </a:pathLst>
            </a:custGeom>
            <a:noFill/>
            <a:ln w="9525" cap="flat" cmpd="sng">
              <a:solidFill>
                <a:srgbClr val="000000">
                  <a:alpha val="100000"/>
                </a:srgbClr>
              </a:solidFill>
              <a:prstDash val="solid"/>
              <a:round/>
              <a:headEnd type="none" w="med" len="med"/>
              <a:tailEnd type="triangle" w="sm" len="sm"/>
            </a:ln>
          </p:spPr>
          <p:txBody>
            <a:bodyPr/>
            <a:lstStyle/>
            <a:p>
              <a:endParaRPr lang="zh-CN" altLang="en-US"/>
            </a:p>
          </p:txBody>
        </p:sp>
        <p:sp>
          <p:nvSpPr>
            <p:cNvPr id="52262" name="Freeform 13"/>
            <p:cNvSpPr/>
            <p:nvPr/>
          </p:nvSpPr>
          <p:spPr>
            <a:xfrm>
              <a:off x="4579" y="2259"/>
              <a:ext cx="0" cy="417"/>
            </a:xfrm>
            <a:custGeom>
              <a:avLst/>
              <a:gdLst/>
              <a:ahLst/>
              <a:cxnLst>
                <a:cxn ang="0">
                  <a:pos x="0" y="0"/>
                </a:cxn>
                <a:cxn ang="0">
                  <a:pos x="0" y="345"/>
                </a:cxn>
              </a:cxnLst>
              <a:rect l="0" t="0" r="0" b="0"/>
              <a:pathLst>
                <a:path w="1" h="504">
                  <a:moveTo>
                    <a:pt x="0" y="0"/>
                  </a:moveTo>
                  <a:lnTo>
                    <a:pt x="0" y="504"/>
                  </a:lnTo>
                </a:path>
              </a:pathLst>
            </a:custGeom>
            <a:noFill/>
            <a:ln w="9525" cap="flat" cmpd="sng">
              <a:solidFill>
                <a:srgbClr val="000000">
                  <a:alpha val="100000"/>
                </a:srgbClr>
              </a:solidFill>
              <a:prstDash val="solid"/>
              <a:round/>
              <a:headEnd type="none" w="med" len="med"/>
              <a:tailEnd type="triangle" w="sm" len="sm"/>
            </a:ln>
          </p:spPr>
          <p:txBody>
            <a:bodyPr/>
            <a:lstStyle/>
            <a:p>
              <a:endParaRPr lang="zh-CN" altLang="en-US"/>
            </a:p>
          </p:txBody>
        </p:sp>
      </p:grpSp>
      <p:grpSp>
        <p:nvGrpSpPr>
          <p:cNvPr id="62529" name="Group 65"/>
          <p:cNvGrpSpPr/>
          <p:nvPr/>
        </p:nvGrpSpPr>
        <p:grpSpPr>
          <a:xfrm>
            <a:off x="3444875" y="3941763"/>
            <a:ext cx="3956050" cy="1501775"/>
            <a:chOff x="2484" y="1584"/>
            <a:chExt cx="2492" cy="946"/>
          </a:xfrm>
        </p:grpSpPr>
        <p:sp>
          <p:nvSpPr>
            <p:cNvPr id="52231" name="Rectangle 16"/>
            <p:cNvSpPr/>
            <p:nvPr/>
          </p:nvSpPr>
          <p:spPr>
            <a:xfrm>
              <a:off x="2728" y="1678"/>
              <a:ext cx="543" cy="741"/>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2232" name="Line 17"/>
            <p:cNvSpPr/>
            <p:nvPr/>
          </p:nvSpPr>
          <p:spPr>
            <a:xfrm>
              <a:off x="2728" y="1935"/>
              <a:ext cx="543" cy="0"/>
            </a:xfrm>
            <a:prstGeom prst="line">
              <a:avLst/>
            </a:prstGeom>
            <a:ln w="9525" cap="flat" cmpd="sng">
              <a:solidFill>
                <a:srgbClr val="000000"/>
              </a:solidFill>
              <a:prstDash val="solid"/>
              <a:headEnd type="none" w="med" len="med"/>
              <a:tailEnd type="none" w="med" len="med"/>
            </a:ln>
          </p:spPr>
        </p:sp>
        <p:sp>
          <p:nvSpPr>
            <p:cNvPr id="52233" name="Line 18"/>
            <p:cNvSpPr/>
            <p:nvPr/>
          </p:nvSpPr>
          <p:spPr>
            <a:xfrm>
              <a:off x="2728" y="2192"/>
              <a:ext cx="543" cy="0"/>
            </a:xfrm>
            <a:prstGeom prst="line">
              <a:avLst/>
            </a:prstGeom>
            <a:ln w="9525" cap="flat" cmpd="sng">
              <a:solidFill>
                <a:srgbClr val="000000"/>
              </a:solidFill>
              <a:prstDash val="solid"/>
              <a:headEnd type="none" w="med" len="med"/>
              <a:tailEnd type="none" w="med" len="med"/>
            </a:ln>
          </p:spPr>
        </p:sp>
        <p:sp>
          <p:nvSpPr>
            <p:cNvPr id="52234" name="Line 19"/>
            <p:cNvSpPr/>
            <p:nvPr/>
          </p:nvSpPr>
          <p:spPr>
            <a:xfrm>
              <a:off x="3060" y="1683"/>
              <a:ext cx="0" cy="739"/>
            </a:xfrm>
            <a:prstGeom prst="line">
              <a:avLst/>
            </a:prstGeom>
            <a:ln w="9525" cap="flat" cmpd="sng">
              <a:solidFill>
                <a:srgbClr val="000000"/>
              </a:solidFill>
              <a:prstDash val="solid"/>
              <a:headEnd type="none" w="med" len="med"/>
              <a:tailEnd type="none" w="med" len="med"/>
            </a:ln>
          </p:spPr>
        </p:sp>
        <p:sp>
          <p:nvSpPr>
            <p:cNvPr id="52235" name="Line 20"/>
            <p:cNvSpPr/>
            <p:nvPr/>
          </p:nvSpPr>
          <p:spPr>
            <a:xfrm>
              <a:off x="3171" y="1816"/>
              <a:ext cx="377" cy="0"/>
            </a:xfrm>
            <a:prstGeom prst="line">
              <a:avLst/>
            </a:prstGeom>
            <a:ln w="9525" cap="flat" cmpd="sng">
              <a:solidFill>
                <a:srgbClr val="000000"/>
              </a:solidFill>
              <a:prstDash val="solid"/>
              <a:headEnd type="none" w="med" len="med"/>
              <a:tailEnd type="triangle" w="sm" len="sm"/>
            </a:ln>
          </p:spPr>
        </p:sp>
        <p:sp>
          <p:nvSpPr>
            <p:cNvPr id="52236" name="Line 21"/>
            <p:cNvSpPr/>
            <p:nvPr/>
          </p:nvSpPr>
          <p:spPr>
            <a:xfrm>
              <a:off x="3171" y="2073"/>
              <a:ext cx="377" cy="0"/>
            </a:xfrm>
            <a:prstGeom prst="line">
              <a:avLst/>
            </a:prstGeom>
            <a:ln w="9525" cap="flat" cmpd="sng">
              <a:solidFill>
                <a:srgbClr val="000000"/>
              </a:solidFill>
              <a:prstDash val="solid"/>
              <a:headEnd type="none" w="med" len="med"/>
              <a:tailEnd type="triangle" w="sm" len="sm"/>
            </a:ln>
          </p:spPr>
        </p:sp>
        <p:grpSp>
          <p:nvGrpSpPr>
            <p:cNvPr id="52237" name="Group 23"/>
            <p:cNvGrpSpPr/>
            <p:nvPr/>
          </p:nvGrpSpPr>
          <p:grpSpPr>
            <a:xfrm>
              <a:off x="3559" y="1710"/>
              <a:ext cx="465" cy="203"/>
              <a:chOff x="4500" y="5184"/>
              <a:chExt cx="720" cy="312"/>
            </a:xfrm>
          </p:grpSpPr>
          <p:sp>
            <p:nvSpPr>
              <p:cNvPr id="52252" name="Rectangle 24"/>
              <p:cNvSpPr/>
              <p:nvPr/>
            </p:nvSpPr>
            <p:spPr>
              <a:xfrm>
                <a:off x="4500" y="5184"/>
                <a:ext cx="720" cy="312"/>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2253" name="Line 25"/>
              <p:cNvSpPr/>
              <p:nvPr/>
            </p:nvSpPr>
            <p:spPr>
              <a:xfrm>
                <a:off x="4920" y="5184"/>
                <a:ext cx="0" cy="312"/>
              </a:xfrm>
              <a:prstGeom prst="line">
                <a:avLst/>
              </a:prstGeom>
              <a:ln w="9525" cap="flat" cmpd="sng">
                <a:solidFill>
                  <a:srgbClr val="000000"/>
                </a:solidFill>
                <a:prstDash val="solid"/>
                <a:headEnd type="none" w="med" len="med"/>
                <a:tailEnd type="none" w="med" len="med"/>
              </a:ln>
            </p:spPr>
          </p:sp>
        </p:grpSp>
        <p:grpSp>
          <p:nvGrpSpPr>
            <p:cNvPr id="52238" name="Group 27"/>
            <p:cNvGrpSpPr/>
            <p:nvPr/>
          </p:nvGrpSpPr>
          <p:grpSpPr>
            <a:xfrm>
              <a:off x="3559" y="1967"/>
              <a:ext cx="465" cy="203"/>
              <a:chOff x="4500" y="5184"/>
              <a:chExt cx="720" cy="312"/>
            </a:xfrm>
          </p:grpSpPr>
          <p:sp>
            <p:nvSpPr>
              <p:cNvPr id="52250" name="Rectangle 28"/>
              <p:cNvSpPr/>
              <p:nvPr/>
            </p:nvSpPr>
            <p:spPr>
              <a:xfrm>
                <a:off x="4500" y="5184"/>
                <a:ext cx="720" cy="312"/>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2251" name="Line 29"/>
              <p:cNvSpPr/>
              <p:nvPr/>
            </p:nvSpPr>
            <p:spPr>
              <a:xfrm>
                <a:off x="4920" y="5184"/>
                <a:ext cx="0" cy="312"/>
              </a:xfrm>
              <a:prstGeom prst="line">
                <a:avLst/>
              </a:prstGeom>
              <a:ln w="9525" cap="flat" cmpd="sng">
                <a:solidFill>
                  <a:srgbClr val="000000"/>
                </a:solidFill>
                <a:prstDash val="solid"/>
                <a:headEnd type="none" w="med" len="med"/>
                <a:tailEnd type="none" w="med" len="med"/>
              </a:ln>
            </p:spPr>
          </p:sp>
        </p:grpSp>
        <p:sp>
          <p:nvSpPr>
            <p:cNvPr id="52239" name="Line 31"/>
            <p:cNvSpPr/>
            <p:nvPr/>
          </p:nvSpPr>
          <p:spPr>
            <a:xfrm>
              <a:off x="3947" y="2068"/>
              <a:ext cx="376" cy="0"/>
            </a:xfrm>
            <a:prstGeom prst="line">
              <a:avLst/>
            </a:prstGeom>
            <a:ln w="9525" cap="flat" cmpd="sng">
              <a:solidFill>
                <a:srgbClr val="000000"/>
              </a:solidFill>
              <a:prstDash val="solid"/>
              <a:headEnd type="none" w="med" len="med"/>
              <a:tailEnd type="triangle" w="sm" len="sm"/>
            </a:ln>
          </p:spPr>
        </p:sp>
        <p:grpSp>
          <p:nvGrpSpPr>
            <p:cNvPr id="52240" name="Group 32"/>
            <p:cNvGrpSpPr/>
            <p:nvPr/>
          </p:nvGrpSpPr>
          <p:grpSpPr>
            <a:xfrm>
              <a:off x="4335" y="1967"/>
              <a:ext cx="465" cy="203"/>
              <a:chOff x="4500" y="5184"/>
              <a:chExt cx="720" cy="312"/>
            </a:xfrm>
          </p:grpSpPr>
          <p:sp>
            <p:nvSpPr>
              <p:cNvPr id="52248" name="Rectangle 33"/>
              <p:cNvSpPr/>
              <p:nvPr/>
            </p:nvSpPr>
            <p:spPr>
              <a:xfrm>
                <a:off x="4500" y="5184"/>
                <a:ext cx="720" cy="312"/>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2249" name="Line 34"/>
              <p:cNvSpPr/>
              <p:nvPr/>
            </p:nvSpPr>
            <p:spPr>
              <a:xfrm>
                <a:off x="4920" y="5184"/>
                <a:ext cx="0" cy="312"/>
              </a:xfrm>
              <a:prstGeom prst="line">
                <a:avLst/>
              </a:prstGeom>
              <a:ln w="9525" cap="flat" cmpd="sng">
                <a:solidFill>
                  <a:srgbClr val="000000"/>
                </a:solidFill>
                <a:prstDash val="solid"/>
                <a:headEnd type="none" w="med" len="med"/>
                <a:tailEnd type="none" w="med" len="med"/>
              </a:ln>
            </p:spPr>
          </p:sp>
        </p:grpSp>
        <p:sp>
          <p:nvSpPr>
            <p:cNvPr id="52241" name="Text Box 15"/>
            <p:cNvSpPr txBox="1"/>
            <p:nvPr/>
          </p:nvSpPr>
          <p:spPr>
            <a:xfrm>
              <a:off x="2484" y="1584"/>
              <a:ext cx="665" cy="912"/>
            </a:xfrm>
            <a:prstGeom prst="rect">
              <a:avLst/>
            </a:prstGeom>
            <a:noFill/>
            <a:ln w="9525">
              <a:noFill/>
            </a:ln>
          </p:spPr>
          <p:txBody>
            <a:bodyPr/>
            <a:lstStyle/>
            <a:p>
              <a:pPr algn="just" eaLnBrk="0" hangingPunct="0"/>
              <a:r>
                <a:rPr lang="en-US" altLang="zh-CN" sz="2800" b="0" dirty="0">
                  <a:latin typeface="Times New Roman" panose="02020603050405020304" pitchFamily="18" charset="0"/>
                </a:rPr>
                <a:t>0  v</a:t>
              </a:r>
              <a:r>
                <a:rPr lang="en-US" altLang="zh-CN" sz="2800" b="0" baseline="-25000" dirty="0">
                  <a:latin typeface="Times New Roman" panose="02020603050405020304" pitchFamily="18" charset="0"/>
                </a:rPr>
                <a:t>1</a:t>
              </a:r>
              <a:endParaRPr lang="en-US" altLang="zh-CN" sz="2800" b="0" dirty="0">
                <a:latin typeface="Arial" panose="020B0604020202020204" pitchFamily="34" charset="0"/>
              </a:endParaRPr>
            </a:p>
            <a:p>
              <a:pPr algn="just" eaLnBrk="0" hangingPunct="0"/>
              <a:r>
                <a:rPr lang="en-US" altLang="zh-CN" sz="2800" b="0" dirty="0">
                  <a:latin typeface="Times New Roman" panose="02020603050405020304" pitchFamily="18" charset="0"/>
                </a:rPr>
                <a:t>1  v</a:t>
              </a:r>
              <a:r>
                <a:rPr lang="en-US" altLang="zh-CN" sz="2800" b="0" baseline="-25000" dirty="0">
                  <a:latin typeface="Times New Roman" panose="02020603050405020304" pitchFamily="18" charset="0"/>
                </a:rPr>
                <a:t>2</a:t>
              </a:r>
              <a:endParaRPr lang="en-US" altLang="zh-CN" sz="2800" b="0" dirty="0">
                <a:latin typeface="Arial" panose="020B0604020202020204" pitchFamily="34" charset="0"/>
              </a:endParaRPr>
            </a:p>
            <a:p>
              <a:pPr algn="just" eaLnBrk="0" hangingPunct="0"/>
              <a:r>
                <a:rPr lang="en-US" altLang="zh-CN" sz="2800" b="0" dirty="0">
                  <a:latin typeface="Times New Roman" panose="02020603050405020304" pitchFamily="18" charset="0"/>
                </a:rPr>
                <a:t>2  v</a:t>
              </a:r>
              <a:r>
                <a:rPr lang="en-US" altLang="zh-CN" sz="2800" b="0" baseline="-25000" dirty="0">
                  <a:latin typeface="Times New Roman" panose="02020603050405020304" pitchFamily="18" charset="0"/>
                </a:rPr>
                <a:t>3</a:t>
              </a:r>
              <a:endParaRPr lang="en-US" altLang="zh-CN" sz="2800" b="0" dirty="0">
                <a:latin typeface="Arial" panose="020B0604020202020204" pitchFamily="34" charset="0"/>
              </a:endParaRPr>
            </a:p>
            <a:p>
              <a:pPr algn="just" eaLnBrk="0" hangingPunct="0"/>
              <a:endParaRPr lang="en-US" altLang="zh-CN" sz="2800" b="0" dirty="0">
                <a:latin typeface="Arial" panose="020B0604020202020204" pitchFamily="34" charset="0"/>
              </a:endParaRPr>
            </a:p>
            <a:p>
              <a:pPr algn="just" eaLnBrk="0" hangingPunct="0"/>
              <a:endParaRPr lang="en-US" altLang="zh-CN" sz="2800" b="0" dirty="0">
                <a:latin typeface="Arial" panose="020B0604020202020204" pitchFamily="34" charset="0"/>
              </a:endParaRPr>
            </a:p>
            <a:p>
              <a:pPr algn="just" eaLnBrk="0" hangingPunct="0"/>
              <a:endParaRPr lang="en-US" altLang="zh-CN" sz="2800" b="0" dirty="0">
                <a:latin typeface="Arial" panose="020B0604020202020204" pitchFamily="34" charset="0"/>
              </a:endParaRPr>
            </a:p>
            <a:p>
              <a:pPr algn="just" eaLnBrk="0" hangingPunct="0"/>
              <a:endParaRPr lang="en-US" altLang="zh-CN" sz="2800" b="0" dirty="0">
                <a:latin typeface="Arial" panose="020B0604020202020204" pitchFamily="34" charset="0"/>
              </a:endParaRPr>
            </a:p>
            <a:p>
              <a:pPr algn="just" eaLnBrk="0" hangingPunct="0"/>
              <a:endParaRPr lang="en-US" altLang="zh-CN" sz="2800" b="0" dirty="0">
                <a:latin typeface="Arial" panose="020B0604020202020204" pitchFamily="34" charset="0"/>
              </a:endParaRPr>
            </a:p>
            <a:p>
              <a:pPr algn="just" eaLnBrk="0" hangingPunct="0"/>
              <a:endParaRPr lang="en-US" altLang="zh-CN" sz="2800" b="0" dirty="0">
                <a:latin typeface="Arial" panose="020B0604020202020204" pitchFamily="34" charset="0"/>
              </a:endParaRPr>
            </a:p>
            <a:p>
              <a:pPr algn="just" eaLnBrk="0" hangingPunct="0"/>
              <a:endParaRPr lang="en-US" altLang="zh-CN" sz="2800" b="0" dirty="0">
                <a:latin typeface="Arial" panose="020B0604020202020204" pitchFamily="34" charset="0"/>
              </a:endParaRPr>
            </a:p>
          </p:txBody>
        </p:sp>
        <p:sp>
          <p:nvSpPr>
            <p:cNvPr id="52242" name="Text Box 22"/>
            <p:cNvSpPr txBox="1"/>
            <p:nvPr/>
          </p:nvSpPr>
          <p:spPr>
            <a:xfrm>
              <a:off x="4577" y="1930"/>
              <a:ext cx="399" cy="349"/>
            </a:xfrm>
            <a:prstGeom prst="rect">
              <a:avLst/>
            </a:prstGeom>
            <a:noFill/>
            <a:ln w="9525">
              <a:noFill/>
            </a:ln>
          </p:spPr>
          <p:txBody>
            <a:bodyPr/>
            <a:lstStyle/>
            <a:p>
              <a:pPr algn="just" eaLnBrk="0" hangingPunct="0"/>
              <a:r>
                <a:rPr lang="en-US" altLang="zh-CN" sz="1800" b="0" dirty="0">
                  <a:latin typeface="宋体" panose="02010600030101010101" pitchFamily="2" charset="-122"/>
                </a:rPr>
                <a:t>∧</a:t>
              </a:r>
            </a:p>
            <a:p>
              <a:pPr algn="just" eaLnBrk="0" hangingPunct="0"/>
              <a:endParaRPr lang="en-US" altLang="zh-CN" sz="2800" b="0" dirty="0">
                <a:latin typeface="Arial" panose="020B0604020202020204" pitchFamily="34" charset="0"/>
              </a:endParaRPr>
            </a:p>
          </p:txBody>
        </p:sp>
        <p:sp>
          <p:nvSpPr>
            <p:cNvPr id="52243" name="Text Box 26"/>
            <p:cNvSpPr txBox="1"/>
            <p:nvPr/>
          </p:nvSpPr>
          <p:spPr>
            <a:xfrm>
              <a:off x="3548" y="1633"/>
              <a:ext cx="399" cy="386"/>
            </a:xfrm>
            <a:prstGeom prst="rect">
              <a:avLst/>
            </a:prstGeom>
            <a:noFill/>
            <a:ln w="9525">
              <a:noFill/>
            </a:ln>
          </p:spPr>
          <p:txBody>
            <a:bodyPr/>
            <a:lstStyle/>
            <a:p>
              <a:pPr algn="just" eaLnBrk="0" hangingPunct="0"/>
              <a:r>
                <a:rPr lang="en-US" altLang="zh-CN" sz="2800" b="0" dirty="0">
                  <a:latin typeface="Times New Roman" panose="02020603050405020304" pitchFamily="18" charset="0"/>
                </a:rPr>
                <a:t>1</a:t>
              </a:r>
            </a:p>
          </p:txBody>
        </p:sp>
        <p:sp>
          <p:nvSpPr>
            <p:cNvPr id="52244" name="Text Box 30"/>
            <p:cNvSpPr txBox="1"/>
            <p:nvPr/>
          </p:nvSpPr>
          <p:spPr>
            <a:xfrm>
              <a:off x="3548" y="1890"/>
              <a:ext cx="399" cy="386"/>
            </a:xfrm>
            <a:prstGeom prst="rect">
              <a:avLst/>
            </a:prstGeom>
            <a:noFill/>
            <a:ln w="9525">
              <a:noFill/>
            </a:ln>
          </p:spPr>
          <p:txBody>
            <a:bodyPr/>
            <a:lstStyle/>
            <a:p>
              <a:pPr algn="just" eaLnBrk="0" hangingPunct="0"/>
              <a:r>
                <a:rPr lang="en-US" altLang="zh-CN" sz="2800" b="0" dirty="0">
                  <a:latin typeface="Times New Roman" panose="02020603050405020304" pitchFamily="18" charset="0"/>
                </a:rPr>
                <a:t>0</a:t>
              </a:r>
            </a:p>
          </p:txBody>
        </p:sp>
        <p:sp>
          <p:nvSpPr>
            <p:cNvPr id="52245" name="Text Box 35"/>
            <p:cNvSpPr txBox="1"/>
            <p:nvPr/>
          </p:nvSpPr>
          <p:spPr>
            <a:xfrm>
              <a:off x="4323" y="1890"/>
              <a:ext cx="399" cy="386"/>
            </a:xfrm>
            <a:prstGeom prst="rect">
              <a:avLst/>
            </a:prstGeom>
            <a:noFill/>
            <a:ln w="9525">
              <a:noFill/>
            </a:ln>
          </p:spPr>
          <p:txBody>
            <a:bodyPr/>
            <a:lstStyle/>
            <a:p>
              <a:pPr algn="just" eaLnBrk="0" hangingPunct="0"/>
              <a:r>
                <a:rPr lang="en-US" altLang="zh-CN" sz="2800" b="0" dirty="0">
                  <a:latin typeface="Times New Roman" panose="02020603050405020304" pitchFamily="18" charset="0"/>
                </a:rPr>
                <a:t>2</a:t>
              </a:r>
            </a:p>
          </p:txBody>
        </p:sp>
        <p:sp>
          <p:nvSpPr>
            <p:cNvPr id="52246" name="Text Box 36"/>
            <p:cNvSpPr txBox="1"/>
            <p:nvPr/>
          </p:nvSpPr>
          <p:spPr>
            <a:xfrm>
              <a:off x="3793" y="1686"/>
              <a:ext cx="399" cy="385"/>
            </a:xfrm>
            <a:prstGeom prst="rect">
              <a:avLst/>
            </a:prstGeom>
            <a:noFill/>
            <a:ln w="9525">
              <a:noFill/>
            </a:ln>
          </p:spPr>
          <p:txBody>
            <a:bodyPr/>
            <a:lstStyle/>
            <a:p>
              <a:pPr algn="just" eaLnBrk="0" hangingPunct="0"/>
              <a:r>
                <a:rPr lang="en-US" altLang="zh-CN" sz="1800" b="0" dirty="0">
                  <a:latin typeface="宋体" panose="02010600030101010101" pitchFamily="2" charset="-122"/>
                </a:rPr>
                <a:t>∧</a:t>
              </a:r>
            </a:p>
          </p:txBody>
        </p:sp>
        <p:sp>
          <p:nvSpPr>
            <p:cNvPr id="52247" name="Text Box 37"/>
            <p:cNvSpPr txBox="1"/>
            <p:nvPr/>
          </p:nvSpPr>
          <p:spPr>
            <a:xfrm>
              <a:off x="3021" y="2181"/>
              <a:ext cx="399" cy="349"/>
            </a:xfrm>
            <a:prstGeom prst="rect">
              <a:avLst/>
            </a:prstGeom>
            <a:noFill/>
            <a:ln w="9525">
              <a:noFill/>
            </a:ln>
          </p:spPr>
          <p:txBody>
            <a:bodyPr/>
            <a:lstStyle/>
            <a:p>
              <a:pPr algn="just" eaLnBrk="0" hangingPunct="0"/>
              <a:r>
                <a:rPr lang="en-US" altLang="zh-CN" sz="1800" b="0" dirty="0">
                  <a:latin typeface="宋体" panose="02010600030101010101" pitchFamily="2" charset="-122"/>
                </a:rPr>
                <a:t>∧</a:t>
              </a:r>
            </a:p>
            <a:p>
              <a:pPr algn="just" eaLnBrk="0" hangingPunct="0"/>
              <a:endParaRPr lang="en-US" altLang="zh-CN" sz="2800" b="0" dirty="0">
                <a:latin typeface="Arial" panose="020B0604020202020204" pitchFamily="34" charset="0"/>
              </a:endParaRPr>
            </a:p>
          </p:txBody>
        </p:sp>
      </p:grpSp>
      <p:sp>
        <p:nvSpPr>
          <p:cNvPr id="62528" name="Rectangle 64"/>
          <p:cNvSpPr/>
          <p:nvPr/>
        </p:nvSpPr>
        <p:spPr>
          <a:xfrm>
            <a:off x="1524000" y="228600"/>
            <a:ext cx="7378700" cy="838200"/>
          </a:xfrm>
          <a:prstGeom prst="rect">
            <a:avLst/>
          </a:prstGeom>
          <a:noFill/>
          <a:ln w="9525">
            <a:noFill/>
          </a:ln>
        </p:spPr>
        <p:txBody>
          <a:bodyPr anchor="ctr" anchorCtr="0"/>
          <a:lstStyle/>
          <a:p>
            <a:pPr algn="ctr">
              <a:lnSpc>
                <a:spcPct val="85000"/>
              </a:lnSpc>
            </a:pPr>
            <a:r>
              <a:rPr lang="zh-CN" altLang="en-US" sz="4800" b="0" dirty="0">
                <a:solidFill>
                  <a:schemeClr val="tx2"/>
                </a:solidFill>
                <a:latin typeface="Arial" panose="020B0604020202020204" pitchFamily="34" charset="0"/>
                <a:ea typeface="华文新魏" panose="02010800040101010101" pitchFamily="2" charset="-122"/>
              </a:rPr>
              <a:t>邻接表示例（有向图）</a:t>
            </a:r>
          </a:p>
        </p:txBody>
      </p:sp>
      <p:sp>
        <p:nvSpPr>
          <p:cNvPr id="2" name="文本框 1"/>
          <p:cNvSpPr txBox="1"/>
          <p:nvPr/>
        </p:nvSpPr>
        <p:spPr>
          <a:xfrm>
            <a:off x="457200" y="1463675"/>
            <a:ext cx="8269288" cy="1814513"/>
          </a:xfrm>
          <a:prstGeom prst="rect">
            <a:avLst/>
          </a:prstGeom>
          <a:noFill/>
          <a:ln w="9525">
            <a:noFill/>
          </a:ln>
        </p:spPr>
        <p:txBody>
          <a:bodyPr>
            <a:spAutoFit/>
          </a:bodyPr>
          <a:lstStyle/>
          <a:p>
            <a:pPr>
              <a:spcBef>
                <a:spcPct val="20000"/>
              </a:spcBef>
            </a:pPr>
            <a:r>
              <a:rPr lang="zh-CN" altLang="en-US" sz="2800" dirty="0">
                <a:solidFill>
                  <a:schemeClr val="bg1"/>
                </a:solidFill>
                <a:latin typeface="宋体" panose="02010600030101010101" pitchFamily="2" charset="-122"/>
              </a:rPr>
              <a:t>有向图的</a:t>
            </a:r>
            <a:r>
              <a:rPr lang="zh-CN" altLang="en-US" sz="2800" dirty="0">
                <a:solidFill>
                  <a:schemeClr val="bg1"/>
                </a:solidFill>
                <a:latin typeface="幼圆" panose="02010509060101010101" pitchFamily="49" charset="-122"/>
                <a:ea typeface="幼圆" panose="02010509060101010101" pitchFamily="49" charset="-122"/>
              </a:rPr>
              <a:t>第</a:t>
            </a:r>
            <a:r>
              <a:rPr lang="en-US" altLang="zh-CN" sz="2800" dirty="0">
                <a:solidFill>
                  <a:schemeClr val="bg1"/>
                </a:solidFill>
                <a:latin typeface="幼圆" panose="02010509060101010101" pitchFamily="49" charset="-122"/>
                <a:ea typeface="幼圆" panose="02010509060101010101" pitchFamily="49" charset="-122"/>
              </a:rPr>
              <a:t>i</a:t>
            </a:r>
            <a:r>
              <a:rPr lang="zh-CN" altLang="en-US" sz="2800" dirty="0">
                <a:solidFill>
                  <a:schemeClr val="bg1"/>
                </a:solidFill>
                <a:latin typeface="幼圆" panose="02010509060101010101" pitchFamily="49" charset="-122"/>
                <a:ea typeface="幼圆" panose="02010509060101010101" pitchFamily="49" charset="-122"/>
              </a:rPr>
              <a:t>个链表</a:t>
            </a:r>
            <a:r>
              <a:rPr lang="zh-CN" altLang="en-US" sz="2800" dirty="0">
                <a:solidFill>
                  <a:schemeClr val="bg1"/>
                </a:solidFill>
                <a:latin typeface="宋体" panose="02010600030101010101" pitchFamily="2" charset="-122"/>
              </a:rPr>
              <a:t>，链接了</a:t>
            </a:r>
            <a:r>
              <a:rPr lang="zh-CN" altLang="en-US" sz="2800" dirty="0">
                <a:solidFill>
                  <a:schemeClr val="bg1"/>
                </a:solidFill>
                <a:latin typeface="幼圆" panose="02010509060101010101" pitchFamily="49" charset="-122"/>
                <a:ea typeface="幼圆" panose="02010509060101010101" pitchFamily="49" charset="-122"/>
              </a:rPr>
              <a:t>以顶点</a:t>
            </a:r>
            <a:r>
              <a:rPr lang="en-US" altLang="zh-CN" sz="2800" dirty="0">
                <a:solidFill>
                  <a:schemeClr val="bg1"/>
                </a:solidFill>
                <a:latin typeface="幼圆" panose="02010509060101010101" pitchFamily="49" charset="-122"/>
                <a:ea typeface="幼圆" panose="02010509060101010101" pitchFamily="49" charset="-122"/>
              </a:rPr>
              <a:t>v</a:t>
            </a:r>
            <a:r>
              <a:rPr lang="en-US" altLang="zh-CN" sz="2800" baseline="-25000" dirty="0">
                <a:solidFill>
                  <a:schemeClr val="bg1"/>
                </a:solidFill>
                <a:latin typeface="幼圆" panose="02010509060101010101" pitchFamily="49" charset="-122"/>
                <a:ea typeface="幼圆" panose="02010509060101010101" pitchFamily="49" charset="-122"/>
              </a:rPr>
              <a:t>i</a:t>
            </a:r>
            <a:r>
              <a:rPr lang="zh-CN" altLang="en-US" sz="2800" dirty="0">
                <a:solidFill>
                  <a:schemeClr val="bg1"/>
                </a:solidFill>
                <a:latin typeface="幼圆" panose="02010509060101010101" pitchFamily="49" charset="-122"/>
                <a:ea typeface="幼圆" panose="02010509060101010101" pitchFamily="49" charset="-122"/>
              </a:rPr>
              <a:t>为尾（射出）的所有（射入）顶点</a:t>
            </a:r>
            <a:r>
              <a:rPr lang="zh-CN" altLang="en-US" sz="2800" dirty="0">
                <a:solidFill>
                  <a:schemeClr val="bg1"/>
                </a:solidFill>
                <a:latin typeface="宋体" panose="02010600030101010101" pitchFamily="2" charset="-122"/>
              </a:rPr>
              <a:t>，也就是链表中的表头结点到链表中的每个结点表示图中关联到表头结点</a:t>
            </a:r>
            <a:r>
              <a:rPr lang="en-US" altLang="zh-CN" sz="2800" dirty="0">
                <a:solidFill>
                  <a:schemeClr val="bg1"/>
                </a:solidFill>
                <a:latin typeface="Times New Roman" panose="02020603050405020304" pitchFamily="18" charset="0"/>
              </a:rPr>
              <a:t>v</a:t>
            </a:r>
            <a:r>
              <a:rPr lang="en-US" altLang="zh-CN" sz="2800" baseline="-30000" dirty="0">
                <a:solidFill>
                  <a:schemeClr val="bg1"/>
                </a:solidFill>
                <a:latin typeface="Times New Roman" panose="02020603050405020304" pitchFamily="18" charset="0"/>
              </a:rPr>
              <a:t>i</a:t>
            </a:r>
            <a:r>
              <a:rPr lang="zh-CN" altLang="en-US" sz="2800" dirty="0">
                <a:solidFill>
                  <a:schemeClr val="bg1"/>
                </a:solidFill>
                <a:latin typeface="宋体" panose="02010600030101010101" pitchFamily="2" charset="-122"/>
              </a:rPr>
              <a:t>的所有弧。</a:t>
            </a:r>
            <a:r>
              <a:rPr lang="zh-CN" altLang="en-US" sz="2800" dirty="0">
                <a:solidFill>
                  <a:schemeClr val="bg1"/>
                </a:solidFill>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2528"/>
                                        </p:tgtEl>
                                        <p:attrNameLst>
                                          <p:attrName>style.visibility</p:attrName>
                                        </p:attrNameLst>
                                      </p:cBhvr>
                                      <p:to>
                                        <p:strVal val="visible"/>
                                      </p:to>
                                    </p:set>
                                    <p:anim calcmode="lin" valueType="num">
                                      <p:cBhvr additive="base">
                                        <p:cTn id="7" dur="500" fill="hold"/>
                                        <p:tgtEl>
                                          <p:spTgt spid="62528"/>
                                        </p:tgtEl>
                                        <p:attrNameLst>
                                          <p:attrName>ppt_x</p:attrName>
                                        </p:attrNameLst>
                                      </p:cBhvr>
                                      <p:tavLst>
                                        <p:tav tm="0">
                                          <p:val>
                                            <p:strVal val="#ppt_x"/>
                                          </p:val>
                                        </p:tav>
                                        <p:tav tm="100000">
                                          <p:val>
                                            <p:strVal val="#ppt_x"/>
                                          </p:val>
                                        </p:tav>
                                      </p:tavLst>
                                    </p:anim>
                                    <p:anim calcmode="lin" valueType="num">
                                      <p:cBhvr additive="base">
                                        <p:cTn id="8" dur="500" fill="hold"/>
                                        <p:tgtEl>
                                          <p:spTgt spid="6252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2468"/>
                                        </p:tgtEl>
                                        <p:attrNameLst>
                                          <p:attrName>style.visibility</p:attrName>
                                        </p:attrNameLst>
                                      </p:cBhvr>
                                      <p:to>
                                        <p:strVal val="visible"/>
                                      </p:to>
                                    </p:set>
                                    <p:anim calcmode="lin" valueType="num">
                                      <p:cBhvr additive="base">
                                        <p:cTn id="21" dur="500" fill="hold"/>
                                        <p:tgtEl>
                                          <p:spTgt spid="62468"/>
                                        </p:tgtEl>
                                        <p:attrNameLst>
                                          <p:attrName>ppt_x</p:attrName>
                                        </p:attrNameLst>
                                      </p:cBhvr>
                                      <p:tavLst>
                                        <p:tav tm="0">
                                          <p:val>
                                            <p:strVal val="#ppt_x"/>
                                          </p:val>
                                        </p:tav>
                                        <p:tav tm="100000">
                                          <p:val>
                                            <p:strVal val="#ppt_x"/>
                                          </p:val>
                                        </p:tav>
                                      </p:tavLst>
                                    </p:anim>
                                    <p:anim calcmode="lin" valueType="num">
                                      <p:cBhvr additive="base">
                                        <p:cTn id="22" dur="500" fill="hold"/>
                                        <p:tgtEl>
                                          <p:spTgt spid="6246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62529"/>
                                        </p:tgtEl>
                                        <p:attrNameLst>
                                          <p:attrName>style.visibility</p:attrName>
                                        </p:attrNameLst>
                                      </p:cBhvr>
                                      <p:to>
                                        <p:strVal val="visible"/>
                                      </p:to>
                                    </p:set>
                                    <p:anim calcmode="lin" valueType="num">
                                      <p:cBhvr additive="base">
                                        <p:cTn id="27" dur="500" fill="hold"/>
                                        <p:tgtEl>
                                          <p:spTgt spid="62529"/>
                                        </p:tgtEl>
                                        <p:attrNameLst>
                                          <p:attrName>ppt_x</p:attrName>
                                        </p:attrNameLst>
                                      </p:cBhvr>
                                      <p:tavLst>
                                        <p:tav tm="0">
                                          <p:val>
                                            <p:strVal val="1+#ppt_w/2"/>
                                          </p:val>
                                        </p:tav>
                                        <p:tav tm="100000">
                                          <p:val>
                                            <p:strVal val="#ppt_x"/>
                                          </p:val>
                                        </p:tav>
                                      </p:tavLst>
                                    </p:anim>
                                    <p:anim calcmode="lin" valueType="num">
                                      <p:cBhvr additive="base">
                                        <p:cTn id="28" dur="500" fill="hold"/>
                                        <p:tgtEl>
                                          <p:spTgt spid="625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animBg="1"/>
      <p:bldP spid="62528" grpId="0"/>
      <p:bldP spid="2" grpId="0"/>
      <p:bldP spid="2"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3335" y="23495"/>
            <a:ext cx="9144635" cy="815340"/>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53250"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solidFill>
                  <a:schemeClr val="folHlink"/>
                </a:solidFill>
                <a:latin typeface="Arial" panose="020B0604020202020204" pitchFamily="34" charset="0"/>
              </a:rPr>
              <a:t>26</a:t>
            </a:fld>
            <a:endParaRPr lang="en-US" altLang="zh-CN" sz="1400" b="0" dirty="0">
              <a:solidFill>
                <a:schemeClr val="folHlink"/>
              </a:solidFill>
              <a:latin typeface="Arial" panose="020B0604020202020204" pitchFamily="34" charset="0"/>
            </a:endParaRPr>
          </a:p>
        </p:txBody>
      </p:sp>
      <p:sp>
        <p:nvSpPr>
          <p:cNvPr id="53251" name="Rectangle 1026"/>
          <p:cNvSpPr>
            <a:spLocks noGrp="1"/>
          </p:cNvSpPr>
          <p:nvPr>
            <p:ph type="title"/>
          </p:nvPr>
        </p:nvSpPr>
        <p:spPr>
          <a:xfrm>
            <a:off x="1084580" y="8890"/>
            <a:ext cx="7378700" cy="838200"/>
          </a:xfrm>
        </p:spPr>
        <p:txBody>
          <a:bodyPr vert="horz" wrap="square" lIns="91440" tIns="45720" rIns="91440" bIns="45720" anchor="ctr" anchorCtr="0"/>
          <a:lstStyle/>
          <a:p>
            <a:pPr algn="ctr" eaLnBrk="1" hangingPunct="1"/>
            <a:r>
              <a:rPr lang="zh-CN" altLang="en-US" dirty="0">
                <a:solidFill>
                  <a:schemeClr val="bg1"/>
                </a:solidFill>
              </a:rPr>
              <a:t>图的存储结构：逆邻接表</a:t>
            </a:r>
          </a:p>
        </p:txBody>
      </p:sp>
      <p:sp>
        <p:nvSpPr>
          <p:cNvPr id="29700" name="Rectangle 1027"/>
          <p:cNvSpPr>
            <a:spLocks noGrp="1"/>
          </p:cNvSpPr>
          <p:nvPr>
            <p:ph idx="1"/>
          </p:nvPr>
        </p:nvSpPr>
        <p:spPr>
          <a:xfrm>
            <a:off x="500063" y="1219200"/>
            <a:ext cx="8478837" cy="1619250"/>
          </a:xfrm>
        </p:spPr>
        <p:txBody>
          <a:bodyPr vert="horz" wrap="square" lIns="91440" tIns="45720" rIns="91440" bIns="45720" anchor="t" anchorCtr="0"/>
          <a:lstStyle/>
          <a:p>
            <a:pPr eaLnBrk="1" hangingPunct="1">
              <a:lnSpc>
                <a:spcPct val="90000"/>
              </a:lnSpc>
              <a:buClrTx/>
            </a:pPr>
            <a:r>
              <a:rPr lang="zh-CN" altLang="en-US" sz="2800" b="1" dirty="0"/>
              <a:t>若问题总对入度更关心，则可以把线性链表的表结点的数据域更改即可：由表尾改为表头：所有以头结点为表头的弧组成的线性链表。</a:t>
            </a:r>
          </a:p>
          <a:p>
            <a:pPr eaLnBrk="1" hangingPunct="1">
              <a:lnSpc>
                <a:spcPct val="90000"/>
              </a:lnSpc>
              <a:buClrTx/>
              <a:buNone/>
            </a:pPr>
            <a:r>
              <a:rPr lang="zh-CN" altLang="en-US" sz="2800" b="1" dirty="0">
                <a:latin typeface="Times New Roman" panose="02020603050405020304" pitchFamily="18" charset="0"/>
              </a:rPr>
              <a:t>    </a:t>
            </a:r>
            <a:r>
              <a:rPr lang="zh-CN" altLang="en-US" sz="2800" b="1" dirty="0"/>
              <a:t>此时该邻接表称为</a:t>
            </a:r>
            <a:r>
              <a:rPr lang="zh-CN" altLang="en-US" sz="2800" b="1" dirty="0">
                <a:solidFill>
                  <a:schemeClr val="folHlink"/>
                </a:solidFill>
                <a:ea typeface="幼圆" panose="02010509060101010101" pitchFamily="49" charset="-122"/>
              </a:rPr>
              <a:t>逆邻接表</a:t>
            </a:r>
            <a:r>
              <a:rPr lang="zh-CN" altLang="en-US" sz="2800" b="1" dirty="0"/>
              <a:t>。</a:t>
            </a:r>
          </a:p>
        </p:txBody>
      </p:sp>
      <p:grpSp>
        <p:nvGrpSpPr>
          <p:cNvPr id="40993" name="Group 1057"/>
          <p:cNvGrpSpPr/>
          <p:nvPr/>
        </p:nvGrpSpPr>
        <p:grpSpPr>
          <a:xfrm>
            <a:off x="2152650" y="3240088"/>
            <a:ext cx="438150" cy="2474912"/>
            <a:chOff x="4428" y="1344"/>
            <a:chExt cx="276" cy="1559"/>
          </a:xfrm>
        </p:grpSpPr>
        <p:sp>
          <p:nvSpPr>
            <p:cNvPr id="53275" name="Oval 1058"/>
            <p:cNvSpPr/>
            <p:nvPr/>
          </p:nvSpPr>
          <p:spPr>
            <a:xfrm>
              <a:off x="4453" y="2672"/>
              <a:ext cx="251" cy="231"/>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53276" name="Oval 1059"/>
            <p:cNvSpPr/>
            <p:nvPr/>
          </p:nvSpPr>
          <p:spPr>
            <a:xfrm>
              <a:off x="4428" y="2028"/>
              <a:ext cx="251" cy="231"/>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53277" name="Oval 1060"/>
            <p:cNvSpPr/>
            <p:nvPr/>
          </p:nvSpPr>
          <p:spPr>
            <a:xfrm>
              <a:off x="4428" y="1365"/>
              <a:ext cx="251" cy="231"/>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53278" name="Text Box 1061"/>
            <p:cNvSpPr txBox="1"/>
            <p:nvPr/>
          </p:nvSpPr>
          <p:spPr>
            <a:xfrm>
              <a:off x="4487" y="2625"/>
              <a:ext cx="209" cy="271"/>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3</a:t>
              </a:r>
            </a:p>
          </p:txBody>
        </p:sp>
        <p:sp>
          <p:nvSpPr>
            <p:cNvPr id="53279" name="Text Box 1062"/>
            <p:cNvSpPr txBox="1"/>
            <p:nvPr/>
          </p:nvSpPr>
          <p:spPr>
            <a:xfrm>
              <a:off x="4453" y="2001"/>
              <a:ext cx="209" cy="270"/>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2</a:t>
              </a:r>
            </a:p>
          </p:txBody>
        </p:sp>
        <p:sp>
          <p:nvSpPr>
            <p:cNvPr id="53280" name="Text Box 1063"/>
            <p:cNvSpPr txBox="1"/>
            <p:nvPr/>
          </p:nvSpPr>
          <p:spPr>
            <a:xfrm>
              <a:off x="4466" y="1344"/>
              <a:ext cx="209" cy="271"/>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1</a:t>
              </a:r>
            </a:p>
          </p:txBody>
        </p:sp>
        <p:sp>
          <p:nvSpPr>
            <p:cNvPr id="53281" name="Freeform 1064"/>
            <p:cNvSpPr/>
            <p:nvPr/>
          </p:nvSpPr>
          <p:spPr>
            <a:xfrm>
              <a:off x="4441" y="1598"/>
              <a:ext cx="50" cy="458"/>
            </a:xfrm>
            <a:custGeom>
              <a:avLst/>
              <a:gdLst/>
              <a:ahLst/>
              <a:cxnLst>
                <a:cxn ang="0">
                  <a:pos x="42" y="0"/>
                </a:cxn>
                <a:cxn ang="0">
                  <a:pos x="0" y="192"/>
                </a:cxn>
                <a:cxn ang="0">
                  <a:pos x="42" y="378"/>
                </a:cxn>
              </a:cxnLst>
              <a:rect l="0" t="0" r="0" b="0"/>
              <a:pathLst>
                <a:path w="60" h="555">
                  <a:moveTo>
                    <a:pt x="60" y="0"/>
                  </a:moveTo>
                  <a:cubicBezTo>
                    <a:pt x="50" y="47"/>
                    <a:pt x="0" y="190"/>
                    <a:pt x="0" y="282"/>
                  </a:cubicBezTo>
                  <a:cubicBezTo>
                    <a:pt x="0" y="374"/>
                    <a:pt x="48" y="498"/>
                    <a:pt x="60" y="555"/>
                  </a:cubicBezTo>
                </a:path>
              </a:pathLst>
            </a:custGeom>
            <a:noFill/>
            <a:ln w="9525" cap="flat" cmpd="sng">
              <a:solidFill>
                <a:srgbClr val="000000">
                  <a:alpha val="100000"/>
                </a:srgbClr>
              </a:solidFill>
              <a:prstDash val="solid"/>
              <a:round/>
              <a:headEnd type="none" w="med" len="med"/>
              <a:tailEnd type="triangle" w="sm" len="sm"/>
            </a:ln>
          </p:spPr>
          <p:txBody>
            <a:bodyPr/>
            <a:lstStyle/>
            <a:p>
              <a:endParaRPr lang="zh-CN" altLang="en-US"/>
            </a:p>
          </p:txBody>
        </p:sp>
        <p:sp>
          <p:nvSpPr>
            <p:cNvPr id="53282" name="Freeform 1065"/>
            <p:cNvSpPr/>
            <p:nvPr/>
          </p:nvSpPr>
          <p:spPr>
            <a:xfrm>
              <a:off x="4641" y="1548"/>
              <a:ext cx="50" cy="496"/>
            </a:xfrm>
            <a:custGeom>
              <a:avLst/>
              <a:gdLst/>
              <a:ahLst/>
              <a:cxnLst>
                <a:cxn ang="0">
                  <a:pos x="0" y="410"/>
                </a:cxn>
                <a:cxn ang="0">
                  <a:pos x="42" y="234"/>
                </a:cxn>
                <a:cxn ang="0">
                  <a:pos x="0" y="0"/>
                </a:cxn>
              </a:cxnLst>
              <a:rect l="0" t="0" r="0" b="0"/>
              <a:pathLst>
                <a:path w="60" h="600">
                  <a:moveTo>
                    <a:pt x="0" y="600"/>
                  </a:moveTo>
                  <a:cubicBezTo>
                    <a:pt x="10" y="557"/>
                    <a:pt x="60" y="442"/>
                    <a:pt x="60" y="342"/>
                  </a:cubicBezTo>
                  <a:cubicBezTo>
                    <a:pt x="60" y="242"/>
                    <a:pt x="13" y="71"/>
                    <a:pt x="0" y="0"/>
                  </a:cubicBezTo>
                </a:path>
              </a:pathLst>
            </a:custGeom>
            <a:noFill/>
            <a:ln w="9525" cap="flat" cmpd="sng">
              <a:solidFill>
                <a:srgbClr val="000000">
                  <a:alpha val="100000"/>
                </a:srgbClr>
              </a:solidFill>
              <a:prstDash val="solid"/>
              <a:round/>
              <a:headEnd type="none" w="med" len="med"/>
              <a:tailEnd type="triangle" w="sm" len="sm"/>
            </a:ln>
          </p:spPr>
          <p:txBody>
            <a:bodyPr/>
            <a:lstStyle/>
            <a:p>
              <a:endParaRPr lang="zh-CN" altLang="en-US"/>
            </a:p>
          </p:txBody>
        </p:sp>
        <p:sp>
          <p:nvSpPr>
            <p:cNvPr id="53283" name="Freeform 1066"/>
            <p:cNvSpPr/>
            <p:nvPr/>
          </p:nvSpPr>
          <p:spPr>
            <a:xfrm>
              <a:off x="4579" y="2259"/>
              <a:ext cx="0" cy="417"/>
            </a:xfrm>
            <a:custGeom>
              <a:avLst/>
              <a:gdLst/>
              <a:ahLst/>
              <a:cxnLst>
                <a:cxn ang="0">
                  <a:pos x="0" y="0"/>
                </a:cxn>
                <a:cxn ang="0">
                  <a:pos x="0" y="345"/>
                </a:cxn>
              </a:cxnLst>
              <a:rect l="0" t="0" r="0" b="0"/>
              <a:pathLst>
                <a:path w="1" h="504">
                  <a:moveTo>
                    <a:pt x="0" y="0"/>
                  </a:moveTo>
                  <a:lnTo>
                    <a:pt x="0" y="504"/>
                  </a:lnTo>
                </a:path>
              </a:pathLst>
            </a:custGeom>
            <a:noFill/>
            <a:ln w="9525" cap="flat" cmpd="sng">
              <a:solidFill>
                <a:srgbClr val="000000">
                  <a:alpha val="100000"/>
                </a:srgbClr>
              </a:solidFill>
              <a:prstDash val="solid"/>
              <a:round/>
              <a:headEnd type="none" w="med" len="med"/>
              <a:tailEnd type="triangle" w="sm" len="sm"/>
            </a:ln>
          </p:spPr>
          <p:txBody>
            <a:bodyPr/>
            <a:lstStyle/>
            <a:p>
              <a:endParaRPr lang="zh-CN" altLang="en-US"/>
            </a:p>
          </p:txBody>
        </p:sp>
      </p:grpSp>
      <p:grpSp>
        <p:nvGrpSpPr>
          <p:cNvPr id="41031" name="Group 1095"/>
          <p:cNvGrpSpPr/>
          <p:nvPr/>
        </p:nvGrpSpPr>
        <p:grpSpPr>
          <a:xfrm>
            <a:off x="3886200" y="3581400"/>
            <a:ext cx="3009900" cy="1541463"/>
            <a:chOff x="2448" y="2256"/>
            <a:chExt cx="1896" cy="971"/>
          </a:xfrm>
        </p:grpSpPr>
        <p:sp>
          <p:nvSpPr>
            <p:cNvPr id="53255" name="Rectangle 1070"/>
            <p:cNvSpPr/>
            <p:nvPr/>
          </p:nvSpPr>
          <p:spPr>
            <a:xfrm>
              <a:off x="2714" y="2353"/>
              <a:ext cx="591" cy="769"/>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3256" name="Line 1071"/>
            <p:cNvSpPr/>
            <p:nvPr/>
          </p:nvSpPr>
          <p:spPr>
            <a:xfrm>
              <a:off x="2714" y="2620"/>
              <a:ext cx="591" cy="0"/>
            </a:xfrm>
            <a:prstGeom prst="line">
              <a:avLst/>
            </a:prstGeom>
            <a:ln w="9525" cap="flat" cmpd="sng">
              <a:solidFill>
                <a:srgbClr val="000000"/>
              </a:solidFill>
              <a:prstDash val="solid"/>
              <a:headEnd type="none" w="med" len="med"/>
              <a:tailEnd type="none" w="med" len="med"/>
            </a:ln>
          </p:spPr>
        </p:sp>
        <p:sp>
          <p:nvSpPr>
            <p:cNvPr id="53257" name="Line 1072"/>
            <p:cNvSpPr/>
            <p:nvPr/>
          </p:nvSpPr>
          <p:spPr>
            <a:xfrm>
              <a:off x="2714" y="2886"/>
              <a:ext cx="591" cy="0"/>
            </a:xfrm>
            <a:prstGeom prst="line">
              <a:avLst/>
            </a:prstGeom>
            <a:ln w="9525" cap="flat" cmpd="sng">
              <a:solidFill>
                <a:srgbClr val="000000"/>
              </a:solidFill>
              <a:prstDash val="solid"/>
              <a:headEnd type="none" w="med" len="med"/>
              <a:tailEnd type="none" w="med" len="med"/>
            </a:ln>
          </p:spPr>
        </p:sp>
        <p:sp>
          <p:nvSpPr>
            <p:cNvPr id="53258" name="Line 1073"/>
            <p:cNvSpPr/>
            <p:nvPr/>
          </p:nvSpPr>
          <p:spPr>
            <a:xfrm>
              <a:off x="3076" y="2358"/>
              <a:ext cx="0" cy="766"/>
            </a:xfrm>
            <a:prstGeom prst="line">
              <a:avLst/>
            </a:prstGeom>
            <a:ln w="9525" cap="flat" cmpd="sng">
              <a:solidFill>
                <a:srgbClr val="000000"/>
              </a:solidFill>
              <a:prstDash val="solid"/>
              <a:headEnd type="none" w="med" len="med"/>
              <a:tailEnd type="none" w="med" len="med"/>
            </a:ln>
          </p:spPr>
        </p:sp>
        <p:sp>
          <p:nvSpPr>
            <p:cNvPr id="53259" name="Line 1076"/>
            <p:cNvSpPr/>
            <p:nvPr/>
          </p:nvSpPr>
          <p:spPr>
            <a:xfrm>
              <a:off x="3221" y="2745"/>
              <a:ext cx="411" cy="0"/>
            </a:xfrm>
            <a:prstGeom prst="line">
              <a:avLst/>
            </a:prstGeom>
            <a:ln w="9525" cap="flat" cmpd="sng">
              <a:solidFill>
                <a:srgbClr val="000000"/>
              </a:solidFill>
              <a:prstDash val="solid"/>
              <a:headEnd type="none" w="med" len="med"/>
              <a:tailEnd type="triangle" w="sm" len="sm"/>
            </a:ln>
          </p:spPr>
        </p:sp>
        <p:sp>
          <p:nvSpPr>
            <p:cNvPr id="53260" name="Rectangle 1078"/>
            <p:cNvSpPr/>
            <p:nvPr/>
          </p:nvSpPr>
          <p:spPr>
            <a:xfrm>
              <a:off x="3644" y="2640"/>
              <a:ext cx="507" cy="210"/>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3261" name="Line 1079"/>
            <p:cNvSpPr/>
            <p:nvPr/>
          </p:nvSpPr>
          <p:spPr>
            <a:xfrm>
              <a:off x="3940" y="2640"/>
              <a:ext cx="0" cy="210"/>
            </a:xfrm>
            <a:prstGeom prst="line">
              <a:avLst/>
            </a:prstGeom>
            <a:ln w="9525" cap="flat" cmpd="sng">
              <a:solidFill>
                <a:srgbClr val="000000"/>
              </a:solidFill>
              <a:prstDash val="solid"/>
              <a:headEnd type="none" w="med" len="med"/>
              <a:tailEnd type="none" w="med" len="med"/>
            </a:ln>
          </p:spPr>
        </p:sp>
        <p:sp>
          <p:nvSpPr>
            <p:cNvPr id="53262" name="Rectangle 1082"/>
            <p:cNvSpPr/>
            <p:nvPr/>
          </p:nvSpPr>
          <p:spPr>
            <a:xfrm>
              <a:off x="3644" y="2907"/>
              <a:ext cx="507" cy="210"/>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3263" name="Line 1083"/>
            <p:cNvSpPr/>
            <p:nvPr/>
          </p:nvSpPr>
          <p:spPr>
            <a:xfrm>
              <a:off x="3940" y="2907"/>
              <a:ext cx="0" cy="210"/>
            </a:xfrm>
            <a:prstGeom prst="line">
              <a:avLst/>
            </a:prstGeom>
            <a:ln w="9525" cap="flat" cmpd="sng">
              <a:solidFill>
                <a:srgbClr val="000000"/>
              </a:solidFill>
              <a:prstDash val="solid"/>
              <a:headEnd type="none" w="med" len="med"/>
              <a:tailEnd type="none" w="med" len="med"/>
            </a:ln>
          </p:spPr>
        </p:sp>
        <p:sp>
          <p:nvSpPr>
            <p:cNvPr id="53264" name="Line 1085"/>
            <p:cNvSpPr/>
            <p:nvPr/>
          </p:nvSpPr>
          <p:spPr>
            <a:xfrm>
              <a:off x="3221" y="3012"/>
              <a:ext cx="411" cy="0"/>
            </a:xfrm>
            <a:prstGeom prst="line">
              <a:avLst/>
            </a:prstGeom>
            <a:ln w="9525" cap="flat" cmpd="sng">
              <a:solidFill>
                <a:srgbClr val="000000"/>
              </a:solidFill>
              <a:prstDash val="solid"/>
              <a:headEnd type="none" w="med" len="med"/>
              <a:tailEnd type="triangle" w="sm" len="sm"/>
            </a:ln>
          </p:spPr>
        </p:sp>
        <p:sp>
          <p:nvSpPr>
            <p:cNvPr id="53265" name="Line 1087"/>
            <p:cNvSpPr/>
            <p:nvPr/>
          </p:nvSpPr>
          <p:spPr>
            <a:xfrm>
              <a:off x="3221" y="2497"/>
              <a:ext cx="411" cy="0"/>
            </a:xfrm>
            <a:prstGeom prst="line">
              <a:avLst/>
            </a:prstGeom>
            <a:ln w="9525" cap="flat" cmpd="sng">
              <a:solidFill>
                <a:srgbClr val="000000"/>
              </a:solidFill>
              <a:prstDash val="solid"/>
              <a:headEnd type="none" w="med" len="med"/>
              <a:tailEnd type="triangle" w="sm" len="sm"/>
            </a:ln>
          </p:spPr>
        </p:sp>
        <p:sp>
          <p:nvSpPr>
            <p:cNvPr id="53266" name="Rectangle 1089"/>
            <p:cNvSpPr/>
            <p:nvPr/>
          </p:nvSpPr>
          <p:spPr>
            <a:xfrm>
              <a:off x="3644" y="2386"/>
              <a:ext cx="507" cy="211"/>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3267" name="Line 1090"/>
            <p:cNvSpPr/>
            <p:nvPr/>
          </p:nvSpPr>
          <p:spPr>
            <a:xfrm>
              <a:off x="3940" y="2386"/>
              <a:ext cx="0" cy="211"/>
            </a:xfrm>
            <a:prstGeom prst="line">
              <a:avLst/>
            </a:prstGeom>
            <a:ln w="9525" cap="flat" cmpd="sng">
              <a:solidFill>
                <a:srgbClr val="000000"/>
              </a:solidFill>
              <a:prstDash val="solid"/>
              <a:headEnd type="none" w="med" len="med"/>
              <a:tailEnd type="none" w="med" len="med"/>
            </a:ln>
          </p:spPr>
        </p:sp>
        <p:sp>
          <p:nvSpPr>
            <p:cNvPr id="53268" name="Text Box 1069"/>
            <p:cNvSpPr txBox="1"/>
            <p:nvPr/>
          </p:nvSpPr>
          <p:spPr>
            <a:xfrm>
              <a:off x="2448" y="2256"/>
              <a:ext cx="724" cy="945"/>
            </a:xfrm>
            <a:prstGeom prst="rect">
              <a:avLst/>
            </a:prstGeom>
            <a:noFill/>
            <a:ln w="9525">
              <a:noFill/>
            </a:ln>
          </p:spPr>
          <p:txBody>
            <a:bodyPr/>
            <a:lstStyle/>
            <a:p>
              <a:pPr algn="just" eaLnBrk="0" hangingPunct="0"/>
              <a:r>
                <a:rPr lang="en-US" altLang="zh-CN" sz="2800" b="0" dirty="0">
                  <a:latin typeface="Times New Roman" panose="02020603050405020304" pitchFamily="18" charset="0"/>
                </a:rPr>
                <a:t>0  v</a:t>
              </a:r>
              <a:r>
                <a:rPr lang="en-US" altLang="zh-CN" sz="2800" b="0" baseline="-25000" dirty="0">
                  <a:latin typeface="Times New Roman" panose="02020603050405020304" pitchFamily="18" charset="0"/>
                </a:rPr>
                <a:t>1</a:t>
              </a:r>
              <a:endParaRPr lang="en-US" altLang="zh-CN" sz="2800" b="0" dirty="0">
                <a:latin typeface="Arial" panose="020B0604020202020204" pitchFamily="34" charset="0"/>
              </a:endParaRPr>
            </a:p>
            <a:p>
              <a:pPr algn="just" eaLnBrk="0" hangingPunct="0"/>
              <a:r>
                <a:rPr lang="en-US" altLang="zh-CN" sz="2800" b="0" dirty="0">
                  <a:latin typeface="Times New Roman" panose="02020603050405020304" pitchFamily="18" charset="0"/>
                </a:rPr>
                <a:t>1  v</a:t>
              </a:r>
              <a:r>
                <a:rPr lang="en-US" altLang="zh-CN" sz="2800" b="0" baseline="-25000" dirty="0">
                  <a:latin typeface="Times New Roman" panose="02020603050405020304" pitchFamily="18" charset="0"/>
                </a:rPr>
                <a:t>2</a:t>
              </a:r>
              <a:endParaRPr lang="en-US" altLang="zh-CN" sz="2800" b="0" dirty="0">
                <a:latin typeface="Arial" panose="020B0604020202020204" pitchFamily="34" charset="0"/>
              </a:endParaRPr>
            </a:p>
            <a:p>
              <a:pPr algn="just" eaLnBrk="0" hangingPunct="0"/>
              <a:r>
                <a:rPr lang="en-US" altLang="zh-CN" sz="2800" b="0" dirty="0">
                  <a:latin typeface="Times New Roman" panose="02020603050405020304" pitchFamily="18" charset="0"/>
                </a:rPr>
                <a:t>2  v</a:t>
              </a:r>
              <a:r>
                <a:rPr lang="en-US" altLang="zh-CN" sz="2800" b="0" baseline="-25000" dirty="0">
                  <a:latin typeface="Times New Roman" panose="02020603050405020304" pitchFamily="18" charset="0"/>
                </a:rPr>
                <a:t>3</a:t>
              </a:r>
              <a:endParaRPr lang="en-US" altLang="zh-CN" sz="2800" b="0" dirty="0">
                <a:latin typeface="Arial" panose="020B0604020202020204" pitchFamily="34" charset="0"/>
              </a:endParaRPr>
            </a:p>
            <a:p>
              <a:pPr algn="just" eaLnBrk="0" hangingPunct="0"/>
              <a:endParaRPr lang="en-US" altLang="zh-CN" sz="2800" b="0" dirty="0">
                <a:latin typeface="Arial" panose="020B0604020202020204" pitchFamily="34" charset="0"/>
              </a:endParaRPr>
            </a:p>
            <a:p>
              <a:pPr algn="just" eaLnBrk="0" hangingPunct="0"/>
              <a:endParaRPr lang="en-US" altLang="zh-CN" sz="2800" b="0" dirty="0">
                <a:latin typeface="Arial" panose="020B0604020202020204" pitchFamily="34" charset="0"/>
              </a:endParaRPr>
            </a:p>
            <a:p>
              <a:pPr algn="just" eaLnBrk="0" hangingPunct="0"/>
              <a:endParaRPr lang="en-US" altLang="zh-CN" sz="2800" b="0" dirty="0">
                <a:latin typeface="Arial" panose="020B0604020202020204" pitchFamily="34" charset="0"/>
              </a:endParaRPr>
            </a:p>
            <a:p>
              <a:pPr algn="just" eaLnBrk="0" hangingPunct="0"/>
              <a:endParaRPr lang="en-US" altLang="zh-CN" sz="2800" b="0" dirty="0">
                <a:latin typeface="Arial" panose="020B0604020202020204" pitchFamily="34" charset="0"/>
              </a:endParaRPr>
            </a:p>
            <a:p>
              <a:pPr algn="just" eaLnBrk="0" hangingPunct="0"/>
              <a:endParaRPr lang="en-US" altLang="zh-CN" sz="2800" b="0" dirty="0">
                <a:latin typeface="Arial" panose="020B0604020202020204" pitchFamily="34" charset="0"/>
              </a:endParaRPr>
            </a:p>
            <a:p>
              <a:pPr algn="just" eaLnBrk="0" hangingPunct="0"/>
              <a:endParaRPr lang="en-US" altLang="zh-CN" sz="2800" b="0" dirty="0">
                <a:latin typeface="Arial" panose="020B0604020202020204" pitchFamily="34" charset="0"/>
              </a:endParaRPr>
            </a:p>
            <a:p>
              <a:pPr algn="just" eaLnBrk="0" hangingPunct="0"/>
              <a:endParaRPr lang="en-US" altLang="zh-CN" sz="2800" b="0" dirty="0">
                <a:latin typeface="Arial" panose="020B0604020202020204" pitchFamily="34" charset="0"/>
              </a:endParaRPr>
            </a:p>
          </p:txBody>
        </p:sp>
        <p:sp>
          <p:nvSpPr>
            <p:cNvPr id="53269" name="Text Box 1074"/>
            <p:cNvSpPr txBox="1"/>
            <p:nvPr/>
          </p:nvSpPr>
          <p:spPr>
            <a:xfrm>
              <a:off x="3917" y="2616"/>
              <a:ext cx="291" cy="288"/>
            </a:xfrm>
            <a:prstGeom prst="rect">
              <a:avLst/>
            </a:prstGeom>
            <a:noFill/>
            <a:ln w="9525">
              <a:noFill/>
            </a:ln>
          </p:spPr>
          <p:txBody>
            <a:bodyPr/>
            <a:lstStyle/>
            <a:p>
              <a:pPr algn="just" eaLnBrk="0" hangingPunct="0"/>
              <a:r>
                <a:rPr lang="en-US" altLang="zh-CN" sz="1800" b="0" dirty="0">
                  <a:latin typeface="宋体" panose="02010600030101010101" pitchFamily="2" charset="-122"/>
                </a:rPr>
                <a:t>∧</a:t>
              </a:r>
              <a:endParaRPr lang="en-US" altLang="zh-CN" sz="2800" b="0" dirty="0">
                <a:latin typeface="Arial" panose="020B0604020202020204" pitchFamily="34" charset="0"/>
              </a:endParaRPr>
            </a:p>
          </p:txBody>
        </p:sp>
        <p:sp>
          <p:nvSpPr>
            <p:cNvPr id="53270" name="Text Box 1080"/>
            <p:cNvSpPr txBox="1"/>
            <p:nvPr/>
          </p:nvSpPr>
          <p:spPr>
            <a:xfrm>
              <a:off x="3632" y="2561"/>
              <a:ext cx="434" cy="399"/>
            </a:xfrm>
            <a:prstGeom prst="rect">
              <a:avLst/>
            </a:prstGeom>
            <a:noFill/>
            <a:ln w="9525">
              <a:noFill/>
            </a:ln>
          </p:spPr>
          <p:txBody>
            <a:bodyPr/>
            <a:lstStyle/>
            <a:p>
              <a:pPr algn="just" eaLnBrk="0" hangingPunct="0"/>
              <a:r>
                <a:rPr lang="en-US" altLang="zh-CN" sz="2800" b="0" dirty="0">
                  <a:latin typeface="Times New Roman" panose="02020603050405020304" pitchFamily="18" charset="0"/>
                </a:rPr>
                <a:t>0</a:t>
              </a:r>
            </a:p>
          </p:txBody>
        </p:sp>
        <p:sp>
          <p:nvSpPr>
            <p:cNvPr id="53271" name="Text Box 1084"/>
            <p:cNvSpPr txBox="1"/>
            <p:nvPr/>
          </p:nvSpPr>
          <p:spPr>
            <a:xfrm>
              <a:off x="3632" y="2827"/>
              <a:ext cx="434" cy="400"/>
            </a:xfrm>
            <a:prstGeom prst="rect">
              <a:avLst/>
            </a:prstGeom>
            <a:noFill/>
            <a:ln w="9525">
              <a:noFill/>
            </a:ln>
          </p:spPr>
          <p:txBody>
            <a:bodyPr/>
            <a:lstStyle/>
            <a:p>
              <a:pPr algn="just" eaLnBrk="0" hangingPunct="0"/>
              <a:r>
                <a:rPr lang="en-US" altLang="zh-CN" sz="2800" b="0" dirty="0">
                  <a:latin typeface="Times New Roman" panose="02020603050405020304" pitchFamily="18" charset="0"/>
                </a:rPr>
                <a:t>1</a:t>
              </a:r>
            </a:p>
          </p:txBody>
        </p:sp>
        <p:sp>
          <p:nvSpPr>
            <p:cNvPr id="53272" name="Text Box 1091"/>
            <p:cNvSpPr txBox="1"/>
            <p:nvPr/>
          </p:nvSpPr>
          <p:spPr>
            <a:xfrm>
              <a:off x="3632" y="2307"/>
              <a:ext cx="434" cy="400"/>
            </a:xfrm>
            <a:prstGeom prst="rect">
              <a:avLst/>
            </a:prstGeom>
            <a:noFill/>
            <a:ln w="9525">
              <a:noFill/>
            </a:ln>
          </p:spPr>
          <p:txBody>
            <a:bodyPr/>
            <a:lstStyle/>
            <a:p>
              <a:pPr algn="just" eaLnBrk="0" hangingPunct="0"/>
              <a:r>
                <a:rPr lang="en-US" altLang="zh-CN" sz="2800" b="0" dirty="0">
                  <a:latin typeface="Times New Roman" panose="02020603050405020304" pitchFamily="18" charset="0"/>
                </a:rPr>
                <a:t>1</a:t>
              </a:r>
            </a:p>
          </p:txBody>
        </p:sp>
        <p:sp>
          <p:nvSpPr>
            <p:cNvPr id="53273" name="Text Box 1092"/>
            <p:cNvSpPr txBox="1"/>
            <p:nvPr/>
          </p:nvSpPr>
          <p:spPr>
            <a:xfrm>
              <a:off x="3909" y="2368"/>
              <a:ext cx="435" cy="400"/>
            </a:xfrm>
            <a:prstGeom prst="rect">
              <a:avLst/>
            </a:prstGeom>
            <a:noFill/>
            <a:ln w="9525">
              <a:noFill/>
            </a:ln>
          </p:spPr>
          <p:txBody>
            <a:bodyPr/>
            <a:lstStyle/>
            <a:p>
              <a:pPr algn="just" eaLnBrk="0" hangingPunct="0"/>
              <a:r>
                <a:rPr lang="en-US" altLang="zh-CN" sz="1800" b="0" dirty="0">
                  <a:latin typeface="宋体" panose="02010600030101010101" pitchFamily="2" charset="-122"/>
                </a:rPr>
                <a:t>∧</a:t>
              </a:r>
            </a:p>
          </p:txBody>
        </p:sp>
        <p:sp>
          <p:nvSpPr>
            <p:cNvPr id="53274" name="Text Box 1093"/>
            <p:cNvSpPr txBox="1"/>
            <p:nvPr/>
          </p:nvSpPr>
          <p:spPr>
            <a:xfrm>
              <a:off x="3912" y="2880"/>
              <a:ext cx="291" cy="288"/>
            </a:xfrm>
            <a:prstGeom prst="rect">
              <a:avLst/>
            </a:prstGeom>
            <a:noFill/>
            <a:ln w="9525">
              <a:noFill/>
            </a:ln>
          </p:spPr>
          <p:txBody>
            <a:bodyPr/>
            <a:lstStyle/>
            <a:p>
              <a:pPr algn="just" eaLnBrk="0" hangingPunct="0"/>
              <a:r>
                <a:rPr lang="en-US" altLang="zh-CN" sz="1800" b="0" dirty="0">
                  <a:latin typeface="宋体" panose="02010600030101010101" pitchFamily="2" charset="-122"/>
                </a:rPr>
                <a:t>∧</a:t>
              </a:r>
              <a:endParaRPr lang="en-US" altLang="zh-CN" sz="2800" b="0"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anim calcmode="lin" valueType="num">
                                      <p:cBhvr additive="base">
                                        <p:cTn id="7" dur="500" fill="hold"/>
                                        <p:tgtEl>
                                          <p:spTgt spid="29700"/>
                                        </p:tgtEl>
                                        <p:attrNameLst>
                                          <p:attrName>ppt_x</p:attrName>
                                        </p:attrNameLst>
                                      </p:cBhvr>
                                      <p:tavLst>
                                        <p:tav tm="0">
                                          <p:val>
                                            <p:strVal val="#ppt_x"/>
                                          </p:val>
                                        </p:tav>
                                        <p:tav tm="100000">
                                          <p:val>
                                            <p:strVal val="#ppt_x"/>
                                          </p:val>
                                        </p:tav>
                                      </p:tavLst>
                                    </p:anim>
                                    <p:anim calcmode="lin" valueType="num">
                                      <p:cBhvr additive="base">
                                        <p:cTn id="8" dur="500" fill="hold"/>
                                        <p:tgtEl>
                                          <p:spTgt spid="297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40993"/>
                                        </p:tgtEl>
                                        <p:attrNameLst>
                                          <p:attrName>style.visibility</p:attrName>
                                        </p:attrNameLst>
                                      </p:cBhvr>
                                      <p:to>
                                        <p:strVal val="visible"/>
                                      </p:to>
                                    </p:set>
                                    <p:animEffect transition="in" filter="box(in)">
                                      <p:cBhvr>
                                        <p:cTn id="13" dur="500"/>
                                        <p:tgtEl>
                                          <p:spTgt spid="4099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1031"/>
                                        </p:tgtEl>
                                        <p:attrNameLst>
                                          <p:attrName>style.visibility</p:attrName>
                                        </p:attrNameLst>
                                      </p:cBhvr>
                                      <p:to>
                                        <p:strVal val="visible"/>
                                      </p:to>
                                    </p:set>
                                    <p:animEffect transition="in" filter="blinds(horizontal)">
                                      <p:cBhvr>
                                        <p:cTn id="18" dur="500"/>
                                        <p:tgtEl>
                                          <p:spTgt spid="4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3335" y="23495"/>
            <a:ext cx="9144635" cy="815340"/>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54274"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solidFill>
                  <a:schemeClr val="folHlink"/>
                </a:solidFill>
                <a:latin typeface="Arial" panose="020B0604020202020204" pitchFamily="34" charset="0"/>
              </a:rPr>
              <a:t>27</a:t>
            </a:fld>
            <a:endParaRPr lang="en-US" altLang="zh-CN" sz="1400" b="0" dirty="0">
              <a:solidFill>
                <a:schemeClr val="folHlink"/>
              </a:solidFill>
              <a:latin typeface="Arial" panose="020B0604020202020204" pitchFamily="34" charset="0"/>
            </a:endParaRPr>
          </a:p>
        </p:txBody>
      </p:sp>
      <p:sp>
        <p:nvSpPr>
          <p:cNvPr id="30723" name="Rectangle 2"/>
          <p:cNvSpPr>
            <a:spLocks noGrp="1"/>
          </p:cNvSpPr>
          <p:nvPr>
            <p:ph type="title"/>
          </p:nvPr>
        </p:nvSpPr>
        <p:spPr>
          <a:xfrm>
            <a:off x="1258570" y="117158"/>
            <a:ext cx="7378700" cy="719137"/>
          </a:xfrm>
        </p:spPr>
        <p:txBody>
          <a:bodyPr vert="horz" wrap="square" lIns="91440" tIns="45720" rIns="91440" bIns="45720" anchor="ctr" anchorCtr="0"/>
          <a:lstStyle/>
          <a:p>
            <a:pPr algn="ctr" eaLnBrk="1" hangingPunct="1"/>
            <a:r>
              <a:rPr lang="zh-CN" altLang="en-US" sz="3600" dirty="0">
                <a:solidFill>
                  <a:schemeClr val="bg1"/>
                </a:solidFill>
              </a:rPr>
              <a:t>建立有向图的邻接表存储结构</a:t>
            </a:r>
          </a:p>
        </p:txBody>
      </p:sp>
      <p:sp>
        <p:nvSpPr>
          <p:cNvPr id="30724" name="Rectangle 3"/>
          <p:cNvSpPr>
            <a:spLocks noGrp="1"/>
          </p:cNvSpPr>
          <p:nvPr>
            <p:ph idx="1"/>
          </p:nvPr>
        </p:nvSpPr>
        <p:spPr>
          <a:xfrm>
            <a:off x="215900" y="1268413"/>
            <a:ext cx="8964613" cy="5472112"/>
          </a:xfrm>
        </p:spPr>
        <p:txBody>
          <a:bodyPr vert="horz" wrap="square" lIns="91440" tIns="45720" rIns="91440" bIns="45720" anchor="t" anchorCtr="0"/>
          <a:lstStyle/>
          <a:p>
            <a:pPr eaLnBrk="1" hangingPunct="1">
              <a:lnSpc>
                <a:spcPct val="80000"/>
              </a:lnSpc>
              <a:buClrTx/>
              <a:buNone/>
            </a:pPr>
            <a:r>
              <a:rPr lang="en-US" altLang="zh-CN"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rPr>
              <a:t>void CreatAdjList(AdjList g)</a:t>
            </a:r>
            <a:br>
              <a:rPr lang="en-US" altLang="zh-CN"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rPr>
            </a:br>
            <a:r>
              <a:rPr lang="en-US" altLang="zh-CN"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rPr>
              <a:t>//</a:t>
            </a:r>
            <a:r>
              <a:rPr lang="zh-CN" altLang="en-US" sz="2400" b="1" dirty="0">
                <a:solidFill>
                  <a:schemeClr val="tx1"/>
                </a:solidFill>
                <a:effectLst>
                  <a:outerShdw blurRad="38100" dist="19050" dir="2700000" algn="tl" rotWithShape="0">
                    <a:schemeClr val="dk1">
                      <a:alpha val="40000"/>
                    </a:schemeClr>
                  </a:outerShdw>
                </a:effectLst>
              </a:rPr>
              <a:t>建立有向图的邻接表存储结构</a:t>
            </a:r>
            <a:r>
              <a:rPr lang="zh-CN" altLang="en-US"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rPr>
              <a:t>  </a:t>
            </a:r>
          </a:p>
          <a:p>
            <a:pPr eaLnBrk="1" hangingPunct="1">
              <a:lnSpc>
                <a:spcPct val="80000"/>
              </a:lnSpc>
              <a:buClrTx/>
              <a:buNone/>
            </a:pPr>
            <a:r>
              <a:rPr lang="zh-CN" altLang="en-US"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rPr>
              <a:t>  </a:t>
            </a:r>
            <a:r>
              <a:rPr lang="en-US" altLang="zh-CN"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rPr>
              <a:t>{int n;</a:t>
            </a:r>
          </a:p>
          <a:p>
            <a:pPr eaLnBrk="1" hangingPunct="1">
              <a:lnSpc>
                <a:spcPct val="80000"/>
              </a:lnSpc>
              <a:buClrTx/>
              <a:buNone/>
            </a:pPr>
            <a:r>
              <a:rPr lang="en-US" altLang="zh-CN"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rPr>
              <a:t>   scanf(“%d”,&amp;n);</a:t>
            </a:r>
          </a:p>
          <a:p>
            <a:pPr eaLnBrk="1" hangingPunct="1">
              <a:lnSpc>
                <a:spcPct val="80000"/>
              </a:lnSpc>
              <a:buClrTx/>
              <a:buNone/>
            </a:pPr>
            <a:r>
              <a:rPr lang="en-US" altLang="zh-CN"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rPr>
              <a:t>   for (i=0;i&lt;=n-1;j++)</a:t>
            </a:r>
            <a:br>
              <a:rPr lang="en-US" altLang="zh-CN"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rPr>
            </a:br>
            <a:r>
              <a:rPr lang="en-US" altLang="zh-CN"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rPr>
              <a:t>{scanf(&amp;g[i].</a:t>
            </a:r>
            <a:r>
              <a:rPr lang="en-US" altLang="zh-CN"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sym typeface="Arial" panose="020B0604020202020204" pitchFamily="34" charset="0"/>
              </a:rPr>
              <a:t>vertex</a:t>
            </a:r>
            <a:r>
              <a:rPr lang="en-US" altLang="zh-CN"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rPr>
              <a:t>); g[i].firstarc=null;}//</a:t>
            </a:r>
            <a:r>
              <a:rPr lang="zh-CN" altLang="en-US" sz="2400" b="1" dirty="0">
                <a:solidFill>
                  <a:schemeClr val="tx1"/>
                </a:solidFill>
                <a:effectLst>
                  <a:outerShdw blurRad="38100" dist="19050" dir="2700000" algn="tl" rotWithShape="0">
                    <a:schemeClr val="dk1">
                      <a:alpha val="40000"/>
                    </a:schemeClr>
                  </a:outerShdw>
                </a:effectLst>
              </a:rPr>
              <a:t>输入顶点信息</a:t>
            </a:r>
          </a:p>
          <a:p>
            <a:pPr eaLnBrk="1" hangingPunct="1">
              <a:lnSpc>
                <a:spcPct val="80000"/>
              </a:lnSpc>
              <a:buClrTx/>
              <a:buNone/>
            </a:pPr>
            <a:r>
              <a:rPr lang="zh-CN" altLang="en-US"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rPr>
              <a:t>   </a:t>
            </a:r>
            <a:r>
              <a:rPr lang="en-US" altLang="zh-CN"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rPr>
              <a:t>scanf(&amp;v1,&amp;v2);</a:t>
            </a:r>
          </a:p>
          <a:p>
            <a:pPr eaLnBrk="1" hangingPunct="1">
              <a:lnSpc>
                <a:spcPct val="80000"/>
              </a:lnSpc>
              <a:buClrTx/>
              <a:buNone/>
            </a:pPr>
            <a:r>
              <a:rPr lang="en-US" altLang="zh-CN"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rPr>
              <a:t>   while(v1 &amp;&amp; v2)//</a:t>
            </a:r>
            <a:r>
              <a:rPr lang="zh-CN" altLang="en-US" sz="2400" b="1" dirty="0">
                <a:solidFill>
                  <a:schemeClr val="tx1"/>
                </a:solidFill>
                <a:effectLst>
                  <a:outerShdw blurRad="38100" dist="19050" dir="2700000" algn="tl" rotWithShape="0">
                    <a:schemeClr val="dk1">
                      <a:alpha val="40000"/>
                    </a:schemeClr>
                  </a:outerShdw>
                </a:effectLst>
              </a:rPr>
              <a:t>题目要求两顶点之一为</a:t>
            </a:r>
            <a:r>
              <a:rPr lang="en-US" altLang="zh-CN"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rPr>
              <a:t>0</a:t>
            </a:r>
            <a:r>
              <a:rPr lang="zh-CN" altLang="en-US" sz="2400" b="1" dirty="0">
                <a:solidFill>
                  <a:schemeClr val="tx1"/>
                </a:solidFill>
                <a:effectLst>
                  <a:outerShdw blurRad="38100" dist="19050" dir="2700000" algn="tl" rotWithShape="0">
                    <a:schemeClr val="dk1">
                      <a:alpha val="40000"/>
                    </a:schemeClr>
                  </a:outerShdw>
                </a:effectLst>
              </a:rPr>
              <a:t>表示结束</a:t>
            </a:r>
            <a:br>
              <a:rPr lang="zh-CN" altLang="en-US" sz="2400" b="1" dirty="0">
                <a:solidFill>
                  <a:schemeClr val="tx1"/>
                </a:solidFill>
                <a:effectLst>
                  <a:outerShdw blurRad="38100" dist="19050" dir="2700000" algn="tl" rotWithShape="0">
                    <a:schemeClr val="dk1">
                      <a:alpha val="40000"/>
                    </a:schemeClr>
                  </a:outerShdw>
                </a:effectLst>
              </a:rPr>
            </a:br>
            <a:r>
              <a:rPr lang="zh-CN" altLang="en-US"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rPr>
              <a:t>	     </a:t>
            </a:r>
            <a:r>
              <a:rPr lang="en-US" altLang="zh-CN"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rPr>
              <a:t>{ i=GraphLocateVertex(g,v1);</a:t>
            </a:r>
            <a:br>
              <a:rPr lang="en-US" altLang="zh-CN"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rPr>
            </a:br>
            <a:r>
              <a:rPr lang="en-US" altLang="zh-CN"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rPr>
              <a:t>              j=GraphLocateVertex(g,v2); </a:t>
            </a:r>
          </a:p>
          <a:p>
            <a:pPr eaLnBrk="1" hangingPunct="1">
              <a:lnSpc>
                <a:spcPct val="80000"/>
              </a:lnSpc>
              <a:buClrTx/>
              <a:buNone/>
            </a:pPr>
            <a:r>
              <a:rPr lang="en-US" altLang="zh-CN"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rPr>
              <a:t>                    p=(ArcNode*)malloc(sizeof(ArcNode));</a:t>
            </a:r>
            <a:br>
              <a:rPr lang="en-US" altLang="zh-CN"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rPr>
            </a:br>
            <a:r>
              <a:rPr lang="en-US" altLang="zh-CN"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rPr>
              <a:t>	        p-&gt;adjvex=j;	</a:t>
            </a:r>
          </a:p>
          <a:p>
            <a:pPr eaLnBrk="1" hangingPunct="1">
              <a:lnSpc>
                <a:spcPct val="80000"/>
              </a:lnSpc>
              <a:buClrTx/>
              <a:buNone/>
            </a:pPr>
            <a:r>
              <a:rPr lang="en-US" altLang="zh-CN"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rPr>
              <a:t>                    p-&gt;next=g[i].firstarc;	g[i].firstarc=p;</a:t>
            </a:r>
            <a:br>
              <a:rPr lang="en-US" altLang="zh-CN"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rPr>
            </a:br>
            <a:r>
              <a:rPr lang="en-US" altLang="zh-CN"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rPr>
              <a:t>               scanf(&amp;v1,&amp;v2);</a:t>
            </a:r>
            <a:br>
              <a:rPr lang="en-US" altLang="zh-CN"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rPr>
            </a:br>
            <a:r>
              <a:rPr lang="en-US" altLang="zh-CN"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rPr>
              <a:t>            }</a:t>
            </a:r>
          </a:p>
          <a:p>
            <a:pPr eaLnBrk="1" hangingPunct="1">
              <a:lnSpc>
                <a:spcPct val="80000"/>
              </a:lnSpc>
              <a:buClrTx/>
              <a:buNone/>
            </a:pPr>
            <a:r>
              <a:rPr lang="en-US" altLang="zh-CN"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rPr>
              <a:t>    }</a:t>
            </a:r>
          </a:p>
        </p:txBody>
      </p:sp>
      <p:grpSp>
        <p:nvGrpSpPr>
          <p:cNvPr id="40993" name="Group 1057"/>
          <p:cNvGrpSpPr/>
          <p:nvPr/>
        </p:nvGrpSpPr>
        <p:grpSpPr>
          <a:xfrm>
            <a:off x="8004175" y="3238500"/>
            <a:ext cx="438150" cy="2474913"/>
            <a:chOff x="4428" y="1344"/>
            <a:chExt cx="276" cy="1559"/>
          </a:xfrm>
        </p:grpSpPr>
        <p:sp>
          <p:nvSpPr>
            <p:cNvPr id="54302" name="Oval 1058"/>
            <p:cNvSpPr/>
            <p:nvPr/>
          </p:nvSpPr>
          <p:spPr>
            <a:xfrm>
              <a:off x="4453" y="2672"/>
              <a:ext cx="251" cy="231"/>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54303" name="Oval 1059"/>
            <p:cNvSpPr/>
            <p:nvPr/>
          </p:nvSpPr>
          <p:spPr>
            <a:xfrm>
              <a:off x="4428" y="2028"/>
              <a:ext cx="251" cy="231"/>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54304" name="Oval 1060"/>
            <p:cNvSpPr/>
            <p:nvPr/>
          </p:nvSpPr>
          <p:spPr>
            <a:xfrm>
              <a:off x="4428" y="1365"/>
              <a:ext cx="251" cy="231"/>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54305" name="Text Box 1061"/>
            <p:cNvSpPr txBox="1"/>
            <p:nvPr/>
          </p:nvSpPr>
          <p:spPr>
            <a:xfrm>
              <a:off x="4487" y="2625"/>
              <a:ext cx="209" cy="271"/>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3</a:t>
              </a:r>
            </a:p>
          </p:txBody>
        </p:sp>
        <p:sp>
          <p:nvSpPr>
            <p:cNvPr id="54306" name="Text Box 1062"/>
            <p:cNvSpPr txBox="1"/>
            <p:nvPr/>
          </p:nvSpPr>
          <p:spPr>
            <a:xfrm>
              <a:off x="4453" y="2001"/>
              <a:ext cx="209" cy="270"/>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2</a:t>
              </a:r>
            </a:p>
          </p:txBody>
        </p:sp>
        <p:sp>
          <p:nvSpPr>
            <p:cNvPr id="54307" name="Text Box 1063"/>
            <p:cNvSpPr txBox="1"/>
            <p:nvPr/>
          </p:nvSpPr>
          <p:spPr>
            <a:xfrm>
              <a:off x="4466" y="1344"/>
              <a:ext cx="209" cy="271"/>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1</a:t>
              </a:r>
            </a:p>
          </p:txBody>
        </p:sp>
        <p:sp>
          <p:nvSpPr>
            <p:cNvPr id="54308" name="Freeform 1064"/>
            <p:cNvSpPr/>
            <p:nvPr/>
          </p:nvSpPr>
          <p:spPr>
            <a:xfrm>
              <a:off x="4441" y="1598"/>
              <a:ext cx="50" cy="458"/>
            </a:xfrm>
            <a:custGeom>
              <a:avLst/>
              <a:gdLst/>
              <a:ahLst/>
              <a:cxnLst>
                <a:cxn ang="0">
                  <a:pos x="42" y="0"/>
                </a:cxn>
                <a:cxn ang="0">
                  <a:pos x="0" y="192"/>
                </a:cxn>
                <a:cxn ang="0">
                  <a:pos x="42" y="378"/>
                </a:cxn>
              </a:cxnLst>
              <a:rect l="0" t="0" r="0" b="0"/>
              <a:pathLst>
                <a:path w="60" h="555">
                  <a:moveTo>
                    <a:pt x="60" y="0"/>
                  </a:moveTo>
                  <a:cubicBezTo>
                    <a:pt x="50" y="47"/>
                    <a:pt x="0" y="190"/>
                    <a:pt x="0" y="282"/>
                  </a:cubicBezTo>
                  <a:cubicBezTo>
                    <a:pt x="0" y="374"/>
                    <a:pt x="48" y="498"/>
                    <a:pt x="60" y="555"/>
                  </a:cubicBezTo>
                </a:path>
              </a:pathLst>
            </a:custGeom>
            <a:noFill/>
            <a:ln w="9525" cap="flat" cmpd="sng">
              <a:solidFill>
                <a:srgbClr val="000000">
                  <a:alpha val="100000"/>
                </a:srgbClr>
              </a:solidFill>
              <a:prstDash val="solid"/>
              <a:round/>
              <a:headEnd type="none" w="med" len="med"/>
              <a:tailEnd type="triangle" w="sm" len="sm"/>
            </a:ln>
          </p:spPr>
          <p:txBody>
            <a:bodyPr/>
            <a:lstStyle/>
            <a:p>
              <a:endParaRPr lang="zh-CN" altLang="en-US"/>
            </a:p>
          </p:txBody>
        </p:sp>
        <p:sp>
          <p:nvSpPr>
            <p:cNvPr id="54309" name="Freeform 1065"/>
            <p:cNvSpPr/>
            <p:nvPr/>
          </p:nvSpPr>
          <p:spPr>
            <a:xfrm>
              <a:off x="4641" y="1548"/>
              <a:ext cx="50" cy="496"/>
            </a:xfrm>
            <a:custGeom>
              <a:avLst/>
              <a:gdLst/>
              <a:ahLst/>
              <a:cxnLst>
                <a:cxn ang="0">
                  <a:pos x="0" y="410"/>
                </a:cxn>
                <a:cxn ang="0">
                  <a:pos x="42" y="234"/>
                </a:cxn>
                <a:cxn ang="0">
                  <a:pos x="0" y="0"/>
                </a:cxn>
              </a:cxnLst>
              <a:rect l="0" t="0" r="0" b="0"/>
              <a:pathLst>
                <a:path w="60" h="600">
                  <a:moveTo>
                    <a:pt x="0" y="600"/>
                  </a:moveTo>
                  <a:cubicBezTo>
                    <a:pt x="10" y="557"/>
                    <a:pt x="60" y="442"/>
                    <a:pt x="60" y="342"/>
                  </a:cubicBezTo>
                  <a:cubicBezTo>
                    <a:pt x="60" y="242"/>
                    <a:pt x="13" y="71"/>
                    <a:pt x="0" y="0"/>
                  </a:cubicBezTo>
                </a:path>
              </a:pathLst>
            </a:custGeom>
            <a:noFill/>
            <a:ln w="9525" cap="flat" cmpd="sng">
              <a:solidFill>
                <a:srgbClr val="000000">
                  <a:alpha val="100000"/>
                </a:srgbClr>
              </a:solidFill>
              <a:prstDash val="solid"/>
              <a:round/>
              <a:headEnd type="none" w="med" len="med"/>
              <a:tailEnd type="triangle" w="sm" len="sm"/>
            </a:ln>
          </p:spPr>
          <p:txBody>
            <a:bodyPr/>
            <a:lstStyle/>
            <a:p>
              <a:endParaRPr lang="zh-CN" altLang="en-US"/>
            </a:p>
          </p:txBody>
        </p:sp>
        <p:sp>
          <p:nvSpPr>
            <p:cNvPr id="54310" name="Freeform 1066"/>
            <p:cNvSpPr/>
            <p:nvPr/>
          </p:nvSpPr>
          <p:spPr>
            <a:xfrm>
              <a:off x="4579" y="2259"/>
              <a:ext cx="0" cy="417"/>
            </a:xfrm>
            <a:custGeom>
              <a:avLst/>
              <a:gdLst/>
              <a:ahLst/>
              <a:cxnLst>
                <a:cxn ang="0">
                  <a:pos x="0" y="0"/>
                </a:cxn>
                <a:cxn ang="0">
                  <a:pos x="0" y="345"/>
                </a:cxn>
              </a:cxnLst>
              <a:rect l="0" t="0" r="0" b="0"/>
              <a:pathLst>
                <a:path w="1" h="504">
                  <a:moveTo>
                    <a:pt x="0" y="0"/>
                  </a:moveTo>
                  <a:lnTo>
                    <a:pt x="0" y="504"/>
                  </a:lnTo>
                </a:path>
              </a:pathLst>
            </a:custGeom>
            <a:noFill/>
            <a:ln w="9525" cap="flat" cmpd="sng">
              <a:solidFill>
                <a:srgbClr val="000000">
                  <a:alpha val="100000"/>
                </a:srgbClr>
              </a:solidFill>
              <a:prstDash val="solid"/>
              <a:round/>
              <a:headEnd type="none" w="med" len="med"/>
              <a:tailEnd type="triangle" w="sm" len="sm"/>
            </a:ln>
          </p:spPr>
          <p:txBody>
            <a:bodyPr/>
            <a:lstStyle/>
            <a:p>
              <a:endParaRPr lang="zh-CN" altLang="en-US"/>
            </a:p>
          </p:txBody>
        </p:sp>
      </p:grpSp>
      <p:grpSp>
        <p:nvGrpSpPr>
          <p:cNvPr id="62529" name="Group 65"/>
          <p:cNvGrpSpPr/>
          <p:nvPr/>
        </p:nvGrpSpPr>
        <p:grpSpPr>
          <a:xfrm>
            <a:off x="4951413" y="1196975"/>
            <a:ext cx="3956050" cy="1501775"/>
            <a:chOff x="2484" y="1584"/>
            <a:chExt cx="2492" cy="946"/>
          </a:xfrm>
        </p:grpSpPr>
        <p:sp>
          <p:nvSpPr>
            <p:cNvPr id="54279" name="Rectangle 16"/>
            <p:cNvSpPr/>
            <p:nvPr/>
          </p:nvSpPr>
          <p:spPr>
            <a:xfrm>
              <a:off x="2728" y="1678"/>
              <a:ext cx="543" cy="741"/>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4280" name="Line 17"/>
            <p:cNvSpPr/>
            <p:nvPr/>
          </p:nvSpPr>
          <p:spPr>
            <a:xfrm>
              <a:off x="2728" y="1935"/>
              <a:ext cx="543" cy="0"/>
            </a:xfrm>
            <a:prstGeom prst="line">
              <a:avLst/>
            </a:prstGeom>
            <a:ln w="9525" cap="flat" cmpd="sng">
              <a:solidFill>
                <a:srgbClr val="000000"/>
              </a:solidFill>
              <a:prstDash val="solid"/>
              <a:headEnd type="none" w="med" len="med"/>
              <a:tailEnd type="none" w="med" len="med"/>
            </a:ln>
          </p:spPr>
        </p:sp>
        <p:sp>
          <p:nvSpPr>
            <p:cNvPr id="54281" name="Line 18"/>
            <p:cNvSpPr/>
            <p:nvPr/>
          </p:nvSpPr>
          <p:spPr>
            <a:xfrm>
              <a:off x="2728" y="2192"/>
              <a:ext cx="543" cy="0"/>
            </a:xfrm>
            <a:prstGeom prst="line">
              <a:avLst/>
            </a:prstGeom>
            <a:ln w="9525" cap="flat" cmpd="sng">
              <a:solidFill>
                <a:srgbClr val="000000"/>
              </a:solidFill>
              <a:prstDash val="solid"/>
              <a:headEnd type="none" w="med" len="med"/>
              <a:tailEnd type="none" w="med" len="med"/>
            </a:ln>
          </p:spPr>
        </p:sp>
        <p:sp>
          <p:nvSpPr>
            <p:cNvPr id="54282" name="Line 19"/>
            <p:cNvSpPr/>
            <p:nvPr/>
          </p:nvSpPr>
          <p:spPr>
            <a:xfrm>
              <a:off x="3060" y="1683"/>
              <a:ext cx="0" cy="739"/>
            </a:xfrm>
            <a:prstGeom prst="line">
              <a:avLst/>
            </a:prstGeom>
            <a:ln w="9525" cap="flat" cmpd="sng">
              <a:solidFill>
                <a:srgbClr val="000000"/>
              </a:solidFill>
              <a:prstDash val="solid"/>
              <a:headEnd type="none" w="med" len="med"/>
              <a:tailEnd type="none" w="med" len="med"/>
            </a:ln>
          </p:spPr>
        </p:sp>
        <p:sp>
          <p:nvSpPr>
            <p:cNvPr id="54283" name="Line 20"/>
            <p:cNvSpPr/>
            <p:nvPr/>
          </p:nvSpPr>
          <p:spPr>
            <a:xfrm>
              <a:off x="3171" y="1816"/>
              <a:ext cx="377" cy="0"/>
            </a:xfrm>
            <a:prstGeom prst="line">
              <a:avLst/>
            </a:prstGeom>
            <a:ln w="9525" cap="flat" cmpd="sng">
              <a:solidFill>
                <a:srgbClr val="000000"/>
              </a:solidFill>
              <a:prstDash val="solid"/>
              <a:headEnd type="none" w="med" len="med"/>
              <a:tailEnd type="triangle" w="sm" len="sm"/>
            </a:ln>
          </p:spPr>
        </p:sp>
        <p:sp>
          <p:nvSpPr>
            <p:cNvPr id="54284" name="Line 21"/>
            <p:cNvSpPr/>
            <p:nvPr/>
          </p:nvSpPr>
          <p:spPr>
            <a:xfrm>
              <a:off x="3171" y="2073"/>
              <a:ext cx="377" cy="0"/>
            </a:xfrm>
            <a:prstGeom prst="line">
              <a:avLst/>
            </a:prstGeom>
            <a:ln w="9525" cap="flat" cmpd="sng">
              <a:solidFill>
                <a:srgbClr val="000000"/>
              </a:solidFill>
              <a:prstDash val="solid"/>
              <a:headEnd type="none" w="med" len="med"/>
              <a:tailEnd type="triangle" w="sm" len="sm"/>
            </a:ln>
          </p:spPr>
        </p:sp>
        <p:grpSp>
          <p:nvGrpSpPr>
            <p:cNvPr id="54285" name="Group 23"/>
            <p:cNvGrpSpPr/>
            <p:nvPr/>
          </p:nvGrpSpPr>
          <p:grpSpPr>
            <a:xfrm>
              <a:off x="3559" y="1710"/>
              <a:ext cx="465" cy="203"/>
              <a:chOff x="4500" y="5184"/>
              <a:chExt cx="720" cy="312"/>
            </a:xfrm>
          </p:grpSpPr>
          <p:sp>
            <p:nvSpPr>
              <p:cNvPr id="54300" name="Rectangle 24"/>
              <p:cNvSpPr/>
              <p:nvPr/>
            </p:nvSpPr>
            <p:spPr>
              <a:xfrm>
                <a:off x="4500" y="5184"/>
                <a:ext cx="720" cy="312"/>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4301" name="Line 25"/>
              <p:cNvSpPr/>
              <p:nvPr/>
            </p:nvSpPr>
            <p:spPr>
              <a:xfrm>
                <a:off x="4920" y="5184"/>
                <a:ext cx="0" cy="312"/>
              </a:xfrm>
              <a:prstGeom prst="line">
                <a:avLst/>
              </a:prstGeom>
              <a:ln w="9525" cap="flat" cmpd="sng">
                <a:solidFill>
                  <a:srgbClr val="000000"/>
                </a:solidFill>
                <a:prstDash val="solid"/>
                <a:headEnd type="none" w="med" len="med"/>
                <a:tailEnd type="none" w="med" len="med"/>
              </a:ln>
            </p:spPr>
          </p:sp>
        </p:grpSp>
        <p:grpSp>
          <p:nvGrpSpPr>
            <p:cNvPr id="54286" name="Group 27"/>
            <p:cNvGrpSpPr/>
            <p:nvPr/>
          </p:nvGrpSpPr>
          <p:grpSpPr>
            <a:xfrm>
              <a:off x="3559" y="1967"/>
              <a:ext cx="465" cy="203"/>
              <a:chOff x="4500" y="5184"/>
              <a:chExt cx="720" cy="312"/>
            </a:xfrm>
          </p:grpSpPr>
          <p:sp>
            <p:nvSpPr>
              <p:cNvPr id="54298" name="Rectangle 28"/>
              <p:cNvSpPr/>
              <p:nvPr/>
            </p:nvSpPr>
            <p:spPr>
              <a:xfrm>
                <a:off x="4500" y="5184"/>
                <a:ext cx="720" cy="312"/>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4299" name="Line 29"/>
              <p:cNvSpPr/>
              <p:nvPr/>
            </p:nvSpPr>
            <p:spPr>
              <a:xfrm>
                <a:off x="4920" y="5184"/>
                <a:ext cx="0" cy="312"/>
              </a:xfrm>
              <a:prstGeom prst="line">
                <a:avLst/>
              </a:prstGeom>
              <a:ln w="9525" cap="flat" cmpd="sng">
                <a:solidFill>
                  <a:srgbClr val="000000"/>
                </a:solidFill>
                <a:prstDash val="solid"/>
                <a:headEnd type="none" w="med" len="med"/>
                <a:tailEnd type="none" w="med" len="med"/>
              </a:ln>
            </p:spPr>
          </p:sp>
        </p:grpSp>
        <p:sp>
          <p:nvSpPr>
            <p:cNvPr id="54287" name="Line 31"/>
            <p:cNvSpPr/>
            <p:nvPr/>
          </p:nvSpPr>
          <p:spPr>
            <a:xfrm>
              <a:off x="3947" y="2068"/>
              <a:ext cx="376" cy="0"/>
            </a:xfrm>
            <a:prstGeom prst="line">
              <a:avLst/>
            </a:prstGeom>
            <a:ln w="9525" cap="flat" cmpd="sng">
              <a:solidFill>
                <a:srgbClr val="000000"/>
              </a:solidFill>
              <a:prstDash val="solid"/>
              <a:headEnd type="none" w="med" len="med"/>
              <a:tailEnd type="triangle" w="sm" len="sm"/>
            </a:ln>
          </p:spPr>
        </p:sp>
        <p:grpSp>
          <p:nvGrpSpPr>
            <p:cNvPr id="54288" name="Group 32"/>
            <p:cNvGrpSpPr/>
            <p:nvPr/>
          </p:nvGrpSpPr>
          <p:grpSpPr>
            <a:xfrm>
              <a:off x="4335" y="1967"/>
              <a:ext cx="465" cy="203"/>
              <a:chOff x="4500" y="5184"/>
              <a:chExt cx="720" cy="312"/>
            </a:xfrm>
          </p:grpSpPr>
          <p:sp>
            <p:nvSpPr>
              <p:cNvPr id="54296" name="Rectangle 33"/>
              <p:cNvSpPr/>
              <p:nvPr/>
            </p:nvSpPr>
            <p:spPr>
              <a:xfrm>
                <a:off x="4500" y="5184"/>
                <a:ext cx="720" cy="312"/>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4297" name="Line 34"/>
              <p:cNvSpPr/>
              <p:nvPr/>
            </p:nvSpPr>
            <p:spPr>
              <a:xfrm>
                <a:off x="4920" y="5184"/>
                <a:ext cx="0" cy="312"/>
              </a:xfrm>
              <a:prstGeom prst="line">
                <a:avLst/>
              </a:prstGeom>
              <a:ln w="9525" cap="flat" cmpd="sng">
                <a:solidFill>
                  <a:srgbClr val="000000"/>
                </a:solidFill>
                <a:prstDash val="solid"/>
                <a:headEnd type="none" w="med" len="med"/>
                <a:tailEnd type="none" w="med" len="med"/>
              </a:ln>
            </p:spPr>
          </p:sp>
        </p:grpSp>
        <p:sp>
          <p:nvSpPr>
            <p:cNvPr id="54289" name="Text Box 15"/>
            <p:cNvSpPr txBox="1"/>
            <p:nvPr/>
          </p:nvSpPr>
          <p:spPr>
            <a:xfrm>
              <a:off x="2484" y="1584"/>
              <a:ext cx="665" cy="912"/>
            </a:xfrm>
            <a:prstGeom prst="rect">
              <a:avLst/>
            </a:prstGeom>
            <a:noFill/>
            <a:ln w="9525">
              <a:noFill/>
            </a:ln>
          </p:spPr>
          <p:txBody>
            <a:bodyPr/>
            <a:lstStyle/>
            <a:p>
              <a:pPr algn="just" eaLnBrk="0" hangingPunct="0"/>
              <a:r>
                <a:rPr lang="en-US" altLang="zh-CN" sz="2800" b="0" dirty="0">
                  <a:latin typeface="Times New Roman" panose="02020603050405020304" pitchFamily="18" charset="0"/>
                </a:rPr>
                <a:t>0  v</a:t>
              </a:r>
              <a:r>
                <a:rPr lang="en-US" altLang="zh-CN" sz="2800" b="0" baseline="-25000" dirty="0">
                  <a:latin typeface="Times New Roman" panose="02020603050405020304" pitchFamily="18" charset="0"/>
                </a:rPr>
                <a:t>1</a:t>
              </a:r>
              <a:endParaRPr lang="en-US" altLang="zh-CN" sz="2800" b="0" dirty="0">
                <a:latin typeface="Arial" panose="020B0604020202020204" pitchFamily="34" charset="0"/>
              </a:endParaRPr>
            </a:p>
            <a:p>
              <a:pPr algn="just" eaLnBrk="0" hangingPunct="0"/>
              <a:r>
                <a:rPr lang="en-US" altLang="zh-CN" sz="2800" b="0" dirty="0">
                  <a:latin typeface="Times New Roman" panose="02020603050405020304" pitchFamily="18" charset="0"/>
                </a:rPr>
                <a:t>1  v</a:t>
              </a:r>
              <a:r>
                <a:rPr lang="en-US" altLang="zh-CN" sz="2800" b="0" baseline="-25000" dirty="0">
                  <a:latin typeface="Times New Roman" panose="02020603050405020304" pitchFamily="18" charset="0"/>
                </a:rPr>
                <a:t>2</a:t>
              </a:r>
              <a:endParaRPr lang="en-US" altLang="zh-CN" sz="2800" b="0" dirty="0">
                <a:latin typeface="Arial" panose="020B0604020202020204" pitchFamily="34" charset="0"/>
              </a:endParaRPr>
            </a:p>
            <a:p>
              <a:pPr algn="just" eaLnBrk="0" hangingPunct="0"/>
              <a:r>
                <a:rPr lang="en-US" altLang="zh-CN" sz="2800" b="0" dirty="0">
                  <a:latin typeface="Times New Roman" panose="02020603050405020304" pitchFamily="18" charset="0"/>
                </a:rPr>
                <a:t>2  v</a:t>
              </a:r>
              <a:r>
                <a:rPr lang="en-US" altLang="zh-CN" sz="2800" b="0" baseline="-25000" dirty="0">
                  <a:latin typeface="Times New Roman" panose="02020603050405020304" pitchFamily="18" charset="0"/>
                </a:rPr>
                <a:t>3</a:t>
              </a:r>
              <a:endParaRPr lang="en-US" altLang="zh-CN" sz="2800" b="0" dirty="0">
                <a:latin typeface="Arial" panose="020B0604020202020204" pitchFamily="34" charset="0"/>
              </a:endParaRPr>
            </a:p>
            <a:p>
              <a:pPr algn="just" eaLnBrk="0" hangingPunct="0"/>
              <a:endParaRPr lang="en-US" altLang="zh-CN" sz="2800" b="0" dirty="0">
                <a:latin typeface="Arial" panose="020B0604020202020204" pitchFamily="34" charset="0"/>
              </a:endParaRPr>
            </a:p>
            <a:p>
              <a:pPr algn="just" eaLnBrk="0" hangingPunct="0"/>
              <a:endParaRPr lang="en-US" altLang="zh-CN" sz="2800" b="0" dirty="0">
                <a:latin typeface="Arial" panose="020B0604020202020204" pitchFamily="34" charset="0"/>
              </a:endParaRPr>
            </a:p>
            <a:p>
              <a:pPr algn="just" eaLnBrk="0" hangingPunct="0"/>
              <a:endParaRPr lang="en-US" altLang="zh-CN" sz="2800" b="0" dirty="0">
                <a:latin typeface="Arial" panose="020B0604020202020204" pitchFamily="34" charset="0"/>
              </a:endParaRPr>
            </a:p>
            <a:p>
              <a:pPr algn="just" eaLnBrk="0" hangingPunct="0"/>
              <a:endParaRPr lang="en-US" altLang="zh-CN" sz="2800" b="0" dirty="0">
                <a:latin typeface="Arial" panose="020B0604020202020204" pitchFamily="34" charset="0"/>
              </a:endParaRPr>
            </a:p>
            <a:p>
              <a:pPr algn="just" eaLnBrk="0" hangingPunct="0"/>
              <a:endParaRPr lang="en-US" altLang="zh-CN" sz="2800" b="0" dirty="0">
                <a:latin typeface="Arial" panose="020B0604020202020204" pitchFamily="34" charset="0"/>
              </a:endParaRPr>
            </a:p>
            <a:p>
              <a:pPr algn="just" eaLnBrk="0" hangingPunct="0"/>
              <a:endParaRPr lang="en-US" altLang="zh-CN" sz="2800" b="0" dirty="0">
                <a:latin typeface="Arial" panose="020B0604020202020204" pitchFamily="34" charset="0"/>
              </a:endParaRPr>
            </a:p>
            <a:p>
              <a:pPr algn="just" eaLnBrk="0" hangingPunct="0"/>
              <a:endParaRPr lang="en-US" altLang="zh-CN" sz="2800" b="0" dirty="0">
                <a:latin typeface="Arial" panose="020B0604020202020204" pitchFamily="34" charset="0"/>
              </a:endParaRPr>
            </a:p>
          </p:txBody>
        </p:sp>
        <p:sp>
          <p:nvSpPr>
            <p:cNvPr id="54290" name="Text Box 22"/>
            <p:cNvSpPr txBox="1"/>
            <p:nvPr/>
          </p:nvSpPr>
          <p:spPr>
            <a:xfrm>
              <a:off x="4577" y="1930"/>
              <a:ext cx="399" cy="349"/>
            </a:xfrm>
            <a:prstGeom prst="rect">
              <a:avLst/>
            </a:prstGeom>
            <a:noFill/>
            <a:ln w="9525">
              <a:noFill/>
            </a:ln>
          </p:spPr>
          <p:txBody>
            <a:bodyPr/>
            <a:lstStyle/>
            <a:p>
              <a:pPr algn="just" eaLnBrk="0" hangingPunct="0"/>
              <a:r>
                <a:rPr lang="en-US" altLang="zh-CN" sz="1800" b="0" dirty="0">
                  <a:latin typeface="宋体" panose="02010600030101010101" pitchFamily="2" charset="-122"/>
                </a:rPr>
                <a:t>∧</a:t>
              </a:r>
            </a:p>
            <a:p>
              <a:pPr algn="just" eaLnBrk="0" hangingPunct="0"/>
              <a:endParaRPr lang="en-US" altLang="zh-CN" sz="2800" b="0" dirty="0">
                <a:latin typeface="Arial" panose="020B0604020202020204" pitchFamily="34" charset="0"/>
              </a:endParaRPr>
            </a:p>
          </p:txBody>
        </p:sp>
        <p:sp>
          <p:nvSpPr>
            <p:cNvPr id="54291" name="Text Box 26"/>
            <p:cNvSpPr txBox="1"/>
            <p:nvPr/>
          </p:nvSpPr>
          <p:spPr>
            <a:xfrm>
              <a:off x="3548" y="1633"/>
              <a:ext cx="399" cy="386"/>
            </a:xfrm>
            <a:prstGeom prst="rect">
              <a:avLst/>
            </a:prstGeom>
            <a:noFill/>
            <a:ln w="9525">
              <a:noFill/>
            </a:ln>
          </p:spPr>
          <p:txBody>
            <a:bodyPr/>
            <a:lstStyle/>
            <a:p>
              <a:pPr algn="just" eaLnBrk="0" hangingPunct="0"/>
              <a:r>
                <a:rPr lang="en-US" altLang="zh-CN" sz="2800" b="0" dirty="0">
                  <a:latin typeface="Times New Roman" panose="02020603050405020304" pitchFamily="18" charset="0"/>
                </a:rPr>
                <a:t>1</a:t>
              </a:r>
            </a:p>
          </p:txBody>
        </p:sp>
        <p:sp>
          <p:nvSpPr>
            <p:cNvPr id="54292" name="Text Box 30"/>
            <p:cNvSpPr txBox="1"/>
            <p:nvPr/>
          </p:nvSpPr>
          <p:spPr>
            <a:xfrm>
              <a:off x="3548" y="1890"/>
              <a:ext cx="399" cy="386"/>
            </a:xfrm>
            <a:prstGeom prst="rect">
              <a:avLst/>
            </a:prstGeom>
            <a:noFill/>
            <a:ln w="9525">
              <a:noFill/>
            </a:ln>
          </p:spPr>
          <p:txBody>
            <a:bodyPr/>
            <a:lstStyle/>
            <a:p>
              <a:pPr algn="just" eaLnBrk="0" hangingPunct="0"/>
              <a:r>
                <a:rPr lang="en-US" altLang="zh-CN" sz="2800" b="0" dirty="0">
                  <a:latin typeface="Times New Roman" panose="02020603050405020304" pitchFamily="18" charset="0"/>
                </a:rPr>
                <a:t>2</a:t>
              </a:r>
            </a:p>
          </p:txBody>
        </p:sp>
        <p:sp>
          <p:nvSpPr>
            <p:cNvPr id="54293" name="Text Box 35"/>
            <p:cNvSpPr txBox="1"/>
            <p:nvPr/>
          </p:nvSpPr>
          <p:spPr>
            <a:xfrm>
              <a:off x="4323" y="1890"/>
              <a:ext cx="399" cy="386"/>
            </a:xfrm>
            <a:prstGeom prst="rect">
              <a:avLst/>
            </a:prstGeom>
            <a:noFill/>
            <a:ln w="9525">
              <a:noFill/>
            </a:ln>
          </p:spPr>
          <p:txBody>
            <a:bodyPr/>
            <a:lstStyle/>
            <a:p>
              <a:pPr algn="just" eaLnBrk="0" hangingPunct="0"/>
              <a:r>
                <a:rPr lang="en-US" altLang="zh-CN" sz="2800" b="0" dirty="0">
                  <a:latin typeface="Times New Roman" panose="02020603050405020304" pitchFamily="18" charset="0"/>
                </a:rPr>
                <a:t>0</a:t>
              </a:r>
            </a:p>
          </p:txBody>
        </p:sp>
        <p:sp>
          <p:nvSpPr>
            <p:cNvPr id="54294" name="Text Box 36"/>
            <p:cNvSpPr txBox="1"/>
            <p:nvPr/>
          </p:nvSpPr>
          <p:spPr>
            <a:xfrm>
              <a:off x="3793" y="1686"/>
              <a:ext cx="399" cy="385"/>
            </a:xfrm>
            <a:prstGeom prst="rect">
              <a:avLst/>
            </a:prstGeom>
            <a:noFill/>
            <a:ln w="9525">
              <a:noFill/>
            </a:ln>
          </p:spPr>
          <p:txBody>
            <a:bodyPr/>
            <a:lstStyle/>
            <a:p>
              <a:pPr algn="just" eaLnBrk="0" hangingPunct="0"/>
              <a:r>
                <a:rPr lang="en-US" altLang="zh-CN" sz="1800" b="0" dirty="0">
                  <a:latin typeface="宋体" panose="02010600030101010101" pitchFamily="2" charset="-122"/>
                </a:rPr>
                <a:t>∧</a:t>
              </a:r>
            </a:p>
          </p:txBody>
        </p:sp>
        <p:sp>
          <p:nvSpPr>
            <p:cNvPr id="54295" name="Text Box 37"/>
            <p:cNvSpPr txBox="1"/>
            <p:nvPr/>
          </p:nvSpPr>
          <p:spPr>
            <a:xfrm>
              <a:off x="3021" y="2181"/>
              <a:ext cx="399" cy="349"/>
            </a:xfrm>
            <a:prstGeom prst="rect">
              <a:avLst/>
            </a:prstGeom>
            <a:noFill/>
            <a:ln w="9525">
              <a:noFill/>
            </a:ln>
          </p:spPr>
          <p:txBody>
            <a:bodyPr/>
            <a:lstStyle/>
            <a:p>
              <a:pPr algn="just" eaLnBrk="0" hangingPunct="0"/>
              <a:r>
                <a:rPr lang="en-US" altLang="zh-CN" sz="1800" b="0" dirty="0">
                  <a:latin typeface="宋体" panose="02010600030101010101" pitchFamily="2" charset="-122"/>
                </a:rPr>
                <a:t>∧</a:t>
              </a:r>
            </a:p>
            <a:p>
              <a:pPr algn="just" eaLnBrk="0" hangingPunct="0"/>
              <a:endParaRPr lang="en-US" altLang="zh-CN" sz="2800" b="0" dirty="0">
                <a:latin typeface="Arial" panose="020B0604020202020204" pitchFamily="34" charset="0"/>
              </a:endParaRPr>
            </a:p>
          </p:txBody>
        </p:sp>
      </p:grpSp>
      <p:sp>
        <p:nvSpPr>
          <p:cNvPr id="17" name="云形标注 16"/>
          <p:cNvSpPr/>
          <p:nvPr/>
        </p:nvSpPr>
        <p:spPr>
          <a:xfrm>
            <a:off x="3041247" y="2049144"/>
            <a:ext cx="2258060" cy="835025"/>
          </a:xfrm>
          <a:prstGeom prst="cloudCallout">
            <a:avLst>
              <a:gd name="adj1" fmla="val -85686"/>
              <a:gd name="adj2" fmla="val -112661"/>
            </a:avLst>
          </a:prstGeom>
          <a:solidFill>
            <a:srgbClr val="FFC000"/>
          </a:solidFill>
          <a:ln w="9525">
            <a:noFill/>
          </a:ln>
        </p:spPr>
        <p:txBody>
          <a:bodyPr anchor="t" anchorCtr="0"/>
          <a:lstStyle/>
          <a:p>
            <a:pPr>
              <a:spcBef>
                <a:spcPct val="0"/>
              </a:spcBef>
            </a:pPr>
            <a:r>
              <a:rPr lang="en-US" altLang="zh-CN" sz="2400" b="1" dirty="0">
                <a:solidFill>
                  <a:srgbClr val="FF0000"/>
                </a:solidFill>
                <a:latin typeface="Times New Roman" panose="02020603050405020304" pitchFamily="18" charset="0"/>
                <a:ea typeface="宋体" panose="02010600030101010101" pitchFamily="2" charset="-122"/>
              </a:rPr>
              <a:t> </a:t>
            </a:r>
            <a:r>
              <a:rPr lang="zh-CN" altLang="en-US" sz="2400" b="1" dirty="0">
                <a:solidFill>
                  <a:srgbClr val="FF0000"/>
                </a:solidFill>
                <a:latin typeface="Times New Roman" panose="02020603050405020304" pitchFamily="18" charset="0"/>
                <a:ea typeface="宋体" panose="02010600030101010101" pitchFamily="2" charset="-122"/>
              </a:rPr>
              <a:t>无向图</a:t>
            </a:r>
            <a:r>
              <a:rPr lang="en-US" altLang="zh-CN" sz="2400" b="1" dirty="0">
                <a:solidFill>
                  <a:srgbClr val="FF0000"/>
                </a:solidFill>
                <a:latin typeface="Times New Roman" panose="02020603050405020304" pitchFamily="18" charset="0"/>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anim calcmode="lin" valueType="num">
                                      <p:cBhvr additive="base">
                                        <p:cTn id="7" dur="500" fill="hold"/>
                                        <p:tgtEl>
                                          <p:spTgt spid="307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24">
                                            <p:txEl>
                                              <p:pRg st="1" end="1"/>
                                            </p:txEl>
                                          </p:spTgt>
                                        </p:tgtEl>
                                        <p:attrNameLst>
                                          <p:attrName>style.visibility</p:attrName>
                                        </p:attrNameLst>
                                      </p:cBhvr>
                                      <p:to>
                                        <p:strVal val="visible"/>
                                      </p:to>
                                    </p:set>
                                    <p:anim calcmode="lin" valueType="num">
                                      <p:cBhvr additive="base">
                                        <p:cTn id="13" dur="500" fill="hold"/>
                                        <p:tgtEl>
                                          <p:spTgt spid="307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724">
                                            <p:txEl>
                                              <p:pRg st="2" end="2"/>
                                            </p:txEl>
                                          </p:spTgt>
                                        </p:tgtEl>
                                        <p:attrNameLst>
                                          <p:attrName>style.visibility</p:attrName>
                                        </p:attrNameLst>
                                      </p:cBhvr>
                                      <p:to>
                                        <p:strVal val="visible"/>
                                      </p:to>
                                    </p:set>
                                    <p:anim calcmode="lin" valueType="num">
                                      <p:cBhvr additive="base">
                                        <p:cTn id="19" dur="500" fill="hold"/>
                                        <p:tgtEl>
                                          <p:spTgt spid="3072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724">
                                            <p:txEl>
                                              <p:pRg st="3" end="3"/>
                                            </p:txEl>
                                          </p:spTgt>
                                        </p:tgtEl>
                                        <p:attrNameLst>
                                          <p:attrName>style.visibility</p:attrName>
                                        </p:attrNameLst>
                                      </p:cBhvr>
                                      <p:to>
                                        <p:strVal val="visible"/>
                                      </p:to>
                                    </p:set>
                                    <p:anim calcmode="lin" valueType="num">
                                      <p:cBhvr additive="base">
                                        <p:cTn id="25" dur="500" fill="hold"/>
                                        <p:tgtEl>
                                          <p:spTgt spid="3072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2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724">
                                            <p:txEl>
                                              <p:pRg st="4" end="4"/>
                                            </p:txEl>
                                          </p:spTgt>
                                        </p:tgtEl>
                                        <p:attrNameLst>
                                          <p:attrName>style.visibility</p:attrName>
                                        </p:attrNameLst>
                                      </p:cBhvr>
                                      <p:to>
                                        <p:strVal val="visible"/>
                                      </p:to>
                                    </p:set>
                                    <p:anim calcmode="lin" valueType="num">
                                      <p:cBhvr additive="base">
                                        <p:cTn id="31" dur="500" fill="hold"/>
                                        <p:tgtEl>
                                          <p:spTgt spid="3072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72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0724">
                                            <p:txEl>
                                              <p:pRg st="5" end="5"/>
                                            </p:txEl>
                                          </p:spTgt>
                                        </p:tgtEl>
                                        <p:attrNameLst>
                                          <p:attrName>style.visibility</p:attrName>
                                        </p:attrNameLst>
                                      </p:cBhvr>
                                      <p:to>
                                        <p:strVal val="visible"/>
                                      </p:to>
                                    </p:set>
                                    <p:anim calcmode="lin" valueType="num">
                                      <p:cBhvr additive="base">
                                        <p:cTn id="37" dur="500" fill="hold"/>
                                        <p:tgtEl>
                                          <p:spTgt spid="3072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72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0724">
                                            <p:txEl>
                                              <p:pRg st="6" end="6"/>
                                            </p:txEl>
                                          </p:spTgt>
                                        </p:tgtEl>
                                        <p:attrNameLst>
                                          <p:attrName>style.visibility</p:attrName>
                                        </p:attrNameLst>
                                      </p:cBhvr>
                                      <p:to>
                                        <p:strVal val="visible"/>
                                      </p:to>
                                    </p:set>
                                    <p:anim calcmode="lin" valueType="num">
                                      <p:cBhvr additive="base">
                                        <p:cTn id="43" dur="500" fill="hold"/>
                                        <p:tgtEl>
                                          <p:spTgt spid="3072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072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0724">
                                            <p:txEl>
                                              <p:pRg st="7" end="7"/>
                                            </p:txEl>
                                          </p:spTgt>
                                        </p:tgtEl>
                                        <p:attrNameLst>
                                          <p:attrName>style.visibility</p:attrName>
                                        </p:attrNameLst>
                                      </p:cBhvr>
                                      <p:to>
                                        <p:strVal val="visible"/>
                                      </p:to>
                                    </p:set>
                                    <p:anim calcmode="lin" valueType="num">
                                      <p:cBhvr additive="base">
                                        <p:cTn id="49" dur="500" fill="hold"/>
                                        <p:tgtEl>
                                          <p:spTgt spid="3072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072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0724">
                                            <p:txEl>
                                              <p:pRg st="8" end="8"/>
                                            </p:txEl>
                                          </p:spTgt>
                                        </p:tgtEl>
                                        <p:attrNameLst>
                                          <p:attrName>style.visibility</p:attrName>
                                        </p:attrNameLst>
                                      </p:cBhvr>
                                      <p:to>
                                        <p:strVal val="visible"/>
                                      </p:to>
                                    </p:set>
                                    <p:anim calcmode="lin" valueType="num">
                                      <p:cBhvr additive="base">
                                        <p:cTn id="55" dur="500" fill="hold"/>
                                        <p:tgtEl>
                                          <p:spTgt spid="3072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072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40993"/>
                                        </p:tgtEl>
                                        <p:attrNameLst>
                                          <p:attrName>style.visibility</p:attrName>
                                        </p:attrNameLst>
                                      </p:cBhvr>
                                      <p:to>
                                        <p:strVal val="visible"/>
                                      </p:to>
                                    </p:set>
                                    <p:animEffect transition="in" filter="box(in)">
                                      <p:cBhvr>
                                        <p:cTn id="61" dur="500"/>
                                        <p:tgtEl>
                                          <p:spTgt spid="40993"/>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nodeType="clickEffect">
                                  <p:stCondLst>
                                    <p:cond delay="0"/>
                                  </p:stCondLst>
                                  <p:childTnLst>
                                    <p:set>
                                      <p:cBhvr>
                                        <p:cTn id="65" dur="1" fill="hold">
                                          <p:stCondLst>
                                            <p:cond delay="0"/>
                                          </p:stCondLst>
                                        </p:cTn>
                                        <p:tgtEl>
                                          <p:spTgt spid="62529"/>
                                        </p:tgtEl>
                                        <p:attrNameLst>
                                          <p:attrName>style.visibility</p:attrName>
                                        </p:attrNameLst>
                                      </p:cBhvr>
                                      <p:to>
                                        <p:strVal val="visible"/>
                                      </p:to>
                                    </p:set>
                                    <p:anim calcmode="lin" valueType="num">
                                      <p:cBhvr>
                                        <p:cTn id="66" dur="500" fill="hold"/>
                                        <p:tgtEl>
                                          <p:spTgt spid="62529"/>
                                        </p:tgtEl>
                                        <p:attrNameLst>
                                          <p:attrName>ppt_x</p:attrName>
                                        </p:attrNameLst>
                                      </p:cBhvr>
                                      <p:tavLst>
                                        <p:tav tm="0">
                                          <p:val>
                                            <p:strVal val="1+#ppt_w/2"/>
                                          </p:val>
                                        </p:tav>
                                        <p:tav tm="100000">
                                          <p:val>
                                            <p:strVal val="#ppt_x"/>
                                          </p:val>
                                        </p:tav>
                                      </p:tavLst>
                                    </p:anim>
                                    <p:anim calcmode="lin" valueType="num">
                                      <p:cBhvr>
                                        <p:cTn id="67" dur="500" fill="hold"/>
                                        <p:tgtEl>
                                          <p:spTgt spid="62529"/>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uiExpand="1" build="p"/>
      <p:bldP spid="17" grpId="0" bldLvl="0" animBg="1"/>
      <p:bldP spid="17"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1905"/>
            <a:ext cx="9144635" cy="815340"/>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55298"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solidFill>
                  <a:schemeClr val="folHlink"/>
                </a:solidFill>
                <a:latin typeface="Arial" panose="020B0604020202020204" pitchFamily="34" charset="0"/>
              </a:rPr>
              <a:t>28</a:t>
            </a:fld>
            <a:endParaRPr lang="en-US" altLang="zh-CN" sz="1400" b="0" dirty="0">
              <a:solidFill>
                <a:schemeClr val="folHlink"/>
              </a:solidFill>
              <a:latin typeface="Arial" panose="020B0604020202020204" pitchFamily="34" charset="0"/>
            </a:endParaRPr>
          </a:p>
        </p:txBody>
      </p:sp>
      <p:sp>
        <p:nvSpPr>
          <p:cNvPr id="55299" name="Rectangle 3"/>
          <p:cNvSpPr>
            <a:spLocks noGrp="1"/>
          </p:cNvSpPr>
          <p:nvPr>
            <p:ph type="title"/>
          </p:nvPr>
        </p:nvSpPr>
        <p:spPr>
          <a:xfrm>
            <a:off x="2339975" y="44450"/>
            <a:ext cx="3536315" cy="838200"/>
          </a:xfrm>
        </p:spPr>
        <p:txBody>
          <a:bodyPr vert="horz" wrap="square" lIns="91440" tIns="45720" rIns="91440" bIns="45720" anchor="ctr" anchorCtr="0"/>
          <a:lstStyle/>
          <a:p>
            <a:pPr algn="ctr" eaLnBrk="1" hangingPunct="1"/>
            <a:r>
              <a:rPr lang="en-US" altLang="zh-CN" b="1" dirty="0">
                <a:solidFill>
                  <a:schemeClr val="bg1"/>
                </a:solidFill>
                <a:latin typeface="Times New Roman" panose="02020603050405020304" pitchFamily="18" charset="0"/>
              </a:rPr>
              <a:t>7.3 </a:t>
            </a:r>
            <a:r>
              <a:rPr lang="zh-CN" altLang="en-US" b="1" dirty="0">
                <a:solidFill>
                  <a:schemeClr val="bg1"/>
                </a:solidFill>
              </a:rPr>
              <a:t>图的遍历</a:t>
            </a:r>
          </a:p>
        </p:txBody>
      </p:sp>
      <p:sp>
        <p:nvSpPr>
          <p:cNvPr id="31748" name="Rectangle 2"/>
          <p:cNvSpPr>
            <a:spLocks noGrp="1"/>
          </p:cNvSpPr>
          <p:nvPr>
            <p:ph idx="1"/>
          </p:nvPr>
        </p:nvSpPr>
        <p:spPr>
          <a:xfrm>
            <a:off x="809625" y="1600200"/>
            <a:ext cx="7958138" cy="3881438"/>
          </a:xfrm>
        </p:spPr>
        <p:txBody>
          <a:bodyPr vert="horz" wrap="square" lIns="91440" tIns="45720" rIns="91440" bIns="45720" anchor="t" anchorCtr="0"/>
          <a:lstStyle/>
          <a:p>
            <a:pPr eaLnBrk="1" hangingPunct="1"/>
            <a:r>
              <a:rPr lang="zh-CN" altLang="en-US" b="1" dirty="0">
                <a:solidFill>
                  <a:schemeClr val="folHlink"/>
                </a:solidFill>
                <a:ea typeface="幼圆" panose="02010509060101010101" pitchFamily="49" charset="-122"/>
              </a:rPr>
              <a:t>图的遍历</a:t>
            </a:r>
            <a:r>
              <a:rPr lang="zh-CN" altLang="en-US" b="1" dirty="0"/>
              <a:t>（</a:t>
            </a:r>
            <a:r>
              <a:rPr lang="en-US" altLang="zh-CN" b="1" dirty="0">
                <a:latin typeface="Times New Roman" panose="02020603050405020304" pitchFamily="18" charset="0"/>
              </a:rPr>
              <a:t>Travelling Graph</a:t>
            </a:r>
            <a:r>
              <a:rPr lang="zh-CN" altLang="en-US" b="1" dirty="0"/>
              <a:t>）</a:t>
            </a:r>
            <a:r>
              <a:rPr lang="en-US" altLang="zh-CN" b="1" dirty="0">
                <a:latin typeface="Times New Roman" panose="02020603050405020304" pitchFamily="18" charset="0"/>
              </a:rPr>
              <a:t>:</a:t>
            </a:r>
            <a:r>
              <a:rPr lang="zh-CN" altLang="en-US" b="1" dirty="0"/>
              <a:t>从图中某一个顶点出发，访问图中的其余顶点，且使每个顶点仅被访问一次。</a:t>
            </a:r>
          </a:p>
          <a:p>
            <a:pPr eaLnBrk="1" hangingPunct="1"/>
            <a:r>
              <a:rPr lang="zh-CN" altLang="en-US" b="1" dirty="0">
                <a:solidFill>
                  <a:schemeClr val="folHlink"/>
                </a:solidFill>
                <a:ea typeface="幼圆" panose="02010509060101010101" pitchFamily="49" charset="-122"/>
              </a:rPr>
              <a:t>方法</a:t>
            </a:r>
            <a:r>
              <a:rPr lang="zh-CN" altLang="en-US" b="1" dirty="0"/>
              <a:t>：</a:t>
            </a:r>
          </a:p>
          <a:p>
            <a:pPr lvl="1" eaLnBrk="1" hangingPunct="1">
              <a:buClrTx/>
            </a:pPr>
            <a:r>
              <a:rPr lang="zh-CN" altLang="en-US" b="1" dirty="0"/>
              <a:t>深度优先搜索</a:t>
            </a:r>
          </a:p>
          <a:p>
            <a:pPr lvl="1" eaLnBrk="1" hangingPunct="1">
              <a:buClrTx/>
            </a:pPr>
            <a:r>
              <a:rPr lang="zh-CN" altLang="en-US" b="1" dirty="0"/>
              <a:t>广度优先搜索</a:t>
            </a:r>
          </a:p>
          <a:p>
            <a:pPr eaLnBrk="1" hangingPunct="1"/>
            <a:r>
              <a:rPr lang="zh-CN" altLang="en-US" b="1" dirty="0">
                <a:solidFill>
                  <a:schemeClr val="folHlink"/>
                </a:solidFill>
                <a:ea typeface="幼圆" panose="02010509060101010101" pitchFamily="49" charset="-122"/>
              </a:rPr>
              <a:t>设访问标志数组</a:t>
            </a:r>
            <a:r>
              <a:rPr lang="en-US" altLang="zh-CN" b="1" dirty="0">
                <a:latin typeface="Times New Roman" panose="02020603050405020304" pitchFamily="18" charset="0"/>
                <a:ea typeface="幼圆" panose="02010509060101010101" pitchFamily="49" charset="-122"/>
              </a:rPr>
              <a:t>visited[]</a:t>
            </a:r>
            <a:endParaRPr lang="en-US" altLang="zh-C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anim calcmode="lin" valueType="num">
                                      <p:cBhvr additive="base">
                                        <p:cTn id="7" dur="500" fill="hold"/>
                                        <p:tgtEl>
                                          <p:spTgt spid="3174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74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748">
                                            <p:txEl>
                                              <p:pRg st="1" end="1"/>
                                            </p:txEl>
                                          </p:spTgt>
                                        </p:tgtEl>
                                        <p:attrNameLst>
                                          <p:attrName>style.visibility</p:attrName>
                                        </p:attrNameLst>
                                      </p:cBhvr>
                                      <p:to>
                                        <p:strVal val="visible"/>
                                      </p:to>
                                    </p:set>
                                    <p:anim calcmode="lin" valueType="num">
                                      <p:cBhvr additive="base">
                                        <p:cTn id="13" dur="500" fill="hold"/>
                                        <p:tgtEl>
                                          <p:spTgt spid="3174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748">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1748">
                                            <p:txEl>
                                              <p:pRg st="2" end="2"/>
                                            </p:txEl>
                                          </p:spTgt>
                                        </p:tgtEl>
                                        <p:attrNameLst>
                                          <p:attrName>style.visibility</p:attrName>
                                        </p:attrNameLst>
                                      </p:cBhvr>
                                      <p:to>
                                        <p:strVal val="visible"/>
                                      </p:to>
                                    </p:set>
                                    <p:anim calcmode="lin" valueType="num">
                                      <p:cBhvr additive="base">
                                        <p:cTn id="17" dur="500" fill="hold"/>
                                        <p:tgtEl>
                                          <p:spTgt spid="31748">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1748">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1748">
                                            <p:txEl>
                                              <p:pRg st="3" end="3"/>
                                            </p:txEl>
                                          </p:spTgt>
                                        </p:tgtEl>
                                        <p:attrNameLst>
                                          <p:attrName>style.visibility</p:attrName>
                                        </p:attrNameLst>
                                      </p:cBhvr>
                                      <p:to>
                                        <p:strVal val="visible"/>
                                      </p:to>
                                    </p:set>
                                    <p:anim calcmode="lin" valueType="num">
                                      <p:cBhvr additive="base">
                                        <p:cTn id="21" dur="500" fill="hold"/>
                                        <p:tgtEl>
                                          <p:spTgt spid="31748">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174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1748">
                                            <p:txEl>
                                              <p:pRg st="4" end="4"/>
                                            </p:txEl>
                                          </p:spTgt>
                                        </p:tgtEl>
                                        <p:attrNameLst>
                                          <p:attrName>style.visibility</p:attrName>
                                        </p:attrNameLst>
                                      </p:cBhvr>
                                      <p:to>
                                        <p:strVal val="visible"/>
                                      </p:to>
                                    </p:set>
                                    <p:anim calcmode="lin" valueType="num">
                                      <p:cBhvr additive="base">
                                        <p:cTn id="27" dur="500" fill="hold"/>
                                        <p:tgtEl>
                                          <p:spTgt spid="31748">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1748">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3335" y="23495"/>
            <a:ext cx="9144635" cy="815340"/>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56322"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solidFill>
                  <a:schemeClr val="folHlink"/>
                </a:solidFill>
                <a:latin typeface="Arial" panose="020B0604020202020204" pitchFamily="34" charset="0"/>
              </a:rPr>
              <a:t>29</a:t>
            </a:fld>
            <a:endParaRPr lang="en-US" altLang="zh-CN" sz="1400" b="0" dirty="0">
              <a:solidFill>
                <a:schemeClr val="folHlink"/>
              </a:solidFill>
              <a:latin typeface="Arial" panose="020B0604020202020204" pitchFamily="34" charset="0"/>
            </a:endParaRPr>
          </a:p>
        </p:txBody>
      </p:sp>
      <p:sp>
        <p:nvSpPr>
          <p:cNvPr id="32771" name="Rectangle 2"/>
          <p:cNvSpPr>
            <a:spLocks noGrp="1"/>
          </p:cNvSpPr>
          <p:nvPr>
            <p:ph type="title"/>
          </p:nvPr>
        </p:nvSpPr>
        <p:spPr>
          <a:xfrm>
            <a:off x="2988310" y="-27305"/>
            <a:ext cx="3044825" cy="838200"/>
          </a:xfrm>
        </p:spPr>
        <p:txBody>
          <a:bodyPr vert="horz" wrap="square" lIns="91440" tIns="45720" rIns="91440" bIns="45720" anchor="ctr" anchorCtr="0"/>
          <a:lstStyle/>
          <a:p>
            <a:pPr algn="ctr" eaLnBrk="1" hangingPunct="1"/>
            <a:r>
              <a:rPr lang="zh-CN" altLang="en-US" b="1" dirty="0">
                <a:solidFill>
                  <a:schemeClr val="bg1"/>
                </a:solidFill>
              </a:rPr>
              <a:t>图的遍历</a:t>
            </a:r>
          </a:p>
        </p:txBody>
      </p:sp>
      <p:sp>
        <p:nvSpPr>
          <p:cNvPr id="51221" name="Text Box 21"/>
          <p:cNvSpPr txBox="1"/>
          <p:nvPr/>
        </p:nvSpPr>
        <p:spPr>
          <a:xfrm>
            <a:off x="3348038" y="4495800"/>
            <a:ext cx="5251450" cy="822325"/>
          </a:xfrm>
          <a:prstGeom prst="rect">
            <a:avLst/>
          </a:prstGeom>
          <a:noFill/>
          <a:ln w="9525">
            <a:noFill/>
          </a:ln>
        </p:spPr>
        <p:txBody>
          <a:bodyPr wrap="none">
            <a:spAutoFit/>
          </a:bodyPr>
          <a:lstStyle/>
          <a:p>
            <a:r>
              <a:rPr lang="zh-CN" altLang="en-US" dirty="0">
                <a:latin typeface="Tahoma" panose="020B0604030504040204" pitchFamily="34" charset="0"/>
              </a:rPr>
              <a:t>深度优先搜索：</a:t>
            </a:r>
          </a:p>
          <a:p>
            <a:r>
              <a:rPr lang="en-US" altLang="zh-CN" b="0" dirty="0">
                <a:solidFill>
                  <a:schemeClr val="folHlink"/>
                </a:solidFill>
                <a:latin typeface="Tahoma" panose="020B0604030504040204" pitchFamily="34" charset="0"/>
              </a:rPr>
              <a:t>V1-&gt;V2-&gt;V4-&gt;V8-&gt;V5-&gt;V6-&gt;v3-&gt;v7</a:t>
            </a:r>
          </a:p>
        </p:txBody>
      </p:sp>
      <p:grpSp>
        <p:nvGrpSpPr>
          <p:cNvPr id="51251" name="Group 51"/>
          <p:cNvGrpSpPr/>
          <p:nvPr/>
        </p:nvGrpSpPr>
        <p:grpSpPr>
          <a:xfrm>
            <a:off x="465138" y="1169988"/>
            <a:ext cx="3048000" cy="3276600"/>
            <a:chOff x="384" y="960"/>
            <a:chExt cx="1920" cy="2064"/>
          </a:xfrm>
        </p:grpSpPr>
        <p:sp>
          <p:nvSpPr>
            <p:cNvPr id="56329" name="Oval 26"/>
            <p:cNvSpPr/>
            <p:nvPr/>
          </p:nvSpPr>
          <p:spPr>
            <a:xfrm>
              <a:off x="795" y="1621"/>
              <a:ext cx="229" cy="229"/>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56330" name="Oval 29"/>
            <p:cNvSpPr/>
            <p:nvPr/>
          </p:nvSpPr>
          <p:spPr>
            <a:xfrm>
              <a:off x="1115" y="984"/>
              <a:ext cx="229" cy="229"/>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56331" name="Text Box 23"/>
            <p:cNvSpPr txBox="1"/>
            <p:nvPr/>
          </p:nvSpPr>
          <p:spPr>
            <a:xfrm>
              <a:off x="818" y="1573"/>
              <a:ext cx="191" cy="267"/>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2</a:t>
              </a:r>
            </a:p>
          </p:txBody>
        </p:sp>
        <p:sp>
          <p:nvSpPr>
            <p:cNvPr id="56332" name="Oval 24"/>
            <p:cNvSpPr/>
            <p:nvPr/>
          </p:nvSpPr>
          <p:spPr>
            <a:xfrm>
              <a:off x="384" y="2285"/>
              <a:ext cx="229" cy="229"/>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56333" name="Text Box 25"/>
            <p:cNvSpPr txBox="1"/>
            <p:nvPr/>
          </p:nvSpPr>
          <p:spPr>
            <a:xfrm>
              <a:off x="407" y="2246"/>
              <a:ext cx="190" cy="268"/>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4</a:t>
              </a:r>
            </a:p>
          </p:txBody>
        </p:sp>
        <p:sp>
          <p:nvSpPr>
            <p:cNvPr id="56334" name="Oval 27"/>
            <p:cNvSpPr/>
            <p:nvPr/>
          </p:nvSpPr>
          <p:spPr>
            <a:xfrm>
              <a:off x="1618" y="1648"/>
              <a:ext cx="229" cy="229"/>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56335" name="Text Box 28"/>
            <p:cNvSpPr txBox="1"/>
            <p:nvPr/>
          </p:nvSpPr>
          <p:spPr>
            <a:xfrm>
              <a:off x="1127" y="960"/>
              <a:ext cx="223" cy="398"/>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1</a:t>
              </a:r>
            </a:p>
          </p:txBody>
        </p:sp>
        <p:sp>
          <p:nvSpPr>
            <p:cNvPr id="56336" name="Oval 30"/>
            <p:cNvSpPr/>
            <p:nvPr/>
          </p:nvSpPr>
          <p:spPr>
            <a:xfrm>
              <a:off x="933" y="2285"/>
              <a:ext cx="228" cy="229"/>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56337" name="Oval 31"/>
            <p:cNvSpPr/>
            <p:nvPr/>
          </p:nvSpPr>
          <p:spPr>
            <a:xfrm>
              <a:off x="1481" y="2285"/>
              <a:ext cx="229" cy="229"/>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56338" name="Oval 32"/>
            <p:cNvSpPr/>
            <p:nvPr/>
          </p:nvSpPr>
          <p:spPr>
            <a:xfrm>
              <a:off x="2075" y="2258"/>
              <a:ext cx="229" cy="229"/>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56339" name="Oval 33"/>
            <p:cNvSpPr/>
            <p:nvPr/>
          </p:nvSpPr>
          <p:spPr>
            <a:xfrm>
              <a:off x="1344" y="2795"/>
              <a:ext cx="229" cy="229"/>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56340" name="Text Box 34"/>
            <p:cNvSpPr txBox="1"/>
            <p:nvPr/>
          </p:nvSpPr>
          <p:spPr>
            <a:xfrm>
              <a:off x="955" y="2246"/>
              <a:ext cx="191" cy="268"/>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5</a:t>
              </a:r>
            </a:p>
          </p:txBody>
        </p:sp>
        <p:sp>
          <p:nvSpPr>
            <p:cNvPr id="56341" name="Text Box 35"/>
            <p:cNvSpPr txBox="1"/>
            <p:nvPr/>
          </p:nvSpPr>
          <p:spPr>
            <a:xfrm>
              <a:off x="1641" y="1621"/>
              <a:ext cx="191" cy="268"/>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3</a:t>
              </a:r>
            </a:p>
          </p:txBody>
        </p:sp>
        <p:sp>
          <p:nvSpPr>
            <p:cNvPr id="56342" name="Text Box 36"/>
            <p:cNvSpPr txBox="1"/>
            <p:nvPr/>
          </p:nvSpPr>
          <p:spPr>
            <a:xfrm>
              <a:off x="1504" y="2246"/>
              <a:ext cx="190" cy="268"/>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6</a:t>
              </a:r>
            </a:p>
          </p:txBody>
        </p:sp>
        <p:sp>
          <p:nvSpPr>
            <p:cNvPr id="56343" name="Text Box 37"/>
            <p:cNvSpPr txBox="1"/>
            <p:nvPr/>
          </p:nvSpPr>
          <p:spPr>
            <a:xfrm>
              <a:off x="2114" y="2234"/>
              <a:ext cx="190" cy="267"/>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7</a:t>
              </a:r>
            </a:p>
          </p:txBody>
        </p:sp>
        <p:sp>
          <p:nvSpPr>
            <p:cNvPr id="56344" name="Text Box 38"/>
            <p:cNvSpPr txBox="1"/>
            <p:nvPr/>
          </p:nvSpPr>
          <p:spPr>
            <a:xfrm>
              <a:off x="1367" y="2757"/>
              <a:ext cx="190" cy="267"/>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8</a:t>
              </a:r>
            </a:p>
          </p:txBody>
        </p:sp>
        <p:sp>
          <p:nvSpPr>
            <p:cNvPr id="56345" name="Freeform 39"/>
            <p:cNvSpPr/>
            <p:nvPr/>
          </p:nvSpPr>
          <p:spPr>
            <a:xfrm>
              <a:off x="933" y="1225"/>
              <a:ext cx="262" cy="396"/>
            </a:xfrm>
            <a:custGeom>
              <a:avLst/>
              <a:gdLst/>
              <a:ahLst/>
              <a:cxnLst>
                <a:cxn ang="0">
                  <a:pos x="199" y="0"/>
                </a:cxn>
                <a:cxn ang="0">
                  <a:pos x="0" y="323"/>
                </a:cxn>
              </a:cxnLst>
              <a:rect l="0" t="0" r="0" b="0"/>
              <a:pathLst>
                <a:path w="345" h="486">
                  <a:moveTo>
                    <a:pt x="345" y="0"/>
                  </a:moveTo>
                  <a:lnTo>
                    <a:pt x="0" y="486"/>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56346" name="Freeform 40"/>
            <p:cNvSpPr/>
            <p:nvPr/>
          </p:nvSpPr>
          <p:spPr>
            <a:xfrm>
              <a:off x="521" y="1813"/>
              <a:ext cx="309" cy="466"/>
            </a:xfrm>
            <a:custGeom>
              <a:avLst/>
              <a:gdLst/>
              <a:ahLst/>
              <a:cxnLst>
                <a:cxn ang="0">
                  <a:pos x="236" y="0"/>
                </a:cxn>
                <a:cxn ang="0">
                  <a:pos x="0" y="381"/>
                </a:cxn>
              </a:cxnLst>
              <a:rect l="0" t="0" r="0" b="0"/>
              <a:pathLst>
                <a:path w="405" h="570">
                  <a:moveTo>
                    <a:pt x="405" y="0"/>
                  </a:moveTo>
                  <a:lnTo>
                    <a:pt x="0" y="57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56347" name="Freeform 41"/>
            <p:cNvSpPr/>
            <p:nvPr/>
          </p:nvSpPr>
          <p:spPr>
            <a:xfrm>
              <a:off x="1310" y="1189"/>
              <a:ext cx="365" cy="502"/>
            </a:xfrm>
            <a:custGeom>
              <a:avLst/>
              <a:gdLst/>
              <a:ahLst/>
              <a:cxnLst>
                <a:cxn ang="0">
                  <a:pos x="0" y="0"/>
                </a:cxn>
                <a:cxn ang="0">
                  <a:pos x="278" y="410"/>
                </a:cxn>
              </a:cxnLst>
              <a:rect l="0" t="0" r="0" b="0"/>
              <a:pathLst>
                <a:path w="480" h="615">
                  <a:moveTo>
                    <a:pt x="0" y="0"/>
                  </a:moveTo>
                  <a:lnTo>
                    <a:pt x="480" y="615"/>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56348" name="Freeform 42"/>
            <p:cNvSpPr/>
            <p:nvPr/>
          </p:nvSpPr>
          <p:spPr>
            <a:xfrm>
              <a:off x="1778" y="1850"/>
              <a:ext cx="332" cy="453"/>
            </a:xfrm>
            <a:custGeom>
              <a:avLst/>
              <a:gdLst/>
              <a:ahLst/>
              <a:cxnLst>
                <a:cxn ang="0">
                  <a:pos x="0" y="0"/>
                </a:cxn>
                <a:cxn ang="0">
                  <a:pos x="253" y="370"/>
                </a:cxn>
              </a:cxnLst>
              <a:rect l="0" t="0" r="0" b="0"/>
              <a:pathLst>
                <a:path w="435" h="555">
                  <a:moveTo>
                    <a:pt x="0" y="0"/>
                  </a:moveTo>
                  <a:lnTo>
                    <a:pt x="435" y="555"/>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56349" name="Freeform 43"/>
            <p:cNvSpPr/>
            <p:nvPr/>
          </p:nvSpPr>
          <p:spPr>
            <a:xfrm>
              <a:off x="944" y="1862"/>
              <a:ext cx="69" cy="441"/>
            </a:xfrm>
            <a:custGeom>
              <a:avLst/>
              <a:gdLst/>
              <a:ahLst/>
              <a:cxnLst>
                <a:cxn ang="0">
                  <a:pos x="0" y="0"/>
                </a:cxn>
                <a:cxn ang="0">
                  <a:pos x="53" y="360"/>
                </a:cxn>
              </a:cxnLst>
              <a:rect l="0" t="0" r="0" b="0"/>
              <a:pathLst>
                <a:path w="90" h="540">
                  <a:moveTo>
                    <a:pt x="0" y="0"/>
                  </a:moveTo>
                  <a:lnTo>
                    <a:pt x="90" y="54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56350" name="Freeform 44"/>
            <p:cNvSpPr/>
            <p:nvPr/>
          </p:nvSpPr>
          <p:spPr>
            <a:xfrm>
              <a:off x="1607" y="1887"/>
              <a:ext cx="103" cy="392"/>
            </a:xfrm>
            <a:custGeom>
              <a:avLst/>
              <a:gdLst/>
              <a:ahLst/>
              <a:cxnLst>
                <a:cxn ang="0">
                  <a:pos x="79" y="0"/>
                </a:cxn>
                <a:cxn ang="0">
                  <a:pos x="0" y="320"/>
                </a:cxn>
              </a:cxnLst>
              <a:rect l="0" t="0" r="0" b="0"/>
              <a:pathLst>
                <a:path w="135" h="480">
                  <a:moveTo>
                    <a:pt x="135" y="0"/>
                  </a:moveTo>
                  <a:lnTo>
                    <a:pt x="0" y="48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56351" name="Freeform 45"/>
            <p:cNvSpPr/>
            <p:nvPr/>
          </p:nvSpPr>
          <p:spPr>
            <a:xfrm>
              <a:off x="1481" y="2524"/>
              <a:ext cx="57" cy="277"/>
            </a:xfrm>
            <a:custGeom>
              <a:avLst/>
              <a:gdLst/>
              <a:ahLst/>
              <a:cxnLst>
                <a:cxn ang="0">
                  <a:pos x="43" y="0"/>
                </a:cxn>
                <a:cxn ang="0">
                  <a:pos x="0" y="226"/>
                </a:cxn>
              </a:cxnLst>
              <a:rect l="0" t="0" r="0" b="0"/>
              <a:pathLst>
                <a:path w="75" h="339">
                  <a:moveTo>
                    <a:pt x="75" y="0"/>
                  </a:moveTo>
                  <a:lnTo>
                    <a:pt x="0" y="339"/>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56352" name="Freeform 46"/>
            <p:cNvSpPr/>
            <p:nvPr/>
          </p:nvSpPr>
          <p:spPr>
            <a:xfrm>
              <a:off x="1584" y="2475"/>
              <a:ext cx="526" cy="392"/>
            </a:xfrm>
            <a:custGeom>
              <a:avLst/>
              <a:gdLst/>
              <a:ahLst/>
              <a:cxnLst>
                <a:cxn ang="0">
                  <a:pos x="0" y="320"/>
                </a:cxn>
                <a:cxn ang="0">
                  <a:pos x="401" y="0"/>
                </a:cxn>
              </a:cxnLst>
              <a:rect l="0" t="0" r="0" b="0"/>
              <a:pathLst>
                <a:path w="690" h="480">
                  <a:moveTo>
                    <a:pt x="0" y="480"/>
                  </a:moveTo>
                  <a:lnTo>
                    <a:pt x="69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56353" name="Freeform 47"/>
            <p:cNvSpPr/>
            <p:nvPr/>
          </p:nvSpPr>
          <p:spPr>
            <a:xfrm>
              <a:off x="1115" y="2499"/>
              <a:ext cx="275" cy="331"/>
            </a:xfrm>
            <a:custGeom>
              <a:avLst/>
              <a:gdLst/>
              <a:ahLst/>
              <a:cxnLst>
                <a:cxn ang="0">
                  <a:pos x="0" y="0"/>
                </a:cxn>
                <a:cxn ang="0">
                  <a:pos x="210" y="271"/>
                </a:cxn>
              </a:cxnLst>
              <a:rect l="0" t="0" r="0" b="0"/>
              <a:pathLst>
                <a:path w="360" h="405">
                  <a:moveTo>
                    <a:pt x="0" y="0"/>
                  </a:moveTo>
                  <a:lnTo>
                    <a:pt x="360" y="405"/>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56354" name="Line 48"/>
            <p:cNvSpPr/>
            <p:nvPr/>
          </p:nvSpPr>
          <p:spPr>
            <a:xfrm>
              <a:off x="521" y="2514"/>
              <a:ext cx="823" cy="381"/>
            </a:xfrm>
            <a:prstGeom prst="line">
              <a:avLst/>
            </a:prstGeom>
            <a:ln w="9525" cap="flat" cmpd="sng">
              <a:solidFill>
                <a:srgbClr val="000000"/>
              </a:solidFill>
              <a:prstDash val="solid"/>
              <a:headEnd type="none" w="med" len="med"/>
              <a:tailEnd type="none" w="med" len="med"/>
            </a:ln>
          </p:spPr>
        </p:sp>
      </p:grpSp>
      <p:sp>
        <p:nvSpPr>
          <p:cNvPr id="51252" name="Text Box 52"/>
          <p:cNvSpPr txBox="1"/>
          <p:nvPr/>
        </p:nvSpPr>
        <p:spPr>
          <a:xfrm>
            <a:off x="4094163" y="2155825"/>
            <a:ext cx="3678237" cy="830263"/>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若不确定存储结构，遍历结果不唯一。</a:t>
            </a:r>
          </a:p>
        </p:txBody>
      </p:sp>
      <p:sp>
        <p:nvSpPr>
          <p:cNvPr id="2" name="文本框 1"/>
          <p:cNvSpPr txBox="1"/>
          <p:nvPr/>
        </p:nvSpPr>
        <p:spPr>
          <a:xfrm>
            <a:off x="3355975" y="5407025"/>
            <a:ext cx="5232400" cy="460375"/>
          </a:xfrm>
          <a:prstGeom prst="rect">
            <a:avLst/>
          </a:prstGeom>
          <a:noFill/>
          <a:ln w="9525">
            <a:noFill/>
          </a:ln>
        </p:spPr>
        <p:txBody>
          <a:bodyPr wrap="none">
            <a:spAutoFit/>
          </a:bodyPr>
          <a:lstStyle/>
          <a:p>
            <a:r>
              <a:rPr lang="en-US" altLang="zh-CN" b="0" dirty="0">
                <a:solidFill>
                  <a:schemeClr val="folHlink"/>
                </a:solidFill>
                <a:latin typeface="Tahoma" panose="020B0604030504040204" pitchFamily="34" charset="0"/>
              </a:rPr>
              <a:t>V1-&gt;V2-&gt;V5-&gt;V8-&gt;V4-&gt;V6-&gt;v3-&gt;v7</a:t>
            </a:r>
            <a:endParaRPr lang="zh-CN" altLang="en-US" dirty="0">
              <a:latin typeface="Times New Roman" panose="02020603050405020304" pitchFamily="18" charset="0"/>
            </a:endParaRPr>
          </a:p>
        </p:txBody>
      </p:sp>
      <p:sp>
        <p:nvSpPr>
          <p:cNvPr id="3" name="文本框 2"/>
          <p:cNvSpPr txBox="1"/>
          <p:nvPr/>
        </p:nvSpPr>
        <p:spPr>
          <a:xfrm>
            <a:off x="3349625" y="5961063"/>
            <a:ext cx="5232400" cy="460375"/>
          </a:xfrm>
          <a:prstGeom prst="rect">
            <a:avLst/>
          </a:prstGeom>
          <a:noFill/>
          <a:ln w="9525">
            <a:noFill/>
          </a:ln>
        </p:spPr>
        <p:txBody>
          <a:bodyPr wrap="none">
            <a:spAutoFit/>
          </a:bodyPr>
          <a:lstStyle/>
          <a:p>
            <a:r>
              <a:rPr lang="en-US" altLang="zh-CN" b="0" dirty="0">
                <a:solidFill>
                  <a:schemeClr val="folHlink"/>
                </a:solidFill>
                <a:latin typeface="Tahoma" panose="020B0604030504040204" pitchFamily="34" charset="0"/>
                <a:sym typeface="宋体" panose="02010600030101010101" pitchFamily="2" charset="-122"/>
              </a:rPr>
              <a:t>V1-&gt;V3-&gt;V6-&gt;V8-&gt;V7-&gt;V5-&gt;v2-&gt;v4</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2771"/>
                                        </p:tgtEl>
                                        <p:attrNameLst>
                                          <p:attrName>style.visibility</p:attrName>
                                        </p:attrNameLst>
                                      </p:cBhvr>
                                      <p:to>
                                        <p:strVal val="visible"/>
                                      </p:to>
                                    </p:set>
                                    <p:anim calcmode="lin" valueType="num">
                                      <p:cBhvr additive="base">
                                        <p:cTn id="7" dur="500" fill="hold"/>
                                        <p:tgtEl>
                                          <p:spTgt spid="32771"/>
                                        </p:tgtEl>
                                        <p:attrNameLst>
                                          <p:attrName>ppt_x</p:attrName>
                                        </p:attrNameLst>
                                      </p:cBhvr>
                                      <p:tavLst>
                                        <p:tav tm="0">
                                          <p:val>
                                            <p:strVal val="#ppt_x"/>
                                          </p:val>
                                        </p:tav>
                                        <p:tav tm="100000">
                                          <p:val>
                                            <p:strVal val="#ppt_x"/>
                                          </p:val>
                                        </p:tav>
                                      </p:tavLst>
                                    </p:anim>
                                    <p:anim calcmode="lin" valueType="num">
                                      <p:cBhvr additive="base">
                                        <p:cTn id="8" dur="500" fill="hold"/>
                                        <p:tgtEl>
                                          <p:spTgt spid="3277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1251"/>
                                        </p:tgtEl>
                                        <p:attrNameLst>
                                          <p:attrName>style.visibility</p:attrName>
                                        </p:attrNameLst>
                                      </p:cBhvr>
                                      <p:to>
                                        <p:strVal val="visible"/>
                                      </p:to>
                                    </p:set>
                                    <p:animEffect transition="in" filter="blinds(horizontal)">
                                      <p:cBhvr>
                                        <p:cTn id="13" dur="500"/>
                                        <p:tgtEl>
                                          <p:spTgt spid="5125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51252"/>
                                        </p:tgtEl>
                                        <p:attrNameLst>
                                          <p:attrName>style.visibility</p:attrName>
                                        </p:attrNameLst>
                                      </p:cBhvr>
                                      <p:to>
                                        <p:strVal val="visible"/>
                                      </p:to>
                                    </p:set>
                                    <p:anim calcmode="lin" valueType="num">
                                      <p:cBhvr additive="base">
                                        <p:cTn id="18" dur="500" fill="hold"/>
                                        <p:tgtEl>
                                          <p:spTgt spid="51252"/>
                                        </p:tgtEl>
                                        <p:attrNameLst>
                                          <p:attrName>ppt_x</p:attrName>
                                        </p:attrNameLst>
                                      </p:cBhvr>
                                      <p:tavLst>
                                        <p:tav tm="0">
                                          <p:val>
                                            <p:strVal val="1+#ppt_w/2"/>
                                          </p:val>
                                        </p:tav>
                                        <p:tav tm="100000">
                                          <p:val>
                                            <p:strVal val="#ppt_x"/>
                                          </p:val>
                                        </p:tav>
                                      </p:tavLst>
                                    </p:anim>
                                    <p:anim calcmode="lin" valueType="num">
                                      <p:cBhvr additive="base">
                                        <p:cTn id="19" dur="500" fill="hold"/>
                                        <p:tgtEl>
                                          <p:spTgt spid="5125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51221"/>
                                        </p:tgtEl>
                                        <p:attrNameLst>
                                          <p:attrName>style.visibility</p:attrName>
                                        </p:attrNameLst>
                                      </p:cBhvr>
                                      <p:to>
                                        <p:strVal val="visible"/>
                                      </p:to>
                                    </p:set>
                                    <p:anim calcmode="lin" valueType="num">
                                      <p:cBhvr additive="base">
                                        <p:cTn id="24" dur="500" fill="hold"/>
                                        <p:tgtEl>
                                          <p:spTgt spid="51221"/>
                                        </p:tgtEl>
                                        <p:attrNameLst>
                                          <p:attrName>ppt_x</p:attrName>
                                        </p:attrNameLst>
                                      </p:cBhvr>
                                      <p:tavLst>
                                        <p:tav tm="0">
                                          <p:val>
                                            <p:strVal val="0-#ppt_w/2"/>
                                          </p:val>
                                        </p:tav>
                                        <p:tav tm="100000">
                                          <p:val>
                                            <p:strVal val="#ppt_x"/>
                                          </p:val>
                                        </p:tav>
                                      </p:tavLst>
                                    </p:anim>
                                    <p:anim calcmode="lin" valueType="num">
                                      <p:cBhvr additive="base">
                                        <p:cTn id="25" dur="500" fill="hold"/>
                                        <p:tgtEl>
                                          <p:spTgt spid="51221"/>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p:bldP spid="51221" grpId="0"/>
      <p:bldP spid="51252" grpId="0"/>
      <p:bldP spid="2" grpId="0"/>
      <p:bldP spid="2" grpId="1"/>
      <p:bldP spid="3" grpId="0"/>
      <p:bldP spid="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bwMode="auto">
          <a:xfrm>
            <a:off x="6122988" y="4083050"/>
            <a:ext cx="3046413" cy="2298700"/>
          </a:xfrm>
          <a:prstGeom prst="roundRect">
            <a:avLst>
              <a:gd name="adj" fmla="val 6166"/>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9459" name="圆角矩形 9"/>
          <p:cNvSpPr>
            <a:spLocks noChangeArrowheads="1"/>
          </p:cNvSpPr>
          <p:nvPr/>
        </p:nvSpPr>
        <p:spPr bwMode="auto">
          <a:xfrm>
            <a:off x="6122988" y="1363663"/>
            <a:ext cx="3021013" cy="2298700"/>
          </a:xfrm>
          <a:prstGeom prst="roundRect">
            <a:avLst>
              <a:gd name="adj" fmla="val 8931"/>
            </a:avLst>
          </a:prstGeom>
          <a:solidFill>
            <a:srgbClr val="CCCCFF"/>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defRPr sz="2800" b="1">
                <a:solidFill>
                  <a:schemeClr val="tx1"/>
                </a:solidFill>
                <a:latin typeface="Times New Roman" panose="02020603050405020304" pitchFamily="18" charset="0"/>
                <a:ea typeface="仿宋_GB2312" pitchFamily="49" charset="-122"/>
              </a:defRPr>
            </a:lvl1pPr>
            <a:lvl2pPr marL="742950" indent="-285750">
              <a:defRPr sz="2800" b="1">
                <a:solidFill>
                  <a:schemeClr val="tx1"/>
                </a:solidFill>
                <a:latin typeface="Times New Roman" panose="02020603050405020304" pitchFamily="18" charset="0"/>
                <a:ea typeface="仿宋_GB2312" pitchFamily="49" charset="-122"/>
              </a:defRPr>
            </a:lvl2pPr>
            <a:lvl3pPr marL="1143000" indent="-228600">
              <a:defRPr sz="2800" b="1">
                <a:solidFill>
                  <a:schemeClr val="tx1"/>
                </a:solidFill>
                <a:latin typeface="Times New Roman" panose="02020603050405020304" pitchFamily="18" charset="0"/>
                <a:ea typeface="仿宋_GB2312" pitchFamily="49" charset="-122"/>
              </a:defRPr>
            </a:lvl3pPr>
            <a:lvl4pPr marL="1600200" indent="-228600">
              <a:defRPr sz="2800" b="1">
                <a:solidFill>
                  <a:schemeClr val="tx1"/>
                </a:solidFill>
                <a:latin typeface="Times New Roman" panose="02020603050405020304" pitchFamily="18" charset="0"/>
                <a:ea typeface="仿宋_GB2312" pitchFamily="49" charset="-122"/>
              </a:defRPr>
            </a:lvl4pPr>
            <a:lvl5pPr marL="2057400" indent="-228600">
              <a:defRPr sz="28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 name="圆角矩形 8"/>
          <p:cNvSpPr/>
          <p:nvPr/>
        </p:nvSpPr>
        <p:spPr bwMode="auto">
          <a:xfrm>
            <a:off x="250825" y="4083050"/>
            <a:ext cx="5603875" cy="2298700"/>
          </a:xfrm>
          <a:prstGeom prst="roundRect">
            <a:avLst>
              <a:gd name="adj" fmla="val 6166"/>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9461" name="圆角矩形 1"/>
          <p:cNvSpPr>
            <a:spLocks noChangeArrowheads="1"/>
          </p:cNvSpPr>
          <p:nvPr/>
        </p:nvSpPr>
        <p:spPr bwMode="auto">
          <a:xfrm>
            <a:off x="323850" y="1341438"/>
            <a:ext cx="5602288" cy="2297113"/>
          </a:xfrm>
          <a:prstGeom prst="roundRect">
            <a:avLst>
              <a:gd name="adj" fmla="val 8931"/>
            </a:avLst>
          </a:prstGeom>
          <a:solidFill>
            <a:srgbClr val="CCCCFF"/>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defRPr sz="2800" b="1">
                <a:solidFill>
                  <a:schemeClr val="tx1"/>
                </a:solidFill>
                <a:latin typeface="Times New Roman" panose="02020603050405020304" pitchFamily="18" charset="0"/>
                <a:ea typeface="仿宋_GB2312" pitchFamily="49" charset="-122"/>
              </a:defRPr>
            </a:lvl1pPr>
            <a:lvl2pPr marL="742950" indent="-285750">
              <a:defRPr sz="2800" b="1">
                <a:solidFill>
                  <a:schemeClr val="tx1"/>
                </a:solidFill>
                <a:latin typeface="Times New Roman" panose="02020603050405020304" pitchFamily="18" charset="0"/>
                <a:ea typeface="仿宋_GB2312" pitchFamily="49" charset="-122"/>
              </a:defRPr>
            </a:lvl2pPr>
            <a:lvl3pPr marL="1143000" indent="-228600">
              <a:defRPr sz="2800" b="1">
                <a:solidFill>
                  <a:schemeClr val="tx1"/>
                </a:solidFill>
                <a:latin typeface="Times New Roman" panose="02020603050405020304" pitchFamily="18" charset="0"/>
                <a:ea typeface="仿宋_GB2312" pitchFamily="49" charset="-122"/>
              </a:defRPr>
            </a:lvl3pPr>
            <a:lvl4pPr marL="1600200" indent="-228600">
              <a:defRPr sz="2800" b="1">
                <a:solidFill>
                  <a:schemeClr val="tx1"/>
                </a:solidFill>
                <a:latin typeface="Times New Roman" panose="02020603050405020304" pitchFamily="18" charset="0"/>
                <a:ea typeface="仿宋_GB2312" pitchFamily="49" charset="-122"/>
              </a:defRPr>
            </a:lvl4pPr>
            <a:lvl5pPr marL="2057400" indent="-228600">
              <a:defRPr sz="28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218" name="Rectangle 4"/>
          <p:cNvSpPr>
            <a:spLocks noChangeArrowheads="1"/>
          </p:cNvSpPr>
          <p:nvPr/>
        </p:nvSpPr>
        <p:spPr bwMode="auto">
          <a:xfrm>
            <a:off x="820738" y="133350"/>
            <a:ext cx="61563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bg1"/>
                </a:solidFill>
                <a:effectLst/>
                <a:uLnTx/>
                <a:uFillTx/>
                <a:latin typeface="+mn-lt"/>
                <a:ea typeface="+mn-ea"/>
                <a:cs typeface="+mn-ea"/>
                <a:sym typeface="+mn-lt"/>
              </a:rPr>
              <a:t>7.1  </a:t>
            </a: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图的定义和术语</a:t>
            </a:r>
          </a:p>
        </p:txBody>
      </p:sp>
      <p:graphicFrame>
        <p:nvGraphicFramePr>
          <p:cNvPr id="890903" name="Object 23"/>
          <p:cNvGraphicFramePr/>
          <p:nvPr/>
        </p:nvGraphicFramePr>
        <p:xfrm>
          <a:off x="6876098" y="4086860"/>
          <a:ext cx="1693862" cy="2057400"/>
        </p:xfrm>
        <a:graphic>
          <a:graphicData uri="http://schemas.openxmlformats.org/presentationml/2006/ole">
            <mc:AlternateContent xmlns:mc="http://schemas.openxmlformats.org/markup-compatibility/2006">
              <mc:Choice xmlns:v="urn:schemas-microsoft-com:vml" Requires="v">
                <p:oleObj spid="_x0000_s3084" r:id="rId3" imgW="1973580" imgH="2217420" progId="Visio.Drawing.5">
                  <p:embed/>
                </p:oleObj>
              </mc:Choice>
              <mc:Fallback>
                <p:oleObj r:id="rId3" imgW="1973580" imgH="2217420" progId="Visio.Drawing.5">
                  <p:embed/>
                  <p:pic>
                    <p:nvPicPr>
                      <p:cNvPr id="0" name="图片 3075"/>
                      <p:cNvPicPr/>
                      <p:nvPr/>
                    </p:nvPicPr>
                    <p:blipFill>
                      <a:blip r:embed="rId4"/>
                      <a:stretch>
                        <a:fillRect/>
                      </a:stretch>
                    </p:blipFill>
                    <p:spPr>
                      <a:xfrm>
                        <a:off x="6876098" y="4086860"/>
                        <a:ext cx="1693862" cy="2057400"/>
                      </a:xfrm>
                      <a:prstGeom prst="rect">
                        <a:avLst/>
                      </a:prstGeom>
                      <a:noFill/>
                      <a:ln w="38100">
                        <a:noFill/>
                        <a:miter/>
                      </a:ln>
                    </p:spPr>
                  </p:pic>
                </p:oleObj>
              </mc:Fallback>
            </mc:AlternateContent>
          </a:graphicData>
        </a:graphic>
      </p:graphicFrame>
      <p:graphicFrame>
        <p:nvGraphicFramePr>
          <p:cNvPr id="890904" name="Object 24"/>
          <p:cNvGraphicFramePr/>
          <p:nvPr/>
        </p:nvGraphicFramePr>
        <p:xfrm>
          <a:off x="6701790" y="1428115"/>
          <a:ext cx="1889125" cy="2124075"/>
        </p:xfrm>
        <a:graphic>
          <a:graphicData uri="http://schemas.openxmlformats.org/presentationml/2006/ole">
            <mc:AlternateContent xmlns:mc="http://schemas.openxmlformats.org/markup-compatibility/2006">
              <mc:Choice xmlns:v="urn:schemas-microsoft-com:vml" Requires="v">
                <p:oleObj spid="_x0000_s3085" r:id="rId5" imgW="1973580" imgH="2217420" progId="Visio.Drawing.5">
                  <p:embed/>
                </p:oleObj>
              </mc:Choice>
              <mc:Fallback>
                <p:oleObj r:id="rId5" imgW="1973580" imgH="2217420" progId="Visio.Drawing.5">
                  <p:embed/>
                  <p:pic>
                    <p:nvPicPr>
                      <p:cNvPr id="0" name="图片 3076"/>
                      <p:cNvPicPr/>
                      <p:nvPr/>
                    </p:nvPicPr>
                    <p:blipFill>
                      <a:blip r:embed="rId6"/>
                      <a:stretch>
                        <a:fillRect/>
                      </a:stretch>
                    </p:blipFill>
                    <p:spPr>
                      <a:xfrm>
                        <a:off x="6701790" y="1428115"/>
                        <a:ext cx="1889125" cy="2124075"/>
                      </a:xfrm>
                      <a:prstGeom prst="rect">
                        <a:avLst/>
                      </a:prstGeom>
                      <a:noFill/>
                      <a:ln w="38100">
                        <a:noFill/>
                        <a:miter/>
                      </a:ln>
                    </p:spPr>
                  </p:pic>
                </p:oleObj>
              </mc:Fallback>
            </mc:AlternateContent>
          </a:graphicData>
        </a:graphic>
      </p:graphicFrame>
      <p:sp>
        <p:nvSpPr>
          <p:cNvPr id="9223" name="Rectangle 26"/>
          <p:cNvSpPr>
            <a:spLocks noChangeArrowheads="1"/>
          </p:cNvSpPr>
          <p:nvPr/>
        </p:nvSpPr>
        <p:spPr bwMode="auto">
          <a:xfrm>
            <a:off x="323850" y="1557338"/>
            <a:ext cx="5602288" cy="1912938"/>
          </a:xfrm>
          <a:prstGeom prst="rect">
            <a:avLst/>
          </a:prstGeom>
          <a:noFill/>
          <a:ln>
            <a:noFill/>
          </a:ln>
        </p:spPr>
        <p:txBody>
          <a:bodyPr/>
          <a:lstStyle>
            <a:lvl1pPr marL="342900" indent="-342900">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3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    图：</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Graph=(V,E)</a:t>
            </a:r>
          </a:p>
          <a:p>
            <a:pPr marL="342900" marR="0" lvl="0" indent="-342900" algn="l" defTabSz="914400" rtl="0" eaLnBrk="0" fontAlgn="base" latinLnBrk="0" hangingPunct="0">
              <a:lnSpc>
                <a:spcPct val="13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V</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：顶点</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数据元素</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的</a:t>
            </a: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有穷非空</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集合；</a:t>
            </a:r>
          </a:p>
          <a:p>
            <a:pPr marL="342900" marR="0" lvl="0" indent="-342900" algn="l" defTabSz="914400" rtl="0" eaLnBrk="0" fontAlgn="base" latinLnBrk="0" hangingPunct="0">
              <a:lnSpc>
                <a:spcPct val="13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E</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：边的</a:t>
            </a: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有穷</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集合。</a:t>
            </a:r>
          </a:p>
        </p:txBody>
      </p:sp>
      <p:sp>
        <p:nvSpPr>
          <p:cNvPr id="890908" name="Text Box 28"/>
          <p:cNvSpPr txBox="1">
            <a:spLocks noChangeArrowheads="1"/>
          </p:cNvSpPr>
          <p:nvPr/>
        </p:nvSpPr>
        <p:spPr bwMode="auto">
          <a:xfrm>
            <a:off x="315595" y="3933190"/>
            <a:ext cx="6196330" cy="223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30000"/>
              </a:lnSpc>
              <a:spcBef>
                <a:spcPct val="20000"/>
              </a:spcBef>
              <a:spcAft>
                <a:spcPct val="0"/>
              </a:spcAft>
              <a:buClrTx/>
              <a:buSzTx/>
              <a:buFont typeface="Arial" panose="020B0604020202020204" pitchFamily="34" charset="0"/>
              <a:buNone/>
              <a:defRPr/>
            </a:pPr>
            <a:r>
              <a:rPr lang="zh-CN" altLang="en-US" sz="2400" b="0" noProof="0" dirty="0">
                <a:ln>
                  <a:noFill/>
                </a:ln>
                <a:solidFill>
                  <a:srgbClr val="FF3300"/>
                </a:solidFill>
                <a:effectLst/>
                <a:uLnTx/>
                <a:uFillTx/>
                <a:latin typeface="+mn-lt"/>
                <a:ea typeface="+mn-ea"/>
                <a:cs typeface="+mn-ea"/>
                <a:sym typeface="+mn-lt"/>
              </a:rPr>
              <a:t>无向图：</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每条边（</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Vi,Vj)</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都是无方向的</a:t>
            </a:r>
          </a:p>
          <a:p>
            <a:pPr marL="0" marR="0" lvl="0" indent="0" algn="l" defTabSz="914400" rtl="0" eaLnBrk="1" fontAlgn="base" latinLnBrk="0" hangingPunct="1">
              <a:lnSpc>
                <a:spcPct val="130000"/>
              </a:lnSpc>
              <a:spcBef>
                <a:spcPct val="20000"/>
              </a:spcBef>
              <a:spcAft>
                <a:spcPct val="0"/>
              </a:spcAft>
              <a:buClrTx/>
              <a:buSzTx/>
              <a:buFont typeface="Arial" panose="020B0604020202020204" pitchFamily="34" charset="0"/>
              <a:buNone/>
              <a:defRPr/>
            </a:pPr>
            <a:r>
              <a:rPr lang="zh-CN" altLang="en-US" sz="2400" b="0" noProof="0" dirty="0">
                <a:ln>
                  <a:noFill/>
                </a:ln>
                <a:solidFill>
                  <a:srgbClr val="FF3300"/>
                </a:solidFill>
                <a:effectLst/>
                <a:uLnTx/>
                <a:uFillTx/>
                <a:latin typeface="+mn-lt"/>
                <a:ea typeface="+mn-ea"/>
                <a:cs typeface="+mn-ea"/>
                <a:sym typeface="+mn-lt"/>
              </a:rPr>
              <a:t>有向图：</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每条边</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&lt;Vi,Vj&gt;</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都是有方向的</a:t>
            </a:r>
          </a:p>
          <a:p>
            <a:pPr marL="0" marR="0" lvl="0" indent="0" algn="l" defTabSz="914400" rtl="0" eaLnBrk="1" fontAlgn="base" latinLnBrk="0" hangingPunct="1">
              <a:lnSpc>
                <a:spcPct val="13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G1=(V,E),</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其中</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V={V</a:t>
            </a:r>
            <a:r>
              <a:rPr kumimoji="0" lang="en-US" altLang="zh-CN" sz="2400" b="0" i="0" baseline="-25000" noProof="0" dirty="0">
                <a:ln>
                  <a:noFill/>
                </a:ln>
                <a:solidFill>
                  <a:schemeClr val="tx1"/>
                </a:solidFill>
                <a:effectLst/>
                <a:uLnTx/>
                <a:uFillTx/>
                <a:latin typeface="+mn-lt"/>
                <a:ea typeface="+mn-ea"/>
                <a:cs typeface="+mn-ea"/>
                <a:sym typeface="+mn-lt"/>
              </a:rPr>
              <a:t>1</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lang="en-US" altLang="zh-CN" sz="2400" b="0" noProof="0" dirty="0">
                <a:ln>
                  <a:noFill/>
                </a:ln>
                <a:effectLst/>
                <a:uLnTx/>
                <a:uFillTx/>
                <a:latin typeface="+mn-lt"/>
                <a:ea typeface="+mn-ea"/>
                <a:cs typeface="+mn-ea"/>
                <a:sym typeface="+mn-lt"/>
              </a:rPr>
              <a:t>V</a:t>
            </a:r>
            <a:r>
              <a:rPr lang="en-US" altLang="zh-CN" sz="2400" b="0" baseline="-25000" noProof="0" dirty="0">
                <a:ln>
                  <a:noFill/>
                </a:ln>
                <a:effectLst/>
                <a:uLnTx/>
                <a:uFillTx/>
                <a:latin typeface="+mn-lt"/>
                <a:ea typeface="+mn-ea"/>
                <a:cs typeface="+mn-ea"/>
                <a:sym typeface="+mn-lt"/>
              </a:rPr>
              <a:t>2</a:t>
            </a:r>
            <a:r>
              <a:rPr lang="zh-CN" altLang="en-US" sz="2400" b="0" noProof="0" dirty="0">
                <a:ln>
                  <a:noFill/>
                </a:ln>
                <a:effectLst/>
                <a:uLnTx/>
                <a:uFillTx/>
                <a:latin typeface="+mn-lt"/>
                <a:ea typeface="+mn-ea"/>
                <a:cs typeface="+mn-ea"/>
                <a:sym typeface="+mn-lt"/>
              </a:rPr>
              <a:t>，</a:t>
            </a:r>
            <a:r>
              <a:rPr lang="en-US" altLang="zh-CN" sz="2400" b="0" noProof="0" dirty="0">
                <a:ln>
                  <a:noFill/>
                </a:ln>
                <a:effectLst/>
                <a:uLnTx/>
                <a:uFillTx/>
                <a:latin typeface="+mn-lt"/>
                <a:ea typeface="+mn-ea"/>
                <a:cs typeface="+mn-ea"/>
                <a:sym typeface="+mn-lt"/>
              </a:rPr>
              <a:t>V</a:t>
            </a:r>
            <a:r>
              <a:rPr lang="en-US" altLang="zh-CN" sz="2400" b="0" baseline="-25000" noProof="0" dirty="0">
                <a:ln>
                  <a:noFill/>
                </a:ln>
                <a:effectLst/>
                <a:uLnTx/>
                <a:uFillTx/>
                <a:latin typeface="+mn-lt"/>
                <a:ea typeface="+mn-ea"/>
                <a:cs typeface="+mn-ea"/>
                <a:sym typeface="+mn-lt"/>
              </a:rPr>
              <a:t>3</a:t>
            </a:r>
            <a:r>
              <a:rPr lang="zh-CN" altLang="en-US" sz="2400" b="0" noProof="0" dirty="0">
                <a:ln>
                  <a:noFill/>
                </a:ln>
                <a:effectLst/>
                <a:uLnTx/>
                <a:uFillTx/>
                <a:latin typeface="+mn-lt"/>
                <a:ea typeface="+mn-ea"/>
                <a:cs typeface="+mn-ea"/>
                <a:sym typeface="+mn-lt"/>
              </a:rPr>
              <a:t>，</a:t>
            </a:r>
            <a:r>
              <a:rPr lang="en-US" altLang="zh-CN" sz="2400" b="0" noProof="0" dirty="0">
                <a:ln>
                  <a:noFill/>
                </a:ln>
                <a:effectLst/>
                <a:uLnTx/>
                <a:uFillTx/>
                <a:latin typeface="+mn-lt"/>
                <a:ea typeface="+mn-ea"/>
                <a:cs typeface="+mn-ea"/>
                <a:sym typeface="+mn-lt"/>
              </a:rPr>
              <a:t>V</a:t>
            </a:r>
            <a:r>
              <a:rPr lang="en-US" altLang="zh-CN" sz="2400" b="0" baseline="-25000" noProof="0" dirty="0">
                <a:ln>
                  <a:noFill/>
                </a:ln>
                <a:effectLst/>
                <a:uLnTx/>
                <a:uFillTx/>
                <a:latin typeface="+mn-lt"/>
                <a:ea typeface="+mn-ea"/>
                <a:cs typeface="+mn-ea"/>
                <a:sym typeface="+mn-lt"/>
              </a:rPr>
              <a:t>4</a:t>
            </a:r>
            <a:r>
              <a:rPr lang="en-US" altLang="zh-CN" sz="2400" b="0" noProof="0" dirty="0">
                <a:ln>
                  <a:noFill/>
                </a:ln>
                <a:solidFill>
                  <a:schemeClr val="tx1"/>
                </a:solidFill>
                <a:effectLst/>
                <a:uLnTx/>
                <a:uFillTx/>
                <a:latin typeface="+mn-lt"/>
                <a:ea typeface="+mn-ea"/>
                <a:cs typeface="+mn-ea"/>
                <a:sym typeface="+mn-lt"/>
              </a:rPr>
              <a:t>}</a:t>
            </a:r>
            <a:r>
              <a:rPr lang="zh-CN" altLang="en-US" sz="2400" b="0" noProof="0" dirty="0">
                <a:ln>
                  <a:noFill/>
                </a:ln>
                <a:solidFill>
                  <a:schemeClr val="tx1"/>
                </a:solidFill>
                <a:effectLst/>
                <a:uLnTx/>
                <a:uFillTx/>
                <a:latin typeface="+mn-lt"/>
                <a:ea typeface="+mn-ea"/>
                <a:cs typeface="+mn-ea"/>
                <a:sym typeface="+mn-lt"/>
              </a:rPr>
              <a:t>，</a:t>
            </a:r>
          </a:p>
          <a:p>
            <a:pPr marL="0" marR="0" lvl="0" indent="0" algn="l" defTabSz="914400" rtl="0" eaLnBrk="1" fontAlgn="base" latinLnBrk="0" hangingPunct="1">
              <a:lnSpc>
                <a:spcPct val="130000"/>
              </a:lnSpc>
              <a:spcBef>
                <a:spcPct val="20000"/>
              </a:spcBef>
              <a:spcAft>
                <a:spcPct val="0"/>
              </a:spcAft>
              <a:buClrTx/>
              <a:buSzTx/>
              <a:buFont typeface="Arial" panose="020B0604020202020204" pitchFamily="34" charset="0"/>
              <a:buNone/>
              <a:defRPr/>
            </a:pPr>
            <a:r>
              <a:rPr lang="en-US" altLang="zh-CN" sz="2400" b="0" noProof="0" dirty="0">
                <a:ln>
                  <a:noFill/>
                </a:ln>
                <a:solidFill>
                  <a:schemeClr val="tx1"/>
                </a:solidFill>
                <a:effectLst/>
                <a:uLnTx/>
                <a:uFillTx/>
                <a:latin typeface="+mn-lt"/>
                <a:ea typeface="+mn-ea"/>
                <a:cs typeface="+mn-ea"/>
                <a:sym typeface="+mn-lt"/>
              </a:rPr>
              <a:t>E={&lt;</a:t>
            </a:r>
            <a:r>
              <a:rPr lang="en-US" altLang="zh-CN" sz="2400" b="0" noProof="0" dirty="0">
                <a:ln>
                  <a:noFill/>
                </a:ln>
                <a:effectLst/>
                <a:uLnTx/>
                <a:uFillTx/>
                <a:latin typeface="+mn-lt"/>
                <a:ea typeface="+mn-ea"/>
                <a:cs typeface="+mn-ea"/>
                <a:sym typeface="+mn-lt"/>
              </a:rPr>
              <a:t>V</a:t>
            </a:r>
            <a:r>
              <a:rPr lang="en-US" altLang="zh-CN" sz="2400" b="0" baseline="-25000" noProof="0" dirty="0">
                <a:ln>
                  <a:noFill/>
                </a:ln>
                <a:effectLst/>
                <a:uLnTx/>
                <a:uFillTx/>
                <a:latin typeface="+mn-lt"/>
                <a:ea typeface="+mn-ea"/>
                <a:cs typeface="+mn-ea"/>
                <a:sym typeface="+mn-lt"/>
              </a:rPr>
              <a:t>1</a:t>
            </a:r>
            <a:r>
              <a:rPr lang="zh-CN" altLang="en-US" sz="2400" b="0" noProof="0" dirty="0">
                <a:ln>
                  <a:noFill/>
                </a:ln>
                <a:effectLst/>
                <a:uLnTx/>
                <a:uFillTx/>
                <a:latin typeface="+mn-lt"/>
                <a:ea typeface="+mn-ea"/>
                <a:cs typeface="+mn-ea"/>
                <a:sym typeface="+mn-lt"/>
              </a:rPr>
              <a:t>，</a:t>
            </a:r>
            <a:r>
              <a:rPr lang="en-US" altLang="zh-CN" sz="2400" b="0" noProof="0" dirty="0">
                <a:ln>
                  <a:noFill/>
                </a:ln>
                <a:effectLst/>
                <a:uLnTx/>
                <a:uFillTx/>
                <a:latin typeface="+mn-lt"/>
                <a:ea typeface="+mn-ea"/>
                <a:cs typeface="+mn-ea"/>
                <a:sym typeface="+mn-lt"/>
              </a:rPr>
              <a:t>V</a:t>
            </a:r>
            <a:r>
              <a:rPr lang="en-US" altLang="zh-CN" sz="2400" b="0" baseline="-25000" noProof="0" dirty="0">
                <a:ln>
                  <a:noFill/>
                </a:ln>
                <a:effectLst/>
                <a:uLnTx/>
                <a:uFillTx/>
                <a:latin typeface="+mn-lt"/>
                <a:ea typeface="+mn-ea"/>
                <a:cs typeface="+mn-ea"/>
                <a:sym typeface="+mn-lt"/>
              </a:rPr>
              <a:t>2</a:t>
            </a:r>
            <a:r>
              <a:rPr lang="en-US" altLang="zh-CN" sz="2400" b="0" noProof="0" dirty="0">
                <a:ln>
                  <a:noFill/>
                </a:ln>
                <a:solidFill>
                  <a:schemeClr val="tx1"/>
                </a:solidFill>
                <a:effectLst/>
                <a:uLnTx/>
                <a:uFillTx/>
                <a:latin typeface="+mn-lt"/>
                <a:ea typeface="+mn-ea"/>
                <a:cs typeface="+mn-ea"/>
                <a:sym typeface="+mn-lt"/>
              </a:rPr>
              <a:t>&gt;,</a:t>
            </a:r>
            <a:r>
              <a:rPr lang="en-US" altLang="zh-CN" sz="2400" b="0" noProof="0" dirty="0">
                <a:ln>
                  <a:noFill/>
                </a:ln>
                <a:effectLst/>
                <a:uLnTx/>
                <a:uFillTx/>
                <a:latin typeface="+mn-lt"/>
                <a:ea typeface="+mn-ea"/>
                <a:cs typeface="+mn-ea"/>
                <a:sym typeface="+mn-lt"/>
              </a:rPr>
              <a:t>&lt;V</a:t>
            </a:r>
            <a:r>
              <a:rPr lang="en-US" altLang="zh-CN" sz="2400" b="0" baseline="-25000" noProof="0" dirty="0">
                <a:ln>
                  <a:noFill/>
                </a:ln>
                <a:effectLst/>
                <a:uLnTx/>
                <a:uFillTx/>
                <a:latin typeface="+mn-lt"/>
                <a:ea typeface="+mn-ea"/>
                <a:cs typeface="+mn-ea"/>
                <a:sym typeface="+mn-lt"/>
              </a:rPr>
              <a:t>1</a:t>
            </a:r>
            <a:r>
              <a:rPr lang="zh-CN" altLang="en-US" sz="2400" b="0" noProof="0" dirty="0">
                <a:ln>
                  <a:noFill/>
                </a:ln>
                <a:effectLst/>
                <a:uLnTx/>
                <a:uFillTx/>
                <a:latin typeface="+mn-lt"/>
                <a:ea typeface="+mn-ea"/>
                <a:cs typeface="+mn-ea"/>
                <a:sym typeface="+mn-lt"/>
              </a:rPr>
              <a:t>，</a:t>
            </a:r>
            <a:r>
              <a:rPr lang="en-US" altLang="zh-CN" sz="2400" b="0" noProof="0" dirty="0">
                <a:ln>
                  <a:noFill/>
                </a:ln>
                <a:effectLst/>
                <a:uLnTx/>
                <a:uFillTx/>
                <a:latin typeface="+mn-lt"/>
                <a:ea typeface="+mn-ea"/>
                <a:cs typeface="+mn-ea"/>
                <a:sym typeface="+mn-lt"/>
              </a:rPr>
              <a:t>V</a:t>
            </a:r>
            <a:r>
              <a:rPr lang="en-US" altLang="zh-CN" sz="2400" b="0" baseline="-25000" noProof="0" dirty="0">
                <a:ln>
                  <a:noFill/>
                </a:ln>
                <a:effectLst/>
                <a:uLnTx/>
                <a:uFillTx/>
                <a:latin typeface="+mn-lt"/>
                <a:ea typeface="+mn-ea"/>
                <a:cs typeface="+mn-ea"/>
                <a:sym typeface="+mn-lt"/>
              </a:rPr>
              <a:t>3</a:t>
            </a:r>
            <a:r>
              <a:rPr lang="en-US" altLang="zh-CN" sz="2400" b="0" noProof="0" dirty="0">
                <a:ln>
                  <a:noFill/>
                </a:ln>
                <a:effectLst/>
                <a:uLnTx/>
                <a:uFillTx/>
                <a:latin typeface="+mn-lt"/>
                <a:ea typeface="+mn-ea"/>
                <a:cs typeface="+mn-ea"/>
                <a:sym typeface="+mn-lt"/>
              </a:rPr>
              <a:t>&gt;,&lt;V</a:t>
            </a:r>
            <a:r>
              <a:rPr lang="en-US" altLang="zh-CN" sz="2400" b="0" baseline="-25000" noProof="0" dirty="0">
                <a:ln>
                  <a:noFill/>
                </a:ln>
                <a:effectLst/>
                <a:uLnTx/>
                <a:uFillTx/>
                <a:latin typeface="+mn-lt"/>
                <a:ea typeface="+mn-ea"/>
                <a:cs typeface="+mn-ea"/>
                <a:sym typeface="+mn-lt"/>
              </a:rPr>
              <a:t>3</a:t>
            </a:r>
            <a:r>
              <a:rPr lang="zh-CN" altLang="en-US" sz="2400" b="0" noProof="0" dirty="0">
                <a:ln>
                  <a:noFill/>
                </a:ln>
                <a:effectLst/>
                <a:uLnTx/>
                <a:uFillTx/>
                <a:latin typeface="+mn-lt"/>
                <a:ea typeface="+mn-ea"/>
                <a:cs typeface="+mn-ea"/>
                <a:sym typeface="+mn-lt"/>
              </a:rPr>
              <a:t>，</a:t>
            </a:r>
            <a:r>
              <a:rPr lang="en-US" altLang="zh-CN" sz="2400" b="0" noProof="0" dirty="0">
                <a:ln>
                  <a:noFill/>
                </a:ln>
                <a:effectLst/>
                <a:uLnTx/>
                <a:uFillTx/>
                <a:latin typeface="+mn-lt"/>
                <a:ea typeface="+mn-ea"/>
                <a:cs typeface="+mn-ea"/>
                <a:sym typeface="+mn-lt"/>
              </a:rPr>
              <a:t>V</a:t>
            </a:r>
            <a:r>
              <a:rPr lang="en-US" altLang="zh-CN" sz="2400" b="0" baseline="-25000" noProof="0" dirty="0">
                <a:ln>
                  <a:noFill/>
                </a:ln>
                <a:effectLst/>
                <a:uLnTx/>
                <a:uFillTx/>
                <a:latin typeface="+mn-lt"/>
                <a:ea typeface="+mn-ea"/>
                <a:cs typeface="+mn-ea"/>
                <a:sym typeface="+mn-lt"/>
              </a:rPr>
              <a:t>4</a:t>
            </a:r>
            <a:r>
              <a:rPr lang="en-US" altLang="zh-CN" sz="2400" b="0" noProof="0" dirty="0">
                <a:ln>
                  <a:noFill/>
                </a:ln>
                <a:effectLst/>
                <a:uLnTx/>
                <a:uFillTx/>
                <a:latin typeface="+mn-lt"/>
                <a:ea typeface="+mn-ea"/>
                <a:cs typeface="+mn-ea"/>
                <a:sym typeface="+mn-lt"/>
              </a:rPr>
              <a:t>&gt;,&lt;V</a:t>
            </a:r>
            <a:r>
              <a:rPr lang="en-US" altLang="zh-CN" sz="2400" b="0" baseline="-25000" noProof="0" dirty="0">
                <a:ln>
                  <a:noFill/>
                </a:ln>
                <a:effectLst/>
                <a:uLnTx/>
                <a:uFillTx/>
                <a:latin typeface="+mn-lt"/>
                <a:ea typeface="+mn-ea"/>
                <a:cs typeface="+mn-ea"/>
                <a:sym typeface="+mn-lt"/>
              </a:rPr>
              <a:t>4</a:t>
            </a:r>
            <a:r>
              <a:rPr lang="zh-CN" altLang="en-US" sz="2400" b="0" noProof="0" dirty="0">
                <a:ln>
                  <a:noFill/>
                </a:ln>
                <a:effectLst/>
                <a:uLnTx/>
                <a:uFillTx/>
                <a:latin typeface="+mn-lt"/>
                <a:ea typeface="+mn-ea"/>
                <a:cs typeface="+mn-ea"/>
                <a:sym typeface="+mn-lt"/>
              </a:rPr>
              <a:t>，</a:t>
            </a:r>
            <a:r>
              <a:rPr lang="en-US" altLang="zh-CN" sz="2400" b="0" noProof="0" dirty="0">
                <a:ln>
                  <a:noFill/>
                </a:ln>
                <a:effectLst/>
                <a:uLnTx/>
                <a:uFillTx/>
                <a:latin typeface="+mn-lt"/>
                <a:ea typeface="+mn-ea"/>
                <a:cs typeface="+mn-ea"/>
                <a:sym typeface="+mn-lt"/>
              </a:rPr>
              <a:t>V</a:t>
            </a:r>
            <a:r>
              <a:rPr lang="en-US" altLang="zh-CN" sz="2400" b="0" baseline="-25000" noProof="0" dirty="0">
                <a:ln>
                  <a:noFill/>
                </a:ln>
                <a:effectLst/>
                <a:uLnTx/>
                <a:uFillTx/>
                <a:latin typeface="+mn-lt"/>
                <a:ea typeface="+mn-ea"/>
                <a:cs typeface="+mn-ea"/>
                <a:sym typeface="+mn-lt"/>
              </a:rPr>
              <a:t>1</a:t>
            </a:r>
            <a:r>
              <a:rPr lang="en-US" altLang="zh-CN" sz="2400" b="0" noProof="0" dirty="0">
                <a:ln>
                  <a:noFill/>
                </a:ln>
                <a:effectLst/>
                <a:uLnTx/>
                <a:uFillTx/>
                <a:latin typeface="+mn-lt"/>
                <a:ea typeface="+mn-ea"/>
                <a:cs typeface="+mn-ea"/>
                <a:sym typeface="+mn-lt"/>
              </a:rPr>
              <a:t>&gt;}</a:t>
            </a:r>
            <a:endParaRPr kumimoji="0" lang="zh-CN" altLang="en-US" sz="2400" b="0" i="0" noProof="0" dirty="0">
              <a:ln>
                <a:noFill/>
              </a:ln>
              <a:solidFill>
                <a:schemeClr val="tx1"/>
              </a:solidFill>
              <a:effectLst/>
              <a:uLnTx/>
              <a:uFillTx/>
              <a:latin typeface="+mn-lt"/>
              <a:ea typeface="+mn-ea"/>
              <a:cs typeface="+mn-ea"/>
              <a:sym typeface="+mn-l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anim calcmode="lin" valueType="num">
                                      <p:cBhvr additive="base">
                                        <p:cTn id="7" dur="500" fill="hold"/>
                                        <p:tgtEl>
                                          <p:spTgt spid="19459"/>
                                        </p:tgtEl>
                                        <p:attrNameLst>
                                          <p:attrName>ppt_x</p:attrName>
                                        </p:attrNameLst>
                                      </p:cBhvr>
                                      <p:tavLst>
                                        <p:tav tm="0">
                                          <p:val>
                                            <p:strVal val="#ppt_x"/>
                                          </p:val>
                                        </p:tav>
                                        <p:tav tm="100000">
                                          <p:val>
                                            <p:strVal val="#ppt_x"/>
                                          </p:val>
                                        </p:tav>
                                      </p:tavLst>
                                    </p:anim>
                                    <p:anim calcmode="lin" valueType="num">
                                      <p:cBhvr additive="base">
                                        <p:cTn id="8" dur="500" fill="hold"/>
                                        <p:tgtEl>
                                          <p:spTgt spid="194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89090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89090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890908">
                                            <p:txEl>
                                              <p:pRg st="0" end="0"/>
                                            </p:txEl>
                                          </p:spTgt>
                                        </p:tgtEl>
                                        <p:attrNameLst>
                                          <p:attrName>style.visibility</p:attrName>
                                        </p:attrNameLst>
                                      </p:cBhvr>
                                      <p:to>
                                        <p:strVal val="visible"/>
                                      </p:to>
                                    </p:set>
                                    <p:animEffect transition="in" filter="strips(downRight)">
                                      <p:cBhvr>
                                        <p:cTn id="27" dur="500"/>
                                        <p:tgtEl>
                                          <p:spTgt spid="89090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890908">
                                            <p:txEl>
                                              <p:pRg st="1" end="1"/>
                                            </p:txEl>
                                          </p:spTgt>
                                        </p:tgtEl>
                                        <p:attrNameLst>
                                          <p:attrName>style.visibility</p:attrName>
                                        </p:attrNameLst>
                                      </p:cBhvr>
                                      <p:to>
                                        <p:strVal val="visible"/>
                                      </p:to>
                                    </p:set>
                                    <p:animEffect transition="in" filter="strips(downRight)">
                                      <p:cBhvr>
                                        <p:cTn id="32" dur="500"/>
                                        <p:tgtEl>
                                          <p:spTgt spid="890908">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890908">
                                            <p:txEl>
                                              <p:pRg st="2" end="2"/>
                                            </p:txEl>
                                          </p:spTgt>
                                        </p:tgtEl>
                                        <p:attrNameLst>
                                          <p:attrName>style.visibility</p:attrName>
                                        </p:attrNameLst>
                                      </p:cBhvr>
                                      <p:to>
                                        <p:strVal val="visible"/>
                                      </p:to>
                                    </p:set>
                                    <p:animEffect transition="in" filter="strips(downRight)">
                                      <p:cBhvr>
                                        <p:cTn id="37" dur="500"/>
                                        <p:tgtEl>
                                          <p:spTgt spid="890908">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890908">
                                            <p:txEl>
                                              <p:pRg st="3" end="3"/>
                                            </p:txEl>
                                          </p:spTgt>
                                        </p:tgtEl>
                                        <p:attrNameLst>
                                          <p:attrName>style.visibility</p:attrName>
                                        </p:attrNameLst>
                                      </p:cBhvr>
                                      <p:to>
                                        <p:strVal val="visible"/>
                                      </p:to>
                                    </p:set>
                                    <p:animEffect transition="in" filter="strips(downRight)">
                                      <p:cBhvr>
                                        <p:cTn id="42" dur="500"/>
                                        <p:tgtEl>
                                          <p:spTgt spid="89090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9459" grpId="0" bldLvl="0" animBg="1"/>
      <p:bldP spid="890908"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3335" y="23495"/>
            <a:ext cx="9144635" cy="815340"/>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57346"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solidFill>
                  <a:schemeClr val="folHlink"/>
                </a:solidFill>
                <a:latin typeface="Arial" panose="020B0604020202020204" pitchFamily="34" charset="0"/>
              </a:rPr>
              <a:t>30</a:t>
            </a:fld>
            <a:endParaRPr lang="en-US" altLang="zh-CN" sz="1400" b="0" dirty="0">
              <a:solidFill>
                <a:schemeClr val="folHlink"/>
              </a:solidFill>
              <a:latin typeface="Arial" panose="020B0604020202020204" pitchFamily="34" charset="0"/>
            </a:endParaRPr>
          </a:p>
        </p:txBody>
      </p:sp>
      <p:sp>
        <p:nvSpPr>
          <p:cNvPr id="57347" name="Rectangle 2"/>
          <p:cNvSpPr>
            <a:spLocks noGrp="1"/>
          </p:cNvSpPr>
          <p:nvPr>
            <p:ph type="title"/>
          </p:nvPr>
        </p:nvSpPr>
        <p:spPr>
          <a:xfrm>
            <a:off x="2052320" y="45085"/>
            <a:ext cx="5219065" cy="838200"/>
          </a:xfrm>
        </p:spPr>
        <p:txBody>
          <a:bodyPr vert="horz" wrap="square" lIns="91440" tIns="45720" rIns="91440" bIns="45720" anchor="ctr" anchorCtr="0"/>
          <a:lstStyle/>
          <a:p>
            <a:pPr eaLnBrk="1" hangingPunct="1"/>
            <a:r>
              <a:rPr lang="zh-CN" altLang="en-US" b="1" dirty="0">
                <a:solidFill>
                  <a:schemeClr val="bg1"/>
                </a:solidFill>
              </a:rPr>
              <a:t>图的遍历</a:t>
            </a:r>
            <a:r>
              <a:rPr lang="en-US" altLang="zh-CN" b="1" dirty="0">
                <a:solidFill>
                  <a:schemeClr val="bg1"/>
                </a:solidFill>
                <a:latin typeface="Times New Roman" panose="02020603050405020304" pitchFamily="18" charset="0"/>
              </a:rPr>
              <a:t>:</a:t>
            </a:r>
            <a:r>
              <a:rPr lang="zh-CN" altLang="en-US" b="1" dirty="0">
                <a:solidFill>
                  <a:schemeClr val="bg1"/>
                </a:solidFill>
              </a:rPr>
              <a:t>深度优先搜索</a:t>
            </a:r>
          </a:p>
        </p:txBody>
      </p:sp>
      <p:sp>
        <p:nvSpPr>
          <p:cNvPr id="33796" name="Rectangle 3"/>
          <p:cNvSpPr>
            <a:spLocks noGrp="1"/>
          </p:cNvSpPr>
          <p:nvPr>
            <p:ph idx="1"/>
          </p:nvPr>
        </p:nvSpPr>
        <p:spPr>
          <a:xfrm>
            <a:off x="147955" y="1276350"/>
            <a:ext cx="8865870" cy="3881755"/>
          </a:xfrm>
        </p:spPr>
        <p:txBody>
          <a:bodyPr vert="horz" wrap="square" lIns="91440" tIns="45720" rIns="91440" bIns="45720" anchor="t" anchorCtr="0"/>
          <a:lstStyle/>
          <a:p>
            <a:pPr eaLnBrk="1" latinLnBrk="0" hangingPunct="1">
              <a:lnSpc>
                <a:spcPct val="125000"/>
              </a:lnSpc>
              <a:spcBef>
                <a:spcPts val="0"/>
              </a:spcBef>
            </a:pPr>
            <a:r>
              <a:rPr lang="zh-CN" altLang="en-US" b="1" dirty="0">
                <a:solidFill>
                  <a:schemeClr val="folHlink"/>
                </a:solidFill>
                <a:ea typeface="幼圆" panose="02010509060101010101" pitchFamily="49" charset="-122"/>
              </a:rPr>
              <a:t>深度优先搜索</a:t>
            </a:r>
            <a:r>
              <a:rPr lang="zh-CN" altLang="en-US" dirty="0"/>
              <a:t>（</a:t>
            </a:r>
            <a:r>
              <a:rPr lang="en-US" altLang="zh-CN" b="1" dirty="0">
                <a:latin typeface="Times New Roman" panose="02020603050405020304" pitchFamily="18" charset="0"/>
              </a:rPr>
              <a:t>Depth First Search</a:t>
            </a:r>
            <a:r>
              <a:rPr lang="zh-CN" altLang="en-US" b="1" dirty="0"/>
              <a:t>）</a:t>
            </a:r>
          </a:p>
          <a:p>
            <a:pPr eaLnBrk="1" latinLnBrk="0" hangingPunct="1">
              <a:lnSpc>
                <a:spcPct val="125000"/>
              </a:lnSpc>
              <a:spcBef>
                <a:spcPts val="0"/>
              </a:spcBef>
            </a:pPr>
            <a:r>
              <a:rPr lang="en-US" altLang="zh-CN" b="1" dirty="0">
                <a:latin typeface="Times New Roman" panose="02020603050405020304" pitchFamily="18" charset="0"/>
              </a:rPr>
              <a:t>1 </a:t>
            </a:r>
            <a:r>
              <a:rPr lang="zh-CN" altLang="en-US" b="1" dirty="0"/>
              <a:t>从任一个顶点</a:t>
            </a:r>
            <a:r>
              <a:rPr lang="en-US" altLang="zh-CN" b="1" dirty="0">
                <a:latin typeface="Times New Roman" panose="02020603050405020304" pitchFamily="18" charset="0"/>
              </a:rPr>
              <a:t>v</a:t>
            </a:r>
            <a:r>
              <a:rPr lang="zh-CN" altLang="en-US" b="1" dirty="0"/>
              <a:t>出发，访问该顶点；</a:t>
            </a:r>
          </a:p>
          <a:p>
            <a:pPr eaLnBrk="1" latinLnBrk="0" hangingPunct="1">
              <a:lnSpc>
                <a:spcPct val="125000"/>
              </a:lnSpc>
              <a:spcBef>
                <a:spcPts val="0"/>
              </a:spcBef>
            </a:pPr>
            <a:r>
              <a:rPr lang="en-US" altLang="zh-CN" b="1" dirty="0">
                <a:latin typeface="Times New Roman" panose="02020603050405020304" pitchFamily="18" charset="0"/>
              </a:rPr>
              <a:t>2 </a:t>
            </a:r>
            <a:r>
              <a:rPr lang="zh-CN" altLang="en-US" b="1" dirty="0"/>
              <a:t>然后依次从</a:t>
            </a:r>
            <a:r>
              <a:rPr lang="en-US" altLang="zh-CN" b="1" dirty="0">
                <a:latin typeface="Times New Roman" panose="02020603050405020304" pitchFamily="18" charset="0"/>
              </a:rPr>
              <a:t>v</a:t>
            </a:r>
            <a:r>
              <a:rPr lang="zh-CN" altLang="en-US" b="1" dirty="0"/>
              <a:t>的未被访问的邻接点出发深度优先遍历图，直至图中所有和</a:t>
            </a:r>
            <a:r>
              <a:rPr lang="en-US" altLang="zh-CN" b="1" dirty="0">
                <a:latin typeface="Times New Roman" panose="02020603050405020304" pitchFamily="18" charset="0"/>
              </a:rPr>
              <a:t>v</a:t>
            </a:r>
            <a:r>
              <a:rPr lang="zh-CN" altLang="en-US" b="1" dirty="0"/>
              <a:t>有路径相通的顶点都被访问到；</a:t>
            </a:r>
          </a:p>
          <a:p>
            <a:pPr eaLnBrk="1" latinLnBrk="0" hangingPunct="1">
              <a:lnSpc>
                <a:spcPct val="125000"/>
              </a:lnSpc>
              <a:spcBef>
                <a:spcPts val="0"/>
              </a:spcBef>
            </a:pPr>
            <a:r>
              <a:rPr lang="en-US" altLang="zh-CN" b="1" dirty="0">
                <a:latin typeface="Times New Roman" panose="02020603050405020304" pitchFamily="18" charset="0"/>
              </a:rPr>
              <a:t>3 </a:t>
            </a:r>
            <a:r>
              <a:rPr lang="zh-CN" altLang="en-US" b="1" dirty="0"/>
              <a:t>此时若图中尚有顶点未被访问，则另选中下一个未被访问的顶点作起始点，访问该顶点，继续过程</a:t>
            </a:r>
            <a:r>
              <a:rPr lang="en-US" altLang="zh-CN" b="1" dirty="0">
                <a:latin typeface="Times New Roman" panose="02020603050405020304" pitchFamily="18" charset="0"/>
              </a:rPr>
              <a:t>2</a:t>
            </a:r>
            <a:r>
              <a:rPr lang="zh-CN" altLang="en-US" b="1" dirty="0"/>
              <a:t>，直到所有顶点都被访问完。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anim calcmode="lin" valueType="num">
                                      <p:cBhvr additive="base">
                                        <p:cTn id="7" dur="500" fill="hold"/>
                                        <p:tgtEl>
                                          <p:spTgt spid="3379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796">
                                            <p:txEl>
                                              <p:charRg st="1" end="1"/>
                                            </p:txEl>
                                          </p:spTgt>
                                        </p:tgtEl>
                                        <p:attrNameLst>
                                          <p:attrName>style.visibility</p:attrName>
                                        </p:attrNameLst>
                                      </p:cBhvr>
                                      <p:to>
                                        <p:strVal val="visible"/>
                                      </p:to>
                                    </p:set>
                                    <p:anim calcmode="lin" valueType="num">
                                      <p:cBhvr additive="base">
                                        <p:cTn id="13" dur="500" fill="hold"/>
                                        <p:tgtEl>
                                          <p:spTgt spid="33796">
                                            <p:txEl>
                                              <p:char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6">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796">
                                            <p:txEl>
                                              <p:charRg st="2" end="2"/>
                                            </p:txEl>
                                          </p:spTgt>
                                        </p:tgtEl>
                                        <p:attrNameLst>
                                          <p:attrName>style.visibility</p:attrName>
                                        </p:attrNameLst>
                                      </p:cBhvr>
                                      <p:to>
                                        <p:strVal val="visible"/>
                                      </p:to>
                                    </p:set>
                                    <p:anim calcmode="lin" valueType="num">
                                      <p:cBhvr additive="base">
                                        <p:cTn id="19" dur="500" fill="hold"/>
                                        <p:tgtEl>
                                          <p:spTgt spid="33796">
                                            <p:txEl>
                                              <p:char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6">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3796">
                                            <p:txEl>
                                              <p:charRg st="3" end="3"/>
                                            </p:txEl>
                                          </p:spTgt>
                                        </p:tgtEl>
                                        <p:attrNameLst>
                                          <p:attrName>style.visibility</p:attrName>
                                        </p:attrNameLst>
                                      </p:cBhvr>
                                      <p:to>
                                        <p:strVal val="visible"/>
                                      </p:to>
                                    </p:set>
                                    <p:anim calcmode="lin" valueType="num">
                                      <p:cBhvr additive="base">
                                        <p:cTn id="25" dur="500" fill="hold"/>
                                        <p:tgtEl>
                                          <p:spTgt spid="33796">
                                            <p:txEl>
                                              <p:char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796">
                                            <p:txEl>
                                              <p:char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35" y="23495"/>
            <a:ext cx="9144635" cy="815340"/>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58370"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solidFill>
                  <a:schemeClr val="folHlink"/>
                </a:solidFill>
                <a:latin typeface="Arial" panose="020B0604020202020204" pitchFamily="34" charset="0"/>
              </a:rPr>
              <a:t>31</a:t>
            </a:fld>
            <a:endParaRPr lang="en-US" altLang="zh-CN" sz="1400" b="0" dirty="0">
              <a:solidFill>
                <a:schemeClr val="folHlink"/>
              </a:solidFill>
              <a:latin typeface="Arial" panose="020B0604020202020204" pitchFamily="34" charset="0"/>
            </a:endParaRPr>
          </a:p>
        </p:txBody>
      </p:sp>
      <p:sp>
        <p:nvSpPr>
          <p:cNvPr id="58371" name="Rectangle 2"/>
          <p:cNvSpPr>
            <a:spLocks noGrp="1"/>
          </p:cNvSpPr>
          <p:nvPr>
            <p:ph type="title"/>
          </p:nvPr>
        </p:nvSpPr>
        <p:spPr>
          <a:xfrm>
            <a:off x="1371600" y="8890"/>
            <a:ext cx="7378700" cy="838200"/>
          </a:xfrm>
        </p:spPr>
        <p:txBody>
          <a:bodyPr vert="horz" wrap="square" lIns="91440" tIns="45720" rIns="91440" bIns="45720" anchor="ctr" anchorCtr="0"/>
          <a:lstStyle/>
          <a:p>
            <a:pPr eaLnBrk="1" hangingPunct="1"/>
            <a:r>
              <a:rPr lang="en-US" altLang="zh-CN" dirty="0"/>
              <a:t>        </a:t>
            </a:r>
            <a:r>
              <a:rPr lang="en-US" altLang="zh-CN" dirty="0">
                <a:solidFill>
                  <a:schemeClr val="bg1"/>
                </a:solidFill>
              </a:rPr>
              <a:t> </a:t>
            </a:r>
            <a:r>
              <a:rPr lang="zh-CN" altLang="en-US" dirty="0">
                <a:solidFill>
                  <a:schemeClr val="bg1"/>
                </a:solidFill>
              </a:rPr>
              <a:t>深度优先搜索</a:t>
            </a:r>
          </a:p>
        </p:txBody>
      </p:sp>
      <p:sp>
        <p:nvSpPr>
          <p:cNvPr id="58372" name="Rectangle 4"/>
          <p:cNvSpPr/>
          <p:nvPr/>
        </p:nvSpPr>
        <p:spPr>
          <a:xfrm>
            <a:off x="300038" y="1036638"/>
            <a:ext cx="8496300" cy="5632450"/>
          </a:xfrm>
          <a:prstGeom prst="rect">
            <a:avLst/>
          </a:prstGeom>
          <a:noFill/>
          <a:ln w="9525">
            <a:noFill/>
          </a:ln>
        </p:spPr>
        <p:txBody>
          <a:bodyPr>
            <a:spAutoFit/>
          </a:bodyPr>
          <a:lstStyle/>
          <a:p>
            <a:r>
              <a:rPr lang="en-US" altLang="zh-CN" dirty="0">
                <a:latin typeface="Times New Roman" panose="02020603050405020304" pitchFamily="18" charset="0"/>
              </a:rPr>
              <a:t>int visited[MAXNODE] // </a:t>
            </a:r>
            <a:r>
              <a:rPr lang="zh-CN" altLang="en-US" dirty="0">
                <a:latin typeface="Times New Roman" panose="02020603050405020304" pitchFamily="18" charset="0"/>
              </a:rPr>
              <a:t>访问标志</a:t>
            </a:r>
          </a:p>
          <a:p>
            <a:r>
              <a:rPr lang="en-US" altLang="zh-CN" dirty="0">
                <a:latin typeface="Times New Roman" panose="02020603050405020304" pitchFamily="18" charset="0"/>
              </a:rPr>
              <a:t>void DFSTraverse(Graph G) </a:t>
            </a:r>
          </a:p>
          <a:p>
            <a:r>
              <a:rPr lang="en-US" altLang="zh-CN" dirty="0">
                <a:latin typeface="Times New Roman" panose="02020603050405020304" pitchFamily="18" charset="0"/>
              </a:rPr>
              <a:t>{ for(v=0</a:t>
            </a:r>
            <a:r>
              <a:rPr lang="zh-CN" altLang="en-US" dirty="0">
                <a:latin typeface="Times New Roman" panose="02020603050405020304" pitchFamily="18" charset="0"/>
              </a:rPr>
              <a:t>；</a:t>
            </a:r>
            <a:r>
              <a:rPr lang="en-US" altLang="zh-CN" dirty="0">
                <a:latin typeface="Times New Roman" panose="02020603050405020304" pitchFamily="18" charset="0"/>
              </a:rPr>
              <a:t>v&lt;G.vernum</a:t>
            </a:r>
            <a:r>
              <a:rPr lang="zh-CN" altLang="en-US" dirty="0">
                <a:latin typeface="Times New Roman" panose="02020603050405020304" pitchFamily="18" charset="0"/>
              </a:rPr>
              <a:t>；</a:t>
            </a:r>
            <a:r>
              <a:rPr lang="en-US" altLang="zh-CN" dirty="0">
                <a:latin typeface="Times New Roman" panose="02020603050405020304" pitchFamily="18" charset="0"/>
              </a:rPr>
              <a:t>v++) </a:t>
            </a:r>
          </a:p>
          <a:p>
            <a:r>
              <a:rPr lang="en-US" altLang="zh-CN" dirty="0">
                <a:solidFill>
                  <a:schemeClr val="folHlink"/>
                </a:solidFill>
                <a:latin typeface="Times New Roman" panose="02020603050405020304" pitchFamily="18" charset="0"/>
              </a:rPr>
              <a:t>           visited[v]=0</a:t>
            </a:r>
          </a:p>
          <a:p>
            <a:r>
              <a:rPr lang="zh-CN" altLang="en-US" dirty="0">
                <a:latin typeface="Times New Roman" panose="02020603050405020304" pitchFamily="18" charset="0"/>
              </a:rPr>
              <a:t>    </a:t>
            </a:r>
            <a:r>
              <a:rPr lang="en-US" altLang="zh-CN" dirty="0">
                <a:latin typeface="Times New Roman" panose="02020603050405020304" pitchFamily="18" charset="0"/>
              </a:rPr>
              <a:t>for(v=0</a:t>
            </a:r>
            <a:r>
              <a:rPr lang="zh-CN" altLang="en-US" dirty="0">
                <a:latin typeface="Times New Roman" panose="02020603050405020304" pitchFamily="18" charset="0"/>
              </a:rPr>
              <a:t>；</a:t>
            </a:r>
            <a:r>
              <a:rPr lang="en-US" altLang="zh-CN" dirty="0">
                <a:latin typeface="Times New Roman" panose="02020603050405020304" pitchFamily="18" charset="0"/>
              </a:rPr>
              <a:t>v&lt;G.vernum</a:t>
            </a:r>
            <a:r>
              <a:rPr lang="zh-CN" altLang="en-US" dirty="0">
                <a:latin typeface="Times New Roman" panose="02020603050405020304" pitchFamily="18" charset="0"/>
              </a:rPr>
              <a:t>；</a:t>
            </a:r>
            <a:r>
              <a:rPr lang="en-US" altLang="zh-CN" dirty="0">
                <a:latin typeface="Times New Roman" panose="02020603050405020304" pitchFamily="18" charset="0"/>
              </a:rPr>
              <a:t>v++)</a:t>
            </a:r>
          </a:p>
          <a:p>
            <a:r>
              <a:rPr lang="en-US" altLang="zh-CN" dirty="0">
                <a:latin typeface="Times New Roman" panose="02020603050405020304" pitchFamily="18" charset="0"/>
              </a:rPr>
              <a:t>         </a:t>
            </a:r>
            <a:r>
              <a:rPr lang="en-US" altLang="zh-CN" dirty="0">
                <a:solidFill>
                  <a:schemeClr val="folHlink"/>
                </a:solidFill>
                <a:latin typeface="Times New Roman" panose="02020603050405020304" pitchFamily="18" charset="0"/>
              </a:rPr>
              <a:t>if(!visited[v]) DFS(G, v)</a:t>
            </a:r>
            <a:r>
              <a:rPr lang="zh-CN" altLang="en-US" dirty="0">
                <a:latin typeface="Times New Roman" panose="02020603050405020304" pitchFamily="18" charset="0"/>
              </a:rPr>
              <a:t>；</a:t>
            </a:r>
            <a:endParaRPr lang="en-US" altLang="zh-CN" dirty="0">
              <a:latin typeface="Times New Roman" panose="02020603050405020304" pitchFamily="18" charset="0"/>
            </a:endParaRPr>
          </a:p>
          <a:p>
            <a:r>
              <a:rPr lang="zh-CN" altLang="en-US" dirty="0">
                <a:latin typeface="Times New Roman" panose="02020603050405020304" pitchFamily="18" charset="0"/>
              </a:rPr>
              <a:t> </a:t>
            </a:r>
            <a:r>
              <a:rPr lang="en-US" altLang="zh-CN" dirty="0">
                <a:latin typeface="Times New Roman" panose="02020603050405020304" pitchFamily="18" charset="0"/>
              </a:rPr>
              <a:t>// </a:t>
            </a:r>
            <a:r>
              <a:rPr lang="zh-CN" altLang="en-US" dirty="0">
                <a:latin typeface="Times New Roman" panose="02020603050405020304" pitchFamily="18" charset="0"/>
              </a:rPr>
              <a:t>对未访问过的顶点调用 </a:t>
            </a:r>
            <a:r>
              <a:rPr lang="en-US" altLang="zh-CN" dirty="0">
                <a:latin typeface="Times New Roman" panose="02020603050405020304" pitchFamily="18" charset="0"/>
              </a:rPr>
              <a:t>DFS</a:t>
            </a:r>
          </a:p>
          <a:p>
            <a:r>
              <a:rPr lang="en-US" altLang="zh-CN" dirty="0">
                <a:latin typeface="Times New Roman" panose="02020603050405020304" pitchFamily="18" charset="0"/>
              </a:rPr>
              <a:t>  }// DFSTraverse</a:t>
            </a:r>
          </a:p>
          <a:p>
            <a:r>
              <a:rPr lang="en-US" altLang="zh-CN" dirty="0">
                <a:latin typeface="Times New Roman" panose="02020603050405020304" pitchFamily="18" charset="0"/>
              </a:rPr>
              <a:t> </a:t>
            </a:r>
          </a:p>
          <a:p>
            <a:r>
              <a:rPr lang="en-US" altLang="zh-CN" dirty="0">
                <a:latin typeface="Times New Roman" panose="02020603050405020304" pitchFamily="18" charset="0"/>
              </a:rPr>
              <a:t>void DFS(Graph G, int v)</a:t>
            </a:r>
          </a:p>
          <a:p>
            <a:r>
              <a:rPr lang="en-US" altLang="zh-CN" dirty="0">
                <a:latin typeface="Times New Roman" panose="02020603050405020304" pitchFamily="18" charset="0"/>
              </a:rPr>
              <a:t>  { // </a:t>
            </a:r>
            <a:r>
              <a:rPr lang="zh-CN" altLang="en-US" dirty="0">
                <a:latin typeface="Times New Roman" panose="02020603050405020304" pitchFamily="18" charset="0"/>
              </a:rPr>
              <a:t>从 顶点</a:t>
            </a:r>
            <a:r>
              <a:rPr lang="en-US" altLang="zh-CN" dirty="0">
                <a:latin typeface="Times New Roman" panose="02020603050405020304" pitchFamily="18" charset="0"/>
              </a:rPr>
              <a:t>v</a:t>
            </a:r>
            <a:r>
              <a:rPr lang="zh-CN" altLang="en-US" dirty="0">
                <a:latin typeface="Times New Roman" panose="02020603050405020304" pitchFamily="18" charset="0"/>
              </a:rPr>
              <a:t>出发递归地深度优先遍历图 </a:t>
            </a:r>
            <a:r>
              <a:rPr lang="en-US" altLang="zh-CN" dirty="0">
                <a:latin typeface="Times New Roman" panose="02020603050405020304" pitchFamily="18" charset="0"/>
              </a:rPr>
              <a:t>G</a:t>
            </a:r>
          </a:p>
          <a:p>
            <a:r>
              <a:rPr lang="en-US" altLang="zh-CN" dirty="0">
                <a:latin typeface="Times New Roman" panose="02020603050405020304" pitchFamily="18" charset="0"/>
              </a:rPr>
              <a:t>   visited[v]=1</a:t>
            </a:r>
            <a:r>
              <a:rPr lang="zh-CN" altLang="en-US" dirty="0">
                <a:latin typeface="Times New Roman" panose="02020603050405020304" pitchFamily="18" charset="0"/>
              </a:rPr>
              <a:t>； </a:t>
            </a:r>
            <a:r>
              <a:rPr lang="en-US" altLang="zh-CN" dirty="0">
                <a:solidFill>
                  <a:schemeClr val="folHlink"/>
                </a:solidFill>
                <a:latin typeface="Times New Roman" panose="02020603050405020304" pitchFamily="18" charset="0"/>
              </a:rPr>
              <a:t>visit[v] </a:t>
            </a:r>
            <a:r>
              <a:rPr lang="zh-CN" altLang="en-US" dirty="0">
                <a:solidFill>
                  <a:schemeClr val="folHlink"/>
                </a:solidFill>
                <a:latin typeface="Times New Roman" panose="02020603050405020304" pitchFamily="18" charset="0"/>
              </a:rPr>
              <a:t>； </a:t>
            </a:r>
            <a:r>
              <a:rPr lang="en-US" altLang="zh-CN" dirty="0">
                <a:latin typeface="Times New Roman" panose="02020603050405020304" pitchFamily="18" charset="0"/>
              </a:rPr>
              <a:t>// </a:t>
            </a:r>
            <a:r>
              <a:rPr lang="zh-CN" altLang="en-US" dirty="0">
                <a:latin typeface="Times New Roman" panose="02020603050405020304" pitchFamily="18" charset="0"/>
              </a:rPr>
              <a:t>访问</a:t>
            </a:r>
            <a:r>
              <a:rPr lang="en-US" altLang="zh-CN" dirty="0">
                <a:latin typeface="Times New Roman" panose="02020603050405020304" pitchFamily="18" charset="0"/>
              </a:rPr>
              <a:t>v</a:t>
            </a:r>
            <a:r>
              <a:rPr lang="zh-CN" altLang="en-US" dirty="0">
                <a:latin typeface="Times New Roman" panose="02020603050405020304" pitchFamily="18" charset="0"/>
              </a:rPr>
              <a:t>顶点（输出</a:t>
            </a:r>
            <a:r>
              <a:rPr lang="en-US" altLang="zh-CN" dirty="0">
                <a:latin typeface="Times New Roman" panose="02020603050405020304" pitchFamily="18" charset="0"/>
              </a:rPr>
              <a:t>v</a:t>
            </a:r>
            <a:r>
              <a:rPr lang="zh-CN" altLang="en-US" dirty="0">
                <a:latin typeface="Times New Roman" panose="02020603050405020304" pitchFamily="18" charset="0"/>
              </a:rPr>
              <a:t>）</a:t>
            </a:r>
          </a:p>
          <a:p>
            <a:r>
              <a:rPr lang="zh-CN" altLang="en-US" dirty="0">
                <a:latin typeface="Times New Roman" panose="02020603050405020304" pitchFamily="18" charset="0"/>
              </a:rPr>
              <a:t>   </a:t>
            </a:r>
            <a:r>
              <a:rPr lang="en-US" altLang="zh-CN" dirty="0">
                <a:latin typeface="Times New Roman" panose="02020603050405020304" pitchFamily="18" charset="0"/>
              </a:rPr>
              <a:t>for(w=GraphFirstAdj(G, v);w;w=GraphNextAdj(G,v,w))</a:t>
            </a:r>
          </a:p>
          <a:p>
            <a:r>
              <a:rPr lang="en-US" altLang="zh-CN" dirty="0">
                <a:latin typeface="Times New Roman" panose="02020603050405020304" pitchFamily="18" charset="0"/>
              </a:rPr>
              <a:t>     if(!visited[w]) DFS(G, w)</a:t>
            </a:r>
            <a:r>
              <a:rPr lang="zh-CN" altLang="en-US" dirty="0">
                <a:latin typeface="Times New Roman" panose="02020603050405020304" pitchFamily="18" charset="0"/>
              </a:rPr>
              <a:t>；</a:t>
            </a:r>
          </a:p>
          <a:p>
            <a:r>
              <a:rPr lang="zh-CN" altLang="en-US" dirty="0">
                <a:latin typeface="Times New Roman" panose="02020603050405020304" pitchFamily="18" charset="0"/>
              </a:rPr>
              <a:t>  </a:t>
            </a:r>
            <a:r>
              <a:rPr lang="en-US" altLang="zh-CN" dirty="0">
                <a:latin typeface="Times New Roman" panose="02020603050405020304" pitchFamily="18" charset="0"/>
              </a:rPr>
              <a:t>}// DFS </a:t>
            </a:r>
          </a:p>
        </p:txBody>
      </p:sp>
      <p:grpSp>
        <p:nvGrpSpPr>
          <p:cNvPr id="5" name="组合 4"/>
          <p:cNvGrpSpPr/>
          <p:nvPr/>
        </p:nvGrpSpPr>
        <p:grpSpPr>
          <a:xfrm>
            <a:off x="5451475" y="1100138"/>
            <a:ext cx="2330450" cy="1462087"/>
            <a:chOff x="5643" y="5255"/>
            <a:chExt cx="3670" cy="2302"/>
          </a:xfrm>
        </p:grpSpPr>
        <p:grpSp>
          <p:nvGrpSpPr>
            <p:cNvPr id="58435" name="Group 66"/>
            <p:cNvGrpSpPr/>
            <p:nvPr/>
          </p:nvGrpSpPr>
          <p:grpSpPr>
            <a:xfrm>
              <a:off x="5643" y="5255"/>
              <a:ext cx="2782" cy="2302"/>
              <a:chOff x="1174" y="2688"/>
              <a:chExt cx="1113" cy="921"/>
            </a:xfrm>
          </p:grpSpPr>
          <p:grpSp>
            <p:nvGrpSpPr>
              <p:cNvPr id="58444" name="Group 67"/>
              <p:cNvGrpSpPr/>
              <p:nvPr/>
            </p:nvGrpSpPr>
            <p:grpSpPr>
              <a:xfrm>
                <a:off x="1334" y="2823"/>
                <a:ext cx="735" cy="567"/>
                <a:chOff x="1334" y="2823"/>
                <a:chExt cx="735" cy="567"/>
              </a:xfrm>
            </p:grpSpPr>
            <p:sp>
              <p:nvSpPr>
                <p:cNvPr id="29" name="Line 68"/>
                <p:cNvSpPr>
                  <a:spLocks noChangeShapeType="1"/>
                </p:cNvSpPr>
                <p:nvPr/>
              </p:nvSpPr>
              <p:spPr bwMode="auto">
                <a:xfrm>
                  <a:off x="1488" y="2919"/>
                  <a:ext cx="473" cy="471"/>
                </a:xfrm>
                <a:prstGeom prst="line">
                  <a:avLst/>
                </a:prstGeom>
                <a:noFill/>
                <a:ln w="38100" cap="rnd">
                  <a:solidFill>
                    <a:schemeClr val="accent1">
                      <a:lumMod val="75000"/>
                    </a:schemeClr>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 name="Line 69"/>
                <p:cNvSpPr>
                  <a:spLocks noChangeShapeType="1"/>
                </p:cNvSpPr>
                <p:nvPr/>
              </p:nvSpPr>
              <p:spPr bwMode="auto">
                <a:xfrm>
                  <a:off x="1334" y="2976"/>
                  <a:ext cx="0" cy="368"/>
                </a:xfrm>
                <a:prstGeom prst="line">
                  <a:avLst/>
                </a:prstGeom>
                <a:noFill/>
                <a:ln w="38100">
                  <a:solidFill>
                    <a:schemeClr val="accent1">
                      <a:lumMod val="75000"/>
                    </a:schemeClr>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 name="Line 70"/>
                <p:cNvSpPr>
                  <a:spLocks noChangeShapeType="1"/>
                </p:cNvSpPr>
                <p:nvPr/>
              </p:nvSpPr>
              <p:spPr bwMode="auto">
                <a:xfrm>
                  <a:off x="1494" y="2823"/>
                  <a:ext cx="447" cy="0"/>
                </a:xfrm>
                <a:prstGeom prst="line">
                  <a:avLst/>
                </a:prstGeom>
                <a:noFill/>
                <a:ln w="38100">
                  <a:solidFill>
                    <a:schemeClr val="accent1">
                      <a:lumMod val="75000"/>
                    </a:schemeClr>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 name="Line 71"/>
                <p:cNvSpPr>
                  <a:spLocks noChangeShapeType="1"/>
                </p:cNvSpPr>
                <p:nvPr/>
              </p:nvSpPr>
              <p:spPr bwMode="auto">
                <a:xfrm>
                  <a:off x="2069" y="2976"/>
                  <a:ext cx="0" cy="368"/>
                </a:xfrm>
                <a:prstGeom prst="line">
                  <a:avLst/>
                </a:prstGeom>
                <a:noFill/>
                <a:ln w="38100">
                  <a:solidFill>
                    <a:schemeClr val="accent1">
                      <a:lumMod val="75000"/>
                    </a:schemeClr>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58445" name="Group 72"/>
              <p:cNvGrpSpPr/>
              <p:nvPr/>
            </p:nvGrpSpPr>
            <p:grpSpPr>
              <a:xfrm>
                <a:off x="1174" y="2688"/>
                <a:ext cx="1113" cy="921"/>
                <a:chOff x="1174" y="2688"/>
                <a:chExt cx="1113" cy="921"/>
              </a:xfrm>
            </p:grpSpPr>
            <p:grpSp>
              <p:nvGrpSpPr>
                <p:cNvPr id="58446" name="Group 73"/>
                <p:cNvGrpSpPr/>
                <p:nvPr/>
              </p:nvGrpSpPr>
              <p:grpSpPr>
                <a:xfrm>
                  <a:off x="1176" y="2688"/>
                  <a:ext cx="408" cy="297"/>
                  <a:chOff x="432" y="1680"/>
                  <a:chExt cx="408" cy="297"/>
                </a:xfrm>
              </p:grpSpPr>
              <p:sp>
                <p:nvSpPr>
                  <p:cNvPr id="27" name="Oval 74"/>
                  <p:cNvSpPr>
                    <a:spLocks noChangeArrowheads="1"/>
                  </p:cNvSpPr>
                  <p:nvPr/>
                </p:nvSpPr>
                <p:spPr bwMode="auto">
                  <a:xfrm>
                    <a:off x="462" y="1683"/>
                    <a:ext cx="289" cy="294"/>
                  </a:xfrm>
                  <a:prstGeom prst="ellipse">
                    <a:avLst/>
                  </a:prstGeom>
                  <a:solidFill>
                    <a:schemeClr val="accent1">
                      <a:lumMod val="60000"/>
                      <a:lumOff val="40000"/>
                    </a:schemeClr>
                  </a:solid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 name="Text Box 75"/>
                  <p:cNvSpPr txBox="1">
                    <a:spLocks noChangeArrowheads="1"/>
                  </p:cNvSpPr>
                  <p:nvPr/>
                </p:nvSpPr>
                <p:spPr bwMode="auto">
                  <a:xfrm>
                    <a:off x="432" y="1680"/>
                    <a:ext cx="40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V1</a:t>
                    </a:r>
                  </a:p>
                </p:txBody>
              </p:sp>
            </p:grpSp>
            <p:grpSp>
              <p:nvGrpSpPr>
                <p:cNvPr id="58447" name="Group 76"/>
                <p:cNvGrpSpPr/>
                <p:nvPr/>
              </p:nvGrpSpPr>
              <p:grpSpPr>
                <a:xfrm>
                  <a:off x="1856" y="3315"/>
                  <a:ext cx="374" cy="294"/>
                  <a:chOff x="416" y="1683"/>
                  <a:chExt cx="374" cy="294"/>
                </a:xfrm>
              </p:grpSpPr>
              <p:sp>
                <p:nvSpPr>
                  <p:cNvPr id="25" name="Oval 77"/>
                  <p:cNvSpPr>
                    <a:spLocks noChangeArrowheads="1"/>
                  </p:cNvSpPr>
                  <p:nvPr/>
                </p:nvSpPr>
                <p:spPr bwMode="auto">
                  <a:xfrm>
                    <a:off x="462" y="1683"/>
                    <a:ext cx="289" cy="294"/>
                  </a:xfrm>
                  <a:prstGeom prst="ellipse">
                    <a:avLst/>
                  </a:prstGeom>
                  <a:solidFill>
                    <a:schemeClr val="accent1">
                      <a:lumMod val="60000"/>
                      <a:lumOff val="40000"/>
                    </a:schemeClr>
                  </a:solid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 name="Text Box 78"/>
                  <p:cNvSpPr txBox="1">
                    <a:spLocks noChangeArrowheads="1"/>
                  </p:cNvSpPr>
                  <p:nvPr/>
                </p:nvSpPr>
                <p:spPr bwMode="auto">
                  <a:xfrm>
                    <a:off x="416" y="1691"/>
                    <a:ext cx="37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V3</a:t>
                    </a:r>
                  </a:p>
                </p:txBody>
              </p:sp>
            </p:grpSp>
            <p:grpSp>
              <p:nvGrpSpPr>
                <p:cNvPr id="58448" name="Group 79"/>
                <p:cNvGrpSpPr/>
                <p:nvPr/>
              </p:nvGrpSpPr>
              <p:grpSpPr>
                <a:xfrm>
                  <a:off x="1174" y="3312"/>
                  <a:ext cx="408" cy="297"/>
                  <a:chOff x="432" y="1680"/>
                  <a:chExt cx="408" cy="297"/>
                </a:xfrm>
              </p:grpSpPr>
              <p:sp>
                <p:nvSpPr>
                  <p:cNvPr id="23" name="Oval 80"/>
                  <p:cNvSpPr>
                    <a:spLocks noChangeArrowheads="1"/>
                  </p:cNvSpPr>
                  <p:nvPr/>
                </p:nvSpPr>
                <p:spPr bwMode="auto">
                  <a:xfrm>
                    <a:off x="462" y="1683"/>
                    <a:ext cx="289" cy="294"/>
                  </a:xfrm>
                  <a:prstGeom prst="ellipse">
                    <a:avLst/>
                  </a:prstGeom>
                  <a:solidFill>
                    <a:schemeClr val="accent1">
                      <a:lumMod val="60000"/>
                      <a:lumOff val="40000"/>
                    </a:schemeClr>
                  </a:solid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 name="Text Box 81"/>
                  <p:cNvSpPr txBox="1">
                    <a:spLocks noChangeArrowheads="1"/>
                  </p:cNvSpPr>
                  <p:nvPr/>
                </p:nvSpPr>
                <p:spPr bwMode="auto">
                  <a:xfrm>
                    <a:off x="432" y="1680"/>
                    <a:ext cx="40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V4</a:t>
                    </a:r>
                  </a:p>
                </p:txBody>
              </p:sp>
            </p:grpSp>
            <p:grpSp>
              <p:nvGrpSpPr>
                <p:cNvPr id="58449" name="Group 82"/>
                <p:cNvGrpSpPr/>
                <p:nvPr/>
              </p:nvGrpSpPr>
              <p:grpSpPr>
                <a:xfrm>
                  <a:off x="1879" y="2688"/>
                  <a:ext cx="408" cy="296"/>
                  <a:chOff x="2935" y="3312"/>
                  <a:chExt cx="408" cy="296"/>
                </a:xfrm>
              </p:grpSpPr>
              <p:sp>
                <p:nvSpPr>
                  <p:cNvPr id="21" name="Oval 83"/>
                  <p:cNvSpPr>
                    <a:spLocks noChangeArrowheads="1"/>
                  </p:cNvSpPr>
                  <p:nvPr/>
                </p:nvSpPr>
                <p:spPr bwMode="auto">
                  <a:xfrm>
                    <a:off x="2976" y="3312"/>
                    <a:ext cx="295" cy="294"/>
                  </a:xfrm>
                  <a:prstGeom prst="ellipse">
                    <a:avLst/>
                  </a:prstGeom>
                  <a:solidFill>
                    <a:schemeClr val="accent1">
                      <a:lumMod val="60000"/>
                      <a:lumOff val="40000"/>
                    </a:schemeClr>
                  </a:solid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2" name="Text Box 84"/>
                  <p:cNvSpPr txBox="1">
                    <a:spLocks noChangeArrowheads="1"/>
                  </p:cNvSpPr>
                  <p:nvPr/>
                </p:nvSpPr>
                <p:spPr bwMode="auto">
                  <a:xfrm>
                    <a:off x="2935" y="3337"/>
                    <a:ext cx="40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V2</a:t>
                    </a:r>
                  </a:p>
                </p:txBody>
              </p:sp>
            </p:grpSp>
          </p:grpSp>
        </p:grpSp>
        <p:grpSp>
          <p:nvGrpSpPr>
            <p:cNvPr id="58436" name="Group 85"/>
            <p:cNvGrpSpPr/>
            <p:nvPr/>
          </p:nvGrpSpPr>
          <p:grpSpPr>
            <a:xfrm>
              <a:off x="8232" y="5262"/>
              <a:ext cx="1081" cy="2295"/>
              <a:chOff x="3576" y="2739"/>
              <a:chExt cx="432" cy="918"/>
            </a:xfrm>
          </p:grpSpPr>
          <p:sp>
            <p:nvSpPr>
              <p:cNvPr id="8" name="Line 86"/>
              <p:cNvSpPr>
                <a:spLocks noChangeShapeType="1"/>
              </p:cNvSpPr>
              <p:nvPr/>
            </p:nvSpPr>
            <p:spPr bwMode="auto">
              <a:xfrm>
                <a:off x="3806" y="2999"/>
                <a:ext cx="0" cy="369"/>
              </a:xfrm>
              <a:prstGeom prst="line">
                <a:avLst/>
              </a:prstGeom>
              <a:noFill/>
              <a:ln w="38100">
                <a:solidFill>
                  <a:schemeClr val="accent1">
                    <a:lumMod val="75000"/>
                  </a:schemeClr>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58438" name="Group 87"/>
              <p:cNvGrpSpPr/>
              <p:nvPr/>
            </p:nvGrpSpPr>
            <p:grpSpPr>
              <a:xfrm>
                <a:off x="3576" y="3363"/>
                <a:ext cx="408" cy="294"/>
                <a:chOff x="408" y="1683"/>
                <a:chExt cx="408" cy="294"/>
              </a:xfrm>
            </p:grpSpPr>
            <p:sp>
              <p:nvSpPr>
                <p:cNvPr id="13" name="Oval 88"/>
                <p:cNvSpPr>
                  <a:spLocks noChangeArrowheads="1"/>
                </p:cNvSpPr>
                <p:nvPr/>
              </p:nvSpPr>
              <p:spPr bwMode="auto">
                <a:xfrm>
                  <a:off x="462" y="1683"/>
                  <a:ext cx="289" cy="294"/>
                </a:xfrm>
                <a:prstGeom prst="ellipse">
                  <a:avLst/>
                </a:prstGeom>
                <a:solidFill>
                  <a:schemeClr val="accent1">
                    <a:lumMod val="60000"/>
                    <a:lumOff val="40000"/>
                  </a:schemeClr>
                </a:solid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 name="Text Box 89"/>
                <p:cNvSpPr txBox="1">
                  <a:spLocks noChangeArrowheads="1"/>
                </p:cNvSpPr>
                <p:nvPr/>
              </p:nvSpPr>
              <p:spPr bwMode="auto">
                <a:xfrm>
                  <a:off x="408" y="1696"/>
                  <a:ext cx="40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V6</a:t>
                  </a:r>
                </a:p>
              </p:txBody>
            </p:sp>
          </p:grpSp>
          <p:grpSp>
            <p:nvGrpSpPr>
              <p:cNvPr id="58439" name="Group 90"/>
              <p:cNvGrpSpPr/>
              <p:nvPr/>
            </p:nvGrpSpPr>
            <p:grpSpPr>
              <a:xfrm>
                <a:off x="3600" y="2739"/>
                <a:ext cx="408" cy="294"/>
                <a:chOff x="408" y="1683"/>
                <a:chExt cx="408" cy="294"/>
              </a:xfrm>
            </p:grpSpPr>
            <p:sp>
              <p:nvSpPr>
                <p:cNvPr id="11" name="Oval 91"/>
                <p:cNvSpPr>
                  <a:spLocks noChangeArrowheads="1"/>
                </p:cNvSpPr>
                <p:nvPr/>
              </p:nvSpPr>
              <p:spPr bwMode="auto">
                <a:xfrm>
                  <a:off x="458" y="1683"/>
                  <a:ext cx="289" cy="294"/>
                </a:xfrm>
                <a:prstGeom prst="ellipse">
                  <a:avLst/>
                </a:prstGeom>
                <a:solidFill>
                  <a:schemeClr val="accent1">
                    <a:lumMod val="60000"/>
                    <a:lumOff val="40000"/>
                  </a:schemeClr>
                </a:solid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2" name="Text Box 92"/>
                <p:cNvSpPr txBox="1">
                  <a:spLocks noChangeArrowheads="1"/>
                </p:cNvSpPr>
                <p:nvPr/>
              </p:nvSpPr>
              <p:spPr bwMode="auto">
                <a:xfrm>
                  <a:off x="408" y="1697"/>
                  <a:ext cx="40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V5</a:t>
                  </a:r>
                </a:p>
              </p:txBody>
            </p:sp>
          </p:grpSp>
        </p:grpSp>
      </p:grpSp>
      <p:grpSp>
        <p:nvGrpSpPr>
          <p:cNvPr id="92" name="组合 91"/>
          <p:cNvGrpSpPr/>
          <p:nvPr/>
        </p:nvGrpSpPr>
        <p:grpSpPr>
          <a:xfrm>
            <a:off x="4637024" y="2347914"/>
            <a:ext cx="4224337" cy="2368550"/>
            <a:chOff x="4716356" y="2489511"/>
            <a:chExt cx="4224338" cy="2368550"/>
          </a:xfrm>
        </p:grpSpPr>
        <p:grpSp>
          <p:nvGrpSpPr>
            <p:cNvPr id="58375" name="组合 92"/>
            <p:cNvGrpSpPr/>
            <p:nvPr/>
          </p:nvGrpSpPr>
          <p:grpSpPr>
            <a:xfrm>
              <a:off x="5030787" y="4010025"/>
              <a:ext cx="715168" cy="687388"/>
              <a:chOff x="5030787" y="4010025"/>
              <a:chExt cx="715168" cy="687388"/>
            </a:xfrm>
          </p:grpSpPr>
          <p:sp>
            <p:nvSpPr>
              <p:cNvPr id="58432" name="Rectangle 65"/>
              <p:cNvSpPr/>
              <p:nvPr/>
            </p:nvSpPr>
            <p:spPr>
              <a:xfrm>
                <a:off x="5044280" y="4010025"/>
                <a:ext cx="701675" cy="687388"/>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8433" name="Line 68"/>
              <p:cNvSpPr/>
              <p:nvPr/>
            </p:nvSpPr>
            <p:spPr>
              <a:xfrm>
                <a:off x="5030787" y="4353719"/>
                <a:ext cx="701675" cy="0"/>
              </a:xfrm>
              <a:prstGeom prst="line">
                <a:avLst/>
              </a:prstGeom>
              <a:ln w="9525" cap="flat" cmpd="sng">
                <a:solidFill>
                  <a:srgbClr val="000000"/>
                </a:solidFill>
                <a:prstDash val="solid"/>
                <a:headEnd type="none" w="med" len="med"/>
                <a:tailEnd type="none" w="med" len="med"/>
              </a:ln>
            </p:spPr>
          </p:sp>
          <p:sp>
            <p:nvSpPr>
              <p:cNvPr id="58434" name="Line 69"/>
              <p:cNvSpPr/>
              <p:nvPr/>
            </p:nvSpPr>
            <p:spPr>
              <a:xfrm flipH="1">
                <a:off x="5454650" y="4019550"/>
                <a:ext cx="6350" cy="677863"/>
              </a:xfrm>
              <a:prstGeom prst="line">
                <a:avLst/>
              </a:prstGeom>
              <a:ln w="9525" cap="flat" cmpd="sng">
                <a:solidFill>
                  <a:srgbClr val="000000"/>
                </a:solidFill>
                <a:prstDash val="solid"/>
                <a:headEnd type="none" w="med" len="med"/>
                <a:tailEnd type="none" w="med" len="med"/>
              </a:ln>
            </p:spPr>
          </p:sp>
        </p:grpSp>
        <p:grpSp>
          <p:nvGrpSpPr>
            <p:cNvPr id="58376" name="Group 188"/>
            <p:cNvGrpSpPr/>
            <p:nvPr/>
          </p:nvGrpSpPr>
          <p:grpSpPr>
            <a:xfrm>
              <a:off x="4716356" y="2489511"/>
              <a:ext cx="4224338" cy="2368550"/>
              <a:chOff x="2763" y="1084"/>
              <a:chExt cx="2661" cy="1492"/>
            </a:xfrm>
          </p:grpSpPr>
          <p:sp>
            <p:nvSpPr>
              <p:cNvPr id="58377" name="Rectangle 65"/>
              <p:cNvSpPr/>
              <p:nvPr/>
            </p:nvSpPr>
            <p:spPr>
              <a:xfrm>
                <a:off x="2964" y="1182"/>
                <a:ext cx="442" cy="866"/>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nvGrpSpPr>
              <p:cNvPr id="58378" name="Group 113"/>
              <p:cNvGrpSpPr/>
              <p:nvPr/>
            </p:nvGrpSpPr>
            <p:grpSpPr>
              <a:xfrm>
                <a:off x="3667" y="2305"/>
                <a:ext cx="379" cy="173"/>
                <a:chOff x="2104" y="6801"/>
                <a:chExt cx="720" cy="319"/>
              </a:xfrm>
            </p:grpSpPr>
            <p:sp>
              <p:nvSpPr>
                <p:cNvPr id="58430" name="Rectangle 114"/>
                <p:cNvSpPr/>
                <p:nvPr/>
              </p:nvSpPr>
              <p:spPr>
                <a:xfrm>
                  <a:off x="2104" y="6801"/>
                  <a:ext cx="720" cy="312"/>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8431" name="Line 115"/>
                <p:cNvSpPr/>
                <p:nvPr/>
              </p:nvSpPr>
              <p:spPr>
                <a:xfrm>
                  <a:off x="2546" y="6808"/>
                  <a:ext cx="0" cy="312"/>
                </a:xfrm>
                <a:prstGeom prst="line">
                  <a:avLst/>
                </a:prstGeom>
                <a:ln w="9525" cap="flat" cmpd="sng">
                  <a:solidFill>
                    <a:srgbClr val="000000"/>
                  </a:solidFill>
                  <a:prstDash val="solid"/>
                  <a:headEnd type="none" w="med" len="med"/>
                  <a:tailEnd type="none" w="med" len="med"/>
                </a:ln>
              </p:spPr>
            </p:sp>
          </p:grpSp>
          <p:sp>
            <p:nvSpPr>
              <p:cNvPr id="58379" name="Text Box 64"/>
              <p:cNvSpPr txBox="1"/>
              <p:nvPr/>
            </p:nvSpPr>
            <p:spPr>
              <a:xfrm>
                <a:off x="2763" y="1084"/>
                <a:ext cx="541" cy="1363"/>
              </a:xfrm>
              <a:prstGeom prst="rect">
                <a:avLst/>
              </a:prstGeom>
              <a:noFill/>
              <a:ln w="9525">
                <a:noFill/>
              </a:ln>
            </p:spPr>
            <p:txBody>
              <a:bodyPr/>
              <a:lstStyle/>
              <a:p>
                <a:pPr algn="just" eaLnBrk="0" hangingPunct="0"/>
                <a:r>
                  <a:rPr lang="en-US" altLang="zh-CN" b="0" dirty="0">
                    <a:latin typeface="Times New Roman" panose="02020603050405020304" pitchFamily="18" charset="0"/>
                  </a:rPr>
                  <a:t>0  v</a:t>
                </a:r>
                <a:r>
                  <a:rPr lang="en-US" altLang="zh-CN" b="0" baseline="-25000" dirty="0">
                    <a:latin typeface="Times New Roman" panose="02020603050405020304" pitchFamily="18" charset="0"/>
                  </a:rPr>
                  <a:t>1</a:t>
                </a:r>
                <a:endParaRPr lang="en-US" altLang="zh-CN" b="0" dirty="0">
                  <a:latin typeface="Arial" panose="020B0604020202020204" pitchFamily="34" charset="0"/>
                </a:endParaRPr>
              </a:p>
              <a:p>
                <a:pPr algn="just" eaLnBrk="0" hangingPunct="0"/>
                <a:r>
                  <a:rPr lang="en-US" altLang="zh-CN" b="0" dirty="0">
                    <a:latin typeface="Times New Roman" panose="02020603050405020304" pitchFamily="18" charset="0"/>
                  </a:rPr>
                  <a:t>1  v</a:t>
                </a:r>
                <a:r>
                  <a:rPr lang="en-US" altLang="zh-CN" b="0" baseline="-25000" dirty="0">
                    <a:latin typeface="Times New Roman" panose="02020603050405020304" pitchFamily="18" charset="0"/>
                  </a:rPr>
                  <a:t>2</a:t>
                </a:r>
                <a:endParaRPr lang="en-US" altLang="zh-CN" b="0" dirty="0">
                  <a:latin typeface="Arial" panose="020B0604020202020204" pitchFamily="34" charset="0"/>
                </a:endParaRPr>
              </a:p>
              <a:p>
                <a:pPr algn="just" eaLnBrk="0" hangingPunct="0"/>
                <a:r>
                  <a:rPr lang="en-US" altLang="zh-CN" b="0" dirty="0">
                    <a:latin typeface="Times New Roman" panose="02020603050405020304" pitchFamily="18" charset="0"/>
                  </a:rPr>
                  <a:t>2  v</a:t>
                </a:r>
                <a:r>
                  <a:rPr lang="en-US" altLang="zh-CN" b="0" baseline="-25000" dirty="0">
                    <a:latin typeface="Times New Roman" panose="02020603050405020304" pitchFamily="18" charset="0"/>
                  </a:rPr>
                  <a:t>3</a:t>
                </a:r>
                <a:endParaRPr lang="en-US" altLang="zh-CN" b="0" dirty="0">
                  <a:latin typeface="Arial" panose="020B0604020202020204" pitchFamily="34" charset="0"/>
                </a:endParaRPr>
              </a:p>
              <a:p>
                <a:pPr algn="just" eaLnBrk="0" hangingPunct="0"/>
                <a:r>
                  <a:rPr lang="en-US" altLang="zh-CN" b="0" dirty="0">
                    <a:latin typeface="Times New Roman" panose="02020603050405020304" pitchFamily="18" charset="0"/>
                  </a:rPr>
                  <a:t>3  v</a:t>
                </a:r>
                <a:r>
                  <a:rPr lang="en-US" altLang="zh-CN" b="0" baseline="-25000" dirty="0">
                    <a:latin typeface="Times New Roman" panose="02020603050405020304" pitchFamily="18" charset="0"/>
                  </a:rPr>
                  <a:t>4</a:t>
                </a:r>
                <a:endParaRPr lang="en-US" altLang="zh-CN" b="0" dirty="0">
                  <a:latin typeface="Arial" panose="020B0604020202020204" pitchFamily="34" charset="0"/>
                </a:endParaRPr>
              </a:p>
              <a:p>
                <a:pPr algn="just" eaLnBrk="0" hangingPunct="0"/>
                <a:r>
                  <a:rPr lang="en-US" altLang="zh-CN" b="0" dirty="0">
                    <a:latin typeface="Times New Roman" panose="02020603050405020304" pitchFamily="18" charset="0"/>
                  </a:rPr>
                  <a:t>4</a:t>
                </a:r>
                <a:r>
                  <a:rPr lang="en-US" altLang="zh-CN" b="0" dirty="0">
                    <a:latin typeface="Arial" panose="020B0604020202020204" pitchFamily="34" charset="0"/>
                  </a:rPr>
                  <a:t>  </a:t>
                </a:r>
                <a:r>
                  <a:rPr lang="en-US" altLang="zh-CN" b="0" dirty="0">
                    <a:latin typeface="Times New Roman" panose="02020603050405020304" pitchFamily="18" charset="0"/>
                  </a:rPr>
                  <a:t>v</a:t>
                </a:r>
                <a:r>
                  <a:rPr lang="en-US" altLang="zh-CN" b="0" baseline="-25000" dirty="0">
                    <a:latin typeface="Times New Roman" panose="02020603050405020304" pitchFamily="18" charset="0"/>
                  </a:rPr>
                  <a:t>5</a:t>
                </a:r>
              </a:p>
              <a:p>
                <a:pPr algn="just" eaLnBrk="0" hangingPunct="0"/>
                <a:r>
                  <a:rPr lang="en-US" altLang="zh-CN" b="0" dirty="0">
                    <a:latin typeface="Times New Roman" panose="02020603050405020304" pitchFamily="18" charset="0"/>
                  </a:rPr>
                  <a:t>5</a:t>
                </a:r>
                <a:r>
                  <a:rPr lang="en-US" altLang="zh-CN" b="0" dirty="0">
                    <a:latin typeface="Arial" panose="020B0604020202020204" pitchFamily="34" charset="0"/>
                  </a:rPr>
                  <a:t>  </a:t>
                </a:r>
                <a:r>
                  <a:rPr lang="en-US" altLang="zh-CN" b="0" dirty="0">
                    <a:latin typeface="Times New Roman" panose="02020603050405020304" pitchFamily="18" charset="0"/>
                  </a:rPr>
                  <a:t>v</a:t>
                </a:r>
                <a:r>
                  <a:rPr lang="en-US" altLang="zh-CN" b="0" baseline="-25000" dirty="0">
                    <a:latin typeface="Arial" panose="020B0604020202020204" pitchFamily="34" charset="0"/>
                  </a:rPr>
                  <a:t>6</a:t>
                </a:r>
              </a:p>
              <a:p>
                <a:pPr algn="just" eaLnBrk="0" hangingPunct="0"/>
                <a:endParaRPr lang="en-US" altLang="zh-CN" b="0" dirty="0">
                  <a:latin typeface="Arial" panose="020B0604020202020204" pitchFamily="34" charset="0"/>
                </a:endParaRPr>
              </a:p>
              <a:p>
                <a:pPr algn="just" eaLnBrk="0" hangingPunct="0"/>
                <a:endParaRPr lang="en-US" altLang="zh-CN" b="0" dirty="0">
                  <a:latin typeface="Arial" panose="020B0604020202020204" pitchFamily="34" charset="0"/>
                </a:endParaRPr>
              </a:p>
              <a:p>
                <a:pPr algn="just" eaLnBrk="0" hangingPunct="0"/>
                <a:endParaRPr lang="en-US" altLang="zh-CN" b="0" dirty="0">
                  <a:latin typeface="Arial" panose="020B0604020202020204" pitchFamily="34" charset="0"/>
                </a:endParaRPr>
              </a:p>
              <a:p>
                <a:pPr algn="just" eaLnBrk="0" hangingPunct="0"/>
                <a:endParaRPr lang="en-US" altLang="zh-CN" b="0" dirty="0">
                  <a:latin typeface="Arial" panose="020B0604020202020204" pitchFamily="34" charset="0"/>
                </a:endParaRPr>
              </a:p>
            </p:txBody>
          </p:sp>
          <p:sp>
            <p:nvSpPr>
              <p:cNvPr id="58380" name="Line 66"/>
              <p:cNvSpPr/>
              <p:nvPr/>
            </p:nvSpPr>
            <p:spPr>
              <a:xfrm>
                <a:off x="2964" y="1397"/>
                <a:ext cx="442" cy="0"/>
              </a:xfrm>
              <a:prstGeom prst="line">
                <a:avLst/>
              </a:prstGeom>
              <a:ln w="9525" cap="flat" cmpd="sng">
                <a:solidFill>
                  <a:srgbClr val="000000"/>
                </a:solidFill>
                <a:prstDash val="solid"/>
                <a:headEnd type="none" w="med" len="med"/>
                <a:tailEnd type="none" w="med" len="med"/>
              </a:ln>
            </p:spPr>
          </p:sp>
          <p:sp>
            <p:nvSpPr>
              <p:cNvPr id="58381" name="Line 67"/>
              <p:cNvSpPr/>
              <p:nvPr/>
            </p:nvSpPr>
            <p:spPr>
              <a:xfrm>
                <a:off x="2964" y="1612"/>
                <a:ext cx="442" cy="0"/>
              </a:xfrm>
              <a:prstGeom prst="line">
                <a:avLst/>
              </a:prstGeom>
              <a:ln w="9525" cap="flat" cmpd="sng">
                <a:solidFill>
                  <a:srgbClr val="000000"/>
                </a:solidFill>
                <a:prstDash val="solid"/>
                <a:headEnd type="none" w="med" len="med"/>
                <a:tailEnd type="none" w="med" len="med"/>
              </a:ln>
            </p:spPr>
          </p:sp>
          <p:sp>
            <p:nvSpPr>
              <p:cNvPr id="58382" name="Line 68"/>
              <p:cNvSpPr/>
              <p:nvPr/>
            </p:nvSpPr>
            <p:spPr>
              <a:xfrm>
                <a:off x="2964" y="1827"/>
                <a:ext cx="442" cy="0"/>
              </a:xfrm>
              <a:prstGeom prst="line">
                <a:avLst/>
              </a:prstGeom>
              <a:ln w="9525" cap="flat" cmpd="sng">
                <a:solidFill>
                  <a:srgbClr val="000000"/>
                </a:solidFill>
                <a:prstDash val="solid"/>
                <a:headEnd type="none" w="med" len="med"/>
                <a:tailEnd type="none" w="med" len="med"/>
              </a:ln>
            </p:spPr>
          </p:sp>
          <p:sp>
            <p:nvSpPr>
              <p:cNvPr id="58383" name="Line 69"/>
              <p:cNvSpPr/>
              <p:nvPr/>
            </p:nvSpPr>
            <p:spPr>
              <a:xfrm>
                <a:off x="3235" y="1187"/>
                <a:ext cx="0" cy="849"/>
              </a:xfrm>
              <a:prstGeom prst="line">
                <a:avLst/>
              </a:prstGeom>
              <a:ln w="9525" cap="flat" cmpd="sng">
                <a:solidFill>
                  <a:srgbClr val="000000"/>
                </a:solidFill>
                <a:prstDash val="solid"/>
                <a:headEnd type="none" w="med" len="med"/>
                <a:tailEnd type="none" w="med" len="med"/>
              </a:ln>
            </p:spPr>
          </p:sp>
          <p:sp>
            <p:nvSpPr>
              <p:cNvPr id="58384" name="Rectangle 71"/>
              <p:cNvSpPr/>
              <p:nvPr/>
            </p:nvSpPr>
            <p:spPr>
              <a:xfrm>
                <a:off x="3667" y="1209"/>
                <a:ext cx="378" cy="170"/>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8385" name="Line 72"/>
              <p:cNvSpPr/>
              <p:nvPr/>
            </p:nvSpPr>
            <p:spPr>
              <a:xfrm>
                <a:off x="3888" y="1209"/>
                <a:ext cx="0" cy="170"/>
              </a:xfrm>
              <a:prstGeom prst="line">
                <a:avLst/>
              </a:prstGeom>
              <a:ln w="9525" cap="flat" cmpd="sng">
                <a:solidFill>
                  <a:srgbClr val="000000"/>
                </a:solidFill>
                <a:prstDash val="solid"/>
                <a:headEnd type="none" w="med" len="med"/>
                <a:tailEnd type="none" w="med" len="med"/>
              </a:ln>
            </p:spPr>
          </p:sp>
          <p:sp>
            <p:nvSpPr>
              <p:cNvPr id="58386" name="Text Box 73"/>
              <p:cNvSpPr txBox="1"/>
              <p:nvPr/>
            </p:nvSpPr>
            <p:spPr>
              <a:xfrm>
                <a:off x="3658" y="1145"/>
                <a:ext cx="324" cy="323"/>
              </a:xfrm>
              <a:prstGeom prst="rect">
                <a:avLst/>
              </a:prstGeom>
              <a:noFill/>
              <a:ln w="9525">
                <a:noFill/>
              </a:ln>
            </p:spPr>
            <p:txBody>
              <a:bodyPr/>
              <a:lstStyle/>
              <a:p>
                <a:pPr algn="just" eaLnBrk="0" hangingPunct="0"/>
                <a:r>
                  <a:rPr lang="en-US" altLang="zh-CN" b="0" dirty="0">
                    <a:latin typeface="Times New Roman" panose="02020603050405020304" pitchFamily="18" charset="0"/>
                  </a:rPr>
                  <a:t>1</a:t>
                </a:r>
              </a:p>
            </p:txBody>
          </p:sp>
          <p:sp>
            <p:nvSpPr>
              <p:cNvPr id="58387" name="Line 74"/>
              <p:cNvSpPr/>
              <p:nvPr/>
            </p:nvSpPr>
            <p:spPr>
              <a:xfrm flipV="1">
                <a:off x="3334" y="1282"/>
                <a:ext cx="324" cy="2"/>
              </a:xfrm>
              <a:prstGeom prst="line">
                <a:avLst/>
              </a:prstGeom>
              <a:ln w="9525" cap="flat" cmpd="sng">
                <a:solidFill>
                  <a:srgbClr val="000000"/>
                </a:solidFill>
                <a:prstDash val="solid"/>
                <a:headEnd type="none" w="med" len="med"/>
                <a:tailEnd type="triangle" w="sm" len="sm"/>
              </a:ln>
            </p:spPr>
          </p:sp>
          <p:sp>
            <p:nvSpPr>
              <p:cNvPr id="58388" name="Line 75"/>
              <p:cNvSpPr/>
              <p:nvPr/>
            </p:nvSpPr>
            <p:spPr>
              <a:xfrm flipV="1">
                <a:off x="3334" y="1499"/>
                <a:ext cx="324" cy="2"/>
              </a:xfrm>
              <a:prstGeom prst="line">
                <a:avLst/>
              </a:prstGeom>
              <a:ln w="9525" cap="flat" cmpd="sng">
                <a:solidFill>
                  <a:srgbClr val="000000"/>
                </a:solidFill>
                <a:prstDash val="solid"/>
                <a:headEnd type="none" w="med" len="med"/>
                <a:tailEnd type="triangle" w="sm" len="sm"/>
              </a:ln>
            </p:spPr>
          </p:sp>
          <p:sp>
            <p:nvSpPr>
              <p:cNvPr id="58389" name="Line 76"/>
              <p:cNvSpPr/>
              <p:nvPr/>
            </p:nvSpPr>
            <p:spPr>
              <a:xfrm flipV="1">
                <a:off x="3334" y="1726"/>
                <a:ext cx="324" cy="2"/>
              </a:xfrm>
              <a:prstGeom prst="line">
                <a:avLst/>
              </a:prstGeom>
              <a:ln w="9525" cap="flat" cmpd="sng">
                <a:solidFill>
                  <a:srgbClr val="000000"/>
                </a:solidFill>
                <a:prstDash val="solid"/>
                <a:headEnd type="none" w="med" len="med"/>
                <a:tailEnd type="triangle" w="sm" len="sm"/>
              </a:ln>
            </p:spPr>
          </p:sp>
          <p:sp>
            <p:nvSpPr>
              <p:cNvPr id="58390" name="Line 77"/>
              <p:cNvSpPr/>
              <p:nvPr/>
            </p:nvSpPr>
            <p:spPr>
              <a:xfrm flipV="1">
                <a:off x="3334" y="1938"/>
                <a:ext cx="324" cy="3"/>
              </a:xfrm>
              <a:prstGeom prst="line">
                <a:avLst/>
              </a:prstGeom>
              <a:ln w="9525" cap="flat" cmpd="sng">
                <a:solidFill>
                  <a:srgbClr val="000000"/>
                </a:solidFill>
                <a:prstDash val="solid"/>
                <a:headEnd type="none" w="med" len="med"/>
                <a:tailEnd type="triangle" w="sm" len="sm"/>
              </a:ln>
            </p:spPr>
          </p:sp>
          <p:sp>
            <p:nvSpPr>
              <p:cNvPr id="58391" name="Rectangle 79"/>
              <p:cNvSpPr/>
              <p:nvPr/>
            </p:nvSpPr>
            <p:spPr>
              <a:xfrm>
                <a:off x="3667" y="1424"/>
                <a:ext cx="378" cy="170"/>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8392" name="Line 80"/>
              <p:cNvSpPr/>
              <p:nvPr/>
            </p:nvSpPr>
            <p:spPr>
              <a:xfrm>
                <a:off x="3888" y="1424"/>
                <a:ext cx="0" cy="170"/>
              </a:xfrm>
              <a:prstGeom prst="line">
                <a:avLst/>
              </a:prstGeom>
              <a:ln w="9525" cap="flat" cmpd="sng">
                <a:solidFill>
                  <a:srgbClr val="000000"/>
                </a:solidFill>
                <a:prstDash val="solid"/>
                <a:headEnd type="none" w="med" len="med"/>
                <a:tailEnd type="none" w="med" len="med"/>
              </a:ln>
            </p:spPr>
          </p:sp>
          <p:sp>
            <p:nvSpPr>
              <p:cNvPr id="58393" name="Text Box 81"/>
              <p:cNvSpPr txBox="1"/>
              <p:nvPr/>
            </p:nvSpPr>
            <p:spPr>
              <a:xfrm>
                <a:off x="3658" y="1360"/>
                <a:ext cx="324" cy="322"/>
              </a:xfrm>
              <a:prstGeom prst="rect">
                <a:avLst/>
              </a:prstGeom>
              <a:noFill/>
              <a:ln w="9525">
                <a:noFill/>
              </a:ln>
            </p:spPr>
            <p:txBody>
              <a:bodyPr/>
              <a:lstStyle/>
              <a:p>
                <a:pPr algn="just" eaLnBrk="0" hangingPunct="0"/>
                <a:r>
                  <a:rPr lang="en-US" altLang="zh-CN" b="0" dirty="0">
                    <a:latin typeface="Times New Roman" panose="02020603050405020304" pitchFamily="18" charset="0"/>
                  </a:rPr>
                  <a:t>0</a:t>
                </a:r>
              </a:p>
            </p:txBody>
          </p:sp>
          <p:sp>
            <p:nvSpPr>
              <p:cNvPr id="58394" name="Rectangle 83"/>
              <p:cNvSpPr/>
              <p:nvPr/>
            </p:nvSpPr>
            <p:spPr>
              <a:xfrm>
                <a:off x="3667" y="1639"/>
                <a:ext cx="378" cy="169"/>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8395" name="Line 84"/>
              <p:cNvSpPr/>
              <p:nvPr/>
            </p:nvSpPr>
            <p:spPr>
              <a:xfrm>
                <a:off x="3888" y="1639"/>
                <a:ext cx="0" cy="169"/>
              </a:xfrm>
              <a:prstGeom prst="line">
                <a:avLst/>
              </a:prstGeom>
              <a:ln w="9525" cap="flat" cmpd="sng">
                <a:solidFill>
                  <a:srgbClr val="000000"/>
                </a:solidFill>
                <a:prstDash val="solid"/>
                <a:headEnd type="none" w="med" len="med"/>
                <a:tailEnd type="none" w="med" len="med"/>
              </a:ln>
            </p:spPr>
          </p:sp>
          <p:sp>
            <p:nvSpPr>
              <p:cNvPr id="58396" name="Text Box 85"/>
              <p:cNvSpPr txBox="1"/>
              <p:nvPr/>
            </p:nvSpPr>
            <p:spPr>
              <a:xfrm>
                <a:off x="3658" y="1575"/>
                <a:ext cx="324" cy="322"/>
              </a:xfrm>
              <a:prstGeom prst="rect">
                <a:avLst/>
              </a:prstGeom>
              <a:noFill/>
              <a:ln w="9525">
                <a:noFill/>
              </a:ln>
            </p:spPr>
            <p:txBody>
              <a:bodyPr/>
              <a:lstStyle/>
              <a:p>
                <a:pPr algn="just" eaLnBrk="0" hangingPunct="0"/>
                <a:r>
                  <a:rPr lang="en-US" altLang="zh-CN" b="0" dirty="0">
                    <a:latin typeface="Times New Roman" panose="02020603050405020304" pitchFamily="18" charset="0"/>
                  </a:rPr>
                  <a:t>0</a:t>
                </a:r>
              </a:p>
            </p:txBody>
          </p:sp>
          <p:sp>
            <p:nvSpPr>
              <p:cNvPr id="58397" name="Rectangle 87"/>
              <p:cNvSpPr/>
              <p:nvPr/>
            </p:nvSpPr>
            <p:spPr>
              <a:xfrm>
                <a:off x="3667" y="1854"/>
                <a:ext cx="378" cy="169"/>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8398" name="Line 88"/>
              <p:cNvSpPr/>
              <p:nvPr/>
            </p:nvSpPr>
            <p:spPr>
              <a:xfrm>
                <a:off x="3888" y="1854"/>
                <a:ext cx="0" cy="169"/>
              </a:xfrm>
              <a:prstGeom prst="line">
                <a:avLst/>
              </a:prstGeom>
              <a:ln w="9525" cap="flat" cmpd="sng">
                <a:solidFill>
                  <a:srgbClr val="000000"/>
                </a:solidFill>
                <a:prstDash val="solid"/>
                <a:headEnd type="none" w="med" len="med"/>
                <a:tailEnd type="none" w="med" len="med"/>
              </a:ln>
            </p:spPr>
          </p:sp>
          <p:sp>
            <p:nvSpPr>
              <p:cNvPr id="58399" name="Text Box 89"/>
              <p:cNvSpPr txBox="1"/>
              <p:nvPr/>
            </p:nvSpPr>
            <p:spPr>
              <a:xfrm>
                <a:off x="3658" y="1790"/>
                <a:ext cx="324" cy="322"/>
              </a:xfrm>
              <a:prstGeom prst="rect">
                <a:avLst/>
              </a:prstGeom>
              <a:noFill/>
              <a:ln w="9525">
                <a:noFill/>
              </a:ln>
            </p:spPr>
            <p:txBody>
              <a:bodyPr/>
              <a:lstStyle/>
              <a:p>
                <a:pPr algn="just" eaLnBrk="0" hangingPunct="0"/>
                <a:r>
                  <a:rPr lang="en-US" altLang="zh-CN" b="0" dirty="0">
                    <a:latin typeface="Times New Roman" panose="02020603050405020304" pitchFamily="18" charset="0"/>
                  </a:rPr>
                  <a:t>0</a:t>
                </a:r>
              </a:p>
            </p:txBody>
          </p:sp>
          <p:sp>
            <p:nvSpPr>
              <p:cNvPr id="58400" name="Line 91"/>
              <p:cNvSpPr/>
              <p:nvPr/>
            </p:nvSpPr>
            <p:spPr>
              <a:xfrm>
                <a:off x="3982" y="1298"/>
                <a:ext cx="306" cy="0"/>
              </a:xfrm>
              <a:prstGeom prst="line">
                <a:avLst/>
              </a:prstGeom>
              <a:ln w="9525" cap="flat" cmpd="sng">
                <a:solidFill>
                  <a:srgbClr val="000000"/>
                </a:solidFill>
                <a:prstDash val="solid"/>
                <a:headEnd type="none" w="med" len="med"/>
                <a:tailEnd type="triangle" w="sm" len="sm"/>
              </a:ln>
            </p:spPr>
          </p:sp>
          <p:sp>
            <p:nvSpPr>
              <p:cNvPr id="58401" name="Line 92"/>
              <p:cNvSpPr/>
              <p:nvPr/>
            </p:nvSpPr>
            <p:spPr>
              <a:xfrm>
                <a:off x="3982" y="1513"/>
                <a:ext cx="306" cy="0"/>
              </a:xfrm>
              <a:prstGeom prst="line">
                <a:avLst/>
              </a:prstGeom>
              <a:ln w="9525" cap="flat" cmpd="sng">
                <a:solidFill>
                  <a:srgbClr val="000000"/>
                </a:solidFill>
                <a:prstDash val="solid"/>
                <a:headEnd type="none" w="med" len="med"/>
                <a:tailEnd type="triangle" w="sm" len="sm"/>
              </a:ln>
            </p:spPr>
          </p:sp>
          <p:sp>
            <p:nvSpPr>
              <p:cNvPr id="58402" name="Line 93"/>
              <p:cNvSpPr/>
              <p:nvPr/>
            </p:nvSpPr>
            <p:spPr>
              <a:xfrm>
                <a:off x="3982" y="1728"/>
                <a:ext cx="306" cy="0"/>
              </a:xfrm>
              <a:prstGeom prst="line">
                <a:avLst/>
              </a:prstGeom>
              <a:ln w="9525" cap="flat" cmpd="sng">
                <a:solidFill>
                  <a:srgbClr val="000000"/>
                </a:solidFill>
                <a:prstDash val="solid"/>
                <a:headEnd type="none" w="med" len="med"/>
                <a:tailEnd type="triangle" w="sm" len="sm"/>
              </a:ln>
            </p:spPr>
          </p:sp>
          <p:sp>
            <p:nvSpPr>
              <p:cNvPr id="58403" name="Line 94"/>
              <p:cNvSpPr/>
              <p:nvPr/>
            </p:nvSpPr>
            <p:spPr>
              <a:xfrm>
                <a:off x="3334" y="2152"/>
                <a:ext cx="306" cy="0"/>
              </a:xfrm>
              <a:prstGeom prst="line">
                <a:avLst/>
              </a:prstGeom>
              <a:ln w="9525" cap="flat" cmpd="sng">
                <a:solidFill>
                  <a:srgbClr val="000000"/>
                </a:solidFill>
                <a:prstDash val="solid"/>
                <a:headEnd type="none" w="med" len="med"/>
                <a:tailEnd type="triangle" w="sm" len="sm"/>
              </a:ln>
            </p:spPr>
          </p:sp>
          <p:grpSp>
            <p:nvGrpSpPr>
              <p:cNvPr id="58404" name="Group 96"/>
              <p:cNvGrpSpPr/>
              <p:nvPr/>
            </p:nvGrpSpPr>
            <p:grpSpPr>
              <a:xfrm>
                <a:off x="4297" y="1209"/>
                <a:ext cx="379" cy="169"/>
                <a:chOff x="4500" y="5184"/>
                <a:chExt cx="720" cy="312"/>
              </a:xfrm>
            </p:grpSpPr>
            <p:sp>
              <p:nvSpPr>
                <p:cNvPr id="58428" name="Rectangle 97"/>
                <p:cNvSpPr/>
                <p:nvPr/>
              </p:nvSpPr>
              <p:spPr>
                <a:xfrm>
                  <a:off x="4500" y="5184"/>
                  <a:ext cx="720" cy="312"/>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8429" name="Line 98"/>
                <p:cNvSpPr/>
                <p:nvPr/>
              </p:nvSpPr>
              <p:spPr>
                <a:xfrm>
                  <a:off x="4920" y="5184"/>
                  <a:ext cx="0" cy="312"/>
                </a:xfrm>
                <a:prstGeom prst="line">
                  <a:avLst/>
                </a:prstGeom>
                <a:ln w="9525" cap="flat" cmpd="sng">
                  <a:solidFill>
                    <a:srgbClr val="000000"/>
                  </a:solidFill>
                  <a:prstDash val="solid"/>
                  <a:headEnd type="none" w="med" len="med"/>
                  <a:tailEnd type="none" w="med" len="med"/>
                </a:ln>
              </p:spPr>
            </p:sp>
          </p:grpSp>
          <p:sp>
            <p:nvSpPr>
              <p:cNvPr id="58405" name="Text Box 99"/>
              <p:cNvSpPr txBox="1"/>
              <p:nvPr/>
            </p:nvSpPr>
            <p:spPr>
              <a:xfrm>
                <a:off x="4288" y="1145"/>
                <a:ext cx="325" cy="322"/>
              </a:xfrm>
              <a:prstGeom prst="rect">
                <a:avLst/>
              </a:prstGeom>
              <a:noFill/>
              <a:ln w="9525">
                <a:noFill/>
              </a:ln>
            </p:spPr>
            <p:txBody>
              <a:bodyPr/>
              <a:lstStyle/>
              <a:p>
                <a:pPr algn="just" eaLnBrk="0" hangingPunct="0"/>
                <a:r>
                  <a:rPr lang="en-US" altLang="zh-CN" b="0" dirty="0">
                    <a:latin typeface="Times New Roman" panose="02020603050405020304" pitchFamily="18" charset="0"/>
                  </a:rPr>
                  <a:t>2</a:t>
                </a:r>
              </a:p>
            </p:txBody>
          </p:sp>
          <p:grpSp>
            <p:nvGrpSpPr>
              <p:cNvPr id="58406" name="Group 100"/>
              <p:cNvGrpSpPr/>
              <p:nvPr/>
            </p:nvGrpSpPr>
            <p:grpSpPr>
              <a:xfrm>
                <a:off x="4297" y="1424"/>
                <a:ext cx="379" cy="169"/>
                <a:chOff x="4500" y="5184"/>
                <a:chExt cx="720" cy="312"/>
              </a:xfrm>
            </p:grpSpPr>
            <p:sp>
              <p:nvSpPr>
                <p:cNvPr id="58426" name="Rectangle 101"/>
                <p:cNvSpPr/>
                <p:nvPr/>
              </p:nvSpPr>
              <p:spPr>
                <a:xfrm>
                  <a:off x="4500" y="5184"/>
                  <a:ext cx="720" cy="312"/>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8427" name="Line 102"/>
                <p:cNvSpPr/>
                <p:nvPr/>
              </p:nvSpPr>
              <p:spPr>
                <a:xfrm>
                  <a:off x="4920" y="5184"/>
                  <a:ext cx="0" cy="312"/>
                </a:xfrm>
                <a:prstGeom prst="line">
                  <a:avLst/>
                </a:prstGeom>
                <a:ln w="9525" cap="flat" cmpd="sng">
                  <a:solidFill>
                    <a:srgbClr val="000000"/>
                  </a:solidFill>
                  <a:prstDash val="solid"/>
                  <a:headEnd type="none" w="med" len="med"/>
                  <a:tailEnd type="none" w="med" len="med"/>
                </a:ln>
              </p:spPr>
            </p:sp>
          </p:grpSp>
          <p:sp>
            <p:nvSpPr>
              <p:cNvPr id="58407" name="Text Box 103"/>
              <p:cNvSpPr txBox="1"/>
              <p:nvPr/>
            </p:nvSpPr>
            <p:spPr>
              <a:xfrm>
                <a:off x="4288" y="1360"/>
                <a:ext cx="325" cy="322"/>
              </a:xfrm>
              <a:prstGeom prst="rect">
                <a:avLst/>
              </a:prstGeom>
              <a:noFill/>
              <a:ln w="9525">
                <a:noFill/>
              </a:ln>
            </p:spPr>
            <p:txBody>
              <a:bodyPr/>
              <a:lstStyle/>
              <a:p>
                <a:pPr algn="just" eaLnBrk="0" hangingPunct="0"/>
                <a:r>
                  <a:rPr lang="en-US" altLang="zh-CN" b="0" dirty="0">
                    <a:latin typeface="Times New Roman" panose="02020603050405020304" pitchFamily="18" charset="0"/>
                  </a:rPr>
                  <a:t>2</a:t>
                </a:r>
              </a:p>
            </p:txBody>
          </p:sp>
          <p:grpSp>
            <p:nvGrpSpPr>
              <p:cNvPr id="58408" name="Group 104"/>
              <p:cNvGrpSpPr/>
              <p:nvPr/>
            </p:nvGrpSpPr>
            <p:grpSpPr>
              <a:xfrm>
                <a:off x="4297" y="1639"/>
                <a:ext cx="379" cy="169"/>
                <a:chOff x="4500" y="5184"/>
                <a:chExt cx="720" cy="312"/>
              </a:xfrm>
            </p:grpSpPr>
            <p:sp>
              <p:nvSpPr>
                <p:cNvPr id="58424" name="Rectangle 105"/>
                <p:cNvSpPr/>
                <p:nvPr/>
              </p:nvSpPr>
              <p:spPr>
                <a:xfrm>
                  <a:off x="4500" y="5184"/>
                  <a:ext cx="720" cy="312"/>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8425" name="Line 106"/>
                <p:cNvSpPr/>
                <p:nvPr/>
              </p:nvSpPr>
              <p:spPr>
                <a:xfrm>
                  <a:off x="4920" y="5184"/>
                  <a:ext cx="0" cy="312"/>
                </a:xfrm>
                <a:prstGeom prst="line">
                  <a:avLst/>
                </a:prstGeom>
                <a:ln w="9525" cap="flat" cmpd="sng">
                  <a:solidFill>
                    <a:srgbClr val="000000"/>
                  </a:solidFill>
                  <a:prstDash val="solid"/>
                  <a:headEnd type="none" w="med" len="med"/>
                  <a:tailEnd type="none" w="med" len="med"/>
                </a:ln>
              </p:spPr>
            </p:sp>
          </p:grpSp>
          <p:sp>
            <p:nvSpPr>
              <p:cNvPr id="58409" name="Text Box 107"/>
              <p:cNvSpPr txBox="1"/>
              <p:nvPr/>
            </p:nvSpPr>
            <p:spPr>
              <a:xfrm>
                <a:off x="4288" y="1575"/>
                <a:ext cx="325" cy="322"/>
              </a:xfrm>
              <a:prstGeom prst="rect">
                <a:avLst/>
              </a:prstGeom>
              <a:noFill/>
              <a:ln w="9525">
                <a:noFill/>
              </a:ln>
            </p:spPr>
            <p:txBody>
              <a:bodyPr/>
              <a:lstStyle/>
              <a:p>
                <a:pPr algn="just" eaLnBrk="0" hangingPunct="0"/>
                <a:r>
                  <a:rPr lang="en-US" altLang="zh-CN" b="0" dirty="0">
                    <a:latin typeface="Times New Roman" panose="02020603050405020304" pitchFamily="18" charset="0"/>
                  </a:rPr>
                  <a:t>1</a:t>
                </a:r>
              </a:p>
            </p:txBody>
          </p:sp>
          <p:grpSp>
            <p:nvGrpSpPr>
              <p:cNvPr id="58410" name="Group 117"/>
              <p:cNvGrpSpPr/>
              <p:nvPr/>
            </p:nvGrpSpPr>
            <p:grpSpPr>
              <a:xfrm>
                <a:off x="3667" y="2080"/>
                <a:ext cx="379" cy="171"/>
                <a:chOff x="2104" y="6002"/>
                <a:chExt cx="720" cy="316"/>
              </a:xfrm>
            </p:grpSpPr>
            <p:sp>
              <p:nvSpPr>
                <p:cNvPr id="58422" name="Rectangle 118"/>
                <p:cNvSpPr/>
                <p:nvPr/>
              </p:nvSpPr>
              <p:spPr>
                <a:xfrm>
                  <a:off x="2104" y="6002"/>
                  <a:ext cx="720" cy="312"/>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8423" name="Line 119"/>
                <p:cNvSpPr/>
                <p:nvPr/>
              </p:nvSpPr>
              <p:spPr>
                <a:xfrm>
                  <a:off x="2546" y="6006"/>
                  <a:ext cx="0" cy="312"/>
                </a:xfrm>
                <a:prstGeom prst="line">
                  <a:avLst/>
                </a:prstGeom>
                <a:ln w="9525" cap="flat" cmpd="sng">
                  <a:solidFill>
                    <a:srgbClr val="000000"/>
                  </a:solidFill>
                  <a:prstDash val="solid"/>
                  <a:headEnd type="none" w="med" len="med"/>
                  <a:tailEnd type="none" w="med" len="med"/>
                </a:ln>
              </p:spPr>
            </p:sp>
          </p:grpSp>
          <p:sp>
            <p:nvSpPr>
              <p:cNvPr id="58411" name="Text Box 120"/>
              <p:cNvSpPr txBox="1"/>
              <p:nvPr/>
            </p:nvSpPr>
            <p:spPr>
              <a:xfrm>
                <a:off x="3640" y="2019"/>
                <a:ext cx="325" cy="322"/>
              </a:xfrm>
              <a:prstGeom prst="rect">
                <a:avLst/>
              </a:prstGeom>
              <a:noFill/>
              <a:ln w="9525">
                <a:noFill/>
              </a:ln>
            </p:spPr>
            <p:txBody>
              <a:bodyPr/>
              <a:lstStyle/>
              <a:p>
                <a:pPr algn="just" eaLnBrk="0" hangingPunct="0"/>
                <a:r>
                  <a:rPr lang="en-US" altLang="zh-CN" b="0" dirty="0">
                    <a:latin typeface="Times New Roman" panose="02020603050405020304" pitchFamily="18" charset="0"/>
                  </a:rPr>
                  <a:t>5</a:t>
                </a:r>
              </a:p>
            </p:txBody>
          </p:sp>
          <p:sp>
            <p:nvSpPr>
              <p:cNvPr id="58412" name="Line 121"/>
              <p:cNvSpPr/>
              <p:nvPr/>
            </p:nvSpPr>
            <p:spPr>
              <a:xfrm>
                <a:off x="3334" y="2349"/>
                <a:ext cx="306" cy="0"/>
              </a:xfrm>
              <a:prstGeom prst="line">
                <a:avLst/>
              </a:prstGeom>
              <a:ln w="9525" cap="flat" cmpd="sng">
                <a:solidFill>
                  <a:srgbClr val="000000"/>
                </a:solidFill>
                <a:prstDash val="solid"/>
                <a:headEnd type="none" w="med" len="med"/>
                <a:tailEnd type="triangle" w="sm" len="sm"/>
              </a:ln>
            </p:spPr>
          </p:sp>
          <p:sp>
            <p:nvSpPr>
              <p:cNvPr id="58413" name="Line 123"/>
              <p:cNvSpPr/>
              <p:nvPr/>
            </p:nvSpPr>
            <p:spPr>
              <a:xfrm>
                <a:off x="4613" y="1308"/>
                <a:ext cx="306" cy="0"/>
              </a:xfrm>
              <a:prstGeom prst="line">
                <a:avLst/>
              </a:prstGeom>
              <a:ln w="9525" cap="flat" cmpd="sng">
                <a:solidFill>
                  <a:srgbClr val="000000"/>
                </a:solidFill>
                <a:prstDash val="solid"/>
                <a:headEnd type="none" w="med" len="med"/>
                <a:tailEnd type="triangle" w="sm" len="sm"/>
              </a:ln>
            </p:spPr>
          </p:sp>
          <p:grpSp>
            <p:nvGrpSpPr>
              <p:cNvPr id="58414" name="Group 124"/>
              <p:cNvGrpSpPr/>
              <p:nvPr/>
            </p:nvGrpSpPr>
            <p:grpSpPr>
              <a:xfrm>
                <a:off x="4928" y="1219"/>
                <a:ext cx="379" cy="170"/>
                <a:chOff x="4500" y="5184"/>
                <a:chExt cx="720" cy="312"/>
              </a:xfrm>
            </p:grpSpPr>
            <p:sp>
              <p:nvSpPr>
                <p:cNvPr id="58420" name="Rectangle 125"/>
                <p:cNvSpPr/>
                <p:nvPr/>
              </p:nvSpPr>
              <p:spPr>
                <a:xfrm>
                  <a:off x="4500" y="5184"/>
                  <a:ext cx="720" cy="312"/>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58421" name="Line 126"/>
                <p:cNvSpPr/>
                <p:nvPr/>
              </p:nvSpPr>
              <p:spPr>
                <a:xfrm>
                  <a:off x="4920" y="5184"/>
                  <a:ext cx="0" cy="312"/>
                </a:xfrm>
                <a:prstGeom prst="line">
                  <a:avLst/>
                </a:prstGeom>
                <a:ln w="9525" cap="flat" cmpd="sng">
                  <a:solidFill>
                    <a:srgbClr val="000000"/>
                  </a:solidFill>
                  <a:prstDash val="solid"/>
                  <a:headEnd type="none" w="med" len="med"/>
                  <a:tailEnd type="none" w="med" len="med"/>
                </a:ln>
              </p:spPr>
            </p:sp>
          </p:grpSp>
          <p:sp>
            <p:nvSpPr>
              <p:cNvPr id="58415" name="Text Box 127"/>
              <p:cNvSpPr txBox="1"/>
              <p:nvPr/>
            </p:nvSpPr>
            <p:spPr>
              <a:xfrm>
                <a:off x="4919" y="1155"/>
                <a:ext cx="325" cy="323"/>
              </a:xfrm>
              <a:prstGeom prst="rect">
                <a:avLst/>
              </a:prstGeom>
              <a:noFill/>
              <a:ln w="9525">
                <a:noFill/>
              </a:ln>
            </p:spPr>
            <p:txBody>
              <a:bodyPr/>
              <a:lstStyle/>
              <a:p>
                <a:pPr algn="just" eaLnBrk="0" hangingPunct="0"/>
                <a:r>
                  <a:rPr lang="en-US" altLang="zh-CN" b="0" dirty="0">
                    <a:latin typeface="Times New Roman" panose="02020603050405020304" pitchFamily="18" charset="0"/>
                  </a:rPr>
                  <a:t>3</a:t>
                </a:r>
              </a:p>
            </p:txBody>
          </p:sp>
          <p:sp>
            <p:nvSpPr>
              <p:cNvPr id="58416" name="Text Box 128"/>
              <p:cNvSpPr txBox="1"/>
              <p:nvPr/>
            </p:nvSpPr>
            <p:spPr>
              <a:xfrm>
                <a:off x="5100" y="1195"/>
                <a:ext cx="324" cy="323"/>
              </a:xfrm>
              <a:prstGeom prst="rect">
                <a:avLst/>
              </a:prstGeom>
              <a:noFill/>
              <a:ln w="9525">
                <a:noFill/>
              </a:ln>
            </p:spPr>
            <p:txBody>
              <a:bodyPr/>
              <a:lstStyle/>
              <a:p>
                <a:pPr algn="just" eaLnBrk="0" hangingPunct="0"/>
                <a:r>
                  <a:rPr lang="en-US" altLang="zh-CN" sz="1600" b="0" dirty="0">
                    <a:latin typeface="宋体" panose="02010600030101010101" pitchFamily="2" charset="-122"/>
                  </a:rPr>
                  <a:t>∧</a:t>
                </a:r>
              </a:p>
            </p:txBody>
          </p:sp>
          <p:sp>
            <p:nvSpPr>
              <p:cNvPr id="58417" name="Text Box 134"/>
              <p:cNvSpPr txBox="1"/>
              <p:nvPr/>
            </p:nvSpPr>
            <p:spPr>
              <a:xfrm>
                <a:off x="3650" y="2254"/>
                <a:ext cx="325" cy="322"/>
              </a:xfrm>
              <a:prstGeom prst="rect">
                <a:avLst/>
              </a:prstGeom>
              <a:noFill/>
              <a:ln w="9525">
                <a:noFill/>
              </a:ln>
            </p:spPr>
            <p:txBody>
              <a:bodyPr/>
              <a:lstStyle/>
              <a:p>
                <a:pPr algn="just" eaLnBrk="0" hangingPunct="0"/>
                <a:r>
                  <a:rPr lang="en-US" altLang="zh-CN" b="0" dirty="0">
                    <a:latin typeface="Times New Roman" panose="02020603050405020304" pitchFamily="18" charset="0"/>
                  </a:rPr>
                  <a:t>4</a:t>
                </a:r>
              </a:p>
            </p:txBody>
          </p:sp>
          <p:sp>
            <p:nvSpPr>
              <p:cNvPr id="58418" name="Text Box 95"/>
              <p:cNvSpPr txBox="1"/>
              <p:nvPr/>
            </p:nvSpPr>
            <p:spPr>
              <a:xfrm>
                <a:off x="3854" y="2258"/>
                <a:ext cx="324" cy="213"/>
              </a:xfrm>
              <a:prstGeom prst="rect">
                <a:avLst/>
              </a:prstGeom>
              <a:noFill/>
              <a:ln w="9525">
                <a:noFill/>
              </a:ln>
            </p:spPr>
            <p:txBody>
              <a:bodyPr/>
              <a:lstStyle/>
              <a:p>
                <a:pPr algn="just" eaLnBrk="0" hangingPunct="0"/>
                <a:r>
                  <a:rPr lang="en-US" altLang="zh-CN" sz="1600" b="0" dirty="0">
                    <a:latin typeface="宋体" panose="02010600030101010101" pitchFamily="2" charset="-122"/>
                  </a:rPr>
                  <a:t>∧</a:t>
                </a:r>
                <a:endParaRPr lang="en-US" altLang="zh-CN" b="0" dirty="0">
                  <a:latin typeface="Arial" panose="020B0604020202020204" pitchFamily="34" charset="0"/>
                </a:endParaRPr>
              </a:p>
            </p:txBody>
          </p:sp>
          <p:sp>
            <p:nvSpPr>
              <p:cNvPr id="58419" name="Text Box 187"/>
              <p:cNvSpPr txBox="1"/>
              <p:nvPr/>
            </p:nvSpPr>
            <p:spPr>
              <a:xfrm>
                <a:off x="3881" y="2032"/>
                <a:ext cx="336" cy="212"/>
              </a:xfrm>
              <a:prstGeom prst="rect">
                <a:avLst/>
              </a:prstGeom>
              <a:noFill/>
              <a:ln w="9525">
                <a:noFill/>
              </a:ln>
            </p:spPr>
            <p:txBody>
              <a:bodyPr>
                <a:spAutoFit/>
              </a:bodyPr>
              <a:lstStyle/>
              <a:p>
                <a:pPr>
                  <a:spcBef>
                    <a:spcPct val="50000"/>
                  </a:spcBef>
                </a:pPr>
                <a:r>
                  <a:rPr lang="en-US" altLang="zh-CN" sz="1600" b="0" dirty="0">
                    <a:latin typeface="宋体" panose="02010600030101010101" pitchFamily="2" charset="-122"/>
                  </a:rPr>
                  <a:t>∧</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35" y="23495"/>
            <a:ext cx="9144635" cy="815340"/>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59394"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solidFill>
                  <a:schemeClr val="folHlink"/>
                </a:solidFill>
                <a:latin typeface="Arial" panose="020B0604020202020204" pitchFamily="34" charset="0"/>
              </a:rPr>
              <a:t>32</a:t>
            </a:fld>
            <a:endParaRPr lang="en-US" altLang="zh-CN" sz="1400" b="0" dirty="0">
              <a:solidFill>
                <a:schemeClr val="folHlink"/>
              </a:solidFill>
              <a:latin typeface="Arial" panose="020B0604020202020204" pitchFamily="34" charset="0"/>
            </a:endParaRPr>
          </a:p>
        </p:txBody>
      </p:sp>
      <p:sp>
        <p:nvSpPr>
          <p:cNvPr id="59395" name="Rectangle 2"/>
          <p:cNvSpPr>
            <a:spLocks noGrp="1"/>
          </p:cNvSpPr>
          <p:nvPr>
            <p:ph type="title"/>
          </p:nvPr>
        </p:nvSpPr>
        <p:spPr>
          <a:xfrm>
            <a:off x="1371600" y="8890"/>
            <a:ext cx="7378700" cy="838200"/>
          </a:xfrm>
        </p:spPr>
        <p:txBody>
          <a:bodyPr vert="horz" wrap="square" lIns="91440" tIns="45720" rIns="91440" bIns="45720" anchor="ctr" anchorCtr="0"/>
          <a:lstStyle/>
          <a:p>
            <a:pPr eaLnBrk="1" hangingPunct="1"/>
            <a:r>
              <a:rPr lang="en-US" altLang="zh-CN" dirty="0"/>
              <a:t>             </a:t>
            </a:r>
            <a:r>
              <a:rPr lang="zh-CN" altLang="en-US" b="1" dirty="0">
                <a:solidFill>
                  <a:schemeClr val="bg1"/>
                </a:solidFill>
              </a:rPr>
              <a:t>图的遍历</a:t>
            </a:r>
          </a:p>
        </p:txBody>
      </p:sp>
      <p:sp>
        <p:nvSpPr>
          <p:cNvPr id="99332" name="Text Box 4"/>
          <p:cNvSpPr txBox="1"/>
          <p:nvPr/>
        </p:nvSpPr>
        <p:spPr>
          <a:xfrm>
            <a:off x="3419475" y="4437063"/>
            <a:ext cx="5191125" cy="822325"/>
          </a:xfrm>
          <a:prstGeom prst="rect">
            <a:avLst/>
          </a:prstGeom>
          <a:noFill/>
          <a:ln w="9525">
            <a:noFill/>
          </a:ln>
        </p:spPr>
        <p:txBody>
          <a:bodyPr wrap="none">
            <a:spAutoFit/>
          </a:bodyPr>
          <a:lstStyle/>
          <a:p>
            <a:r>
              <a:rPr lang="zh-CN" altLang="en-US" b="0" dirty="0">
                <a:latin typeface="Tahoma" panose="020B0604030504040204" pitchFamily="34" charset="0"/>
              </a:rPr>
              <a:t>广度优先搜索</a:t>
            </a:r>
          </a:p>
          <a:p>
            <a:r>
              <a:rPr lang="en-US" altLang="zh-CN" b="0" dirty="0">
                <a:solidFill>
                  <a:schemeClr val="folHlink"/>
                </a:solidFill>
                <a:latin typeface="Tahoma" panose="020B0604030504040204" pitchFamily="34" charset="0"/>
              </a:rPr>
              <a:t>V1-&gt;V2-&gt;V3-&gt;V4-&gt;v5-&gt;v6-&gt;v7-&gt;v8</a:t>
            </a:r>
          </a:p>
        </p:txBody>
      </p:sp>
      <p:grpSp>
        <p:nvGrpSpPr>
          <p:cNvPr id="35845" name="Group 5"/>
          <p:cNvGrpSpPr/>
          <p:nvPr/>
        </p:nvGrpSpPr>
        <p:grpSpPr>
          <a:xfrm>
            <a:off x="609600" y="1524000"/>
            <a:ext cx="3048000" cy="3276600"/>
            <a:chOff x="384" y="960"/>
            <a:chExt cx="1920" cy="2064"/>
          </a:xfrm>
        </p:grpSpPr>
        <p:sp>
          <p:nvSpPr>
            <p:cNvPr id="59400" name="Oval 6"/>
            <p:cNvSpPr/>
            <p:nvPr/>
          </p:nvSpPr>
          <p:spPr>
            <a:xfrm>
              <a:off x="795" y="1621"/>
              <a:ext cx="229" cy="229"/>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59401" name="Oval 7"/>
            <p:cNvSpPr/>
            <p:nvPr/>
          </p:nvSpPr>
          <p:spPr>
            <a:xfrm>
              <a:off x="1115" y="984"/>
              <a:ext cx="229" cy="229"/>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59402" name="Text Box 8"/>
            <p:cNvSpPr txBox="1"/>
            <p:nvPr/>
          </p:nvSpPr>
          <p:spPr>
            <a:xfrm>
              <a:off x="818" y="1573"/>
              <a:ext cx="191" cy="267"/>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2</a:t>
              </a:r>
            </a:p>
          </p:txBody>
        </p:sp>
        <p:sp>
          <p:nvSpPr>
            <p:cNvPr id="59403" name="Oval 9"/>
            <p:cNvSpPr/>
            <p:nvPr/>
          </p:nvSpPr>
          <p:spPr>
            <a:xfrm>
              <a:off x="384" y="2285"/>
              <a:ext cx="229" cy="229"/>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59404" name="Text Box 10"/>
            <p:cNvSpPr txBox="1"/>
            <p:nvPr/>
          </p:nvSpPr>
          <p:spPr>
            <a:xfrm>
              <a:off x="407" y="2246"/>
              <a:ext cx="190" cy="268"/>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4</a:t>
              </a:r>
            </a:p>
          </p:txBody>
        </p:sp>
        <p:sp>
          <p:nvSpPr>
            <p:cNvPr id="59405" name="Oval 11"/>
            <p:cNvSpPr/>
            <p:nvPr/>
          </p:nvSpPr>
          <p:spPr>
            <a:xfrm>
              <a:off x="1618" y="1648"/>
              <a:ext cx="229" cy="229"/>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59406" name="Text Box 12"/>
            <p:cNvSpPr txBox="1"/>
            <p:nvPr/>
          </p:nvSpPr>
          <p:spPr>
            <a:xfrm>
              <a:off x="1127" y="960"/>
              <a:ext cx="223" cy="398"/>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1</a:t>
              </a:r>
            </a:p>
          </p:txBody>
        </p:sp>
        <p:sp>
          <p:nvSpPr>
            <p:cNvPr id="59407" name="Oval 13"/>
            <p:cNvSpPr/>
            <p:nvPr/>
          </p:nvSpPr>
          <p:spPr>
            <a:xfrm>
              <a:off x="933" y="2285"/>
              <a:ext cx="228" cy="229"/>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59408" name="Oval 14"/>
            <p:cNvSpPr/>
            <p:nvPr/>
          </p:nvSpPr>
          <p:spPr>
            <a:xfrm>
              <a:off x="1481" y="2285"/>
              <a:ext cx="229" cy="229"/>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59409" name="Oval 15"/>
            <p:cNvSpPr/>
            <p:nvPr/>
          </p:nvSpPr>
          <p:spPr>
            <a:xfrm>
              <a:off x="2075" y="2258"/>
              <a:ext cx="229" cy="229"/>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59410" name="Oval 16"/>
            <p:cNvSpPr/>
            <p:nvPr/>
          </p:nvSpPr>
          <p:spPr>
            <a:xfrm>
              <a:off x="1344" y="2795"/>
              <a:ext cx="229" cy="229"/>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59411" name="Text Box 17"/>
            <p:cNvSpPr txBox="1"/>
            <p:nvPr/>
          </p:nvSpPr>
          <p:spPr>
            <a:xfrm>
              <a:off x="955" y="2246"/>
              <a:ext cx="191" cy="268"/>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5</a:t>
              </a:r>
            </a:p>
          </p:txBody>
        </p:sp>
        <p:sp>
          <p:nvSpPr>
            <p:cNvPr id="59412" name="Text Box 18"/>
            <p:cNvSpPr txBox="1"/>
            <p:nvPr/>
          </p:nvSpPr>
          <p:spPr>
            <a:xfrm>
              <a:off x="1641" y="1621"/>
              <a:ext cx="191" cy="268"/>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3</a:t>
              </a:r>
            </a:p>
          </p:txBody>
        </p:sp>
        <p:sp>
          <p:nvSpPr>
            <p:cNvPr id="59413" name="Text Box 19"/>
            <p:cNvSpPr txBox="1"/>
            <p:nvPr/>
          </p:nvSpPr>
          <p:spPr>
            <a:xfrm>
              <a:off x="1504" y="2246"/>
              <a:ext cx="190" cy="268"/>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6</a:t>
              </a:r>
            </a:p>
          </p:txBody>
        </p:sp>
        <p:sp>
          <p:nvSpPr>
            <p:cNvPr id="59414" name="Text Box 20"/>
            <p:cNvSpPr txBox="1"/>
            <p:nvPr/>
          </p:nvSpPr>
          <p:spPr>
            <a:xfrm>
              <a:off x="2114" y="2234"/>
              <a:ext cx="190" cy="267"/>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7</a:t>
              </a:r>
            </a:p>
          </p:txBody>
        </p:sp>
        <p:sp>
          <p:nvSpPr>
            <p:cNvPr id="59415" name="Text Box 21"/>
            <p:cNvSpPr txBox="1"/>
            <p:nvPr/>
          </p:nvSpPr>
          <p:spPr>
            <a:xfrm>
              <a:off x="1367" y="2757"/>
              <a:ext cx="190" cy="267"/>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8</a:t>
              </a:r>
            </a:p>
          </p:txBody>
        </p:sp>
        <p:sp>
          <p:nvSpPr>
            <p:cNvPr id="59416" name="Freeform 22"/>
            <p:cNvSpPr/>
            <p:nvPr/>
          </p:nvSpPr>
          <p:spPr>
            <a:xfrm>
              <a:off x="933" y="1225"/>
              <a:ext cx="262" cy="396"/>
            </a:xfrm>
            <a:custGeom>
              <a:avLst/>
              <a:gdLst/>
              <a:ahLst/>
              <a:cxnLst>
                <a:cxn ang="0">
                  <a:pos x="199" y="0"/>
                </a:cxn>
                <a:cxn ang="0">
                  <a:pos x="0" y="323"/>
                </a:cxn>
              </a:cxnLst>
              <a:rect l="0" t="0" r="0" b="0"/>
              <a:pathLst>
                <a:path w="345" h="486">
                  <a:moveTo>
                    <a:pt x="345" y="0"/>
                  </a:moveTo>
                  <a:lnTo>
                    <a:pt x="0" y="486"/>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59417" name="Freeform 23"/>
            <p:cNvSpPr/>
            <p:nvPr/>
          </p:nvSpPr>
          <p:spPr>
            <a:xfrm>
              <a:off x="521" y="1813"/>
              <a:ext cx="309" cy="466"/>
            </a:xfrm>
            <a:custGeom>
              <a:avLst/>
              <a:gdLst/>
              <a:ahLst/>
              <a:cxnLst>
                <a:cxn ang="0">
                  <a:pos x="236" y="0"/>
                </a:cxn>
                <a:cxn ang="0">
                  <a:pos x="0" y="381"/>
                </a:cxn>
              </a:cxnLst>
              <a:rect l="0" t="0" r="0" b="0"/>
              <a:pathLst>
                <a:path w="405" h="570">
                  <a:moveTo>
                    <a:pt x="405" y="0"/>
                  </a:moveTo>
                  <a:lnTo>
                    <a:pt x="0" y="57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59418" name="Freeform 24"/>
            <p:cNvSpPr/>
            <p:nvPr/>
          </p:nvSpPr>
          <p:spPr>
            <a:xfrm>
              <a:off x="1310" y="1189"/>
              <a:ext cx="365" cy="502"/>
            </a:xfrm>
            <a:custGeom>
              <a:avLst/>
              <a:gdLst/>
              <a:ahLst/>
              <a:cxnLst>
                <a:cxn ang="0">
                  <a:pos x="0" y="0"/>
                </a:cxn>
                <a:cxn ang="0">
                  <a:pos x="278" y="410"/>
                </a:cxn>
              </a:cxnLst>
              <a:rect l="0" t="0" r="0" b="0"/>
              <a:pathLst>
                <a:path w="480" h="615">
                  <a:moveTo>
                    <a:pt x="0" y="0"/>
                  </a:moveTo>
                  <a:lnTo>
                    <a:pt x="480" y="615"/>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59419" name="Freeform 25"/>
            <p:cNvSpPr/>
            <p:nvPr/>
          </p:nvSpPr>
          <p:spPr>
            <a:xfrm>
              <a:off x="1778" y="1850"/>
              <a:ext cx="332" cy="453"/>
            </a:xfrm>
            <a:custGeom>
              <a:avLst/>
              <a:gdLst/>
              <a:ahLst/>
              <a:cxnLst>
                <a:cxn ang="0">
                  <a:pos x="0" y="0"/>
                </a:cxn>
                <a:cxn ang="0">
                  <a:pos x="253" y="370"/>
                </a:cxn>
              </a:cxnLst>
              <a:rect l="0" t="0" r="0" b="0"/>
              <a:pathLst>
                <a:path w="435" h="555">
                  <a:moveTo>
                    <a:pt x="0" y="0"/>
                  </a:moveTo>
                  <a:lnTo>
                    <a:pt x="435" y="555"/>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59420" name="Freeform 26"/>
            <p:cNvSpPr/>
            <p:nvPr/>
          </p:nvSpPr>
          <p:spPr>
            <a:xfrm>
              <a:off x="944" y="1862"/>
              <a:ext cx="69" cy="441"/>
            </a:xfrm>
            <a:custGeom>
              <a:avLst/>
              <a:gdLst/>
              <a:ahLst/>
              <a:cxnLst>
                <a:cxn ang="0">
                  <a:pos x="0" y="0"/>
                </a:cxn>
                <a:cxn ang="0">
                  <a:pos x="53" y="360"/>
                </a:cxn>
              </a:cxnLst>
              <a:rect l="0" t="0" r="0" b="0"/>
              <a:pathLst>
                <a:path w="90" h="540">
                  <a:moveTo>
                    <a:pt x="0" y="0"/>
                  </a:moveTo>
                  <a:lnTo>
                    <a:pt x="90" y="54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59421" name="Freeform 27"/>
            <p:cNvSpPr/>
            <p:nvPr/>
          </p:nvSpPr>
          <p:spPr>
            <a:xfrm>
              <a:off x="1607" y="1887"/>
              <a:ext cx="103" cy="392"/>
            </a:xfrm>
            <a:custGeom>
              <a:avLst/>
              <a:gdLst/>
              <a:ahLst/>
              <a:cxnLst>
                <a:cxn ang="0">
                  <a:pos x="79" y="0"/>
                </a:cxn>
                <a:cxn ang="0">
                  <a:pos x="0" y="320"/>
                </a:cxn>
              </a:cxnLst>
              <a:rect l="0" t="0" r="0" b="0"/>
              <a:pathLst>
                <a:path w="135" h="480">
                  <a:moveTo>
                    <a:pt x="135" y="0"/>
                  </a:moveTo>
                  <a:lnTo>
                    <a:pt x="0" y="48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59422" name="Freeform 28"/>
            <p:cNvSpPr/>
            <p:nvPr/>
          </p:nvSpPr>
          <p:spPr>
            <a:xfrm>
              <a:off x="1481" y="2524"/>
              <a:ext cx="57" cy="277"/>
            </a:xfrm>
            <a:custGeom>
              <a:avLst/>
              <a:gdLst/>
              <a:ahLst/>
              <a:cxnLst>
                <a:cxn ang="0">
                  <a:pos x="43" y="0"/>
                </a:cxn>
                <a:cxn ang="0">
                  <a:pos x="0" y="226"/>
                </a:cxn>
              </a:cxnLst>
              <a:rect l="0" t="0" r="0" b="0"/>
              <a:pathLst>
                <a:path w="75" h="339">
                  <a:moveTo>
                    <a:pt x="75" y="0"/>
                  </a:moveTo>
                  <a:lnTo>
                    <a:pt x="0" y="339"/>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59423" name="Freeform 29"/>
            <p:cNvSpPr/>
            <p:nvPr/>
          </p:nvSpPr>
          <p:spPr>
            <a:xfrm>
              <a:off x="1584" y="2475"/>
              <a:ext cx="526" cy="392"/>
            </a:xfrm>
            <a:custGeom>
              <a:avLst/>
              <a:gdLst/>
              <a:ahLst/>
              <a:cxnLst>
                <a:cxn ang="0">
                  <a:pos x="0" y="320"/>
                </a:cxn>
                <a:cxn ang="0">
                  <a:pos x="401" y="0"/>
                </a:cxn>
              </a:cxnLst>
              <a:rect l="0" t="0" r="0" b="0"/>
              <a:pathLst>
                <a:path w="690" h="480">
                  <a:moveTo>
                    <a:pt x="0" y="480"/>
                  </a:moveTo>
                  <a:lnTo>
                    <a:pt x="69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59424" name="Freeform 30"/>
            <p:cNvSpPr/>
            <p:nvPr/>
          </p:nvSpPr>
          <p:spPr>
            <a:xfrm>
              <a:off x="1115" y="2499"/>
              <a:ext cx="275" cy="331"/>
            </a:xfrm>
            <a:custGeom>
              <a:avLst/>
              <a:gdLst/>
              <a:ahLst/>
              <a:cxnLst>
                <a:cxn ang="0">
                  <a:pos x="0" y="0"/>
                </a:cxn>
                <a:cxn ang="0">
                  <a:pos x="210" y="271"/>
                </a:cxn>
              </a:cxnLst>
              <a:rect l="0" t="0" r="0" b="0"/>
              <a:pathLst>
                <a:path w="360" h="405">
                  <a:moveTo>
                    <a:pt x="0" y="0"/>
                  </a:moveTo>
                  <a:lnTo>
                    <a:pt x="360" y="405"/>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59425" name="Line 31"/>
            <p:cNvSpPr/>
            <p:nvPr/>
          </p:nvSpPr>
          <p:spPr>
            <a:xfrm>
              <a:off x="521" y="2514"/>
              <a:ext cx="823" cy="381"/>
            </a:xfrm>
            <a:prstGeom prst="line">
              <a:avLst/>
            </a:prstGeom>
            <a:ln w="9525" cap="flat" cmpd="sng">
              <a:solidFill>
                <a:srgbClr val="000000"/>
              </a:solidFill>
              <a:prstDash val="solid"/>
              <a:headEnd type="none" w="med" len="med"/>
              <a:tailEnd type="none" w="med" len="med"/>
            </a:ln>
          </p:spPr>
        </p:sp>
      </p:grpSp>
      <p:sp>
        <p:nvSpPr>
          <p:cNvPr id="35846" name="Text Box 32"/>
          <p:cNvSpPr txBox="1"/>
          <p:nvPr/>
        </p:nvSpPr>
        <p:spPr>
          <a:xfrm>
            <a:off x="4211638" y="1916113"/>
            <a:ext cx="3816350" cy="1187450"/>
          </a:xfrm>
          <a:prstGeom prst="rect">
            <a:avLst/>
          </a:prstGeom>
          <a:noFill/>
          <a:ln w="9525">
            <a:noFill/>
          </a:ln>
        </p:spPr>
        <p:txBody>
          <a:bodyPr>
            <a:spAutoFit/>
          </a:bodyPr>
          <a:lstStyle/>
          <a:p>
            <a:pPr>
              <a:spcBef>
                <a:spcPct val="50000"/>
              </a:spcBef>
            </a:pPr>
            <a:r>
              <a:rPr lang="zh-CN" altLang="en-US" dirty="0">
                <a:solidFill>
                  <a:schemeClr val="folHlink"/>
                </a:solidFill>
                <a:latin typeface="Arial" panose="020B0604020202020204" pitchFamily="34" charset="0"/>
              </a:rPr>
              <a:t>假定以邻接表存储，邻接点按编号升序排列。遍历序列如下：</a:t>
            </a:r>
          </a:p>
        </p:txBody>
      </p:sp>
      <p:sp>
        <p:nvSpPr>
          <p:cNvPr id="2" name="文本框 1"/>
          <p:cNvSpPr txBox="1"/>
          <p:nvPr/>
        </p:nvSpPr>
        <p:spPr>
          <a:xfrm>
            <a:off x="3427413" y="5588000"/>
            <a:ext cx="5172075" cy="460375"/>
          </a:xfrm>
          <a:prstGeom prst="rect">
            <a:avLst/>
          </a:prstGeom>
          <a:noFill/>
          <a:ln w="9525">
            <a:noFill/>
          </a:ln>
        </p:spPr>
        <p:txBody>
          <a:bodyPr wrap="none">
            <a:spAutoFit/>
          </a:bodyPr>
          <a:lstStyle/>
          <a:p>
            <a:r>
              <a:rPr lang="en-US" altLang="zh-CN" b="0" dirty="0">
                <a:solidFill>
                  <a:schemeClr val="folHlink"/>
                </a:solidFill>
                <a:latin typeface="Tahoma" panose="020B0604030504040204" pitchFamily="34" charset="0"/>
              </a:rPr>
              <a:t>V1-&gt;V3-&gt;V2-&gt;V4-&gt;v5-&gt;v6-&gt;v7-&gt;v8</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99332"/>
                                        </p:tgtEl>
                                        <p:attrNameLst>
                                          <p:attrName>style.visibility</p:attrName>
                                        </p:attrNameLst>
                                      </p:cBhvr>
                                      <p:to>
                                        <p:strVal val="visible"/>
                                      </p:to>
                                    </p:set>
                                    <p:anim calcmode="lin" valueType="num">
                                      <p:cBhvr additive="base">
                                        <p:cTn id="15" dur="500" fill="hold"/>
                                        <p:tgtEl>
                                          <p:spTgt spid="99332"/>
                                        </p:tgtEl>
                                        <p:attrNameLst>
                                          <p:attrName>ppt_x</p:attrName>
                                        </p:attrNameLst>
                                      </p:cBhvr>
                                      <p:tavLst>
                                        <p:tav tm="0">
                                          <p:val>
                                            <p:strVal val="0-#ppt_w/2"/>
                                          </p:val>
                                        </p:tav>
                                        <p:tav tm="100000">
                                          <p:val>
                                            <p:strVal val="#ppt_x"/>
                                          </p:val>
                                        </p:tav>
                                      </p:tavLst>
                                    </p:anim>
                                    <p:anim calcmode="lin" valueType="num">
                                      <p:cBhvr additive="base">
                                        <p:cTn id="16" dur="500" fill="hold"/>
                                        <p:tgtEl>
                                          <p:spTgt spid="9933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p:bldP spid="35846" grpId="0"/>
      <p:bldP spid="35846" grpId="1"/>
      <p:bldP spid="2" grpId="0"/>
      <p:bldP spid="2"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35" y="23495"/>
            <a:ext cx="9144635" cy="815340"/>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60418"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solidFill>
                  <a:schemeClr val="folHlink"/>
                </a:solidFill>
                <a:latin typeface="Arial" panose="020B0604020202020204" pitchFamily="34" charset="0"/>
              </a:rPr>
              <a:t>33</a:t>
            </a:fld>
            <a:endParaRPr lang="en-US" altLang="zh-CN" sz="1400" b="0" dirty="0">
              <a:solidFill>
                <a:schemeClr val="folHlink"/>
              </a:solidFill>
              <a:latin typeface="Arial" panose="020B0604020202020204" pitchFamily="34" charset="0"/>
            </a:endParaRPr>
          </a:p>
        </p:txBody>
      </p:sp>
      <p:sp>
        <p:nvSpPr>
          <p:cNvPr id="60419" name="Rectangle 2"/>
          <p:cNvSpPr>
            <a:spLocks noGrp="1"/>
          </p:cNvSpPr>
          <p:nvPr>
            <p:ph type="title"/>
          </p:nvPr>
        </p:nvSpPr>
        <p:spPr>
          <a:xfrm>
            <a:off x="1371600" y="8890"/>
            <a:ext cx="7378700" cy="838200"/>
          </a:xfrm>
        </p:spPr>
        <p:txBody>
          <a:bodyPr vert="horz" wrap="square" lIns="91440" tIns="45720" rIns="91440" bIns="45720" anchor="ctr" anchorCtr="0"/>
          <a:lstStyle/>
          <a:p>
            <a:pPr algn="ctr" eaLnBrk="1" hangingPunct="1"/>
            <a:r>
              <a:rPr lang="zh-CN" altLang="en-US" dirty="0">
                <a:solidFill>
                  <a:schemeClr val="bg1"/>
                </a:solidFill>
              </a:rPr>
              <a:t>图的遍历</a:t>
            </a:r>
            <a:r>
              <a:rPr lang="en-US" altLang="zh-CN" dirty="0">
                <a:solidFill>
                  <a:schemeClr val="bg1"/>
                </a:solidFill>
                <a:latin typeface="Times New Roman" panose="02020603050405020304" pitchFamily="18" charset="0"/>
              </a:rPr>
              <a:t>:</a:t>
            </a:r>
            <a:r>
              <a:rPr lang="zh-CN" altLang="en-US" dirty="0">
                <a:solidFill>
                  <a:schemeClr val="bg1"/>
                </a:solidFill>
              </a:rPr>
              <a:t>广度优先搜索</a:t>
            </a:r>
          </a:p>
        </p:txBody>
      </p:sp>
      <p:sp>
        <p:nvSpPr>
          <p:cNvPr id="36868" name="Rectangle 3"/>
          <p:cNvSpPr>
            <a:spLocks noGrp="1"/>
          </p:cNvSpPr>
          <p:nvPr>
            <p:ph idx="1"/>
          </p:nvPr>
        </p:nvSpPr>
        <p:spPr>
          <a:xfrm>
            <a:off x="151765" y="1084580"/>
            <a:ext cx="8780780" cy="5010150"/>
          </a:xfrm>
        </p:spPr>
        <p:txBody>
          <a:bodyPr vert="horz" wrap="square" lIns="91440" tIns="45720" rIns="91440" bIns="45720" anchor="t" anchorCtr="0"/>
          <a:lstStyle/>
          <a:p>
            <a:pPr marL="0" indent="457200" eaLnBrk="1" latinLnBrk="0" hangingPunct="1">
              <a:lnSpc>
                <a:spcPct val="125000"/>
              </a:lnSpc>
              <a:spcBef>
                <a:spcPts val="0"/>
              </a:spcBef>
              <a:buNone/>
            </a:pPr>
            <a:r>
              <a:rPr lang="en-US" altLang="zh-CN" b="1" dirty="0">
                <a:latin typeface="Times New Roman" panose="02020603050405020304" pitchFamily="18" charset="0"/>
              </a:rPr>
              <a:t>1 </a:t>
            </a:r>
            <a:r>
              <a:rPr lang="zh-CN" altLang="en-US" b="1" dirty="0"/>
              <a:t>从图中某顶点</a:t>
            </a:r>
            <a:r>
              <a:rPr lang="en-US" altLang="zh-CN" b="1" dirty="0">
                <a:latin typeface="Times New Roman" panose="02020603050405020304" pitchFamily="18" charset="0"/>
              </a:rPr>
              <a:t>v</a:t>
            </a:r>
            <a:r>
              <a:rPr lang="zh-CN" altLang="en-US" b="1" dirty="0"/>
              <a:t>出发，在访问</a:t>
            </a:r>
            <a:r>
              <a:rPr lang="en-US" altLang="zh-CN" b="1" dirty="0">
                <a:latin typeface="Times New Roman" panose="02020603050405020304" pitchFamily="18" charset="0"/>
              </a:rPr>
              <a:t>v</a:t>
            </a:r>
            <a:r>
              <a:rPr lang="zh-CN" altLang="en-US" b="1" dirty="0"/>
              <a:t>之后；</a:t>
            </a:r>
          </a:p>
          <a:p>
            <a:pPr marL="0" indent="457200" eaLnBrk="1" latinLnBrk="0" hangingPunct="1">
              <a:lnSpc>
                <a:spcPct val="125000"/>
              </a:lnSpc>
              <a:spcBef>
                <a:spcPts val="0"/>
              </a:spcBef>
              <a:buNone/>
            </a:pPr>
            <a:r>
              <a:rPr lang="en-US" altLang="zh-CN" b="1" dirty="0">
                <a:latin typeface="Times New Roman" panose="02020603050405020304" pitchFamily="18" charset="0"/>
              </a:rPr>
              <a:t>2 </a:t>
            </a:r>
            <a:r>
              <a:rPr lang="zh-CN" altLang="en-US" b="1" dirty="0"/>
              <a:t>依次访问</a:t>
            </a:r>
            <a:r>
              <a:rPr lang="en-US" altLang="zh-CN" b="1" dirty="0">
                <a:latin typeface="Times New Roman" panose="02020603050405020304" pitchFamily="18" charset="0"/>
              </a:rPr>
              <a:t>v</a:t>
            </a:r>
            <a:r>
              <a:rPr lang="zh-CN" altLang="en-US" b="1" dirty="0"/>
              <a:t>的各个</a:t>
            </a:r>
            <a:r>
              <a:rPr lang="zh-CN" altLang="en-US" b="1" dirty="0">
                <a:solidFill>
                  <a:schemeClr val="folHlink"/>
                </a:solidFill>
              </a:rPr>
              <a:t>未曾被访问过的邻接点</a:t>
            </a:r>
            <a:r>
              <a:rPr lang="zh-CN" altLang="en-US" b="1" dirty="0"/>
              <a:t>，然后分别从这些邻接点出发依次访问它们的</a:t>
            </a:r>
            <a:r>
              <a:rPr lang="zh-CN" altLang="en-US" b="1" dirty="0">
                <a:solidFill>
                  <a:schemeClr val="folHlink"/>
                </a:solidFill>
              </a:rPr>
              <a:t>未被访问的邻接点</a:t>
            </a:r>
            <a:r>
              <a:rPr lang="zh-CN" altLang="en-US" b="1" dirty="0"/>
              <a:t>，并使</a:t>
            </a:r>
            <a:r>
              <a:rPr lang="zh-CN" altLang="en-US" b="1" dirty="0">
                <a:latin typeface="Times New Roman" panose="02020603050405020304" pitchFamily="18" charset="0"/>
              </a:rPr>
              <a:t>“</a:t>
            </a:r>
            <a:r>
              <a:rPr lang="zh-CN" altLang="en-US" b="1" dirty="0"/>
              <a:t>先被访问的顶点的邻接点</a:t>
            </a:r>
            <a:r>
              <a:rPr lang="zh-CN" altLang="en-US" b="1" dirty="0">
                <a:latin typeface="Times New Roman" panose="02020603050405020304" pitchFamily="18" charset="0"/>
              </a:rPr>
              <a:t>”</a:t>
            </a:r>
            <a:r>
              <a:rPr lang="zh-CN" altLang="en-US" b="1" dirty="0"/>
              <a:t>先于</a:t>
            </a:r>
            <a:r>
              <a:rPr lang="zh-CN" altLang="en-US" b="1" dirty="0">
                <a:latin typeface="Times New Roman" panose="02020603050405020304" pitchFamily="18" charset="0"/>
              </a:rPr>
              <a:t>“</a:t>
            </a:r>
            <a:r>
              <a:rPr lang="zh-CN" altLang="en-US" b="1" dirty="0"/>
              <a:t>后被访问的顶点的邻接点</a:t>
            </a:r>
            <a:r>
              <a:rPr lang="zh-CN" altLang="en-US" b="1" dirty="0">
                <a:latin typeface="Times New Roman" panose="02020603050405020304" pitchFamily="18" charset="0"/>
              </a:rPr>
              <a:t>”</a:t>
            </a:r>
            <a:r>
              <a:rPr lang="zh-CN" altLang="en-US" b="1" dirty="0"/>
              <a:t>被访问，直至图中所有已经被访问的顶点的邻接点都被访问到；</a:t>
            </a:r>
          </a:p>
          <a:p>
            <a:pPr marL="0" indent="457200" eaLnBrk="1" latinLnBrk="0" hangingPunct="1">
              <a:lnSpc>
                <a:spcPct val="125000"/>
              </a:lnSpc>
              <a:spcBef>
                <a:spcPts val="0"/>
              </a:spcBef>
              <a:buNone/>
            </a:pPr>
            <a:r>
              <a:rPr lang="en-US" altLang="zh-CN" b="1" dirty="0">
                <a:latin typeface="Times New Roman" panose="02020603050405020304" pitchFamily="18" charset="0"/>
              </a:rPr>
              <a:t>3 </a:t>
            </a:r>
            <a:r>
              <a:rPr lang="zh-CN" altLang="en-US" b="1" dirty="0"/>
              <a:t>若图中尚有顶点未曾被访问，则另选图中一个未曾被访问的顶点作起点，访问该顶点，继续过程</a:t>
            </a:r>
            <a:r>
              <a:rPr lang="en-US" altLang="zh-CN" b="1" dirty="0">
                <a:latin typeface="Times New Roman" panose="02020603050405020304" pitchFamily="18" charset="0"/>
              </a:rPr>
              <a:t>2</a:t>
            </a:r>
            <a:r>
              <a:rPr lang="zh-CN" altLang="en-US" b="1" dirty="0"/>
              <a:t>，直至所有顶点被访问完毕。</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35" y="23495"/>
            <a:ext cx="9144635" cy="815340"/>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61442"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solidFill>
                  <a:schemeClr val="folHlink"/>
                </a:solidFill>
                <a:latin typeface="Arial" panose="020B0604020202020204" pitchFamily="34" charset="0"/>
              </a:rPr>
              <a:t>34</a:t>
            </a:fld>
            <a:endParaRPr lang="en-US" altLang="zh-CN" sz="1400" b="0" dirty="0">
              <a:solidFill>
                <a:schemeClr val="folHlink"/>
              </a:solidFill>
              <a:latin typeface="Arial" panose="020B0604020202020204" pitchFamily="34" charset="0"/>
            </a:endParaRPr>
          </a:p>
        </p:txBody>
      </p:sp>
      <p:sp>
        <p:nvSpPr>
          <p:cNvPr id="37891" name="Rectangle 2"/>
          <p:cNvSpPr>
            <a:spLocks noGrp="1"/>
          </p:cNvSpPr>
          <p:nvPr>
            <p:ph type="title"/>
          </p:nvPr>
        </p:nvSpPr>
        <p:spPr>
          <a:xfrm>
            <a:off x="1371600" y="8890"/>
            <a:ext cx="7378700" cy="838200"/>
          </a:xfrm>
        </p:spPr>
        <p:txBody>
          <a:bodyPr vert="horz" wrap="square" lIns="91440" tIns="45720" rIns="91440" bIns="45720" anchor="ctr" anchorCtr="0"/>
          <a:lstStyle/>
          <a:p>
            <a:pPr algn="ctr" eaLnBrk="1" hangingPunct="1"/>
            <a:r>
              <a:rPr lang="zh-CN" altLang="en-US" dirty="0">
                <a:solidFill>
                  <a:schemeClr val="bg1"/>
                </a:solidFill>
              </a:rPr>
              <a:t>图的遍历</a:t>
            </a:r>
            <a:r>
              <a:rPr lang="en-US" altLang="zh-CN" dirty="0">
                <a:solidFill>
                  <a:schemeClr val="bg1"/>
                </a:solidFill>
                <a:latin typeface="Times New Roman" panose="02020603050405020304" pitchFamily="18" charset="0"/>
              </a:rPr>
              <a:t>:</a:t>
            </a:r>
            <a:r>
              <a:rPr lang="zh-CN" altLang="en-US" dirty="0">
                <a:solidFill>
                  <a:schemeClr val="bg1"/>
                </a:solidFill>
              </a:rPr>
              <a:t>广度优先搜索</a:t>
            </a:r>
          </a:p>
        </p:txBody>
      </p:sp>
      <p:sp>
        <p:nvSpPr>
          <p:cNvPr id="37892" name="Rectangle 3"/>
          <p:cNvSpPr>
            <a:spLocks noGrp="1"/>
          </p:cNvSpPr>
          <p:nvPr>
            <p:ph idx="1"/>
          </p:nvPr>
        </p:nvSpPr>
        <p:spPr>
          <a:xfrm>
            <a:off x="0" y="1081088"/>
            <a:ext cx="9467850" cy="5876925"/>
          </a:xfrm>
        </p:spPr>
        <p:txBody>
          <a:bodyPr vert="horz" wrap="square" lIns="91440" tIns="45720" rIns="91440" bIns="45720" anchor="t" anchorCtr="0"/>
          <a:lstStyle/>
          <a:p>
            <a:pPr algn="just" eaLnBrk="1" hangingPunct="1">
              <a:lnSpc>
                <a:spcPct val="90000"/>
              </a:lnSpc>
              <a:buClrTx/>
              <a:buNone/>
            </a:pPr>
            <a:r>
              <a:rPr lang="en-US" altLang="zh-CN" sz="2400" b="1" dirty="0">
                <a:latin typeface="Times New Roman" panose="02020603050405020304" pitchFamily="18" charset="0"/>
              </a:rPr>
              <a:t>void </a:t>
            </a:r>
            <a:r>
              <a:rPr lang="en-US" altLang="zh-CN" sz="2400" b="1" dirty="0">
                <a:latin typeface="宋体" panose="02010600030101010101" pitchFamily="2" charset="-122"/>
              </a:rPr>
              <a:t>BFST</a:t>
            </a:r>
            <a:r>
              <a:rPr lang="en-US" altLang="zh-CN" sz="2400" b="1" dirty="0">
                <a:latin typeface="Times New Roman" panose="02020603050405020304" pitchFamily="18" charset="0"/>
              </a:rPr>
              <a:t>raverse( Graph G</a:t>
            </a:r>
            <a:r>
              <a:rPr lang="zh-CN" altLang="en-US" sz="2400" b="1" dirty="0"/>
              <a:t>，</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int v)</a:t>
            </a:r>
          </a:p>
          <a:p>
            <a:pPr algn="just" eaLnBrk="1" hangingPunct="1">
              <a:lnSpc>
                <a:spcPct val="90000"/>
              </a:lnSpc>
              <a:buClrTx/>
              <a:buNone/>
            </a:pPr>
            <a:r>
              <a:rPr lang="en-US" altLang="zh-CN" sz="2400" b="1" dirty="0">
                <a:latin typeface="Times New Roman" panose="02020603050405020304" pitchFamily="18" charset="0"/>
              </a:rPr>
              <a:t>   { for(v=0;v&lt;G.vernum; v++) visited[v]=0;</a:t>
            </a:r>
            <a:endParaRPr lang="en-US" altLang="zh-CN" sz="2400" b="1" dirty="0"/>
          </a:p>
          <a:p>
            <a:pPr algn="just" eaLnBrk="1" hangingPunct="1">
              <a:lnSpc>
                <a:spcPct val="90000"/>
              </a:lnSpc>
              <a:buClrTx/>
              <a:buNone/>
            </a:pPr>
            <a:r>
              <a:rPr lang="en-US" altLang="zh-CN" sz="2400" b="1" dirty="0">
                <a:latin typeface="Times New Roman" panose="02020603050405020304" pitchFamily="18" charset="0"/>
              </a:rPr>
              <a:t>      QueueInit(Q)</a:t>
            </a:r>
            <a:r>
              <a:rPr lang="zh-CN" altLang="en-US" sz="2400" b="1" dirty="0"/>
              <a:t>；</a:t>
            </a:r>
            <a:r>
              <a:rPr lang="en-US" altLang="zh-CN" sz="2400" b="1" dirty="0">
                <a:latin typeface="Times New Roman" panose="02020603050405020304" pitchFamily="18" charset="0"/>
              </a:rPr>
              <a:t>//</a:t>
            </a:r>
            <a:r>
              <a:rPr lang="zh-CN" altLang="en-US" sz="2400" b="1" dirty="0"/>
              <a:t>队列初始化</a:t>
            </a:r>
          </a:p>
          <a:p>
            <a:pPr algn="just" eaLnBrk="1" hangingPunct="1">
              <a:lnSpc>
                <a:spcPct val="90000"/>
              </a:lnSpc>
              <a:buClrTx/>
              <a:buNone/>
            </a:pPr>
            <a:r>
              <a:rPr lang="zh-CN" altLang="en-US" sz="2400" b="1" dirty="0">
                <a:latin typeface="Times New Roman" panose="02020603050405020304" pitchFamily="18" charset="0"/>
              </a:rPr>
              <a:t>      </a:t>
            </a:r>
            <a:r>
              <a:rPr lang="en-US" altLang="zh-C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pitchFamily="18" charset="0"/>
              </a:rPr>
              <a:t>for(v=0</a:t>
            </a:r>
            <a:r>
              <a:rPr lang="zh-CN" alt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t>
            </a:r>
            <a:r>
              <a:rPr lang="en-US" altLang="zh-C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pitchFamily="18" charset="0"/>
              </a:rPr>
              <a:t>v&lt;G.vernum; v++)</a:t>
            </a:r>
          </a:p>
          <a:p>
            <a:pPr algn="just" eaLnBrk="1" hangingPunct="1">
              <a:lnSpc>
                <a:spcPct val="90000"/>
              </a:lnSpc>
              <a:buClrTx/>
              <a:buNone/>
            </a:pPr>
            <a:r>
              <a:rPr lang="en-US" altLang="zh-CN" sz="2400" b="1" dirty="0">
                <a:latin typeface="Times New Roman" panose="02020603050405020304" pitchFamily="18" charset="0"/>
              </a:rPr>
              <a:t>       if(!visited[v])</a:t>
            </a:r>
          </a:p>
          <a:p>
            <a:pPr algn="just" eaLnBrk="1" hangingPunct="1">
              <a:lnSpc>
                <a:spcPct val="90000"/>
              </a:lnSpc>
              <a:buClrTx/>
              <a:buNone/>
            </a:pPr>
            <a:r>
              <a:rPr lang="en-US" altLang="zh-CN" sz="2400" b="1" dirty="0">
                <a:latin typeface="Times New Roman" panose="02020603050405020304" pitchFamily="18" charset="0"/>
              </a:rPr>
              <a:t>         {visited[v]=1</a:t>
            </a:r>
            <a:r>
              <a:rPr lang="en-US" altLang="zh-CN" sz="2400" b="1" dirty="0"/>
              <a:t>;</a:t>
            </a:r>
            <a:r>
              <a:rPr lang="en-US" altLang="zh-CN" sz="2400" b="1" dirty="0">
                <a:solidFill>
                  <a:schemeClr val="folHlink"/>
                </a:solidFill>
                <a:latin typeface="Times New Roman" panose="02020603050405020304" pitchFamily="18" charset="0"/>
              </a:rPr>
              <a:t>visit(v)</a:t>
            </a:r>
            <a:r>
              <a:rPr lang="en-US" altLang="zh-CN" sz="2400" b="1" dirty="0">
                <a:solidFill>
                  <a:schemeClr val="folHlink"/>
                </a:solidFill>
              </a:rPr>
              <a:t>;</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EnQueue (Q,v)</a:t>
            </a:r>
            <a:r>
              <a:rPr lang="zh-CN" altLang="en-US" sz="2400" b="1" dirty="0"/>
              <a:t>；</a:t>
            </a:r>
          </a:p>
          <a:p>
            <a:pPr algn="just" eaLnBrk="1" hangingPunct="1">
              <a:lnSpc>
                <a:spcPct val="90000"/>
              </a:lnSpc>
              <a:buClrTx/>
              <a:buNone/>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while(!QueueEmpty(Q))</a:t>
            </a:r>
          </a:p>
          <a:p>
            <a:pPr algn="just" eaLnBrk="1" hangingPunct="1">
              <a:lnSpc>
                <a:spcPct val="90000"/>
              </a:lnSpc>
              <a:buClrTx/>
              <a:buNone/>
            </a:pPr>
            <a:r>
              <a:rPr lang="en-US" altLang="zh-CN" sz="2400" b="1" dirty="0">
                <a:latin typeface="Times New Roman" panose="02020603050405020304" pitchFamily="18" charset="0"/>
              </a:rPr>
              <a:t>            </a:t>
            </a:r>
            <a:r>
              <a:rPr lang="en-US" altLang="zh-CN" sz="2400" b="1" dirty="0">
                <a:ln w="22225">
                  <a:solidFill>
                    <a:schemeClr val="accent2"/>
                  </a:solidFill>
                  <a:prstDash val="solid"/>
                </a:ln>
                <a:solidFill>
                  <a:schemeClr val="accent2">
                    <a:lumMod val="40000"/>
                    <a:lumOff val="60000"/>
                  </a:schemeClr>
                </a:solidFill>
                <a:effectLst/>
                <a:latin typeface="Times New Roman" panose="02020603050405020304" pitchFamily="18" charset="0"/>
              </a:rPr>
              <a:t>{</a:t>
            </a:r>
            <a:r>
              <a:rPr lang="en-US" altLang="zh-CN" sz="2400" b="1" dirty="0">
                <a:latin typeface="Times New Roman" panose="02020603050405020304" pitchFamily="18" charset="0"/>
              </a:rPr>
              <a:t> DeQueue(Q,u)</a:t>
            </a:r>
            <a:r>
              <a:rPr lang="zh-CN" altLang="en-US" sz="2400" b="1" dirty="0"/>
              <a:t>；</a:t>
            </a:r>
          </a:p>
          <a:p>
            <a:pPr algn="just" eaLnBrk="1" hangingPunct="1">
              <a:lnSpc>
                <a:spcPct val="90000"/>
              </a:lnSpc>
              <a:buClrTx/>
              <a:buNone/>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for(w=GraphFirstAdj(G,u); w;  w=GraphNextAdj(G, u, w))</a:t>
            </a:r>
          </a:p>
          <a:p>
            <a:pPr algn="just" eaLnBrk="1" hangingPunct="1">
              <a:lnSpc>
                <a:spcPct val="90000"/>
              </a:lnSpc>
              <a:buClrTx/>
              <a:buNone/>
            </a:pPr>
            <a:r>
              <a:rPr lang="en-US" altLang="zh-CN" sz="2400" b="1" dirty="0">
                <a:latin typeface="Times New Roman" panose="02020603050405020304" pitchFamily="18" charset="0"/>
              </a:rPr>
              <a:t>               if(!visited[w])</a:t>
            </a:r>
          </a:p>
          <a:p>
            <a:pPr algn="just" eaLnBrk="1" hangingPunct="1">
              <a:lnSpc>
                <a:spcPct val="90000"/>
              </a:lnSpc>
              <a:buClrTx/>
              <a:buNone/>
            </a:pPr>
            <a:r>
              <a:rPr lang="en-US" altLang="zh-CN" sz="2400" b="1" dirty="0">
                <a:latin typeface="Times New Roman" panose="02020603050405020304" pitchFamily="18" charset="0"/>
              </a:rPr>
              <a:t>                  </a:t>
            </a:r>
            <a:r>
              <a:rPr lang="en-US" altLang="zh-CN" sz="2400" b="1" dirty="0"/>
              <a:t>{</a:t>
            </a:r>
            <a:r>
              <a:rPr lang="en-US" altLang="zh-CN" sz="2400" b="1" dirty="0">
                <a:latin typeface="Times New Roman" panose="02020603050405020304" pitchFamily="18" charset="0"/>
              </a:rPr>
              <a:t>visited[w]=1</a:t>
            </a:r>
            <a:r>
              <a:rPr lang="zh-CN" altLang="en-US" sz="2400" b="1" dirty="0"/>
              <a:t>；</a:t>
            </a:r>
            <a:r>
              <a:rPr lang="zh-CN" altLang="en-US" sz="2400" b="1" dirty="0">
                <a:latin typeface="Times New Roman" panose="02020603050405020304" pitchFamily="18" charset="0"/>
              </a:rPr>
              <a:t>     </a:t>
            </a:r>
            <a:r>
              <a:rPr lang="en-US" altLang="zh-CN" sz="2400" b="1" dirty="0">
                <a:solidFill>
                  <a:schemeClr val="folHlink"/>
                </a:solidFill>
                <a:latin typeface="Times New Roman" panose="02020603050405020304" pitchFamily="18" charset="0"/>
              </a:rPr>
              <a:t>visit(w)</a:t>
            </a:r>
            <a:r>
              <a:rPr lang="zh-CN" altLang="en-US" sz="2400" b="1" dirty="0">
                <a:solidFill>
                  <a:schemeClr val="folHlink"/>
                </a:solidFill>
              </a:rPr>
              <a:t>；</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EnQueue(Q,w)</a:t>
            </a:r>
            <a:r>
              <a:rPr lang="zh-CN" altLang="en-US" sz="2400" b="1" dirty="0"/>
              <a:t>；</a:t>
            </a:r>
            <a:r>
              <a:rPr lang="en-US" altLang="zh-CN" sz="2400" b="1" dirty="0"/>
              <a:t>}</a:t>
            </a:r>
          </a:p>
          <a:p>
            <a:pPr algn="just" eaLnBrk="1" hangingPunct="1">
              <a:lnSpc>
                <a:spcPct val="90000"/>
              </a:lnSpc>
              <a:buClrTx/>
              <a:buNone/>
            </a:pPr>
            <a:r>
              <a:rPr lang="en-US" altLang="zh-CN" sz="2400" b="1" dirty="0">
                <a:latin typeface="Times New Roman" panose="02020603050405020304" pitchFamily="18" charset="0"/>
              </a:rPr>
              <a:t>            </a:t>
            </a:r>
            <a:r>
              <a:rPr lang="en-US" altLang="zh-CN" sz="2400" b="1" dirty="0">
                <a:ln w="22225">
                  <a:solidFill>
                    <a:schemeClr val="accent2"/>
                  </a:solidFill>
                  <a:prstDash val="solid"/>
                </a:ln>
                <a:solidFill>
                  <a:schemeClr val="accent2">
                    <a:lumMod val="40000"/>
                    <a:lumOff val="60000"/>
                  </a:schemeClr>
                </a:solidFill>
                <a:effectLst/>
                <a:latin typeface="Times New Roman" panose="02020603050405020304" pitchFamily="18" charset="0"/>
              </a:rPr>
              <a:t>}</a:t>
            </a:r>
            <a:r>
              <a:rPr lang="en-US" altLang="zh-CN" sz="2400" b="1" dirty="0">
                <a:latin typeface="Times New Roman" panose="02020603050405020304" pitchFamily="18" charset="0"/>
              </a:rPr>
              <a:t>// while</a:t>
            </a:r>
          </a:p>
          <a:p>
            <a:pPr algn="just" eaLnBrk="1" hangingPunct="1">
              <a:lnSpc>
                <a:spcPct val="90000"/>
              </a:lnSpc>
              <a:buClrTx/>
              <a:buNone/>
            </a:pPr>
            <a:r>
              <a:rPr lang="en-US" altLang="zh-CN" sz="2400" b="1" dirty="0">
                <a:latin typeface="Times New Roman" panose="02020603050405020304" pitchFamily="18" charset="0"/>
              </a:rPr>
              <a:t>         }// if</a:t>
            </a:r>
          </a:p>
          <a:p>
            <a:pPr eaLnBrk="1" hangingPunct="1">
              <a:lnSpc>
                <a:spcPct val="90000"/>
              </a:lnSpc>
              <a:buClrTx/>
              <a:buNone/>
            </a:pPr>
            <a:r>
              <a:rPr lang="en-US" altLang="zh-CN" sz="2400" b="1" dirty="0">
                <a:latin typeface="Times New Roman" panose="02020603050405020304" pitchFamily="18" charset="0"/>
              </a:rPr>
              <a:t>   }// </a:t>
            </a:r>
            <a:r>
              <a:rPr lang="en-US" altLang="zh-CN" sz="2400" b="1" dirty="0">
                <a:latin typeface="宋体" panose="02010600030101010101" pitchFamily="2" charset="-122"/>
              </a:rPr>
              <a:t>BFST</a:t>
            </a:r>
            <a:r>
              <a:rPr lang="en-US" altLang="zh-CN" sz="2400" b="1" dirty="0">
                <a:latin typeface="Times New Roman" panose="02020603050405020304" pitchFamily="18" charset="0"/>
              </a:rPr>
              <a:t>raverse </a:t>
            </a:r>
          </a:p>
        </p:txBody>
      </p:sp>
      <p:grpSp>
        <p:nvGrpSpPr>
          <p:cNvPr id="56324" name="Group 4"/>
          <p:cNvGrpSpPr/>
          <p:nvPr/>
        </p:nvGrpSpPr>
        <p:grpSpPr>
          <a:xfrm>
            <a:off x="5931853" y="841693"/>
            <a:ext cx="3048000" cy="3276600"/>
            <a:chOff x="384" y="960"/>
            <a:chExt cx="1920" cy="2064"/>
          </a:xfrm>
        </p:grpSpPr>
        <p:sp>
          <p:nvSpPr>
            <p:cNvPr id="61446" name="Oval 5"/>
            <p:cNvSpPr/>
            <p:nvPr/>
          </p:nvSpPr>
          <p:spPr>
            <a:xfrm>
              <a:off x="795" y="1621"/>
              <a:ext cx="229" cy="229"/>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1447" name="Oval 6"/>
            <p:cNvSpPr/>
            <p:nvPr/>
          </p:nvSpPr>
          <p:spPr>
            <a:xfrm>
              <a:off x="1115" y="984"/>
              <a:ext cx="229" cy="229"/>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1448" name="Text Box 7"/>
            <p:cNvSpPr txBox="1"/>
            <p:nvPr/>
          </p:nvSpPr>
          <p:spPr>
            <a:xfrm>
              <a:off x="818" y="1573"/>
              <a:ext cx="191" cy="267"/>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2</a:t>
              </a:r>
            </a:p>
          </p:txBody>
        </p:sp>
        <p:sp>
          <p:nvSpPr>
            <p:cNvPr id="61449" name="Oval 8"/>
            <p:cNvSpPr/>
            <p:nvPr/>
          </p:nvSpPr>
          <p:spPr>
            <a:xfrm>
              <a:off x="384" y="2285"/>
              <a:ext cx="229" cy="229"/>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1450" name="Text Box 9"/>
            <p:cNvSpPr txBox="1"/>
            <p:nvPr/>
          </p:nvSpPr>
          <p:spPr>
            <a:xfrm>
              <a:off x="407" y="2246"/>
              <a:ext cx="190" cy="268"/>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4</a:t>
              </a:r>
            </a:p>
          </p:txBody>
        </p:sp>
        <p:sp>
          <p:nvSpPr>
            <p:cNvPr id="61451" name="Oval 10"/>
            <p:cNvSpPr/>
            <p:nvPr/>
          </p:nvSpPr>
          <p:spPr>
            <a:xfrm>
              <a:off x="1618" y="1648"/>
              <a:ext cx="229" cy="229"/>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1452" name="Text Box 11"/>
            <p:cNvSpPr txBox="1"/>
            <p:nvPr/>
          </p:nvSpPr>
          <p:spPr>
            <a:xfrm>
              <a:off x="1127" y="960"/>
              <a:ext cx="223" cy="398"/>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1</a:t>
              </a:r>
            </a:p>
          </p:txBody>
        </p:sp>
        <p:sp>
          <p:nvSpPr>
            <p:cNvPr id="61453" name="Oval 12"/>
            <p:cNvSpPr/>
            <p:nvPr/>
          </p:nvSpPr>
          <p:spPr>
            <a:xfrm>
              <a:off x="933" y="2285"/>
              <a:ext cx="228" cy="229"/>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1454" name="Oval 13"/>
            <p:cNvSpPr/>
            <p:nvPr/>
          </p:nvSpPr>
          <p:spPr>
            <a:xfrm>
              <a:off x="1481" y="2285"/>
              <a:ext cx="229" cy="229"/>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1455" name="Oval 14"/>
            <p:cNvSpPr/>
            <p:nvPr/>
          </p:nvSpPr>
          <p:spPr>
            <a:xfrm>
              <a:off x="2075" y="2258"/>
              <a:ext cx="229" cy="229"/>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1456" name="Oval 15"/>
            <p:cNvSpPr/>
            <p:nvPr/>
          </p:nvSpPr>
          <p:spPr>
            <a:xfrm>
              <a:off x="1344" y="2795"/>
              <a:ext cx="229" cy="229"/>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1457" name="Text Box 16"/>
            <p:cNvSpPr txBox="1"/>
            <p:nvPr/>
          </p:nvSpPr>
          <p:spPr>
            <a:xfrm>
              <a:off x="955" y="2246"/>
              <a:ext cx="191" cy="268"/>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5</a:t>
              </a:r>
            </a:p>
          </p:txBody>
        </p:sp>
        <p:sp>
          <p:nvSpPr>
            <p:cNvPr id="61458" name="Text Box 17"/>
            <p:cNvSpPr txBox="1"/>
            <p:nvPr/>
          </p:nvSpPr>
          <p:spPr>
            <a:xfrm>
              <a:off x="1641" y="1621"/>
              <a:ext cx="191" cy="268"/>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3</a:t>
              </a:r>
            </a:p>
          </p:txBody>
        </p:sp>
        <p:sp>
          <p:nvSpPr>
            <p:cNvPr id="61459" name="Text Box 18"/>
            <p:cNvSpPr txBox="1"/>
            <p:nvPr/>
          </p:nvSpPr>
          <p:spPr>
            <a:xfrm>
              <a:off x="1504" y="2246"/>
              <a:ext cx="190" cy="268"/>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6</a:t>
              </a:r>
            </a:p>
          </p:txBody>
        </p:sp>
        <p:sp>
          <p:nvSpPr>
            <p:cNvPr id="61460" name="Text Box 19"/>
            <p:cNvSpPr txBox="1"/>
            <p:nvPr/>
          </p:nvSpPr>
          <p:spPr>
            <a:xfrm>
              <a:off x="2114" y="2234"/>
              <a:ext cx="190" cy="267"/>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7</a:t>
              </a:r>
            </a:p>
          </p:txBody>
        </p:sp>
        <p:sp>
          <p:nvSpPr>
            <p:cNvPr id="61461" name="Text Box 20"/>
            <p:cNvSpPr txBox="1"/>
            <p:nvPr/>
          </p:nvSpPr>
          <p:spPr>
            <a:xfrm>
              <a:off x="1367" y="2757"/>
              <a:ext cx="190" cy="267"/>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8</a:t>
              </a:r>
            </a:p>
          </p:txBody>
        </p:sp>
        <p:sp>
          <p:nvSpPr>
            <p:cNvPr id="61462" name="Freeform 21"/>
            <p:cNvSpPr/>
            <p:nvPr/>
          </p:nvSpPr>
          <p:spPr>
            <a:xfrm>
              <a:off x="933" y="1225"/>
              <a:ext cx="262" cy="396"/>
            </a:xfrm>
            <a:custGeom>
              <a:avLst/>
              <a:gdLst/>
              <a:ahLst/>
              <a:cxnLst>
                <a:cxn ang="0">
                  <a:pos x="199" y="0"/>
                </a:cxn>
                <a:cxn ang="0">
                  <a:pos x="0" y="323"/>
                </a:cxn>
              </a:cxnLst>
              <a:rect l="0" t="0" r="0" b="0"/>
              <a:pathLst>
                <a:path w="345" h="486">
                  <a:moveTo>
                    <a:pt x="345" y="0"/>
                  </a:moveTo>
                  <a:lnTo>
                    <a:pt x="0" y="486"/>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1463" name="Freeform 22"/>
            <p:cNvSpPr/>
            <p:nvPr/>
          </p:nvSpPr>
          <p:spPr>
            <a:xfrm>
              <a:off x="521" y="1813"/>
              <a:ext cx="309" cy="466"/>
            </a:xfrm>
            <a:custGeom>
              <a:avLst/>
              <a:gdLst/>
              <a:ahLst/>
              <a:cxnLst>
                <a:cxn ang="0">
                  <a:pos x="236" y="0"/>
                </a:cxn>
                <a:cxn ang="0">
                  <a:pos x="0" y="381"/>
                </a:cxn>
              </a:cxnLst>
              <a:rect l="0" t="0" r="0" b="0"/>
              <a:pathLst>
                <a:path w="405" h="570">
                  <a:moveTo>
                    <a:pt x="405" y="0"/>
                  </a:moveTo>
                  <a:lnTo>
                    <a:pt x="0" y="57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1464" name="Freeform 23"/>
            <p:cNvSpPr/>
            <p:nvPr/>
          </p:nvSpPr>
          <p:spPr>
            <a:xfrm>
              <a:off x="1310" y="1189"/>
              <a:ext cx="365" cy="502"/>
            </a:xfrm>
            <a:custGeom>
              <a:avLst/>
              <a:gdLst/>
              <a:ahLst/>
              <a:cxnLst>
                <a:cxn ang="0">
                  <a:pos x="0" y="0"/>
                </a:cxn>
                <a:cxn ang="0">
                  <a:pos x="278" y="410"/>
                </a:cxn>
              </a:cxnLst>
              <a:rect l="0" t="0" r="0" b="0"/>
              <a:pathLst>
                <a:path w="480" h="615">
                  <a:moveTo>
                    <a:pt x="0" y="0"/>
                  </a:moveTo>
                  <a:lnTo>
                    <a:pt x="480" y="615"/>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1465" name="Freeform 24"/>
            <p:cNvSpPr/>
            <p:nvPr/>
          </p:nvSpPr>
          <p:spPr>
            <a:xfrm>
              <a:off x="1778" y="1850"/>
              <a:ext cx="332" cy="453"/>
            </a:xfrm>
            <a:custGeom>
              <a:avLst/>
              <a:gdLst/>
              <a:ahLst/>
              <a:cxnLst>
                <a:cxn ang="0">
                  <a:pos x="0" y="0"/>
                </a:cxn>
                <a:cxn ang="0">
                  <a:pos x="253" y="370"/>
                </a:cxn>
              </a:cxnLst>
              <a:rect l="0" t="0" r="0" b="0"/>
              <a:pathLst>
                <a:path w="435" h="555">
                  <a:moveTo>
                    <a:pt x="0" y="0"/>
                  </a:moveTo>
                  <a:lnTo>
                    <a:pt x="435" y="555"/>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1466" name="Freeform 25"/>
            <p:cNvSpPr/>
            <p:nvPr/>
          </p:nvSpPr>
          <p:spPr>
            <a:xfrm>
              <a:off x="944" y="1862"/>
              <a:ext cx="69" cy="441"/>
            </a:xfrm>
            <a:custGeom>
              <a:avLst/>
              <a:gdLst/>
              <a:ahLst/>
              <a:cxnLst>
                <a:cxn ang="0">
                  <a:pos x="0" y="0"/>
                </a:cxn>
                <a:cxn ang="0">
                  <a:pos x="53" y="360"/>
                </a:cxn>
              </a:cxnLst>
              <a:rect l="0" t="0" r="0" b="0"/>
              <a:pathLst>
                <a:path w="90" h="540">
                  <a:moveTo>
                    <a:pt x="0" y="0"/>
                  </a:moveTo>
                  <a:lnTo>
                    <a:pt x="90" y="54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1467" name="Freeform 26"/>
            <p:cNvSpPr/>
            <p:nvPr/>
          </p:nvSpPr>
          <p:spPr>
            <a:xfrm>
              <a:off x="1607" y="1887"/>
              <a:ext cx="103" cy="392"/>
            </a:xfrm>
            <a:custGeom>
              <a:avLst/>
              <a:gdLst/>
              <a:ahLst/>
              <a:cxnLst>
                <a:cxn ang="0">
                  <a:pos x="79" y="0"/>
                </a:cxn>
                <a:cxn ang="0">
                  <a:pos x="0" y="320"/>
                </a:cxn>
              </a:cxnLst>
              <a:rect l="0" t="0" r="0" b="0"/>
              <a:pathLst>
                <a:path w="135" h="480">
                  <a:moveTo>
                    <a:pt x="135" y="0"/>
                  </a:moveTo>
                  <a:lnTo>
                    <a:pt x="0" y="48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1468" name="Freeform 27"/>
            <p:cNvSpPr/>
            <p:nvPr/>
          </p:nvSpPr>
          <p:spPr>
            <a:xfrm>
              <a:off x="1481" y="2524"/>
              <a:ext cx="57" cy="277"/>
            </a:xfrm>
            <a:custGeom>
              <a:avLst/>
              <a:gdLst/>
              <a:ahLst/>
              <a:cxnLst>
                <a:cxn ang="0">
                  <a:pos x="43" y="0"/>
                </a:cxn>
                <a:cxn ang="0">
                  <a:pos x="0" y="226"/>
                </a:cxn>
              </a:cxnLst>
              <a:rect l="0" t="0" r="0" b="0"/>
              <a:pathLst>
                <a:path w="75" h="339">
                  <a:moveTo>
                    <a:pt x="75" y="0"/>
                  </a:moveTo>
                  <a:lnTo>
                    <a:pt x="0" y="339"/>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1469" name="Freeform 28"/>
            <p:cNvSpPr/>
            <p:nvPr/>
          </p:nvSpPr>
          <p:spPr>
            <a:xfrm>
              <a:off x="1584" y="2475"/>
              <a:ext cx="526" cy="392"/>
            </a:xfrm>
            <a:custGeom>
              <a:avLst/>
              <a:gdLst/>
              <a:ahLst/>
              <a:cxnLst>
                <a:cxn ang="0">
                  <a:pos x="0" y="320"/>
                </a:cxn>
                <a:cxn ang="0">
                  <a:pos x="401" y="0"/>
                </a:cxn>
              </a:cxnLst>
              <a:rect l="0" t="0" r="0" b="0"/>
              <a:pathLst>
                <a:path w="690" h="480">
                  <a:moveTo>
                    <a:pt x="0" y="480"/>
                  </a:moveTo>
                  <a:lnTo>
                    <a:pt x="69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1470" name="Freeform 29"/>
            <p:cNvSpPr/>
            <p:nvPr/>
          </p:nvSpPr>
          <p:spPr>
            <a:xfrm>
              <a:off x="1115" y="2499"/>
              <a:ext cx="275" cy="331"/>
            </a:xfrm>
            <a:custGeom>
              <a:avLst/>
              <a:gdLst/>
              <a:ahLst/>
              <a:cxnLst>
                <a:cxn ang="0">
                  <a:pos x="0" y="0"/>
                </a:cxn>
                <a:cxn ang="0">
                  <a:pos x="210" y="271"/>
                </a:cxn>
              </a:cxnLst>
              <a:rect l="0" t="0" r="0" b="0"/>
              <a:pathLst>
                <a:path w="360" h="405">
                  <a:moveTo>
                    <a:pt x="0" y="0"/>
                  </a:moveTo>
                  <a:lnTo>
                    <a:pt x="360" y="405"/>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1471" name="Line 30"/>
            <p:cNvSpPr/>
            <p:nvPr/>
          </p:nvSpPr>
          <p:spPr>
            <a:xfrm>
              <a:off x="521" y="2514"/>
              <a:ext cx="823" cy="381"/>
            </a:xfrm>
            <a:prstGeom prst="line">
              <a:avLst/>
            </a:prstGeom>
            <a:ln w="9525" cap="flat" cmpd="sng">
              <a:solidFill>
                <a:srgbClr val="000000"/>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7891"/>
                                        </p:tgtEl>
                                        <p:attrNameLst>
                                          <p:attrName>style.visibility</p:attrName>
                                        </p:attrNameLst>
                                      </p:cBhvr>
                                      <p:to>
                                        <p:strVal val="visible"/>
                                      </p:to>
                                    </p:set>
                                    <p:anim calcmode="lin" valueType="num">
                                      <p:cBhvr additive="base">
                                        <p:cTn id="7" dur="500" fill="hold"/>
                                        <p:tgtEl>
                                          <p:spTgt spid="37891"/>
                                        </p:tgtEl>
                                        <p:attrNameLst>
                                          <p:attrName>ppt_x</p:attrName>
                                        </p:attrNameLst>
                                      </p:cBhvr>
                                      <p:tavLst>
                                        <p:tav tm="0">
                                          <p:val>
                                            <p:strVal val="#ppt_x"/>
                                          </p:val>
                                        </p:tav>
                                        <p:tav tm="100000">
                                          <p:val>
                                            <p:strVal val="#ppt_x"/>
                                          </p:val>
                                        </p:tav>
                                      </p:tavLst>
                                    </p:anim>
                                    <p:anim calcmode="lin" valueType="num">
                                      <p:cBhvr additive="base">
                                        <p:cTn id="8" dur="500" fill="hold"/>
                                        <p:tgtEl>
                                          <p:spTgt spid="3789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892"/>
                                        </p:tgtEl>
                                        <p:attrNameLst>
                                          <p:attrName>style.visibility</p:attrName>
                                        </p:attrNameLst>
                                      </p:cBhvr>
                                      <p:to>
                                        <p:strVal val="visible"/>
                                      </p:to>
                                    </p:set>
                                    <p:anim calcmode="lin" valueType="num">
                                      <p:cBhvr additive="base">
                                        <p:cTn id="13" dur="500" fill="hold"/>
                                        <p:tgtEl>
                                          <p:spTgt spid="37892"/>
                                        </p:tgtEl>
                                        <p:attrNameLst>
                                          <p:attrName>ppt_x</p:attrName>
                                        </p:attrNameLst>
                                      </p:cBhvr>
                                      <p:tavLst>
                                        <p:tav tm="0">
                                          <p:val>
                                            <p:strVal val="#ppt_x"/>
                                          </p:val>
                                        </p:tav>
                                        <p:tav tm="100000">
                                          <p:val>
                                            <p:strVal val="#ppt_x"/>
                                          </p:val>
                                        </p:tav>
                                      </p:tavLst>
                                    </p:anim>
                                    <p:anim calcmode="lin" valueType="num">
                                      <p:cBhvr additive="base">
                                        <p:cTn id="14" dur="500" fill="hold"/>
                                        <p:tgtEl>
                                          <p:spTgt spid="3789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56324"/>
                                        </p:tgtEl>
                                        <p:attrNameLst>
                                          <p:attrName>style.visibility</p:attrName>
                                        </p:attrNameLst>
                                      </p:cBhvr>
                                      <p:to>
                                        <p:strVal val="visible"/>
                                      </p:to>
                                    </p:set>
                                    <p:animEffect transition="in" filter="blinds(horizontal)">
                                      <p:cBhvr>
                                        <p:cTn id="19" dur="500"/>
                                        <p:tgtEl>
                                          <p:spTgt spid="56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p:bldP spid="3789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35" y="0"/>
            <a:ext cx="9144635" cy="815340"/>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62466"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solidFill>
                  <a:schemeClr val="folHlink"/>
                </a:solidFill>
                <a:latin typeface="Arial" panose="020B0604020202020204" pitchFamily="34" charset="0"/>
              </a:rPr>
              <a:t>35</a:t>
            </a:fld>
            <a:endParaRPr lang="en-US" altLang="zh-CN" sz="1400" b="0" dirty="0">
              <a:solidFill>
                <a:schemeClr val="folHlink"/>
              </a:solidFill>
              <a:latin typeface="Arial" panose="020B0604020202020204" pitchFamily="34" charset="0"/>
            </a:endParaRPr>
          </a:p>
        </p:txBody>
      </p:sp>
      <p:sp>
        <p:nvSpPr>
          <p:cNvPr id="62467" name="Rectangle 2"/>
          <p:cNvSpPr>
            <a:spLocks noGrp="1"/>
          </p:cNvSpPr>
          <p:nvPr>
            <p:ph type="title"/>
          </p:nvPr>
        </p:nvSpPr>
        <p:spPr>
          <a:xfrm>
            <a:off x="1371600" y="8890"/>
            <a:ext cx="7378700" cy="838200"/>
          </a:xfrm>
        </p:spPr>
        <p:txBody>
          <a:bodyPr vert="horz" wrap="square" lIns="91440" tIns="45720" rIns="91440" bIns="45720" anchor="ctr" anchorCtr="0"/>
          <a:lstStyle/>
          <a:p>
            <a:pPr algn="ctr" eaLnBrk="1" hangingPunct="1"/>
            <a:r>
              <a:rPr lang="zh-CN" altLang="en-US" dirty="0">
                <a:solidFill>
                  <a:schemeClr val="bg1"/>
                </a:solidFill>
              </a:rPr>
              <a:t>广度优先搜索</a:t>
            </a:r>
          </a:p>
        </p:txBody>
      </p:sp>
      <p:grpSp>
        <p:nvGrpSpPr>
          <p:cNvPr id="5" name="组合 4"/>
          <p:cNvGrpSpPr/>
          <p:nvPr/>
        </p:nvGrpSpPr>
        <p:grpSpPr>
          <a:xfrm>
            <a:off x="6472238" y="5189538"/>
            <a:ext cx="2330450" cy="1462087"/>
            <a:chOff x="5643" y="5255"/>
            <a:chExt cx="3670" cy="2302"/>
          </a:xfrm>
        </p:grpSpPr>
        <p:grpSp>
          <p:nvGrpSpPr>
            <p:cNvPr id="62531" name="Group 66"/>
            <p:cNvGrpSpPr/>
            <p:nvPr/>
          </p:nvGrpSpPr>
          <p:grpSpPr>
            <a:xfrm>
              <a:off x="5643" y="5255"/>
              <a:ext cx="2782" cy="2302"/>
              <a:chOff x="1174" y="2688"/>
              <a:chExt cx="1113" cy="921"/>
            </a:xfrm>
          </p:grpSpPr>
          <p:grpSp>
            <p:nvGrpSpPr>
              <p:cNvPr id="62540" name="Group 67"/>
              <p:cNvGrpSpPr/>
              <p:nvPr/>
            </p:nvGrpSpPr>
            <p:grpSpPr>
              <a:xfrm>
                <a:off x="1334" y="2823"/>
                <a:ext cx="735" cy="567"/>
                <a:chOff x="1334" y="2823"/>
                <a:chExt cx="735" cy="567"/>
              </a:xfrm>
            </p:grpSpPr>
            <p:sp>
              <p:nvSpPr>
                <p:cNvPr id="29" name="Line 68"/>
                <p:cNvSpPr>
                  <a:spLocks noChangeShapeType="1"/>
                </p:cNvSpPr>
                <p:nvPr/>
              </p:nvSpPr>
              <p:spPr bwMode="auto">
                <a:xfrm>
                  <a:off x="1488" y="2919"/>
                  <a:ext cx="473" cy="471"/>
                </a:xfrm>
                <a:prstGeom prst="line">
                  <a:avLst/>
                </a:prstGeom>
                <a:noFill/>
                <a:ln w="38100" cap="rnd">
                  <a:solidFill>
                    <a:schemeClr val="accent1">
                      <a:lumMod val="75000"/>
                    </a:schemeClr>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 name="Line 69"/>
                <p:cNvSpPr>
                  <a:spLocks noChangeShapeType="1"/>
                </p:cNvSpPr>
                <p:nvPr/>
              </p:nvSpPr>
              <p:spPr bwMode="auto">
                <a:xfrm>
                  <a:off x="1334" y="2976"/>
                  <a:ext cx="0" cy="368"/>
                </a:xfrm>
                <a:prstGeom prst="line">
                  <a:avLst/>
                </a:prstGeom>
                <a:noFill/>
                <a:ln w="38100">
                  <a:solidFill>
                    <a:schemeClr val="accent1">
                      <a:lumMod val="75000"/>
                    </a:schemeClr>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 name="Line 70"/>
                <p:cNvSpPr>
                  <a:spLocks noChangeShapeType="1"/>
                </p:cNvSpPr>
                <p:nvPr/>
              </p:nvSpPr>
              <p:spPr bwMode="auto">
                <a:xfrm>
                  <a:off x="1494" y="2823"/>
                  <a:ext cx="447" cy="0"/>
                </a:xfrm>
                <a:prstGeom prst="line">
                  <a:avLst/>
                </a:prstGeom>
                <a:noFill/>
                <a:ln w="38100">
                  <a:solidFill>
                    <a:schemeClr val="accent1">
                      <a:lumMod val="75000"/>
                    </a:schemeClr>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 name="Line 71"/>
                <p:cNvSpPr>
                  <a:spLocks noChangeShapeType="1"/>
                </p:cNvSpPr>
                <p:nvPr/>
              </p:nvSpPr>
              <p:spPr bwMode="auto">
                <a:xfrm>
                  <a:off x="2069" y="2976"/>
                  <a:ext cx="0" cy="368"/>
                </a:xfrm>
                <a:prstGeom prst="line">
                  <a:avLst/>
                </a:prstGeom>
                <a:noFill/>
                <a:ln w="38100">
                  <a:solidFill>
                    <a:schemeClr val="accent1">
                      <a:lumMod val="75000"/>
                    </a:schemeClr>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62541" name="Group 72"/>
              <p:cNvGrpSpPr/>
              <p:nvPr/>
            </p:nvGrpSpPr>
            <p:grpSpPr>
              <a:xfrm>
                <a:off x="1174" y="2688"/>
                <a:ext cx="1113" cy="921"/>
                <a:chOff x="1174" y="2688"/>
                <a:chExt cx="1113" cy="921"/>
              </a:xfrm>
            </p:grpSpPr>
            <p:grpSp>
              <p:nvGrpSpPr>
                <p:cNvPr id="62542" name="Group 73"/>
                <p:cNvGrpSpPr/>
                <p:nvPr/>
              </p:nvGrpSpPr>
              <p:grpSpPr>
                <a:xfrm>
                  <a:off x="1176" y="2688"/>
                  <a:ext cx="408" cy="297"/>
                  <a:chOff x="432" y="1680"/>
                  <a:chExt cx="408" cy="297"/>
                </a:xfrm>
              </p:grpSpPr>
              <p:sp>
                <p:nvSpPr>
                  <p:cNvPr id="27" name="Oval 74"/>
                  <p:cNvSpPr>
                    <a:spLocks noChangeArrowheads="1"/>
                  </p:cNvSpPr>
                  <p:nvPr/>
                </p:nvSpPr>
                <p:spPr bwMode="auto">
                  <a:xfrm>
                    <a:off x="462" y="1683"/>
                    <a:ext cx="289" cy="294"/>
                  </a:xfrm>
                  <a:prstGeom prst="ellipse">
                    <a:avLst/>
                  </a:prstGeom>
                  <a:solidFill>
                    <a:schemeClr val="accent1">
                      <a:lumMod val="60000"/>
                      <a:lumOff val="40000"/>
                    </a:schemeClr>
                  </a:solid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 name="Text Box 75"/>
                  <p:cNvSpPr txBox="1">
                    <a:spLocks noChangeArrowheads="1"/>
                  </p:cNvSpPr>
                  <p:nvPr/>
                </p:nvSpPr>
                <p:spPr bwMode="auto">
                  <a:xfrm>
                    <a:off x="432" y="1680"/>
                    <a:ext cx="40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V1</a:t>
                    </a:r>
                  </a:p>
                </p:txBody>
              </p:sp>
            </p:grpSp>
            <p:grpSp>
              <p:nvGrpSpPr>
                <p:cNvPr id="62543" name="Group 76"/>
                <p:cNvGrpSpPr/>
                <p:nvPr/>
              </p:nvGrpSpPr>
              <p:grpSpPr>
                <a:xfrm>
                  <a:off x="1856" y="3315"/>
                  <a:ext cx="374" cy="294"/>
                  <a:chOff x="416" y="1683"/>
                  <a:chExt cx="374" cy="294"/>
                </a:xfrm>
              </p:grpSpPr>
              <p:sp>
                <p:nvSpPr>
                  <p:cNvPr id="25" name="Oval 77"/>
                  <p:cNvSpPr>
                    <a:spLocks noChangeArrowheads="1"/>
                  </p:cNvSpPr>
                  <p:nvPr/>
                </p:nvSpPr>
                <p:spPr bwMode="auto">
                  <a:xfrm>
                    <a:off x="462" y="1683"/>
                    <a:ext cx="289" cy="294"/>
                  </a:xfrm>
                  <a:prstGeom prst="ellipse">
                    <a:avLst/>
                  </a:prstGeom>
                  <a:solidFill>
                    <a:schemeClr val="accent1">
                      <a:lumMod val="60000"/>
                      <a:lumOff val="40000"/>
                    </a:schemeClr>
                  </a:solid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6" name="Text Box 78"/>
                  <p:cNvSpPr txBox="1">
                    <a:spLocks noChangeArrowheads="1"/>
                  </p:cNvSpPr>
                  <p:nvPr/>
                </p:nvSpPr>
                <p:spPr bwMode="auto">
                  <a:xfrm>
                    <a:off x="416" y="1691"/>
                    <a:ext cx="37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V3</a:t>
                    </a:r>
                  </a:p>
                </p:txBody>
              </p:sp>
            </p:grpSp>
            <p:grpSp>
              <p:nvGrpSpPr>
                <p:cNvPr id="62544" name="Group 79"/>
                <p:cNvGrpSpPr/>
                <p:nvPr/>
              </p:nvGrpSpPr>
              <p:grpSpPr>
                <a:xfrm>
                  <a:off x="1174" y="3312"/>
                  <a:ext cx="408" cy="297"/>
                  <a:chOff x="432" y="1680"/>
                  <a:chExt cx="408" cy="297"/>
                </a:xfrm>
              </p:grpSpPr>
              <p:sp>
                <p:nvSpPr>
                  <p:cNvPr id="23" name="Oval 80"/>
                  <p:cNvSpPr>
                    <a:spLocks noChangeArrowheads="1"/>
                  </p:cNvSpPr>
                  <p:nvPr/>
                </p:nvSpPr>
                <p:spPr bwMode="auto">
                  <a:xfrm>
                    <a:off x="462" y="1683"/>
                    <a:ext cx="289" cy="294"/>
                  </a:xfrm>
                  <a:prstGeom prst="ellipse">
                    <a:avLst/>
                  </a:prstGeom>
                  <a:solidFill>
                    <a:schemeClr val="accent1">
                      <a:lumMod val="60000"/>
                      <a:lumOff val="40000"/>
                    </a:schemeClr>
                  </a:solid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 name="Text Box 81"/>
                  <p:cNvSpPr txBox="1">
                    <a:spLocks noChangeArrowheads="1"/>
                  </p:cNvSpPr>
                  <p:nvPr/>
                </p:nvSpPr>
                <p:spPr bwMode="auto">
                  <a:xfrm>
                    <a:off x="432" y="1680"/>
                    <a:ext cx="40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V4</a:t>
                    </a:r>
                  </a:p>
                </p:txBody>
              </p:sp>
            </p:grpSp>
            <p:grpSp>
              <p:nvGrpSpPr>
                <p:cNvPr id="62545" name="Group 82"/>
                <p:cNvGrpSpPr/>
                <p:nvPr/>
              </p:nvGrpSpPr>
              <p:grpSpPr>
                <a:xfrm>
                  <a:off x="1879" y="2688"/>
                  <a:ext cx="408" cy="296"/>
                  <a:chOff x="2935" y="3312"/>
                  <a:chExt cx="408" cy="296"/>
                </a:xfrm>
              </p:grpSpPr>
              <p:sp>
                <p:nvSpPr>
                  <p:cNvPr id="21" name="Oval 83"/>
                  <p:cNvSpPr>
                    <a:spLocks noChangeArrowheads="1"/>
                  </p:cNvSpPr>
                  <p:nvPr/>
                </p:nvSpPr>
                <p:spPr bwMode="auto">
                  <a:xfrm>
                    <a:off x="2976" y="3312"/>
                    <a:ext cx="295" cy="294"/>
                  </a:xfrm>
                  <a:prstGeom prst="ellipse">
                    <a:avLst/>
                  </a:prstGeom>
                  <a:solidFill>
                    <a:schemeClr val="accent1">
                      <a:lumMod val="60000"/>
                      <a:lumOff val="40000"/>
                    </a:schemeClr>
                  </a:solid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2" name="Text Box 84"/>
                  <p:cNvSpPr txBox="1">
                    <a:spLocks noChangeArrowheads="1"/>
                  </p:cNvSpPr>
                  <p:nvPr/>
                </p:nvSpPr>
                <p:spPr bwMode="auto">
                  <a:xfrm>
                    <a:off x="2935" y="3337"/>
                    <a:ext cx="40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V2</a:t>
                    </a:r>
                  </a:p>
                </p:txBody>
              </p:sp>
            </p:grpSp>
          </p:grpSp>
        </p:grpSp>
        <p:grpSp>
          <p:nvGrpSpPr>
            <p:cNvPr id="62532" name="Group 85"/>
            <p:cNvGrpSpPr/>
            <p:nvPr/>
          </p:nvGrpSpPr>
          <p:grpSpPr>
            <a:xfrm>
              <a:off x="8232" y="5262"/>
              <a:ext cx="1081" cy="2295"/>
              <a:chOff x="3576" y="2739"/>
              <a:chExt cx="432" cy="918"/>
            </a:xfrm>
          </p:grpSpPr>
          <p:sp>
            <p:nvSpPr>
              <p:cNvPr id="8" name="Line 86"/>
              <p:cNvSpPr>
                <a:spLocks noChangeShapeType="1"/>
              </p:cNvSpPr>
              <p:nvPr/>
            </p:nvSpPr>
            <p:spPr bwMode="auto">
              <a:xfrm>
                <a:off x="3806" y="2999"/>
                <a:ext cx="0" cy="369"/>
              </a:xfrm>
              <a:prstGeom prst="line">
                <a:avLst/>
              </a:prstGeom>
              <a:noFill/>
              <a:ln w="38100">
                <a:solidFill>
                  <a:schemeClr val="accent1">
                    <a:lumMod val="75000"/>
                  </a:schemeClr>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62534" name="Group 87"/>
              <p:cNvGrpSpPr/>
              <p:nvPr/>
            </p:nvGrpSpPr>
            <p:grpSpPr>
              <a:xfrm>
                <a:off x="3576" y="3363"/>
                <a:ext cx="408" cy="294"/>
                <a:chOff x="408" y="1683"/>
                <a:chExt cx="408" cy="294"/>
              </a:xfrm>
            </p:grpSpPr>
            <p:sp>
              <p:nvSpPr>
                <p:cNvPr id="13" name="Oval 88"/>
                <p:cNvSpPr>
                  <a:spLocks noChangeArrowheads="1"/>
                </p:cNvSpPr>
                <p:nvPr/>
              </p:nvSpPr>
              <p:spPr bwMode="auto">
                <a:xfrm>
                  <a:off x="462" y="1683"/>
                  <a:ext cx="289" cy="294"/>
                </a:xfrm>
                <a:prstGeom prst="ellipse">
                  <a:avLst/>
                </a:prstGeom>
                <a:solidFill>
                  <a:schemeClr val="accent1">
                    <a:lumMod val="60000"/>
                    <a:lumOff val="40000"/>
                  </a:schemeClr>
                </a:solid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 name="Text Box 89"/>
                <p:cNvSpPr txBox="1">
                  <a:spLocks noChangeArrowheads="1"/>
                </p:cNvSpPr>
                <p:nvPr/>
              </p:nvSpPr>
              <p:spPr bwMode="auto">
                <a:xfrm>
                  <a:off x="408" y="1696"/>
                  <a:ext cx="40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V6</a:t>
                  </a:r>
                </a:p>
              </p:txBody>
            </p:sp>
          </p:grpSp>
          <p:grpSp>
            <p:nvGrpSpPr>
              <p:cNvPr id="62535" name="Group 90"/>
              <p:cNvGrpSpPr/>
              <p:nvPr/>
            </p:nvGrpSpPr>
            <p:grpSpPr>
              <a:xfrm>
                <a:off x="3600" y="2739"/>
                <a:ext cx="408" cy="294"/>
                <a:chOff x="408" y="1683"/>
                <a:chExt cx="408" cy="294"/>
              </a:xfrm>
            </p:grpSpPr>
            <p:sp>
              <p:nvSpPr>
                <p:cNvPr id="11" name="Oval 91"/>
                <p:cNvSpPr>
                  <a:spLocks noChangeArrowheads="1"/>
                </p:cNvSpPr>
                <p:nvPr/>
              </p:nvSpPr>
              <p:spPr bwMode="auto">
                <a:xfrm>
                  <a:off x="458" y="1683"/>
                  <a:ext cx="289" cy="294"/>
                </a:xfrm>
                <a:prstGeom prst="ellipse">
                  <a:avLst/>
                </a:prstGeom>
                <a:solidFill>
                  <a:schemeClr val="accent1">
                    <a:lumMod val="60000"/>
                    <a:lumOff val="40000"/>
                  </a:schemeClr>
                </a:solid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2" name="Text Box 92"/>
                <p:cNvSpPr txBox="1">
                  <a:spLocks noChangeArrowheads="1"/>
                </p:cNvSpPr>
                <p:nvPr/>
              </p:nvSpPr>
              <p:spPr bwMode="auto">
                <a:xfrm>
                  <a:off x="408" y="1697"/>
                  <a:ext cx="40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V5</a:t>
                  </a:r>
                </a:p>
              </p:txBody>
            </p:sp>
          </p:grpSp>
        </p:grpSp>
      </p:grpSp>
      <p:grpSp>
        <p:nvGrpSpPr>
          <p:cNvPr id="3" name="组合 2"/>
          <p:cNvGrpSpPr/>
          <p:nvPr/>
        </p:nvGrpSpPr>
        <p:grpSpPr>
          <a:xfrm>
            <a:off x="5421313" y="1020763"/>
            <a:ext cx="3903662" cy="2479675"/>
            <a:chOff x="4716356" y="2489511"/>
            <a:chExt cx="4224338" cy="2368550"/>
          </a:xfrm>
        </p:grpSpPr>
        <p:grpSp>
          <p:nvGrpSpPr>
            <p:cNvPr id="62471" name="组合 1"/>
            <p:cNvGrpSpPr/>
            <p:nvPr/>
          </p:nvGrpSpPr>
          <p:grpSpPr>
            <a:xfrm>
              <a:off x="5030787" y="4010025"/>
              <a:ext cx="715168" cy="687388"/>
              <a:chOff x="5030787" y="4010025"/>
              <a:chExt cx="715168" cy="687388"/>
            </a:xfrm>
          </p:grpSpPr>
          <p:sp>
            <p:nvSpPr>
              <p:cNvPr id="62528" name="Rectangle 65"/>
              <p:cNvSpPr/>
              <p:nvPr/>
            </p:nvSpPr>
            <p:spPr>
              <a:xfrm>
                <a:off x="5044280" y="4010025"/>
                <a:ext cx="701675" cy="687388"/>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2529" name="Line 68"/>
              <p:cNvSpPr/>
              <p:nvPr/>
            </p:nvSpPr>
            <p:spPr>
              <a:xfrm>
                <a:off x="5030787" y="4353719"/>
                <a:ext cx="701675" cy="0"/>
              </a:xfrm>
              <a:prstGeom prst="line">
                <a:avLst/>
              </a:prstGeom>
              <a:ln w="9525" cap="flat" cmpd="sng">
                <a:solidFill>
                  <a:srgbClr val="000000"/>
                </a:solidFill>
                <a:prstDash val="solid"/>
                <a:headEnd type="none" w="med" len="med"/>
                <a:tailEnd type="none" w="med" len="med"/>
              </a:ln>
            </p:spPr>
          </p:sp>
          <p:sp>
            <p:nvSpPr>
              <p:cNvPr id="62530" name="Line 69"/>
              <p:cNvSpPr/>
              <p:nvPr/>
            </p:nvSpPr>
            <p:spPr>
              <a:xfrm flipH="1">
                <a:off x="5454650" y="4019550"/>
                <a:ext cx="6350" cy="677863"/>
              </a:xfrm>
              <a:prstGeom prst="line">
                <a:avLst/>
              </a:prstGeom>
              <a:ln w="9525" cap="flat" cmpd="sng">
                <a:solidFill>
                  <a:srgbClr val="000000"/>
                </a:solidFill>
                <a:prstDash val="solid"/>
                <a:headEnd type="none" w="med" len="med"/>
                <a:tailEnd type="none" w="med" len="med"/>
              </a:ln>
            </p:spPr>
          </p:sp>
        </p:grpSp>
        <p:grpSp>
          <p:nvGrpSpPr>
            <p:cNvPr id="62472" name="Group 188"/>
            <p:cNvGrpSpPr/>
            <p:nvPr/>
          </p:nvGrpSpPr>
          <p:grpSpPr>
            <a:xfrm>
              <a:off x="4716356" y="2489511"/>
              <a:ext cx="4224338" cy="2368550"/>
              <a:chOff x="2763" y="1084"/>
              <a:chExt cx="2661" cy="1492"/>
            </a:xfrm>
          </p:grpSpPr>
          <p:sp>
            <p:nvSpPr>
              <p:cNvPr id="62473" name="Rectangle 65"/>
              <p:cNvSpPr/>
              <p:nvPr/>
            </p:nvSpPr>
            <p:spPr>
              <a:xfrm>
                <a:off x="2964" y="1182"/>
                <a:ext cx="442" cy="866"/>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nvGrpSpPr>
              <p:cNvPr id="62474" name="Group 113"/>
              <p:cNvGrpSpPr/>
              <p:nvPr/>
            </p:nvGrpSpPr>
            <p:grpSpPr>
              <a:xfrm>
                <a:off x="3667" y="2305"/>
                <a:ext cx="379" cy="173"/>
                <a:chOff x="2104" y="6801"/>
                <a:chExt cx="720" cy="319"/>
              </a:xfrm>
            </p:grpSpPr>
            <p:sp>
              <p:nvSpPr>
                <p:cNvPr id="62526" name="Rectangle 114"/>
                <p:cNvSpPr/>
                <p:nvPr/>
              </p:nvSpPr>
              <p:spPr>
                <a:xfrm>
                  <a:off x="2104" y="6801"/>
                  <a:ext cx="720" cy="312"/>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2527" name="Line 115"/>
                <p:cNvSpPr/>
                <p:nvPr/>
              </p:nvSpPr>
              <p:spPr>
                <a:xfrm>
                  <a:off x="2546" y="6808"/>
                  <a:ext cx="0" cy="312"/>
                </a:xfrm>
                <a:prstGeom prst="line">
                  <a:avLst/>
                </a:prstGeom>
                <a:ln w="9525" cap="flat" cmpd="sng">
                  <a:solidFill>
                    <a:srgbClr val="000000"/>
                  </a:solidFill>
                  <a:prstDash val="solid"/>
                  <a:headEnd type="none" w="med" len="med"/>
                  <a:tailEnd type="none" w="med" len="med"/>
                </a:ln>
              </p:spPr>
            </p:sp>
          </p:grpSp>
          <p:sp>
            <p:nvSpPr>
              <p:cNvPr id="62475" name="Text Box 64"/>
              <p:cNvSpPr txBox="1"/>
              <p:nvPr/>
            </p:nvSpPr>
            <p:spPr>
              <a:xfrm>
                <a:off x="2763" y="1084"/>
                <a:ext cx="541" cy="1363"/>
              </a:xfrm>
              <a:prstGeom prst="rect">
                <a:avLst/>
              </a:prstGeom>
              <a:noFill/>
              <a:ln w="9525">
                <a:noFill/>
              </a:ln>
            </p:spPr>
            <p:txBody>
              <a:bodyPr/>
              <a:lstStyle/>
              <a:p>
                <a:pPr algn="just" eaLnBrk="0" hangingPunct="0"/>
                <a:r>
                  <a:rPr lang="en-US" altLang="zh-CN" b="0" dirty="0">
                    <a:latin typeface="Times New Roman" panose="02020603050405020304" pitchFamily="18" charset="0"/>
                  </a:rPr>
                  <a:t>0  v</a:t>
                </a:r>
                <a:r>
                  <a:rPr lang="en-US" altLang="zh-CN" b="0" baseline="-25000" dirty="0">
                    <a:latin typeface="Times New Roman" panose="02020603050405020304" pitchFamily="18" charset="0"/>
                  </a:rPr>
                  <a:t>1</a:t>
                </a:r>
                <a:endParaRPr lang="en-US" altLang="zh-CN" b="0" dirty="0">
                  <a:latin typeface="Arial" panose="020B0604020202020204" pitchFamily="34" charset="0"/>
                </a:endParaRPr>
              </a:p>
              <a:p>
                <a:pPr algn="just" eaLnBrk="0" hangingPunct="0"/>
                <a:r>
                  <a:rPr lang="en-US" altLang="zh-CN" b="0" dirty="0">
                    <a:latin typeface="Times New Roman" panose="02020603050405020304" pitchFamily="18" charset="0"/>
                  </a:rPr>
                  <a:t>1  v</a:t>
                </a:r>
                <a:r>
                  <a:rPr lang="en-US" altLang="zh-CN" b="0" baseline="-25000" dirty="0">
                    <a:latin typeface="Times New Roman" panose="02020603050405020304" pitchFamily="18" charset="0"/>
                  </a:rPr>
                  <a:t>2</a:t>
                </a:r>
                <a:endParaRPr lang="en-US" altLang="zh-CN" b="0" dirty="0">
                  <a:latin typeface="Arial" panose="020B0604020202020204" pitchFamily="34" charset="0"/>
                </a:endParaRPr>
              </a:p>
              <a:p>
                <a:pPr algn="just" eaLnBrk="0" hangingPunct="0"/>
                <a:r>
                  <a:rPr lang="en-US" altLang="zh-CN" b="0" dirty="0">
                    <a:latin typeface="Times New Roman" panose="02020603050405020304" pitchFamily="18" charset="0"/>
                  </a:rPr>
                  <a:t>2  v</a:t>
                </a:r>
                <a:r>
                  <a:rPr lang="en-US" altLang="zh-CN" b="0" baseline="-25000" dirty="0">
                    <a:latin typeface="Times New Roman" panose="02020603050405020304" pitchFamily="18" charset="0"/>
                  </a:rPr>
                  <a:t>3</a:t>
                </a:r>
                <a:endParaRPr lang="en-US" altLang="zh-CN" b="0" dirty="0">
                  <a:latin typeface="Arial" panose="020B0604020202020204" pitchFamily="34" charset="0"/>
                </a:endParaRPr>
              </a:p>
              <a:p>
                <a:pPr algn="just" eaLnBrk="0" hangingPunct="0"/>
                <a:r>
                  <a:rPr lang="en-US" altLang="zh-CN" b="0" dirty="0">
                    <a:latin typeface="Times New Roman" panose="02020603050405020304" pitchFamily="18" charset="0"/>
                  </a:rPr>
                  <a:t>3  v</a:t>
                </a:r>
                <a:r>
                  <a:rPr lang="en-US" altLang="zh-CN" b="0" baseline="-25000" dirty="0">
                    <a:latin typeface="Times New Roman" panose="02020603050405020304" pitchFamily="18" charset="0"/>
                  </a:rPr>
                  <a:t>4</a:t>
                </a:r>
                <a:endParaRPr lang="en-US" altLang="zh-CN" b="0" dirty="0">
                  <a:latin typeface="Arial" panose="020B0604020202020204" pitchFamily="34" charset="0"/>
                </a:endParaRPr>
              </a:p>
              <a:p>
                <a:pPr algn="just" eaLnBrk="0" hangingPunct="0"/>
                <a:r>
                  <a:rPr lang="en-US" altLang="zh-CN" b="0" dirty="0">
                    <a:latin typeface="Times New Roman" panose="02020603050405020304" pitchFamily="18" charset="0"/>
                  </a:rPr>
                  <a:t>4</a:t>
                </a:r>
                <a:r>
                  <a:rPr lang="en-US" altLang="zh-CN" b="0" dirty="0">
                    <a:latin typeface="Arial" panose="020B0604020202020204" pitchFamily="34" charset="0"/>
                  </a:rPr>
                  <a:t>  </a:t>
                </a:r>
                <a:r>
                  <a:rPr lang="en-US" altLang="zh-CN" b="0" dirty="0">
                    <a:latin typeface="Times New Roman" panose="02020603050405020304" pitchFamily="18" charset="0"/>
                  </a:rPr>
                  <a:t>v</a:t>
                </a:r>
                <a:r>
                  <a:rPr lang="en-US" altLang="zh-CN" b="0" baseline="-25000" dirty="0">
                    <a:latin typeface="Times New Roman" panose="02020603050405020304" pitchFamily="18" charset="0"/>
                  </a:rPr>
                  <a:t>5</a:t>
                </a:r>
              </a:p>
              <a:p>
                <a:pPr algn="just" eaLnBrk="0" hangingPunct="0"/>
                <a:r>
                  <a:rPr lang="en-US" altLang="zh-CN" b="0" dirty="0">
                    <a:latin typeface="Times New Roman" panose="02020603050405020304" pitchFamily="18" charset="0"/>
                  </a:rPr>
                  <a:t>5</a:t>
                </a:r>
                <a:r>
                  <a:rPr lang="en-US" altLang="zh-CN" b="0" dirty="0">
                    <a:latin typeface="Arial" panose="020B0604020202020204" pitchFamily="34" charset="0"/>
                  </a:rPr>
                  <a:t>  </a:t>
                </a:r>
                <a:r>
                  <a:rPr lang="en-US" altLang="zh-CN" b="0" dirty="0">
                    <a:latin typeface="Times New Roman" panose="02020603050405020304" pitchFamily="18" charset="0"/>
                  </a:rPr>
                  <a:t>v</a:t>
                </a:r>
                <a:r>
                  <a:rPr lang="en-US" altLang="zh-CN" b="0" baseline="-25000" dirty="0">
                    <a:latin typeface="Arial" panose="020B0604020202020204" pitchFamily="34" charset="0"/>
                  </a:rPr>
                  <a:t>6</a:t>
                </a:r>
              </a:p>
              <a:p>
                <a:pPr algn="just" eaLnBrk="0" hangingPunct="0"/>
                <a:endParaRPr lang="en-US" altLang="zh-CN" b="0" dirty="0">
                  <a:latin typeface="Arial" panose="020B0604020202020204" pitchFamily="34" charset="0"/>
                </a:endParaRPr>
              </a:p>
              <a:p>
                <a:pPr algn="just" eaLnBrk="0" hangingPunct="0"/>
                <a:endParaRPr lang="en-US" altLang="zh-CN" b="0" dirty="0">
                  <a:latin typeface="Arial" panose="020B0604020202020204" pitchFamily="34" charset="0"/>
                </a:endParaRPr>
              </a:p>
              <a:p>
                <a:pPr algn="just" eaLnBrk="0" hangingPunct="0"/>
                <a:endParaRPr lang="en-US" altLang="zh-CN" b="0" dirty="0">
                  <a:latin typeface="Arial" panose="020B0604020202020204" pitchFamily="34" charset="0"/>
                </a:endParaRPr>
              </a:p>
              <a:p>
                <a:pPr algn="just" eaLnBrk="0" hangingPunct="0"/>
                <a:endParaRPr lang="en-US" altLang="zh-CN" b="0" dirty="0">
                  <a:latin typeface="Arial" panose="020B0604020202020204" pitchFamily="34" charset="0"/>
                </a:endParaRPr>
              </a:p>
            </p:txBody>
          </p:sp>
          <p:sp>
            <p:nvSpPr>
              <p:cNvPr id="62476" name="Line 66"/>
              <p:cNvSpPr/>
              <p:nvPr/>
            </p:nvSpPr>
            <p:spPr>
              <a:xfrm>
                <a:off x="2964" y="1397"/>
                <a:ext cx="442" cy="0"/>
              </a:xfrm>
              <a:prstGeom prst="line">
                <a:avLst/>
              </a:prstGeom>
              <a:ln w="9525" cap="flat" cmpd="sng">
                <a:solidFill>
                  <a:srgbClr val="000000"/>
                </a:solidFill>
                <a:prstDash val="solid"/>
                <a:headEnd type="none" w="med" len="med"/>
                <a:tailEnd type="none" w="med" len="med"/>
              </a:ln>
            </p:spPr>
          </p:sp>
          <p:sp>
            <p:nvSpPr>
              <p:cNvPr id="62477" name="Line 67"/>
              <p:cNvSpPr/>
              <p:nvPr/>
            </p:nvSpPr>
            <p:spPr>
              <a:xfrm>
                <a:off x="2964" y="1612"/>
                <a:ext cx="442" cy="0"/>
              </a:xfrm>
              <a:prstGeom prst="line">
                <a:avLst/>
              </a:prstGeom>
              <a:ln w="9525" cap="flat" cmpd="sng">
                <a:solidFill>
                  <a:srgbClr val="000000"/>
                </a:solidFill>
                <a:prstDash val="solid"/>
                <a:headEnd type="none" w="med" len="med"/>
                <a:tailEnd type="none" w="med" len="med"/>
              </a:ln>
            </p:spPr>
          </p:sp>
          <p:sp>
            <p:nvSpPr>
              <p:cNvPr id="62478" name="Line 68"/>
              <p:cNvSpPr/>
              <p:nvPr/>
            </p:nvSpPr>
            <p:spPr>
              <a:xfrm>
                <a:off x="2964" y="1827"/>
                <a:ext cx="442" cy="0"/>
              </a:xfrm>
              <a:prstGeom prst="line">
                <a:avLst/>
              </a:prstGeom>
              <a:ln w="9525" cap="flat" cmpd="sng">
                <a:solidFill>
                  <a:srgbClr val="000000"/>
                </a:solidFill>
                <a:prstDash val="solid"/>
                <a:headEnd type="none" w="med" len="med"/>
                <a:tailEnd type="none" w="med" len="med"/>
              </a:ln>
            </p:spPr>
          </p:sp>
          <p:sp>
            <p:nvSpPr>
              <p:cNvPr id="62479" name="Line 69"/>
              <p:cNvSpPr/>
              <p:nvPr/>
            </p:nvSpPr>
            <p:spPr>
              <a:xfrm>
                <a:off x="3235" y="1187"/>
                <a:ext cx="0" cy="849"/>
              </a:xfrm>
              <a:prstGeom prst="line">
                <a:avLst/>
              </a:prstGeom>
              <a:ln w="9525" cap="flat" cmpd="sng">
                <a:solidFill>
                  <a:srgbClr val="000000"/>
                </a:solidFill>
                <a:prstDash val="solid"/>
                <a:headEnd type="none" w="med" len="med"/>
                <a:tailEnd type="none" w="med" len="med"/>
              </a:ln>
            </p:spPr>
          </p:sp>
          <p:sp>
            <p:nvSpPr>
              <p:cNvPr id="62480" name="Rectangle 71"/>
              <p:cNvSpPr/>
              <p:nvPr/>
            </p:nvSpPr>
            <p:spPr>
              <a:xfrm>
                <a:off x="3667" y="1209"/>
                <a:ext cx="378" cy="170"/>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2481" name="Line 72"/>
              <p:cNvSpPr/>
              <p:nvPr/>
            </p:nvSpPr>
            <p:spPr>
              <a:xfrm>
                <a:off x="3888" y="1209"/>
                <a:ext cx="0" cy="170"/>
              </a:xfrm>
              <a:prstGeom prst="line">
                <a:avLst/>
              </a:prstGeom>
              <a:ln w="9525" cap="flat" cmpd="sng">
                <a:solidFill>
                  <a:srgbClr val="000000"/>
                </a:solidFill>
                <a:prstDash val="solid"/>
                <a:headEnd type="none" w="med" len="med"/>
                <a:tailEnd type="none" w="med" len="med"/>
              </a:ln>
            </p:spPr>
          </p:sp>
          <p:sp>
            <p:nvSpPr>
              <p:cNvPr id="62482" name="Text Box 73"/>
              <p:cNvSpPr txBox="1"/>
              <p:nvPr/>
            </p:nvSpPr>
            <p:spPr>
              <a:xfrm>
                <a:off x="3658" y="1145"/>
                <a:ext cx="324" cy="323"/>
              </a:xfrm>
              <a:prstGeom prst="rect">
                <a:avLst/>
              </a:prstGeom>
              <a:noFill/>
              <a:ln w="9525">
                <a:noFill/>
              </a:ln>
            </p:spPr>
            <p:txBody>
              <a:bodyPr/>
              <a:lstStyle/>
              <a:p>
                <a:pPr algn="just" eaLnBrk="0" hangingPunct="0"/>
                <a:r>
                  <a:rPr lang="en-US" altLang="zh-CN" b="0" dirty="0">
                    <a:latin typeface="Times New Roman" panose="02020603050405020304" pitchFamily="18" charset="0"/>
                  </a:rPr>
                  <a:t>1</a:t>
                </a:r>
              </a:p>
            </p:txBody>
          </p:sp>
          <p:sp>
            <p:nvSpPr>
              <p:cNvPr id="62483" name="Line 74"/>
              <p:cNvSpPr/>
              <p:nvPr/>
            </p:nvSpPr>
            <p:spPr>
              <a:xfrm flipV="1">
                <a:off x="3334" y="1282"/>
                <a:ext cx="324" cy="2"/>
              </a:xfrm>
              <a:prstGeom prst="line">
                <a:avLst/>
              </a:prstGeom>
              <a:ln w="9525" cap="flat" cmpd="sng">
                <a:solidFill>
                  <a:srgbClr val="000000"/>
                </a:solidFill>
                <a:prstDash val="solid"/>
                <a:headEnd type="none" w="med" len="med"/>
                <a:tailEnd type="triangle" w="sm" len="sm"/>
              </a:ln>
            </p:spPr>
          </p:sp>
          <p:sp>
            <p:nvSpPr>
              <p:cNvPr id="62484" name="Line 75"/>
              <p:cNvSpPr/>
              <p:nvPr/>
            </p:nvSpPr>
            <p:spPr>
              <a:xfrm flipV="1">
                <a:off x="3334" y="1499"/>
                <a:ext cx="324" cy="2"/>
              </a:xfrm>
              <a:prstGeom prst="line">
                <a:avLst/>
              </a:prstGeom>
              <a:ln w="9525" cap="flat" cmpd="sng">
                <a:solidFill>
                  <a:srgbClr val="000000"/>
                </a:solidFill>
                <a:prstDash val="solid"/>
                <a:headEnd type="none" w="med" len="med"/>
                <a:tailEnd type="triangle" w="sm" len="sm"/>
              </a:ln>
            </p:spPr>
          </p:sp>
          <p:sp>
            <p:nvSpPr>
              <p:cNvPr id="62485" name="Line 76"/>
              <p:cNvSpPr/>
              <p:nvPr/>
            </p:nvSpPr>
            <p:spPr>
              <a:xfrm flipV="1">
                <a:off x="3334" y="1726"/>
                <a:ext cx="324" cy="2"/>
              </a:xfrm>
              <a:prstGeom prst="line">
                <a:avLst/>
              </a:prstGeom>
              <a:ln w="9525" cap="flat" cmpd="sng">
                <a:solidFill>
                  <a:srgbClr val="000000"/>
                </a:solidFill>
                <a:prstDash val="solid"/>
                <a:headEnd type="none" w="med" len="med"/>
                <a:tailEnd type="triangle" w="sm" len="sm"/>
              </a:ln>
            </p:spPr>
          </p:sp>
          <p:sp>
            <p:nvSpPr>
              <p:cNvPr id="62486" name="Line 77"/>
              <p:cNvSpPr/>
              <p:nvPr/>
            </p:nvSpPr>
            <p:spPr>
              <a:xfrm flipV="1">
                <a:off x="3334" y="1938"/>
                <a:ext cx="324" cy="3"/>
              </a:xfrm>
              <a:prstGeom prst="line">
                <a:avLst/>
              </a:prstGeom>
              <a:ln w="9525" cap="flat" cmpd="sng">
                <a:solidFill>
                  <a:srgbClr val="000000"/>
                </a:solidFill>
                <a:prstDash val="solid"/>
                <a:headEnd type="none" w="med" len="med"/>
                <a:tailEnd type="triangle" w="sm" len="sm"/>
              </a:ln>
            </p:spPr>
          </p:sp>
          <p:sp>
            <p:nvSpPr>
              <p:cNvPr id="62487" name="Rectangle 79"/>
              <p:cNvSpPr/>
              <p:nvPr/>
            </p:nvSpPr>
            <p:spPr>
              <a:xfrm>
                <a:off x="3667" y="1424"/>
                <a:ext cx="378" cy="170"/>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2488" name="Line 80"/>
              <p:cNvSpPr/>
              <p:nvPr/>
            </p:nvSpPr>
            <p:spPr>
              <a:xfrm>
                <a:off x="3888" y="1424"/>
                <a:ext cx="0" cy="170"/>
              </a:xfrm>
              <a:prstGeom prst="line">
                <a:avLst/>
              </a:prstGeom>
              <a:ln w="9525" cap="flat" cmpd="sng">
                <a:solidFill>
                  <a:srgbClr val="000000"/>
                </a:solidFill>
                <a:prstDash val="solid"/>
                <a:headEnd type="none" w="med" len="med"/>
                <a:tailEnd type="none" w="med" len="med"/>
              </a:ln>
            </p:spPr>
          </p:sp>
          <p:sp>
            <p:nvSpPr>
              <p:cNvPr id="62489" name="Text Box 81"/>
              <p:cNvSpPr txBox="1"/>
              <p:nvPr/>
            </p:nvSpPr>
            <p:spPr>
              <a:xfrm>
                <a:off x="3658" y="1360"/>
                <a:ext cx="324" cy="322"/>
              </a:xfrm>
              <a:prstGeom prst="rect">
                <a:avLst/>
              </a:prstGeom>
              <a:noFill/>
              <a:ln w="9525">
                <a:noFill/>
              </a:ln>
            </p:spPr>
            <p:txBody>
              <a:bodyPr/>
              <a:lstStyle/>
              <a:p>
                <a:pPr algn="just" eaLnBrk="0" hangingPunct="0"/>
                <a:r>
                  <a:rPr lang="en-US" altLang="zh-CN" b="0" dirty="0">
                    <a:latin typeface="Times New Roman" panose="02020603050405020304" pitchFamily="18" charset="0"/>
                  </a:rPr>
                  <a:t>0</a:t>
                </a:r>
              </a:p>
            </p:txBody>
          </p:sp>
          <p:sp>
            <p:nvSpPr>
              <p:cNvPr id="62490" name="Rectangle 83"/>
              <p:cNvSpPr/>
              <p:nvPr/>
            </p:nvSpPr>
            <p:spPr>
              <a:xfrm>
                <a:off x="3667" y="1639"/>
                <a:ext cx="378" cy="169"/>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2491" name="Line 84"/>
              <p:cNvSpPr/>
              <p:nvPr/>
            </p:nvSpPr>
            <p:spPr>
              <a:xfrm>
                <a:off x="3888" y="1639"/>
                <a:ext cx="0" cy="169"/>
              </a:xfrm>
              <a:prstGeom prst="line">
                <a:avLst/>
              </a:prstGeom>
              <a:ln w="9525" cap="flat" cmpd="sng">
                <a:solidFill>
                  <a:srgbClr val="000000"/>
                </a:solidFill>
                <a:prstDash val="solid"/>
                <a:headEnd type="none" w="med" len="med"/>
                <a:tailEnd type="none" w="med" len="med"/>
              </a:ln>
            </p:spPr>
          </p:sp>
          <p:sp>
            <p:nvSpPr>
              <p:cNvPr id="62492" name="Text Box 85"/>
              <p:cNvSpPr txBox="1"/>
              <p:nvPr/>
            </p:nvSpPr>
            <p:spPr>
              <a:xfrm>
                <a:off x="3658" y="1575"/>
                <a:ext cx="324" cy="322"/>
              </a:xfrm>
              <a:prstGeom prst="rect">
                <a:avLst/>
              </a:prstGeom>
              <a:noFill/>
              <a:ln w="9525">
                <a:noFill/>
              </a:ln>
            </p:spPr>
            <p:txBody>
              <a:bodyPr/>
              <a:lstStyle/>
              <a:p>
                <a:pPr algn="just" eaLnBrk="0" hangingPunct="0"/>
                <a:r>
                  <a:rPr lang="en-US" altLang="zh-CN" b="0" dirty="0">
                    <a:latin typeface="Times New Roman" panose="02020603050405020304" pitchFamily="18" charset="0"/>
                  </a:rPr>
                  <a:t>0</a:t>
                </a:r>
              </a:p>
            </p:txBody>
          </p:sp>
          <p:sp>
            <p:nvSpPr>
              <p:cNvPr id="62493" name="Rectangle 87"/>
              <p:cNvSpPr/>
              <p:nvPr/>
            </p:nvSpPr>
            <p:spPr>
              <a:xfrm>
                <a:off x="3667" y="1854"/>
                <a:ext cx="378" cy="169"/>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2494" name="Line 88"/>
              <p:cNvSpPr/>
              <p:nvPr/>
            </p:nvSpPr>
            <p:spPr>
              <a:xfrm>
                <a:off x="3888" y="1854"/>
                <a:ext cx="0" cy="169"/>
              </a:xfrm>
              <a:prstGeom prst="line">
                <a:avLst/>
              </a:prstGeom>
              <a:ln w="9525" cap="flat" cmpd="sng">
                <a:solidFill>
                  <a:srgbClr val="000000"/>
                </a:solidFill>
                <a:prstDash val="solid"/>
                <a:headEnd type="none" w="med" len="med"/>
                <a:tailEnd type="none" w="med" len="med"/>
              </a:ln>
            </p:spPr>
          </p:sp>
          <p:sp>
            <p:nvSpPr>
              <p:cNvPr id="62495" name="Text Box 89"/>
              <p:cNvSpPr txBox="1"/>
              <p:nvPr/>
            </p:nvSpPr>
            <p:spPr>
              <a:xfrm>
                <a:off x="3658" y="1790"/>
                <a:ext cx="324" cy="322"/>
              </a:xfrm>
              <a:prstGeom prst="rect">
                <a:avLst/>
              </a:prstGeom>
              <a:noFill/>
              <a:ln w="9525">
                <a:noFill/>
              </a:ln>
            </p:spPr>
            <p:txBody>
              <a:bodyPr/>
              <a:lstStyle/>
              <a:p>
                <a:pPr algn="just" eaLnBrk="0" hangingPunct="0"/>
                <a:r>
                  <a:rPr lang="en-US" altLang="zh-CN" b="0" dirty="0">
                    <a:latin typeface="Times New Roman" panose="02020603050405020304" pitchFamily="18" charset="0"/>
                  </a:rPr>
                  <a:t>0</a:t>
                </a:r>
              </a:p>
            </p:txBody>
          </p:sp>
          <p:sp>
            <p:nvSpPr>
              <p:cNvPr id="62496" name="Line 91"/>
              <p:cNvSpPr/>
              <p:nvPr/>
            </p:nvSpPr>
            <p:spPr>
              <a:xfrm>
                <a:off x="3982" y="1298"/>
                <a:ext cx="306" cy="0"/>
              </a:xfrm>
              <a:prstGeom prst="line">
                <a:avLst/>
              </a:prstGeom>
              <a:ln w="9525" cap="flat" cmpd="sng">
                <a:solidFill>
                  <a:srgbClr val="000000"/>
                </a:solidFill>
                <a:prstDash val="solid"/>
                <a:headEnd type="none" w="med" len="med"/>
                <a:tailEnd type="triangle" w="sm" len="sm"/>
              </a:ln>
            </p:spPr>
          </p:sp>
          <p:sp>
            <p:nvSpPr>
              <p:cNvPr id="62497" name="Line 92"/>
              <p:cNvSpPr/>
              <p:nvPr/>
            </p:nvSpPr>
            <p:spPr>
              <a:xfrm>
                <a:off x="3982" y="1513"/>
                <a:ext cx="306" cy="0"/>
              </a:xfrm>
              <a:prstGeom prst="line">
                <a:avLst/>
              </a:prstGeom>
              <a:ln w="9525" cap="flat" cmpd="sng">
                <a:solidFill>
                  <a:srgbClr val="000000"/>
                </a:solidFill>
                <a:prstDash val="solid"/>
                <a:headEnd type="none" w="med" len="med"/>
                <a:tailEnd type="triangle" w="sm" len="sm"/>
              </a:ln>
            </p:spPr>
          </p:sp>
          <p:sp>
            <p:nvSpPr>
              <p:cNvPr id="62498" name="Line 93"/>
              <p:cNvSpPr/>
              <p:nvPr/>
            </p:nvSpPr>
            <p:spPr>
              <a:xfrm>
                <a:off x="3982" y="1728"/>
                <a:ext cx="306" cy="0"/>
              </a:xfrm>
              <a:prstGeom prst="line">
                <a:avLst/>
              </a:prstGeom>
              <a:ln w="9525" cap="flat" cmpd="sng">
                <a:solidFill>
                  <a:srgbClr val="000000"/>
                </a:solidFill>
                <a:prstDash val="solid"/>
                <a:headEnd type="none" w="med" len="med"/>
                <a:tailEnd type="triangle" w="sm" len="sm"/>
              </a:ln>
            </p:spPr>
          </p:sp>
          <p:sp>
            <p:nvSpPr>
              <p:cNvPr id="62499" name="Line 94"/>
              <p:cNvSpPr/>
              <p:nvPr/>
            </p:nvSpPr>
            <p:spPr>
              <a:xfrm>
                <a:off x="3334" y="2152"/>
                <a:ext cx="306" cy="0"/>
              </a:xfrm>
              <a:prstGeom prst="line">
                <a:avLst/>
              </a:prstGeom>
              <a:ln w="9525" cap="flat" cmpd="sng">
                <a:solidFill>
                  <a:srgbClr val="000000"/>
                </a:solidFill>
                <a:prstDash val="solid"/>
                <a:headEnd type="none" w="med" len="med"/>
                <a:tailEnd type="triangle" w="sm" len="sm"/>
              </a:ln>
            </p:spPr>
          </p:sp>
          <p:grpSp>
            <p:nvGrpSpPr>
              <p:cNvPr id="62500" name="Group 96"/>
              <p:cNvGrpSpPr/>
              <p:nvPr/>
            </p:nvGrpSpPr>
            <p:grpSpPr>
              <a:xfrm>
                <a:off x="4297" y="1209"/>
                <a:ext cx="379" cy="169"/>
                <a:chOff x="4500" y="5184"/>
                <a:chExt cx="720" cy="312"/>
              </a:xfrm>
            </p:grpSpPr>
            <p:sp>
              <p:nvSpPr>
                <p:cNvPr id="62524" name="Rectangle 97"/>
                <p:cNvSpPr/>
                <p:nvPr/>
              </p:nvSpPr>
              <p:spPr>
                <a:xfrm>
                  <a:off x="4500" y="5184"/>
                  <a:ext cx="720" cy="312"/>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2525" name="Line 98"/>
                <p:cNvSpPr/>
                <p:nvPr/>
              </p:nvSpPr>
              <p:spPr>
                <a:xfrm>
                  <a:off x="4920" y="5184"/>
                  <a:ext cx="0" cy="312"/>
                </a:xfrm>
                <a:prstGeom prst="line">
                  <a:avLst/>
                </a:prstGeom>
                <a:ln w="9525" cap="flat" cmpd="sng">
                  <a:solidFill>
                    <a:srgbClr val="000000"/>
                  </a:solidFill>
                  <a:prstDash val="solid"/>
                  <a:headEnd type="none" w="med" len="med"/>
                  <a:tailEnd type="none" w="med" len="med"/>
                </a:ln>
              </p:spPr>
            </p:sp>
          </p:grpSp>
          <p:sp>
            <p:nvSpPr>
              <p:cNvPr id="62501" name="Text Box 99"/>
              <p:cNvSpPr txBox="1"/>
              <p:nvPr/>
            </p:nvSpPr>
            <p:spPr>
              <a:xfrm>
                <a:off x="4288" y="1145"/>
                <a:ext cx="325" cy="322"/>
              </a:xfrm>
              <a:prstGeom prst="rect">
                <a:avLst/>
              </a:prstGeom>
              <a:noFill/>
              <a:ln w="9525">
                <a:noFill/>
              </a:ln>
            </p:spPr>
            <p:txBody>
              <a:bodyPr/>
              <a:lstStyle/>
              <a:p>
                <a:pPr algn="just" eaLnBrk="0" hangingPunct="0"/>
                <a:r>
                  <a:rPr lang="en-US" altLang="zh-CN" b="0" dirty="0">
                    <a:latin typeface="Times New Roman" panose="02020603050405020304" pitchFamily="18" charset="0"/>
                  </a:rPr>
                  <a:t>2</a:t>
                </a:r>
              </a:p>
            </p:txBody>
          </p:sp>
          <p:grpSp>
            <p:nvGrpSpPr>
              <p:cNvPr id="62502" name="Group 100"/>
              <p:cNvGrpSpPr/>
              <p:nvPr/>
            </p:nvGrpSpPr>
            <p:grpSpPr>
              <a:xfrm>
                <a:off x="4297" y="1424"/>
                <a:ext cx="379" cy="169"/>
                <a:chOff x="4500" y="5184"/>
                <a:chExt cx="720" cy="312"/>
              </a:xfrm>
            </p:grpSpPr>
            <p:sp>
              <p:nvSpPr>
                <p:cNvPr id="62522" name="Rectangle 101"/>
                <p:cNvSpPr/>
                <p:nvPr/>
              </p:nvSpPr>
              <p:spPr>
                <a:xfrm>
                  <a:off x="4500" y="5184"/>
                  <a:ext cx="720" cy="312"/>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2523" name="Line 102"/>
                <p:cNvSpPr/>
                <p:nvPr/>
              </p:nvSpPr>
              <p:spPr>
                <a:xfrm>
                  <a:off x="4920" y="5184"/>
                  <a:ext cx="0" cy="312"/>
                </a:xfrm>
                <a:prstGeom prst="line">
                  <a:avLst/>
                </a:prstGeom>
                <a:ln w="9525" cap="flat" cmpd="sng">
                  <a:solidFill>
                    <a:srgbClr val="000000"/>
                  </a:solidFill>
                  <a:prstDash val="solid"/>
                  <a:headEnd type="none" w="med" len="med"/>
                  <a:tailEnd type="none" w="med" len="med"/>
                </a:ln>
              </p:spPr>
            </p:sp>
          </p:grpSp>
          <p:sp>
            <p:nvSpPr>
              <p:cNvPr id="62503" name="Text Box 103"/>
              <p:cNvSpPr txBox="1"/>
              <p:nvPr/>
            </p:nvSpPr>
            <p:spPr>
              <a:xfrm>
                <a:off x="4288" y="1360"/>
                <a:ext cx="325" cy="322"/>
              </a:xfrm>
              <a:prstGeom prst="rect">
                <a:avLst/>
              </a:prstGeom>
              <a:noFill/>
              <a:ln w="9525">
                <a:noFill/>
              </a:ln>
            </p:spPr>
            <p:txBody>
              <a:bodyPr/>
              <a:lstStyle/>
              <a:p>
                <a:pPr algn="just" eaLnBrk="0" hangingPunct="0"/>
                <a:r>
                  <a:rPr lang="en-US" altLang="zh-CN" b="0" dirty="0">
                    <a:latin typeface="Times New Roman" panose="02020603050405020304" pitchFamily="18" charset="0"/>
                  </a:rPr>
                  <a:t>2</a:t>
                </a:r>
              </a:p>
            </p:txBody>
          </p:sp>
          <p:grpSp>
            <p:nvGrpSpPr>
              <p:cNvPr id="62504" name="Group 104"/>
              <p:cNvGrpSpPr/>
              <p:nvPr/>
            </p:nvGrpSpPr>
            <p:grpSpPr>
              <a:xfrm>
                <a:off x="4297" y="1639"/>
                <a:ext cx="379" cy="169"/>
                <a:chOff x="4500" y="5184"/>
                <a:chExt cx="720" cy="312"/>
              </a:xfrm>
            </p:grpSpPr>
            <p:sp>
              <p:nvSpPr>
                <p:cNvPr id="62520" name="Rectangle 105"/>
                <p:cNvSpPr/>
                <p:nvPr/>
              </p:nvSpPr>
              <p:spPr>
                <a:xfrm>
                  <a:off x="4500" y="5184"/>
                  <a:ext cx="720" cy="312"/>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2521" name="Line 106"/>
                <p:cNvSpPr/>
                <p:nvPr/>
              </p:nvSpPr>
              <p:spPr>
                <a:xfrm>
                  <a:off x="4920" y="5184"/>
                  <a:ext cx="0" cy="312"/>
                </a:xfrm>
                <a:prstGeom prst="line">
                  <a:avLst/>
                </a:prstGeom>
                <a:ln w="9525" cap="flat" cmpd="sng">
                  <a:solidFill>
                    <a:srgbClr val="000000"/>
                  </a:solidFill>
                  <a:prstDash val="solid"/>
                  <a:headEnd type="none" w="med" len="med"/>
                  <a:tailEnd type="none" w="med" len="med"/>
                </a:ln>
              </p:spPr>
            </p:sp>
          </p:grpSp>
          <p:sp>
            <p:nvSpPr>
              <p:cNvPr id="62505" name="Text Box 107"/>
              <p:cNvSpPr txBox="1"/>
              <p:nvPr/>
            </p:nvSpPr>
            <p:spPr>
              <a:xfrm>
                <a:off x="4288" y="1575"/>
                <a:ext cx="325" cy="322"/>
              </a:xfrm>
              <a:prstGeom prst="rect">
                <a:avLst/>
              </a:prstGeom>
              <a:noFill/>
              <a:ln w="9525">
                <a:noFill/>
              </a:ln>
            </p:spPr>
            <p:txBody>
              <a:bodyPr/>
              <a:lstStyle/>
              <a:p>
                <a:pPr algn="just" eaLnBrk="0" hangingPunct="0"/>
                <a:r>
                  <a:rPr lang="en-US" altLang="zh-CN" b="0" dirty="0">
                    <a:latin typeface="Times New Roman" panose="02020603050405020304" pitchFamily="18" charset="0"/>
                  </a:rPr>
                  <a:t>1</a:t>
                </a:r>
              </a:p>
            </p:txBody>
          </p:sp>
          <p:grpSp>
            <p:nvGrpSpPr>
              <p:cNvPr id="62506" name="Group 117"/>
              <p:cNvGrpSpPr/>
              <p:nvPr/>
            </p:nvGrpSpPr>
            <p:grpSpPr>
              <a:xfrm>
                <a:off x="3667" y="2080"/>
                <a:ext cx="379" cy="171"/>
                <a:chOff x="2104" y="6002"/>
                <a:chExt cx="720" cy="316"/>
              </a:xfrm>
            </p:grpSpPr>
            <p:sp>
              <p:nvSpPr>
                <p:cNvPr id="62518" name="Rectangle 118"/>
                <p:cNvSpPr/>
                <p:nvPr/>
              </p:nvSpPr>
              <p:spPr>
                <a:xfrm>
                  <a:off x="2104" y="6002"/>
                  <a:ext cx="720" cy="312"/>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2519" name="Line 119"/>
                <p:cNvSpPr/>
                <p:nvPr/>
              </p:nvSpPr>
              <p:spPr>
                <a:xfrm>
                  <a:off x="2546" y="6006"/>
                  <a:ext cx="0" cy="312"/>
                </a:xfrm>
                <a:prstGeom prst="line">
                  <a:avLst/>
                </a:prstGeom>
                <a:ln w="9525" cap="flat" cmpd="sng">
                  <a:solidFill>
                    <a:srgbClr val="000000"/>
                  </a:solidFill>
                  <a:prstDash val="solid"/>
                  <a:headEnd type="none" w="med" len="med"/>
                  <a:tailEnd type="none" w="med" len="med"/>
                </a:ln>
              </p:spPr>
            </p:sp>
          </p:grpSp>
          <p:sp>
            <p:nvSpPr>
              <p:cNvPr id="62507" name="Text Box 120"/>
              <p:cNvSpPr txBox="1"/>
              <p:nvPr/>
            </p:nvSpPr>
            <p:spPr>
              <a:xfrm>
                <a:off x="3640" y="2019"/>
                <a:ext cx="325" cy="322"/>
              </a:xfrm>
              <a:prstGeom prst="rect">
                <a:avLst/>
              </a:prstGeom>
              <a:noFill/>
              <a:ln w="9525">
                <a:noFill/>
              </a:ln>
            </p:spPr>
            <p:txBody>
              <a:bodyPr/>
              <a:lstStyle/>
              <a:p>
                <a:pPr algn="just" eaLnBrk="0" hangingPunct="0"/>
                <a:r>
                  <a:rPr lang="en-US" altLang="zh-CN" b="0" dirty="0">
                    <a:latin typeface="Times New Roman" panose="02020603050405020304" pitchFamily="18" charset="0"/>
                  </a:rPr>
                  <a:t>5</a:t>
                </a:r>
              </a:p>
            </p:txBody>
          </p:sp>
          <p:sp>
            <p:nvSpPr>
              <p:cNvPr id="62508" name="Line 121"/>
              <p:cNvSpPr/>
              <p:nvPr/>
            </p:nvSpPr>
            <p:spPr>
              <a:xfrm>
                <a:off x="3334" y="2349"/>
                <a:ext cx="306" cy="0"/>
              </a:xfrm>
              <a:prstGeom prst="line">
                <a:avLst/>
              </a:prstGeom>
              <a:ln w="9525" cap="flat" cmpd="sng">
                <a:solidFill>
                  <a:srgbClr val="000000"/>
                </a:solidFill>
                <a:prstDash val="solid"/>
                <a:headEnd type="none" w="med" len="med"/>
                <a:tailEnd type="triangle" w="sm" len="sm"/>
              </a:ln>
            </p:spPr>
          </p:sp>
          <p:sp>
            <p:nvSpPr>
              <p:cNvPr id="62509" name="Line 123"/>
              <p:cNvSpPr/>
              <p:nvPr/>
            </p:nvSpPr>
            <p:spPr>
              <a:xfrm>
                <a:off x="4613" y="1308"/>
                <a:ext cx="306" cy="0"/>
              </a:xfrm>
              <a:prstGeom prst="line">
                <a:avLst/>
              </a:prstGeom>
              <a:ln w="9525" cap="flat" cmpd="sng">
                <a:solidFill>
                  <a:srgbClr val="000000"/>
                </a:solidFill>
                <a:prstDash val="solid"/>
                <a:headEnd type="none" w="med" len="med"/>
                <a:tailEnd type="triangle" w="sm" len="sm"/>
              </a:ln>
            </p:spPr>
          </p:sp>
          <p:grpSp>
            <p:nvGrpSpPr>
              <p:cNvPr id="62510" name="Group 124"/>
              <p:cNvGrpSpPr/>
              <p:nvPr/>
            </p:nvGrpSpPr>
            <p:grpSpPr>
              <a:xfrm>
                <a:off x="4928" y="1219"/>
                <a:ext cx="379" cy="170"/>
                <a:chOff x="4500" y="5184"/>
                <a:chExt cx="720" cy="312"/>
              </a:xfrm>
            </p:grpSpPr>
            <p:sp>
              <p:nvSpPr>
                <p:cNvPr id="62516" name="Rectangle 125"/>
                <p:cNvSpPr/>
                <p:nvPr/>
              </p:nvSpPr>
              <p:spPr>
                <a:xfrm>
                  <a:off x="4500" y="5184"/>
                  <a:ext cx="720" cy="312"/>
                </a:xfrm>
                <a:prstGeom prst="rect">
                  <a:avLst/>
                </a:prstGeom>
                <a:solidFill>
                  <a:srgbClr val="FFFF66"/>
                </a:solidFill>
                <a:ln w="9525" cap="flat" cmpd="sng">
                  <a:solidFill>
                    <a:srgbClr val="00000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sp>
              <p:nvSpPr>
                <p:cNvPr id="62517" name="Line 126"/>
                <p:cNvSpPr/>
                <p:nvPr/>
              </p:nvSpPr>
              <p:spPr>
                <a:xfrm>
                  <a:off x="4920" y="5184"/>
                  <a:ext cx="0" cy="312"/>
                </a:xfrm>
                <a:prstGeom prst="line">
                  <a:avLst/>
                </a:prstGeom>
                <a:ln w="9525" cap="flat" cmpd="sng">
                  <a:solidFill>
                    <a:srgbClr val="000000"/>
                  </a:solidFill>
                  <a:prstDash val="solid"/>
                  <a:headEnd type="none" w="med" len="med"/>
                  <a:tailEnd type="none" w="med" len="med"/>
                </a:ln>
              </p:spPr>
            </p:sp>
          </p:grpSp>
          <p:sp>
            <p:nvSpPr>
              <p:cNvPr id="62511" name="Text Box 127"/>
              <p:cNvSpPr txBox="1"/>
              <p:nvPr/>
            </p:nvSpPr>
            <p:spPr>
              <a:xfrm>
                <a:off x="4919" y="1155"/>
                <a:ext cx="325" cy="323"/>
              </a:xfrm>
              <a:prstGeom prst="rect">
                <a:avLst/>
              </a:prstGeom>
              <a:noFill/>
              <a:ln w="9525">
                <a:noFill/>
              </a:ln>
            </p:spPr>
            <p:txBody>
              <a:bodyPr/>
              <a:lstStyle/>
              <a:p>
                <a:pPr algn="just" eaLnBrk="0" hangingPunct="0"/>
                <a:r>
                  <a:rPr lang="en-US" altLang="zh-CN" b="0" dirty="0">
                    <a:latin typeface="Times New Roman" panose="02020603050405020304" pitchFamily="18" charset="0"/>
                  </a:rPr>
                  <a:t>3</a:t>
                </a:r>
              </a:p>
            </p:txBody>
          </p:sp>
          <p:sp>
            <p:nvSpPr>
              <p:cNvPr id="62512" name="Text Box 128"/>
              <p:cNvSpPr txBox="1"/>
              <p:nvPr/>
            </p:nvSpPr>
            <p:spPr>
              <a:xfrm>
                <a:off x="5100" y="1195"/>
                <a:ext cx="324" cy="323"/>
              </a:xfrm>
              <a:prstGeom prst="rect">
                <a:avLst/>
              </a:prstGeom>
              <a:noFill/>
              <a:ln w="9525">
                <a:noFill/>
              </a:ln>
            </p:spPr>
            <p:txBody>
              <a:bodyPr/>
              <a:lstStyle/>
              <a:p>
                <a:pPr algn="just" eaLnBrk="0" hangingPunct="0"/>
                <a:r>
                  <a:rPr lang="en-US" altLang="zh-CN" sz="1600" b="0" dirty="0">
                    <a:latin typeface="宋体" panose="02010600030101010101" pitchFamily="2" charset="-122"/>
                  </a:rPr>
                  <a:t>∧</a:t>
                </a:r>
              </a:p>
            </p:txBody>
          </p:sp>
          <p:sp>
            <p:nvSpPr>
              <p:cNvPr id="62513" name="Text Box 134"/>
              <p:cNvSpPr txBox="1"/>
              <p:nvPr/>
            </p:nvSpPr>
            <p:spPr>
              <a:xfrm>
                <a:off x="3650" y="2254"/>
                <a:ext cx="325" cy="322"/>
              </a:xfrm>
              <a:prstGeom prst="rect">
                <a:avLst/>
              </a:prstGeom>
              <a:noFill/>
              <a:ln w="9525">
                <a:noFill/>
              </a:ln>
            </p:spPr>
            <p:txBody>
              <a:bodyPr/>
              <a:lstStyle/>
              <a:p>
                <a:pPr algn="just" eaLnBrk="0" hangingPunct="0"/>
                <a:r>
                  <a:rPr lang="en-US" altLang="zh-CN" b="0" dirty="0">
                    <a:latin typeface="Times New Roman" panose="02020603050405020304" pitchFamily="18" charset="0"/>
                  </a:rPr>
                  <a:t>4</a:t>
                </a:r>
              </a:p>
            </p:txBody>
          </p:sp>
          <p:sp>
            <p:nvSpPr>
              <p:cNvPr id="62514" name="Text Box 95"/>
              <p:cNvSpPr txBox="1"/>
              <p:nvPr/>
            </p:nvSpPr>
            <p:spPr>
              <a:xfrm>
                <a:off x="3854" y="2258"/>
                <a:ext cx="324" cy="213"/>
              </a:xfrm>
              <a:prstGeom prst="rect">
                <a:avLst/>
              </a:prstGeom>
              <a:noFill/>
              <a:ln w="9525">
                <a:noFill/>
              </a:ln>
            </p:spPr>
            <p:txBody>
              <a:bodyPr/>
              <a:lstStyle/>
              <a:p>
                <a:pPr algn="just" eaLnBrk="0" hangingPunct="0"/>
                <a:r>
                  <a:rPr lang="en-US" altLang="zh-CN" sz="1600" b="0" dirty="0">
                    <a:latin typeface="宋体" panose="02010600030101010101" pitchFamily="2" charset="-122"/>
                  </a:rPr>
                  <a:t>∧</a:t>
                </a:r>
                <a:endParaRPr lang="en-US" altLang="zh-CN" b="0" dirty="0">
                  <a:latin typeface="Arial" panose="020B0604020202020204" pitchFamily="34" charset="0"/>
                </a:endParaRPr>
              </a:p>
            </p:txBody>
          </p:sp>
          <p:sp>
            <p:nvSpPr>
              <p:cNvPr id="62515" name="Text Box 187"/>
              <p:cNvSpPr txBox="1"/>
              <p:nvPr/>
            </p:nvSpPr>
            <p:spPr>
              <a:xfrm>
                <a:off x="3881" y="2032"/>
                <a:ext cx="336" cy="212"/>
              </a:xfrm>
              <a:prstGeom prst="rect">
                <a:avLst/>
              </a:prstGeom>
              <a:noFill/>
              <a:ln w="9525">
                <a:noFill/>
              </a:ln>
            </p:spPr>
            <p:txBody>
              <a:bodyPr>
                <a:spAutoFit/>
              </a:bodyPr>
              <a:lstStyle/>
              <a:p>
                <a:pPr>
                  <a:spcBef>
                    <a:spcPct val="50000"/>
                  </a:spcBef>
                </a:pPr>
                <a:r>
                  <a:rPr lang="en-US" altLang="zh-CN" sz="1600" b="0" dirty="0">
                    <a:latin typeface="宋体" panose="02010600030101010101" pitchFamily="2" charset="-122"/>
                  </a:rPr>
                  <a:t>∧</a:t>
                </a:r>
              </a:p>
            </p:txBody>
          </p:sp>
        </p:grpSp>
      </p:grpSp>
      <p:sp>
        <p:nvSpPr>
          <p:cNvPr id="93" name="Rectangle 3"/>
          <p:cNvSpPr>
            <a:spLocks noGrp="1"/>
          </p:cNvSpPr>
          <p:nvPr>
            <p:ph idx="1"/>
          </p:nvPr>
        </p:nvSpPr>
        <p:spPr>
          <a:xfrm>
            <a:off x="0" y="988060"/>
            <a:ext cx="9467850" cy="5876925"/>
          </a:xfrm>
        </p:spPr>
        <p:txBody>
          <a:bodyPr vert="horz" wrap="square" lIns="91440" tIns="45720" rIns="91440" bIns="45720" anchor="t" anchorCtr="0"/>
          <a:lstStyle/>
          <a:p>
            <a:pPr algn="just" eaLnBrk="1" hangingPunct="1">
              <a:lnSpc>
                <a:spcPct val="90000"/>
              </a:lnSpc>
              <a:buClrTx/>
              <a:buNone/>
            </a:pPr>
            <a:r>
              <a:rPr lang="en-US" altLang="zh-CN" sz="2400" b="1" dirty="0">
                <a:latin typeface="Times New Roman" panose="02020603050405020304" pitchFamily="18" charset="0"/>
              </a:rPr>
              <a:t>  void </a:t>
            </a:r>
            <a:r>
              <a:rPr lang="en-US" altLang="zh-CN" sz="2400" b="1" dirty="0">
                <a:latin typeface="宋体" panose="02010600030101010101" pitchFamily="2" charset="-122"/>
              </a:rPr>
              <a:t>BFST</a:t>
            </a:r>
            <a:r>
              <a:rPr lang="en-US" altLang="zh-CN" sz="2400" b="1" dirty="0">
                <a:latin typeface="Times New Roman" panose="02020603050405020304" pitchFamily="18" charset="0"/>
              </a:rPr>
              <a:t>raverse( Graph G</a:t>
            </a:r>
            <a:r>
              <a:rPr lang="zh-CN" altLang="en-US" sz="2400" b="1" dirty="0"/>
              <a:t>，</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int v)</a:t>
            </a:r>
          </a:p>
          <a:p>
            <a:pPr algn="just" eaLnBrk="1" hangingPunct="1">
              <a:lnSpc>
                <a:spcPct val="90000"/>
              </a:lnSpc>
              <a:buClrTx/>
              <a:buNone/>
            </a:pPr>
            <a:r>
              <a:rPr lang="en-US" altLang="zh-CN" sz="2400" b="1" dirty="0">
                <a:latin typeface="Times New Roman" panose="02020603050405020304" pitchFamily="18" charset="0"/>
              </a:rPr>
              <a:t>  {for(v=0;v&lt;G.vernum; v++) visited[v]=0;</a:t>
            </a:r>
            <a:endParaRPr lang="en-US" altLang="zh-CN" sz="2400" b="1" dirty="0"/>
          </a:p>
          <a:p>
            <a:pPr algn="just" eaLnBrk="1" hangingPunct="1">
              <a:lnSpc>
                <a:spcPct val="90000"/>
              </a:lnSpc>
              <a:buClrTx/>
              <a:buNone/>
            </a:pPr>
            <a:r>
              <a:rPr lang="en-US" altLang="zh-CN" sz="2400" b="1" dirty="0">
                <a:latin typeface="Times New Roman" panose="02020603050405020304" pitchFamily="18" charset="0"/>
              </a:rPr>
              <a:t>    QueueInit(Q)</a:t>
            </a:r>
            <a:r>
              <a:rPr lang="zh-CN" altLang="en-US" sz="2400" b="1" dirty="0"/>
              <a:t>；</a:t>
            </a:r>
            <a:r>
              <a:rPr lang="en-US" altLang="zh-CN" sz="2400" b="1" dirty="0">
                <a:latin typeface="Times New Roman" panose="02020603050405020304" pitchFamily="18" charset="0"/>
              </a:rPr>
              <a:t>//</a:t>
            </a:r>
            <a:r>
              <a:rPr lang="zh-CN" altLang="en-US" sz="2400" b="1" dirty="0"/>
              <a:t>队列初始化</a:t>
            </a:r>
          </a:p>
          <a:p>
            <a:pPr algn="just" eaLnBrk="1" hangingPunct="1">
              <a:lnSpc>
                <a:spcPct val="90000"/>
              </a:lnSpc>
              <a:buClrTx/>
              <a:buNone/>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for(v=0</a:t>
            </a:r>
            <a:r>
              <a:rPr lang="zh-CN" altLang="en-US" sz="2400" b="1" dirty="0"/>
              <a:t>；</a:t>
            </a:r>
            <a:r>
              <a:rPr lang="en-US" altLang="zh-CN" sz="2400" b="1" dirty="0">
                <a:latin typeface="Times New Roman" panose="02020603050405020304" pitchFamily="18" charset="0"/>
              </a:rPr>
              <a:t>v&lt;G.vernum; v++)</a:t>
            </a:r>
          </a:p>
          <a:p>
            <a:pPr algn="just" eaLnBrk="1" hangingPunct="1">
              <a:lnSpc>
                <a:spcPct val="90000"/>
              </a:lnSpc>
              <a:buClrTx/>
              <a:buNone/>
            </a:pPr>
            <a:r>
              <a:rPr lang="en-US" altLang="zh-CN" sz="2400" b="1" dirty="0">
                <a:latin typeface="Times New Roman" panose="02020603050405020304" pitchFamily="18" charset="0"/>
              </a:rPr>
              <a:t>    if(!visited[v])</a:t>
            </a:r>
          </a:p>
          <a:p>
            <a:pPr algn="just" eaLnBrk="1" hangingPunct="1">
              <a:lnSpc>
                <a:spcPct val="90000"/>
              </a:lnSpc>
              <a:buClrTx/>
              <a:buNone/>
            </a:pPr>
            <a:r>
              <a:rPr lang="en-US" altLang="zh-CN" sz="2400" b="1" dirty="0">
                <a:latin typeface="Times New Roman" panose="02020603050405020304" pitchFamily="18" charset="0"/>
              </a:rPr>
              <a:t>       </a:t>
            </a:r>
            <a:r>
              <a:rPr lang="en-US" altLang="zh-CN" sz="2400" b="1" dirty="0">
                <a:ln w="22225">
                  <a:solidFill>
                    <a:schemeClr val="accent2"/>
                  </a:solidFill>
                  <a:prstDash val="solid"/>
                </a:ln>
                <a:solidFill>
                  <a:schemeClr val="accent2">
                    <a:lumMod val="40000"/>
                    <a:lumOff val="60000"/>
                  </a:schemeClr>
                </a:solidFill>
                <a:effectLst/>
                <a:latin typeface="Times New Roman" panose="02020603050405020304" pitchFamily="18" charset="0"/>
              </a:rPr>
              <a:t>{</a:t>
            </a:r>
            <a:r>
              <a:rPr lang="en-US" altLang="zh-CN" sz="2400" b="1" dirty="0">
                <a:latin typeface="Times New Roman" panose="02020603050405020304" pitchFamily="18" charset="0"/>
              </a:rPr>
              <a:t>visited[v]=1</a:t>
            </a:r>
            <a:r>
              <a:rPr lang="en-US" altLang="zh-CN" sz="2400" b="1" dirty="0"/>
              <a:t>;</a:t>
            </a:r>
            <a:r>
              <a:rPr lang="en-US" altLang="zh-CN" sz="2400" b="1" dirty="0">
                <a:solidFill>
                  <a:schemeClr val="folHlink"/>
                </a:solidFill>
                <a:latin typeface="Times New Roman" panose="02020603050405020304" pitchFamily="18" charset="0"/>
              </a:rPr>
              <a:t>visit(v)</a:t>
            </a:r>
            <a:r>
              <a:rPr lang="en-US" altLang="zh-CN" sz="2400" b="1" dirty="0">
                <a:solidFill>
                  <a:schemeClr val="folHlink"/>
                </a:solidFill>
              </a:rPr>
              <a:t>;</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EnQueue (Q,v)</a:t>
            </a:r>
            <a:r>
              <a:rPr lang="zh-CN" altLang="en-US" sz="2400" b="1" dirty="0"/>
              <a:t>；</a:t>
            </a:r>
          </a:p>
          <a:p>
            <a:pPr algn="just" eaLnBrk="1" hangingPunct="1">
              <a:lnSpc>
                <a:spcPct val="90000"/>
              </a:lnSpc>
              <a:buClrTx/>
              <a:buNone/>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while(!QueueEmpty(Q))</a:t>
            </a:r>
          </a:p>
          <a:p>
            <a:pPr algn="just" eaLnBrk="1" hangingPunct="1">
              <a:lnSpc>
                <a:spcPct val="90000"/>
              </a:lnSpc>
              <a:buClrTx/>
              <a:buNone/>
            </a:pPr>
            <a:r>
              <a:rPr lang="en-US" altLang="zh-CN" sz="2400" b="1" dirty="0">
                <a:latin typeface="Times New Roman" panose="02020603050405020304" pitchFamily="18" charset="0"/>
              </a:rPr>
              <a:t>         {DeQueue(Q,u)</a:t>
            </a:r>
            <a:r>
              <a:rPr lang="zh-CN" altLang="en-US" sz="2400" b="1" dirty="0"/>
              <a:t>；</a:t>
            </a:r>
          </a:p>
          <a:p>
            <a:pPr algn="just" eaLnBrk="1" hangingPunct="1">
              <a:lnSpc>
                <a:spcPct val="90000"/>
              </a:lnSpc>
              <a:buClrTx/>
              <a:buNone/>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for(w=GraphFirstAdj(G,u); w;  w=GraphNextAdj(G, u, w))</a:t>
            </a:r>
          </a:p>
          <a:p>
            <a:pPr algn="just" eaLnBrk="1" hangingPunct="1">
              <a:lnSpc>
                <a:spcPct val="90000"/>
              </a:lnSpc>
              <a:buClrTx/>
              <a:buNone/>
            </a:pPr>
            <a:r>
              <a:rPr lang="en-US" altLang="zh-CN" sz="2400" b="1" dirty="0">
                <a:latin typeface="Times New Roman" panose="02020603050405020304" pitchFamily="18" charset="0"/>
              </a:rPr>
              <a:t>           if(!visited[w])   </a:t>
            </a:r>
            <a:r>
              <a:rPr lang="en-US" altLang="zh-CN" sz="2400" b="1" dirty="0"/>
              <a:t>{</a:t>
            </a:r>
            <a:r>
              <a:rPr lang="en-US" altLang="zh-CN" sz="2400" b="1" dirty="0">
                <a:latin typeface="Times New Roman" panose="02020603050405020304" pitchFamily="18" charset="0"/>
              </a:rPr>
              <a:t>visited[w]=1</a:t>
            </a:r>
            <a:r>
              <a:rPr lang="zh-CN" altLang="en-US" sz="2400" b="1" dirty="0"/>
              <a:t>；</a:t>
            </a:r>
            <a:r>
              <a:rPr lang="zh-CN" altLang="en-US" sz="2400" b="1" dirty="0">
                <a:latin typeface="Times New Roman" panose="02020603050405020304" pitchFamily="18" charset="0"/>
              </a:rPr>
              <a:t>     </a:t>
            </a:r>
            <a:r>
              <a:rPr lang="en-US" altLang="zh-CN" sz="2400" b="1" dirty="0">
                <a:solidFill>
                  <a:schemeClr val="folHlink"/>
                </a:solidFill>
                <a:latin typeface="Times New Roman" panose="02020603050405020304" pitchFamily="18" charset="0"/>
              </a:rPr>
              <a:t>visit(w)</a:t>
            </a:r>
            <a:r>
              <a:rPr lang="zh-CN" altLang="en-US" sz="2400" b="1" dirty="0">
                <a:solidFill>
                  <a:schemeClr val="folHlink"/>
                </a:solidFill>
              </a:rPr>
              <a:t>；</a:t>
            </a:r>
            <a:r>
              <a:rPr lang="zh-CN" altLang="en-US" sz="2400" b="1" dirty="0">
                <a:latin typeface="Times New Roman" panose="02020603050405020304" pitchFamily="18" charset="0"/>
              </a:rPr>
              <a:t>   </a:t>
            </a:r>
          </a:p>
          <a:p>
            <a:pPr algn="just" eaLnBrk="1" hangingPunct="1">
              <a:lnSpc>
                <a:spcPct val="90000"/>
              </a:lnSpc>
              <a:buClrTx/>
              <a:buNone/>
            </a:pPr>
            <a:r>
              <a:rPr lang="en-US" altLang="zh-CN" sz="2400" b="1" dirty="0">
                <a:latin typeface="Times New Roman" panose="02020603050405020304" pitchFamily="18" charset="0"/>
              </a:rPr>
              <a:t>                EnQueue(Q,w)</a:t>
            </a:r>
            <a:r>
              <a:rPr lang="zh-CN" altLang="en-US" sz="2400" b="1" dirty="0"/>
              <a:t>；</a:t>
            </a:r>
            <a:r>
              <a:rPr lang="en-US" altLang="zh-CN" sz="2400" b="1" dirty="0"/>
              <a:t>}</a:t>
            </a:r>
          </a:p>
          <a:p>
            <a:pPr algn="just" eaLnBrk="1" hangingPunct="1">
              <a:lnSpc>
                <a:spcPct val="90000"/>
              </a:lnSpc>
              <a:buClrTx/>
              <a:buNone/>
            </a:pPr>
            <a:r>
              <a:rPr lang="en-US" altLang="zh-CN" sz="2400" b="1" dirty="0">
                <a:latin typeface="Times New Roman" panose="02020603050405020304" pitchFamily="18" charset="0"/>
              </a:rPr>
              <a:t>          }// while</a:t>
            </a:r>
          </a:p>
          <a:p>
            <a:pPr algn="just" eaLnBrk="1" hangingPunct="1">
              <a:lnSpc>
                <a:spcPct val="90000"/>
              </a:lnSpc>
              <a:buClrTx/>
              <a:buNone/>
            </a:pPr>
            <a:r>
              <a:rPr lang="en-US" altLang="zh-CN" sz="2400" b="1" dirty="0">
                <a:latin typeface="Times New Roman" panose="02020603050405020304" pitchFamily="18" charset="0"/>
              </a:rPr>
              <a:t>       </a:t>
            </a:r>
            <a:r>
              <a:rPr lang="en-US" altLang="zh-CN" sz="2400" b="1" dirty="0">
                <a:ln w="22225">
                  <a:solidFill>
                    <a:schemeClr val="accent2"/>
                  </a:solidFill>
                  <a:prstDash val="solid"/>
                </a:ln>
                <a:solidFill>
                  <a:schemeClr val="accent2">
                    <a:lumMod val="40000"/>
                    <a:lumOff val="60000"/>
                  </a:schemeClr>
                </a:solidFill>
                <a:effectLst/>
                <a:latin typeface="Times New Roman" panose="02020603050405020304" pitchFamily="18" charset="0"/>
              </a:rPr>
              <a:t>}</a:t>
            </a:r>
            <a:r>
              <a:rPr lang="en-US" altLang="zh-CN" sz="2400" b="1" dirty="0">
                <a:latin typeface="Times New Roman" panose="02020603050405020304" pitchFamily="18" charset="0"/>
              </a:rPr>
              <a:t>// if</a:t>
            </a:r>
          </a:p>
          <a:p>
            <a:pPr eaLnBrk="1" hangingPunct="1">
              <a:lnSpc>
                <a:spcPct val="90000"/>
              </a:lnSpc>
              <a:buClrTx/>
              <a:buNone/>
            </a:pPr>
            <a:r>
              <a:rPr lang="en-US" altLang="zh-CN" sz="2400" b="1" dirty="0">
                <a:latin typeface="Times New Roman" panose="02020603050405020304" pitchFamily="18" charset="0"/>
              </a:rPr>
              <a:t>  }// </a:t>
            </a:r>
            <a:r>
              <a:rPr lang="en-US" altLang="zh-CN" sz="2400" b="1" dirty="0">
                <a:latin typeface="宋体" panose="02010600030101010101" pitchFamily="2" charset="-122"/>
              </a:rPr>
              <a:t>BFST</a:t>
            </a:r>
            <a:r>
              <a:rPr lang="en-US" altLang="zh-CN" sz="2400" b="1" dirty="0">
                <a:latin typeface="Times New Roman" panose="02020603050405020304" pitchFamily="18" charset="0"/>
              </a:rPr>
              <a:t>raverse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additive="base">
                                        <p:cTn id="7" dur="500" fill="hold"/>
                                        <p:tgtEl>
                                          <p:spTgt spid="93"/>
                                        </p:tgtEl>
                                        <p:attrNameLst>
                                          <p:attrName>ppt_x</p:attrName>
                                        </p:attrNameLst>
                                      </p:cBhvr>
                                      <p:tavLst>
                                        <p:tav tm="0">
                                          <p:val>
                                            <p:strVal val="#ppt_x"/>
                                          </p:val>
                                        </p:tav>
                                        <p:tav tm="100000">
                                          <p:val>
                                            <p:strVal val="#ppt_x"/>
                                          </p:val>
                                        </p:tav>
                                      </p:tavLst>
                                    </p:anim>
                                    <p:anim calcmode="lin" valueType="num">
                                      <p:cBhvr additive="base">
                                        <p:cTn id="8"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35" y="23495"/>
            <a:ext cx="9144635" cy="815340"/>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63490"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solidFill>
                  <a:schemeClr val="folHlink"/>
                </a:solidFill>
                <a:latin typeface="Arial" panose="020B0604020202020204" pitchFamily="34" charset="0"/>
              </a:rPr>
              <a:t>36</a:t>
            </a:fld>
            <a:endParaRPr lang="en-US" altLang="zh-CN" sz="1400" b="0" dirty="0">
              <a:solidFill>
                <a:schemeClr val="folHlink"/>
              </a:solidFill>
              <a:latin typeface="Arial" panose="020B0604020202020204" pitchFamily="34" charset="0"/>
            </a:endParaRPr>
          </a:p>
        </p:txBody>
      </p:sp>
      <p:sp>
        <p:nvSpPr>
          <p:cNvPr id="63491" name="Rectangle 2"/>
          <p:cNvSpPr>
            <a:spLocks noGrp="1"/>
          </p:cNvSpPr>
          <p:nvPr>
            <p:ph type="title"/>
          </p:nvPr>
        </p:nvSpPr>
        <p:spPr>
          <a:xfrm>
            <a:off x="1371600" y="8890"/>
            <a:ext cx="7378700" cy="838200"/>
          </a:xfrm>
        </p:spPr>
        <p:txBody>
          <a:bodyPr vert="horz" wrap="square" lIns="91440" tIns="45720" rIns="91440" bIns="45720" anchor="ctr" anchorCtr="0"/>
          <a:lstStyle/>
          <a:p>
            <a:pPr algn="ctr" eaLnBrk="1" hangingPunct="1"/>
            <a:r>
              <a:rPr lang="en-US" altLang="zh-CN" b="1" dirty="0">
                <a:solidFill>
                  <a:schemeClr val="bg1"/>
                </a:solidFill>
                <a:latin typeface="Times New Roman" panose="02020603050405020304" pitchFamily="18" charset="0"/>
              </a:rPr>
              <a:t>7.4 </a:t>
            </a:r>
            <a:r>
              <a:rPr lang="zh-CN" altLang="en-US" b="1" dirty="0">
                <a:solidFill>
                  <a:schemeClr val="bg1"/>
                </a:solidFill>
              </a:rPr>
              <a:t>图的连通性问题</a:t>
            </a:r>
          </a:p>
        </p:txBody>
      </p:sp>
      <p:sp>
        <p:nvSpPr>
          <p:cNvPr id="63545" name="Rectangle 5"/>
          <p:cNvSpPr/>
          <p:nvPr/>
        </p:nvSpPr>
        <p:spPr>
          <a:xfrm>
            <a:off x="128270" y="1143000"/>
            <a:ext cx="9015095" cy="1938655"/>
          </a:xfrm>
          <a:prstGeom prst="rect">
            <a:avLst/>
          </a:prstGeom>
          <a:noFill/>
          <a:ln w="9525">
            <a:noFill/>
          </a:ln>
        </p:spPr>
        <p:txBody>
          <a:bodyPr>
            <a:spAutoFit/>
          </a:bodyPr>
          <a:lstStyle/>
          <a:p>
            <a:r>
              <a:rPr lang="en-US" altLang="zh-CN" sz="2000" b="0" dirty="0">
                <a:latin typeface="宋体" panose="02010600030101010101" pitchFamily="2" charset="-122"/>
              </a:rPr>
              <a:t>    </a:t>
            </a:r>
            <a:r>
              <a:rPr lang="zh-CN" altLang="en-US" dirty="0">
                <a:latin typeface="Times New Roman" panose="02020603050405020304" pitchFamily="18" charset="0"/>
              </a:rPr>
              <a:t>设</a:t>
            </a:r>
            <a:r>
              <a:rPr lang="en-US" altLang="zh-CN" dirty="0">
                <a:latin typeface="Times New Roman" panose="02020603050405020304" pitchFamily="18" charset="0"/>
              </a:rPr>
              <a:t>G=(V,E)</a:t>
            </a:r>
            <a:r>
              <a:rPr lang="zh-CN" altLang="en-US" dirty="0">
                <a:latin typeface="Times New Roman" panose="02020603050405020304" pitchFamily="18" charset="0"/>
              </a:rPr>
              <a:t>是个连通图</a:t>
            </a:r>
            <a:r>
              <a:rPr lang="en-US" altLang="zh-CN" dirty="0">
                <a:latin typeface="Times New Roman" panose="02020603050405020304" pitchFamily="18" charset="0"/>
              </a:rPr>
              <a:t>,  </a:t>
            </a:r>
            <a:r>
              <a:rPr lang="zh-CN" altLang="en-US" dirty="0">
                <a:latin typeface="Times New Roman" panose="02020603050405020304" pitchFamily="18" charset="0"/>
              </a:rPr>
              <a:t>则从图中任一顶点出发遍历图时</a:t>
            </a:r>
            <a:r>
              <a:rPr lang="en-US" altLang="zh-CN" dirty="0">
                <a:latin typeface="Times New Roman" panose="02020603050405020304" pitchFamily="18" charset="0"/>
              </a:rPr>
              <a:t>,</a:t>
            </a:r>
            <a:r>
              <a:rPr lang="zh-CN" altLang="en-US" dirty="0">
                <a:latin typeface="Times New Roman" panose="02020603050405020304" pitchFamily="18" charset="0"/>
              </a:rPr>
              <a:t>必将</a:t>
            </a:r>
            <a:r>
              <a:rPr lang="en-US" altLang="zh-CN" dirty="0">
                <a:latin typeface="Times New Roman" panose="02020603050405020304" pitchFamily="18" charset="0"/>
              </a:rPr>
              <a:t>E(G)</a:t>
            </a:r>
            <a:r>
              <a:rPr lang="zh-CN" altLang="en-US" dirty="0">
                <a:latin typeface="Times New Roman" panose="02020603050405020304" pitchFamily="18" charset="0"/>
              </a:rPr>
              <a:t>分成两个集合</a:t>
            </a:r>
            <a:r>
              <a:rPr lang="en-US" altLang="zh-CN" dirty="0">
                <a:latin typeface="Times New Roman" panose="02020603050405020304" pitchFamily="18" charset="0"/>
              </a:rPr>
              <a:t>T(G)</a:t>
            </a:r>
            <a:r>
              <a:rPr lang="zh-CN" altLang="en-US" dirty="0">
                <a:latin typeface="Times New Roman" panose="02020603050405020304" pitchFamily="18" charset="0"/>
              </a:rPr>
              <a:t>和</a:t>
            </a:r>
            <a:r>
              <a:rPr lang="en-US" altLang="zh-CN" dirty="0">
                <a:latin typeface="Times New Roman" panose="02020603050405020304" pitchFamily="18" charset="0"/>
              </a:rPr>
              <a:t>B(G)</a:t>
            </a:r>
            <a:r>
              <a:rPr lang="zh-CN" altLang="en-US" dirty="0">
                <a:latin typeface="Times New Roman" panose="02020603050405020304" pitchFamily="18" charset="0"/>
              </a:rPr>
              <a:t>。其中</a:t>
            </a:r>
            <a:r>
              <a:rPr lang="en-US" altLang="zh-CN" dirty="0">
                <a:latin typeface="Times New Roman" panose="02020603050405020304" pitchFamily="18" charset="0"/>
              </a:rPr>
              <a:t>T(G)</a:t>
            </a:r>
            <a:r>
              <a:rPr lang="zh-CN" altLang="en-US" dirty="0">
                <a:latin typeface="Times New Roman" panose="02020603050405020304" pitchFamily="18" charset="0"/>
              </a:rPr>
              <a:t>是遍历图时所经过的边集</a:t>
            </a:r>
            <a:r>
              <a:rPr lang="en-US" altLang="zh-CN" dirty="0">
                <a:latin typeface="Times New Roman" panose="02020603050405020304" pitchFamily="18" charset="0"/>
              </a:rPr>
              <a:t>,B(G)</a:t>
            </a:r>
            <a:r>
              <a:rPr lang="zh-CN" altLang="en-US" dirty="0">
                <a:latin typeface="Times New Roman" panose="02020603050405020304" pitchFamily="18" charset="0"/>
              </a:rPr>
              <a:t>是剩余的边集</a:t>
            </a:r>
            <a:r>
              <a:rPr lang="en-US" altLang="zh-CN" dirty="0">
                <a:latin typeface="Times New Roman" panose="02020603050405020304" pitchFamily="18" charset="0"/>
              </a:rPr>
              <a:t>.</a:t>
            </a:r>
            <a:r>
              <a:rPr lang="zh-CN" altLang="en-US" dirty="0">
                <a:latin typeface="Times New Roman" panose="02020603050405020304" pitchFamily="18" charset="0"/>
              </a:rPr>
              <a:t>考虑图</a:t>
            </a:r>
            <a:r>
              <a:rPr lang="en-US" altLang="zh-CN" dirty="0">
                <a:latin typeface="Times New Roman" panose="02020603050405020304" pitchFamily="18" charset="0"/>
              </a:rPr>
              <a:t>G`=(V,T)</a:t>
            </a:r>
            <a:r>
              <a:rPr lang="zh-CN" altLang="en-US" dirty="0">
                <a:latin typeface="Times New Roman" panose="02020603050405020304" pitchFamily="18" charset="0"/>
              </a:rPr>
              <a:t>，由于</a:t>
            </a:r>
            <a:r>
              <a:rPr lang="en-US" altLang="zh-CN" dirty="0">
                <a:latin typeface="Times New Roman" panose="02020603050405020304" pitchFamily="18" charset="0"/>
              </a:rPr>
              <a:t>V(G’)=V(G),   E(G’)</a:t>
            </a:r>
            <a:r>
              <a:rPr lang="zh-CN" altLang="en-US" dirty="0">
                <a:latin typeface="Times New Roman" panose="02020603050405020304" pitchFamily="18" charset="0"/>
              </a:rPr>
              <a:t>属于</a:t>
            </a:r>
            <a:r>
              <a:rPr lang="en-US" altLang="zh-CN" dirty="0">
                <a:latin typeface="Times New Roman" panose="02020603050405020304" pitchFamily="18" charset="0"/>
              </a:rPr>
              <a:t> E(G)</a:t>
            </a:r>
            <a:r>
              <a:rPr lang="zh-CN" altLang="en-US" dirty="0">
                <a:latin typeface="Times New Roman" panose="02020603050405020304" pitchFamily="18" charset="0"/>
              </a:rPr>
              <a:t>，则</a:t>
            </a:r>
            <a:r>
              <a:rPr lang="en-US" altLang="zh-CN" dirty="0">
                <a:latin typeface="Times New Roman" panose="02020603050405020304" pitchFamily="18" charset="0"/>
              </a:rPr>
              <a:t>G’</a:t>
            </a:r>
            <a:r>
              <a:rPr lang="zh-CN" altLang="en-US" dirty="0">
                <a:latin typeface="Times New Roman" panose="02020603050405020304" pitchFamily="18" charset="0"/>
              </a:rPr>
              <a:t>是</a:t>
            </a:r>
            <a:r>
              <a:rPr lang="en-US" altLang="zh-CN" dirty="0">
                <a:latin typeface="Times New Roman" panose="02020603050405020304" pitchFamily="18" charset="0"/>
              </a:rPr>
              <a:t>G</a:t>
            </a:r>
            <a:r>
              <a:rPr lang="zh-CN" altLang="en-US" dirty="0">
                <a:latin typeface="Times New Roman" panose="02020603050405020304" pitchFamily="18" charset="0"/>
              </a:rPr>
              <a:t>的连通子图，它包括</a:t>
            </a:r>
            <a:r>
              <a:rPr lang="en-US" altLang="zh-CN" dirty="0">
                <a:latin typeface="Times New Roman" panose="02020603050405020304" pitchFamily="18" charset="0"/>
              </a:rPr>
              <a:t>G</a:t>
            </a:r>
            <a:r>
              <a:rPr lang="zh-CN" altLang="en-US" dirty="0">
                <a:latin typeface="Times New Roman" panose="02020603050405020304" pitchFamily="18" charset="0"/>
              </a:rPr>
              <a:t>的所有顶点和足以构成一棵树的</a:t>
            </a:r>
            <a:r>
              <a:rPr lang="en-US" altLang="zh-CN" dirty="0">
                <a:latin typeface="Times New Roman" panose="02020603050405020304" pitchFamily="18" charset="0"/>
              </a:rPr>
              <a:t>n-1</a:t>
            </a:r>
            <a:r>
              <a:rPr lang="zh-CN" altLang="en-US" dirty="0">
                <a:latin typeface="Times New Roman" panose="02020603050405020304" pitchFamily="18" charset="0"/>
              </a:rPr>
              <a:t>条边，称为</a:t>
            </a:r>
            <a:r>
              <a:rPr lang="en-US" altLang="zh-CN" dirty="0">
                <a:latin typeface="Times New Roman" panose="02020603050405020304" pitchFamily="18" charset="0"/>
              </a:rPr>
              <a:t>G</a:t>
            </a:r>
            <a:r>
              <a:rPr lang="zh-CN" altLang="en-US" dirty="0">
                <a:latin typeface="Times New Roman" panose="02020603050405020304" pitchFamily="18" charset="0"/>
              </a:rPr>
              <a:t>的生成树 </a:t>
            </a:r>
          </a:p>
        </p:txBody>
      </p:sp>
      <p:grpSp>
        <p:nvGrpSpPr>
          <p:cNvPr id="64572" name="Group 60"/>
          <p:cNvGrpSpPr/>
          <p:nvPr/>
        </p:nvGrpSpPr>
        <p:grpSpPr>
          <a:xfrm>
            <a:off x="5219700" y="3933825"/>
            <a:ext cx="1587500" cy="1981200"/>
            <a:chOff x="3224" y="1728"/>
            <a:chExt cx="1000" cy="1248"/>
          </a:xfrm>
        </p:grpSpPr>
        <p:sp>
          <p:nvSpPr>
            <p:cNvPr id="63534" name="Freeform 9"/>
            <p:cNvSpPr/>
            <p:nvPr/>
          </p:nvSpPr>
          <p:spPr>
            <a:xfrm>
              <a:off x="3308" y="1914"/>
              <a:ext cx="1" cy="287"/>
            </a:xfrm>
            <a:custGeom>
              <a:avLst/>
              <a:gdLst/>
              <a:ahLst/>
              <a:cxnLst>
                <a:cxn ang="0">
                  <a:pos x="0" y="0"/>
                </a:cxn>
                <a:cxn ang="0">
                  <a:pos x="0" y="177"/>
                </a:cxn>
              </a:cxnLst>
              <a:rect l="0" t="0" r="0" b="0"/>
              <a:pathLst>
                <a:path w="1" h="465">
                  <a:moveTo>
                    <a:pt x="0" y="0"/>
                  </a:moveTo>
                  <a:lnTo>
                    <a:pt x="0" y="465"/>
                  </a:lnTo>
                </a:path>
              </a:pathLst>
            </a:custGeom>
            <a:solidFill>
              <a:srgbClr val="FFFF66">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3535" name="Freeform 10"/>
            <p:cNvSpPr/>
            <p:nvPr/>
          </p:nvSpPr>
          <p:spPr>
            <a:xfrm>
              <a:off x="3308" y="2394"/>
              <a:ext cx="1" cy="294"/>
            </a:xfrm>
            <a:custGeom>
              <a:avLst/>
              <a:gdLst/>
              <a:ahLst/>
              <a:cxnLst>
                <a:cxn ang="0">
                  <a:pos x="0" y="0"/>
                </a:cxn>
                <a:cxn ang="0">
                  <a:pos x="1" y="181"/>
                </a:cxn>
              </a:cxnLst>
              <a:rect l="0" t="0" r="0" b="0"/>
              <a:pathLst>
                <a:path w="1" h="477">
                  <a:moveTo>
                    <a:pt x="0" y="0"/>
                  </a:moveTo>
                  <a:lnTo>
                    <a:pt x="1" y="477"/>
                  </a:lnTo>
                </a:path>
              </a:pathLst>
            </a:custGeom>
            <a:solidFill>
              <a:srgbClr val="FFFF66">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3536" name="Freeform 11"/>
            <p:cNvSpPr/>
            <p:nvPr/>
          </p:nvSpPr>
          <p:spPr>
            <a:xfrm>
              <a:off x="3405" y="2370"/>
              <a:ext cx="643" cy="414"/>
            </a:xfrm>
            <a:custGeom>
              <a:avLst/>
              <a:gdLst/>
              <a:ahLst/>
              <a:cxnLst>
                <a:cxn ang="0">
                  <a:pos x="0" y="255"/>
                </a:cxn>
                <a:cxn ang="0">
                  <a:pos x="378" y="0"/>
                </a:cxn>
              </a:cxnLst>
              <a:rect l="0" t="0" r="0" b="0"/>
              <a:pathLst>
                <a:path w="1095" h="672">
                  <a:moveTo>
                    <a:pt x="0" y="672"/>
                  </a:moveTo>
                  <a:lnTo>
                    <a:pt x="1095" y="0"/>
                  </a:lnTo>
                </a:path>
              </a:pathLst>
            </a:custGeom>
            <a:solidFill>
              <a:srgbClr val="FFFF66">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3537" name="Oval 13"/>
            <p:cNvSpPr/>
            <p:nvPr/>
          </p:nvSpPr>
          <p:spPr>
            <a:xfrm>
              <a:off x="3224" y="1737"/>
              <a:ext cx="181" cy="177"/>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3538" name="Oval 15"/>
            <p:cNvSpPr/>
            <p:nvPr/>
          </p:nvSpPr>
          <p:spPr>
            <a:xfrm>
              <a:off x="3224" y="2206"/>
              <a:ext cx="181" cy="177"/>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3539" name="Oval 17"/>
            <p:cNvSpPr/>
            <p:nvPr/>
          </p:nvSpPr>
          <p:spPr>
            <a:xfrm>
              <a:off x="3224" y="2686"/>
              <a:ext cx="181" cy="177"/>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3540" name="Oval 19"/>
            <p:cNvSpPr/>
            <p:nvPr/>
          </p:nvSpPr>
          <p:spPr>
            <a:xfrm>
              <a:off x="4043" y="2223"/>
              <a:ext cx="181" cy="177"/>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3541" name="Text Box 12"/>
            <p:cNvSpPr txBox="1"/>
            <p:nvPr/>
          </p:nvSpPr>
          <p:spPr>
            <a:xfrm>
              <a:off x="3233" y="1728"/>
              <a:ext cx="172" cy="299"/>
            </a:xfrm>
            <a:prstGeom prst="rect">
              <a:avLst/>
            </a:prstGeom>
            <a:noFill/>
            <a:ln w="9525">
              <a:noFill/>
            </a:ln>
          </p:spPr>
          <p:txBody>
            <a:bodyPr lIns="0" tIns="0" rIns="0" bIns="36000"/>
            <a:lstStyle/>
            <a:p>
              <a:pPr algn="ctr" eaLnBrk="0" hangingPunct="0"/>
              <a:r>
                <a:rPr lang="en-US" altLang="zh-CN" sz="2000" dirty="0">
                  <a:latin typeface="Times New Roman" panose="02020603050405020304" pitchFamily="18" charset="0"/>
                </a:rPr>
                <a:t>v</a:t>
              </a:r>
              <a:r>
                <a:rPr lang="en-US" altLang="zh-CN" sz="1900" baseline="-25000" dirty="0">
                  <a:latin typeface="Times New Roman" panose="02020603050405020304" pitchFamily="18" charset="0"/>
                </a:rPr>
                <a:t>3</a:t>
              </a:r>
            </a:p>
          </p:txBody>
        </p:sp>
        <p:sp>
          <p:nvSpPr>
            <p:cNvPr id="63542" name="Text Box 14"/>
            <p:cNvSpPr txBox="1"/>
            <p:nvPr/>
          </p:nvSpPr>
          <p:spPr>
            <a:xfrm>
              <a:off x="3233" y="2197"/>
              <a:ext cx="172" cy="299"/>
            </a:xfrm>
            <a:prstGeom prst="rect">
              <a:avLst/>
            </a:prstGeom>
            <a:noFill/>
            <a:ln w="9525">
              <a:noFill/>
            </a:ln>
          </p:spPr>
          <p:txBody>
            <a:bodyPr lIns="0" tIns="0" rIns="0" bIns="36000"/>
            <a:lstStyle/>
            <a:p>
              <a:pPr algn="ctr" eaLnBrk="0" hangingPunct="0"/>
              <a:r>
                <a:rPr lang="en-US" altLang="zh-CN" sz="2000" dirty="0">
                  <a:latin typeface="Times New Roman" panose="02020603050405020304" pitchFamily="18" charset="0"/>
                </a:rPr>
                <a:t>v</a:t>
              </a:r>
              <a:r>
                <a:rPr lang="en-US" altLang="zh-CN" sz="1900" baseline="-25000" dirty="0">
                  <a:latin typeface="Times New Roman" panose="02020603050405020304" pitchFamily="18" charset="0"/>
                </a:rPr>
                <a:t>2</a:t>
              </a:r>
            </a:p>
          </p:txBody>
        </p:sp>
        <p:sp>
          <p:nvSpPr>
            <p:cNvPr id="63543" name="Text Box 16"/>
            <p:cNvSpPr txBox="1"/>
            <p:nvPr/>
          </p:nvSpPr>
          <p:spPr>
            <a:xfrm>
              <a:off x="3233" y="2677"/>
              <a:ext cx="172" cy="299"/>
            </a:xfrm>
            <a:prstGeom prst="rect">
              <a:avLst/>
            </a:prstGeom>
            <a:noFill/>
            <a:ln w="9525">
              <a:noFill/>
            </a:ln>
          </p:spPr>
          <p:txBody>
            <a:bodyPr lIns="0" tIns="0" rIns="0" bIns="36000"/>
            <a:lstStyle/>
            <a:p>
              <a:pPr algn="ctr" eaLnBrk="0" hangingPunct="0"/>
              <a:r>
                <a:rPr lang="en-US" altLang="zh-CN" sz="2000" dirty="0">
                  <a:latin typeface="Times New Roman" panose="02020603050405020304" pitchFamily="18" charset="0"/>
                </a:rPr>
                <a:t>v</a:t>
              </a:r>
              <a:r>
                <a:rPr lang="en-US" altLang="zh-CN" sz="1900" baseline="-25000" dirty="0">
                  <a:latin typeface="Times New Roman" panose="02020603050405020304" pitchFamily="18" charset="0"/>
                </a:rPr>
                <a:t>1</a:t>
              </a:r>
            </a:p>
          </p:txBody>
        </p:sp>
        <p:sp>
          <p:nvSpPr>
            <p:cNvPr id="63544" name="Text Box 18"/>
            <p:cNvSpPr txBox="1"/>
            <p:nvPr/>
          </p:nvSpPr>
          <p:spPr>
            <a:xfrm>
              <a:off x="4048" y="2208"/>
              <a:ext cx="172" cy="299"/>
            </a:xfrm>
            <a:prstGeom prst="rect">
              <a:avLst/>
            </a:prstGeom>
            <a:noFill/>
            <a:ln w="9525">
              <a:noFill/>
            </a:ln>
          </p:spPr>
          <p:txBody>
            <a:bodyPr lIns="0" tIns="0" rIns="0" bIns="36000"/>
            <a:lstStyle/>
            <a:p>
              <a:pPr algn="ctr" eaLnBrk="0" hangingPunct="0"/>
              <a:r>
                <a:rPr lang="en-US" altLang="zh-CN" sz="2000" dirty="0">
                  <a:latin typeface="Times New Roman" panose="02020603050405020304" pitchFamily="18" charset="0"/>
                </a:rPr>
                <a:t>v</a:t>
              </a:r>
              <a:r>
                <a:rPr lang="en-US" altLang="zh-CN" sz="1900" baseline="-25000" dirty="0">
                  <a:latin typeface="Times New Roman" panose="02020603050405020304" pitchFamily="18" charset="0"/>
                </a:rPr>
                <a:t>4</a:t>
              </a:r>
            </a:p>
          </p:txBody>
        </p:sp>
      </p:grpSp>
      <p:grpSp>
        <p:nvGrpSpPr>
          <p:cNvPr id="64573" name="Group 61"/>
          <p:cNvGrpSpPr/>
          <p:nvPr/>
        </p:nvGrpSpPr>
        <p:grpSpPr>
          <a:xfrm>
            <a:off x="3132138" y="4076700"/>
            <a:ext cx="1585912" cy="1981200"/>
            <a:chOff x="2464" y="2976"/>
            <a:chExt cx="999" cy="1248"/>
          </a:xfrm>
        </p:grpSpPr>
        <p:sp>
          <p:nvSpPr>
            <p:cNvPr id="63523" name="Freeform 21"/>
            <p:cNvSpPr/>
            <p:nvPr/>
          </p:nvSpPr>
          <p:spPr>
            <a:xfrm>
              <a:off x="2548" y="3162"/>
              <a:ext cx="0" cy="287"/>
            </a:xfrm>
            <a:custGeom>
              <a:avLst/>
              <a:gdLst/>
              <a:ahLst/>
              <a:cxnLst>
                <a:cxn ang="0">
                  <a:pos x="0" y="0"/>
                </a:cxn>
                <a:cxn ang="0">
                  <a:pos x="0" y="177"/>
                </a:cxn>
              </a:cxnLst>
              <a:rect l="0" t="0" r="0" b="0"/>
              <a:pathLst>
                <a:path w="1" h="465">
                  <a:moveTo>
                    <a:pt x="0" y="0"/>
                  </a:moveTo>
                  <a:lnTo>
                    <a:pt x="0" y="465"/>
                  </a:lnTo>
                </a:path>
              </a:pathLst>
            </a:custGeom>
            <a:solidFill>
              <a:srgbClr val="FFFF66">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3524" name="Freeform 22"/>
            <p:cNvSpPr/>
            <p:nvPr/>
          </p:nvSpPr>
          <p:spPr>
            <a:xfrm>
              <a:off x="2548" y="3642"/>
              <a:ext cx="0" cy="294"/>
            </a:xfrm>
            <a:custGeom>
              <a:avLst/>
              <a:gdLst/>
              <a:ahLst/>
              <a:cxnLst>
                <a:cxn ang="0">
                  <a:pos x="0" y="0"/>
                </a:cxn>
                <a:cxn ang="0">
                  <a:pos x="1" y="181"/>
                </a:cxn>
              </a:cxnLst>
              <a:rect l="0" t="0" r="0" b="0"/>
              <a:pathLst>
                <a:path w="1" h="477">
                  <a:moveTo>
                    <a:pt x="0" y="0"/>
                  </a:moveTo>
                  <a:lnTo>
                    <a:pt x="1" y="477"/>
                  </a:lnTo>
                </a:path>
              </a:pathLst>
            </a:custGeom>
            <a:solidFill>
              <a:srgbClr val="FFFF66">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3525" name="Oval 24"/>
            <p:cNvSpPr/>
            <p:nvPr/>
          </p:nvSpPr>
          <p:spPr>
            <a:xfrm>
              <a:off x="2464" y="2985"/>
              <a:ext cx="181" cy="177"/>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3526" name="Oval 26"/>
            <p:cNvSpPr/>
            <p:nvPr/>
          </p:nvSpPr>
          <p:spPr>
            <a:xfrm>
              <a:off x="2464" y="3454"/>
              <a:ext cx="181" cy="177"/>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3527" name="Oval 28"/>
            <p:cNvSpPr/>
            <p:nvPr/>
          </p:nvSpPr>
          <p:spPr>
            <a:xfrm>
              <a:off x="2464" y="3934"/>
              <a:ext cx="181" cy="177"/>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3528" name="Oval 30"/>
            <p:cNvSpPr/>
            <p:nvPr/>
          </p:nvSpPr>
          <p:spPr>
            <a:xfrm>
              <a:off x="3282" y="3471"/>
              <a:ext cx="181" cy="177"/>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3529" name="Freeform 31"/>
            <p:cNvSpPr/>
            <p:nvPr/>
          </p:nvSpPr>
          <p:spPr>
            <a:xfrm>
              <a:off x="2653" y="3550"/>
              <a:ext cx="616" cy="1"/>
            </a:xfrm>
            <a:custGeom>
              <a:avLst/>
              <a:gdLst/>
              <a:ahLst/>
              <a:cxnLst>
                <a:cxn ang="0">
                  <a:pos x="0" y="0"/>
                </a:cxn>
                <a:cxn ang="0">
                  <a:pos x="361" y="0"/>
                </a:cxn>
              </a:cxnLst>
              <a:rect l="0" t="0" r="0" b="0"/>
              <a:pathLst>
                <a:path w="1050" h="1">
                  <a:moveTo>
                    <a:pt x="0" y="0"/>
                  </a:moveTo>
                  <a:lnTo>
                    <a:pt x="1050" y="0"/>
                  </a:lnTo>
                </a:path>
              </a:pathLst>
            </a:custGeom>
            <a:solidFill>
              <a:srgbClr val="FFFF66">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3530" name="Text Box 23"/>
            <p:cNvSpPr txBox="1"/>
            <p:nvPr/>
          </p:nvSpPr>
          <p:spPr>
            <a:xfrm>
              <a:off x="2473" y="2976"/>
              <a:ext cx="172" cy="299"/>
            </a:xfrm>
            <a:prstGeom prst="rect">
              <a:avLst/>
            </a:prstGeom>
            <a:noFill/>
            <a:ln w="9525">
              <a:noFill/>
            </a:ln>
          </p:spPr>
          <p:txBody>
            <a:bodyPr lIns="0" tIns="0" rIns="0" bIns="36000"/>
            <a:lstStyle/>
            <a:p>
              <a:pPr algn="ctr" eaLnBrk="0" hangingPunct="0"/>
              <a:r>
                <a:rPr lang="en-US" altLang="zh-CN" sz="2000" dirty="0">
                  <a:latin typeface="Times New Roman" panose="02020603050405020304" pitchFamily="18" charset="0"/>
                </a:rPr>
                <a:t>v</a:t>
              </a:r>
              <a:r>
                <a:rPr lang="en-US" altLang="zh-CN" sz="1900" baseline="-25000" dirty="0">
                  <a:latin typeface="Times New Roman" panose="02020603050405020304" pitchFamily="18" charset="0"/>
                </a:rPr>
                <a:t>3</a:t>
              </a:r>
            </a:p>
          </p:txBody>
        </p:sp>
        <p:sp>
          <p:nvSpPr>
            <p:cNvPr id="63531" name="Text Box 25"/>
            <p:cNvSpPr txBox="1"/>
            <p:nvPr/>
          </p:nvSpPr>
          <p:spPr>
            <a:xfrm>
              <a:off x="2473" y="3445"/>
              <a:ext cx="172" cy="299"/>
            </a:xfrm>
            <a:prstGeom prst="rect">
              <a:avLst/>
            </a:prstGeom>
            <a:noFill/>
            <a:ln w="9525">
              <a:noFill/>
            </a:ln>
          </p:spPr>
          <p:txBody>
            <a:bodyPr lIns="0" tIns="0" rIns="0" bIns="36000"/>
            <a:lstStyle/>
            <a:p>
              <a:pPr algn="ctr" eaLnBrk="0" hangingPunct="0"/>
              <a:r>
                <a:rPr lang="en-US" altLang="zh-CN" sz="2000" dirty="0">
                  <a:latin typeface="Times New Roman" panose="02020603050405020304" pitchFamily="18" charset="0"/>
                </a:rPr>
                <a:t>v</a:t>
              </a:r>
              <a:r>
                <a:rPr lang="en-US" altLang="zh-CN" sz="1900" baseline="-25000" dirty="0">
                  <a:latin typeface="Times New Roman" panose="02020603050405020304" pitchFamily="18" charset="0"/>
                </a:rPr>
                <a:t>2</a:t>
              </a:r>
            </a:p>
          </p:txBody>
        </p:sp>
        <p:sp>
          <p:nvSpPr>
            <p:cNvPr id="63532" name="Text Box 27"/>
            <p:cNvSpPr txBox="1"/>
            <p:nvPr/>
          </p:nvSpPr>
          <p:spPr>
            <a:xfrm>
              <a:off x="2473" y="3925"/>
              <a:ext cx="172" cy="299"/>
            </a:xfrm>
            <a:prstGeom prst="rect">
              <a:avLst/>
            </a:prstGeom>
            <a:noFill/>
            <a:ln w="9525">
              <a:noFill/>
            </a:ln>
          </p:spPr>
          <p:txBody>
            <a:bodyPr lIns="0" tIns="0" rIns="0" bIns="36000"/>
            <a:lstStyle/>
            <a:p>
              <a:pPr algn="ctr" eaLnBrk="0" hangingPunct="0"/>
              <a:r>
                <a:rPr lang="en-US" altLang="zh-CN" sz="2000" dirty="0">
                  <a:latin typeface="Times New Roman" panose="02020603050405020304" pitchFamily="18" charset="0"/>
                </a:rPr>
                <a:t>v</a:t>
              </a:r>
              <a:r>
                <a:rPr lang="en-US" altLang="zh-CN" sz="1900" baseline="-25000" dirty="0">
                  <a:latin typeface="Times New Roman" panose="02020603050405020304" pitchFamily="18" charset="0"/>
                </a:rPr>
                <a:t>1</a:t>
              </a:r>
            </a:p>
          </p:txBody>
        </p:sp>
        <p:sp>
          <p:nvSpPr>
            <p:cNvPr id="63533" name="Text Box 29"/>
            <p:cNvSpPr txBox="1"/>
            <p:nvPr/>
          </p:nvSpPr>
          <p:spPr>
            <a:xfrm>
              <a:off x="3287" y="3456"/>
              <a:ext cx="172" cy="299"/>
            </a:xfrm>
            <a:prstGeom prst="rect">
              <a:avLst/>
            </a:prstGeom>
            <a:noFill/>
            <a:ln w="9525">
              <a:noFill/>
            </a:ln>
          </p:spPr>
          <p:txBody>
            <a:bodyPr lIns="0" tIns="0" rIns="0" bIns="36000"/>
            <a:lstStyle/>
            <a:p>
              <a:pPr algn="ctr" eaLnBrk="0" hangingPunct="0"/>
              <a:r>
                <a:rPr lang="en-US" altLang="zh-CN" sz="2000" dirty="0">
                  <a:latin typeface="Times New Roman" panose="02020603050405020304" pitchFamily="18" charset="0"/>
                </a:rPr>
                <a:t>v</a:t>
              </a:r>
              <a:r>
                <a:rPr lang="en-US" altLang="zh-CN" sz="1900" baseline="-25000" dirty="0">
                  <a:latin typeface="Times New Roman" panose="02020603050405020304" pitchFamily="18" charset="0"/>
                </a:rPr>
                <a:t>4</a:t>
              </a:r>
            </a:p>
          </p:txBody>
        </p:sp>
      </p:grpSp>
      <p:grpSp>
        <p:nvGrpSpPr>
          <p:cNvPr id="64574" name="Group 62"/>
          <p:cNvGrpSpPr/>
          <p:nvPr/>
        </p:nvGrpSpPr>
        <p:grpSpPr>
          <a:xfrm>
            <a:off x="7380288" y="4076700"/>
            <a:ext cx="1587500" cy="1981200"/>
            <a:chOff x="3992" y="2976"/>
            <a:chExt cx="1000" cy="1248"/>
          </a:xfrm>
        </p:grpSpPr>
        <p:sp>
          <p:nvSpPr>
            <p:cNvPr id="63512" name="Freeform 33"/>
            <p:cNvSpPr/>
            <p:nvPr/>
          </p:nvSpPr>
          <p:spPr>
            <a:xfrm>
              <a:off x="4164" y="3135"/>
              <a:ext cx="678" cy="351"/>
            </a:xfrm>
            <a:custGeom>
              <a:avLst/>
              <a:gdLst/>
              <a:ahLst/>
              <a:cxnLst>
                <a:cxn ang="0">
                  <a:pos x="0" y="0"/>
                </a:cxn>
                <a:cxn ang="0">
                  <a:pos x="398" y="216"/>
                </a:cxn>
              </a:cxnLst>
              <a:rect l="0" t="0" r="0" b="0"/>
              <a:pathLst>
                <a:path w="1155" h="570">
                  <a:moveTo>
                    <a:pt x="0" y="0"/>
                  </a:moveTo>
                  <a:lnTo>
                    <a:pt x="1155" y="570"/>
                  </a:lnTo>
                </a:path>
              </a:pathLst>
            </a:custGeom>
            <a:solidFill>
              <a:srgbClr val="FFFF66">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3513" name="Freeform 34"/>
            <p:cNvSpPr/>
            <p:nvPr/>
          </p:nvSpPr>
          <p:spPr>
            <a:xfrm>
              <a:off x="4076" y="3162"/>
              <a:ext cx="1" cy="287"/>
            </a:xfrm>
            <a:custGeom>
              <a:avLst/>
              <a:gdLst/>
              <a:ahLst/>
              <a:cxnLst>
                <a:cxn ang="0">
                  <a:pos x="0" y="0"/>
                </a:cxn>
                <a:cxn ang="0">
                  <a:pos x="0" y="177"/>
                </a:cxn>
              </a:cxnLst>
              <a:rect l="0" t="0" r="0" b="0"/>
              <a:pathLst>
                <a:path w="1" h="465">
                  <a:moveTo>
                    <a:pt x="0" y="0"/>
                  </a:moveTo>
                  <a:lnTo>
                    <a:pt x="0" y="465"/>
                  </a:lnTo>
                </a:path>
              </a:pathLst>
            </a:custGeom>
            <a:solidFill>
              <a:srgbClr val="FFFF66">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3514" name="Freeform 35"/>
            <p:cNvSpPr/>
            <p:nvPr/>
          </p:nvSpPr>
          <p:spPr>
            <a:xfrm>
              <a:off x="4076" y="3642"/>
              <a:ext cx="1" cy="294"/>
            </a:xfrm>
            <a:custGeom>
              <a:avLst/>
              <a:gdLst/>
              <a:ahLst/>
              <a:cxnLst>
                <a:cxn ang="0">
                  <a:pos x="0" y="0"/>
                </a:cxn>
                <a:cxn ang="0">
                  <a:pos x="1" y="181"/>
                </a:cxn>
              </a:cxnLst>
              <a:rect l="0" t="0" r="0" b="0"/>
              <a:pathLst>
                <a:path w="1" h="477">
                  <a:moveTo>
                    <a:pt x="0" y="0"/>
                  </a:moveTo>
                  <a:lnTo>
                    <a:pt x="1" y="477"/>
                  </a:lnTo>
                </a:path>
              </a:pathLst>
            </a:custGeom>
            <a:solidFill>
              <a:srgbClr val="FFFF66">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3515" name="Oval 37"/>
            <p:cNvSpPr/>
            <p:nvPr/>
          </p:nvSpPr>
          <p:spPr>
            <a:xfrm>
              <a:off x="3992" y="2985"/>
              <a:ext cx="181" cy="177"/>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3516" name="Oval 39"/>
            <p:cNvSpPr/>
            <p:nvPr/>
          </p:nvSpPr>
          <p:spPr>
            <a:xfrm>
              <a:off x="3992" y="3454"/>
              <a:ext cx="181" cy="177"/>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3517" name="Oval 41"/>
            <p:cNvSpPr/>
            <p:nvPr/>
          </p:nvSpPr>
          <p:spPr>
            <a:xfrm>
              <a:off x="3992" y="3934"/>
              <a:ext cx="181" cy="177"/>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3518" name="Oval 43"/>
            <p:cNvSpPr/>
            <p:nvPr/>
          </p:nvSpPr>
          <p:spPr>
            <a:xfrm>
              <a:off x="4811" y="3471"/>
              <a:ext cx="181" cy="177"/>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3519" name="Text Box 36"/>
            <p:cNvSpPr txBox="1"/>
            <p:nvPr/>
          </p:nvSpPr>
          <p:spPr>
            <a:xfrm>
              <a:off x="4001" y="2976"/>
              <a:ext cx="172" cy="299"/>
            </a:xfrm>
            <a:prstGeom prst="rect">
              <a:avLst/>
            </a:prstGeom>
            <a:noFill/>
            <a:ln w="9525">
              <a:noFill/>
            </a:ln>
          </p:spPr>
          <p:txBody>
            <a:bodyPr lIns="0" tIns="0" rIns="0" bIns="36000"/>
            <a:lstStyle/>
            <a:p>
              <a:pPr algn="ctr" eaLnBrk="0" hangingPunct="0"/>
              <a:r>
                <a:rPr lang="en-US" altLang="zh-CN" sz="1800" dirty="0">
                  <a:latin typeface="Times New Roman" panose="02020603050405020304" pitchFamily="18" charset="0"/>
                </a:rPr>
                <a:t>v</a:t>
              </a:r>
              <a:r>
                <a:rPr lang="en-US" altLang="zh-CN" sz="1800" baseline="-25000" dirty="0">
                  <a:latin typeface="Times New Roman" panose="02020603050405020304" pitchFamily="18" charset="0"/>
                </a:rPr>
                <a:t>3</a:t>
              </a:r>
            </a:p>
          </p:txBody>
        </p:sp>
        <p:sp>
          <p:nvSpPr>
            <p:cNvPr id="63520" name="Text Box 38"/>
            <p:cNvSpPr txBox="1"/>
            <p:nvPr/>
          </p:nvSpPr>
          <p:spPr>
            <a:xfrm>
              <a:off x="4001" y="3445"/>
              <a:ext cx="172" cy="299"/>
            </a:xfrm>
            <a:prstGeom prst="rect">
              <a:avLst/>
            </a:prstGeom>
            <a:noFill/>
            <a:ln w="9525">
              <a:noFill/>
            </a:ln>
          </p:spPr>
          <p:txBody>
            <a:bodyPr lIns="0" tIns="0" rIns="0" bIns="36000"/>
            <a:lstStyle/>
            <a:p>
              <a:pPr algn="ctr" eaLnBrk="0" hangingPunct="0"/>
              <a:r>
                <a:rPr lang="en-US" altLang="zh-CN" sz="1800" dirty="0">
                  <a:latin typeface="Times New Roman" panose="02020603050405020304" pitchFamily="18" charset="0"/>
                </a:rPr>
                <a:t>v</a:t>
              </a:r>
              <a:r>
                <a:rPr lang="en-US" altLang="zh-CN" sz="1800" baseline="-25000" dirty="0">
                  <a:latin typeface="Times New Roman" panose="02020603050405020304" pitchFamily="18" charset="0"/>
                </a:rPr>
                <a:t>2</a:t>
              </a:r>
            </a:p>
          </p:txBody>
        </p:sp>
        <p:sp>
          <p:nvSpPr>
            <p:cNvPr id="63521" name="Text Box 40"/>
            <p:cNvSpPr txBox="1"/>
            <p:nvPr/>
          </p:nvSpPr>
          <p:spPr>
            <a:xfrm>
              <a:off x="4001" y="3925"/>
              <a:ext cx="172" cy="299"/>
            </a:xfrm>
            <a:prstGeom prst="rect">
              <a:avLst/>
            </a:prstGeom>
            <a:noFill/>
            <a:ln w="9525">
              <a:noFill/>
            </a:ln>
          </p:spPr>
          <p:txBody>
            <a:bodyPr lIns="0" tIns="0" rIns="0" bIns="36000"/>
            <a:lstStyle/>
            <a:p>
              <a:pPr algn="ctr" eaLnBrk="0" hangingPunct="0"/>
              <a:r>
                <a:rPr lang="en-US" altLang="zh-CN" sz="1800" dirty="0">
                  <a:latin typeface="Times New Roman" panose="02020603050405020304" pitchFamily="18" charset="0"/>
                </a:rPr>
                <a:t>v</a:t>
              </a:r>
              <a:r>
                <a:rPr lang="en-US" altLang="zh-CN" sz="1800" baseline="-25000" dirty="0">
                  <a:latin typeface="Times New Roman" panose="02020603050405020304" pitchFamily="18" charset="0"/>
                </a:rPr>
                <a:t>1</a:t>
              </a:r>
            </a:p>
          </p:txBody>
        </p:sp>
        <p:sp>
          <p:nvSpPr>
            <p:cNvPr id="63522" name="Text Box 42"/>
            <p:cNvSpPr txBox="1"/>
            <p:nvPr/>
          </p:nvSpPr>
          <p:spPr>
            <a:xfrm>
              <a:off x="4816" y="3456"/>
              <a:ext cx="172" cy="299"/>
            </a:xfrm>
            <a:prstGeom prst="rect">
              <a:avLst/>
            </a:prstGeom>
            <a:noFill/>
            <a:ln w="9525">
              <a:noFill/>
            </a:ln>
          </p:spPr>
          <p:txBody>
            <a:bodyPr lIns="0" tIns="0" rIns="0" bIns="36000"/>
            <a:lstStyle/>
            <a:p>
              <a:pPr algn="ctr" eaLnBrk="0" hangingPunct="0"/>
              <a:r>
                <a:rPr lang="en-US" altLang="zh-CN" sz="1800" dirty="0">
                  <a:latin typeface="Times New Roman" panose="02020603050405020304" pitchFamily="18" charset="0"/>
                </a:rPr>
                <a:t>v</a:t>
              </a:r>
              <a:r>
                <a:rPr lang="en-US" altLang="zh-CN" sz="1800" baseline="-25000" dirty="0">
                  <a:latin typeface="Times New Roman" panose="02020603050405020304" pitchFamily="18" charset="0"/>
                </a:rPr>
                <a:t>4</a:t>
              </a:r>
            </a:p>
          </p:txBody>
        </p:sp>
      </p:grpSp>
      <p:grpSp>
        <p:nvGrpSpPr>
          <p:cNvPr id="64557" name="Group 45"/>
          <p:cNvGrpSpPr/>
          <p:nvPr/>
        </p:nvGrpSpPr>
        <p:grpSpPr>
          <a:xfrm>
            <a:off x="395288" y="3616325"/>
            <a:ext cx="2343150" cy="2692400"/>
            <a:chOff x="3948" y="896"/>
            <a:chExt cx="1476" cy="1696"/>
          </a:xfrm>
        </p:grpSpPr>
        <p:sp>
          <p:nvSpPr>
            <p:cNvPr id="63498" name="Oval 46"/>
            <p:cNvSpPr/>
            <p:nvPr/>
          </p:nvSpPr>
          <p:spPr>
            <a:xfrm>
              <a:off x="5174" y="1580"/>
              <a:ext cx="250" cy="235"/>
            </a:xfrm>
            <a:prstGeom prst="ellipse">
              <a:avLst/>
            </a:prstGeom>
            <a:solidFill>
              <a:schemeClr val="accent1"/>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3499" name="Oval 47"/>
            <p:cNvSpPr/>
            <p:nvPr/>
          </p:nvSpPr>
          <p:spPr>
            <a:xfrm>
              <a:off x="4123" y="925"/>
              <a:ext cx="250" cy="235"/>
            </a:xfrm>
            <a:prstGeom prst="ellipse">
              <a:avLst/>
            </a:prstGeom>
            <a:solidFill>
              <a:schemeClr val="accent1"/>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3500" name="Oval 48"/>
            <p:cNvSpPr/>
            <p:nvPr/>
          </p:nvSpPr>
          <p:spPr>
            <a:xfrm>
              <a:off x="4148" y="1580"/>
              <a:ext cx="250" cy="235"/>
            </a:xfrm>
            <a:prstGeom prst="ellipse">
              <a:avLst/>
            </a:prstGeom>
            <a:solidFill>
              <a:schemeClr val="accent1"/>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3501" name="Oval 49"/>
            <p:cNvSpPr/>
            <p:nvPr/>
          </p:nvSpPr>
          <p:spPr>
            <a:xfrm>
              <a:off x="4148" y="2210"/>
              <a:ext cx="250" cy="235"/>
            </a:xfrm>
            <a:prstGeom prst="ellipse">
              <a:avLst/>
            </a:prstGeom>
            <a:solidFill>
              <a:schemeClr val="accent1"/>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3502" name="Text Box 50"/>
            <p:cNvSpPr txBox="1"/>
            <p:nvPr/>
          </p:nvSpPr>
          <p:spPr>
            <a:xfrm>
              <a:off x="4148" y="896"/>
              <a:ext cx="209" cy="273"/>
            </a:xfrm>
            <a:prstGeom prst="rect">
              <a:avLst/>
            </a:prstGeom>
            <a:noFill/>
            <a:ln w="9525">
              <a:noFill/>
            </a:ln>
          </p:spPr>
          <p:txBody>
            <a:bodyPr lIns="0" tIns="0" rIns="0" bIns="36000"/>
            <a:lstStyle/>
            <a:p>
              <a:pPr algn="ctr" eaLnBrk="0" hangingPunct="0"/>
              <a:r>
                <a:rPr lang="en-US" altLang="zh-CN" dirty="0">
                  <a:latin typeface="Times New Roman" panose="02020603050405020304" pitchFamily="18" charset="0"/>
                </a:rPr>
                <a:t>v3</a:t>
              </a:r>
            </a:p>
          </p:txBody>
        </p:sp>
        <p:sp>
          <p:nvSpPr>
            <p:cNvPr id="63503" name="Text Box 51"/>
            <p:cNvSpPr txBox="1"/>
            <p:nvPr/>
          </p:nvSpPr>
          <p:spPr>
            <a:xfrm>
              <a:off x="4158" y="1547"/>
              <a:ext cx="208" cy="273"/>
            </a:xfrm>
            <a:prstGeom prst="rect">
              <a:avLst/>
            </a:prstGeom>
            <a:noFill/>
            <a:ln w="9525">
              <a:noFill/>
            </a:ln>
          </p:spPr>
          <p:txBody>
            <a:bodyPr lIns="0" tIns="0" rIns="0" bIns="36000"/>
            <a:lstStyle/>
            <a:p>
              <a:pPr algn="ctr" eaLnBrk="0" hangingPunct="0"/>
              <a:r>
                <a:rPr lang="en-US" altLang="zh-CN" dirty="0">
                  <a:latin typeface="Times New Roman" panose="02020603050405020304" pitchFamily="18" charset="0"/>
                </a:rPr>
                <a:t>v2</a:t>
              </a:r>
            </a:p>
          </p:txBody>
        </p:sp>
        <p:sp>
          <p:nvSpPr>
            <p:cNvPr id="63504" name="Text Box 52"/>
            <p:cNvSpPr txBox="1"/>
            <p:nvPr/>
          </p:nvSpPr>
          <p:spPr>
            <a:xfrm>
              <a:off x="5203" y="1543"/>
              <a:ext cx="209" cy="273"/>
            </a:xfrm>
            <a:prstGeom prst="rect">
              <a:avLst/>
            </a:prstGeom>
            <a:noFill/>
            <a:ln w="9525">
              <a:noFill/>
            </a:ln>
          </p:spPr>
          <p:txBody>
            <a:bodyPr lIns="0" tIns="0" rIns="0" bIns="36000"/>
            <a:lstStyle/>
            <a:p>
              <a:pPr algn="ctr" eaLnBrk="0" hangingPunct="0"/>
              <a:r>
                <a:rPr lang="en-US" altLang="zh-CN" dirty="0">
                  <a:latin typeface="Times New Roman" panose="02020603050405020304" pitchFamily="18" charset="0"/>
                </a:rPr>
                <a:t>v4</a:t>
              </a:r>
            </a:p>
          </p:txBody>
        </p:sp>
        <p:sp>
          <p:nvSpPr>
            <p:cNvPr id="63505" name="Text Box 53"/>
            <p:cNvSpPr txBox="1"/>
            <p:nvPr/>
          </p:nvSpPr>
          <p:spPr>
            <a:xfrm>
              <a:off x="4148" y="2185"/>
              <a:ext cx="244" cy="407"/>
            </a:xfrm>
            <a:prstGeom prst="rect">
              <a:avLst/>
            </a:prstGeom>
            <a:noFill/>
            <a:ln w="9525">
              <a:noFill/>
            </a:ln>
          </p:spPr>
          <p:txBody>
            <a:bodyPr lIns="0" tIns="0" rIns="0" bIns="36000"/>
            <a:lstStyle/>
            <a:p>
              <a:pPr algn="ctr" eaLnBrk="0" hangingPunct="0"/>
              <a:r>
                <a:rPr lang="en-US" altLang="zh-CN" dirty="0">
                  <a:latin typeface="Times New Roman" panose="02020603050405020304" pitchFamily="18" charset="0"/>
                </a:rPr>
                <a:t>v1</a:t>
              </a:r>
            </a:p>
          </p:txBody>
        </p:sp>
        <p:sp>
          <p:nvSpPr>
            <p:cNvPr id="63506" name="Freeform 54"/>
            <p:cNvSpPr/>
            <p:nvPr/>
          </p:nvSpPr>
          <p:spPr>
            <a:xfrm>
              <a:off x="4273" y="1160"/>
              <a:ext cx="0" cy="416"/>
            </a:xfrm>
            <a:custGeom>
              <a:avLst/>
              <a:gdLst/>
              <a:ahLst/>
              <a:cxnLst>
                <a:cxn ang="0">
                  <a:pos x="0" y="0"/>
                </a:cxn>
                <a:cxn ang="0">
                  <a:pos x="0" y="350"/>
                </a:cxn>
              </a:cxnLst>
              <a:rect l="0" t="0" r="0" b="0"/>
              <a:pathLst>
                <a:path w="1" h="495">
                  <a:moveTo>
                    <a:pt x="0" y="0"/>
                  </a:moveTo>
                  <a:lnTo>
                    <a:pt x="0" y="495"/>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3507" name="Line 55"/>
            <p:cNvSpPr/>
            <p:nvPr/>
          </p:nvSpPr>
          <p:spPr>
            <a:xfrm>
              <a:off x="4273" y="1815"/>
              <a:ext cx="0" cy="395"/>
            </a:xfrm>
            <a:prstGeom prst="line">
              <a:avLst/>
            </a:prstGeom>
            <a:ln w="9525" cap="flat" cmpd="sng">
              <a:solidFill>
                <a:srgbClr val="000000"/>
              </a:solidFill>
              <a:prstDash val="solid"/>
              <a:headEnd type="none" w="med" len="med"/>
              <a:tailEnd type="none" w="med" len="med"/>
            </a:ln>
          </p:spPr>
        </p:sp>
        <p:sp>
          <p:nvSpPr>
            <p:cNvPr id="63508" name="Line 56"/>
            <p:cNvSpPr/>
            <p:nvPr/>
          </p:nvSpPr>
          <p:spPr>
            <a:xfrm>
              <a:off x="4273" y="1160"/>
              <a:ext cx="901" cy="525"/>
            </a:xfrm>
            <a:prstGeom prst="line">
              <a:avLst/>
            </a:prstGeom>
            <a:ln w="9525" cap="flat" cmpd="sng">
              <a:solidFill>
                <a:srgbClr val="000000"/>
              </a:solidFill>
              <a:prstDash val="solid"/>
              <a:headEnd type="none" w="med" len="med"/>
              <a:tailEnd type="none" w="med" len="med"/>
            </a:ln>
          </p:spPr>
        </p:sp>
        <p:sp>
          <p:nvSpPr>
            <p:cNvPr id="63509" name="Line 57"/>
            <p:cNvSpPr/>
            <p:nvPr/>
          </p:nvSpPr>
          <p:spPr>
            <a:xfrm>
              <a:off x="4423" y="1685"/>
              <a:ext cx="751" cy="0"/>
            </a:xfrm>
            <a:prstGeom prst="line">
              <a:avLst/>
            </a:prstGeom>
            <a:ln w="9525" cap="flat" cmpd="sng">
              <a:solidFill>
                <a:srgbClr val="000000"/>
              </a:solidFill>
              <a:prstDash val="solid"/>
              <a:headEnd type="none" w="med" len="med"/>
              <a:tailEnd type="none" w="med" len="med"/>
            </a:ln>
          </p:spPr>
        </p:sp>
        <p:sp>
          <p:nvSpPr>
            <p:cNvPr id="63510" name="Line 58"/>
            <p:cNvSpPr/>
            <p:nvPr/>
          </p:nvSpPr>
          <p:spPr>
            <a:xfrm flipV="1">
              <a:off x="4273" y="1685"/>
              <a:ext cx="901" cy="525"/>
            </a:xfrm>
            <a:prstGeom prst="line">
              <a:avLst/>
            </a:prstGeom>
            <a:ln w="9525" cap="flat" cmpd="sng">
              <a:solidFill>
                <a:srgbClr val="000000"/>
              </a:solidFill>
              <a:prstDash val="solid"/>
              <a:headEnd type="none" w="med" len="med"/>
              <a:tailEnd type="none" w="med" len="med"/>
            </a:ln>
          </p:spPr>
        </p:sp>
        <p:sp>
          <p:nvSpPr>
            <p:cNvPr id="63511" name="Freeform 59"/>
            <p:cNvSpPr/>
            <p:nvPr/>
          </p:nvSpPr>
          <p:spPr>
            <a:xfrm>
              <a:off x="3948" y="1160"/>
              <a:ext cx="325" cy="1050"/>
            </a:xfrm>
            <a:custGeom>
              <a:avLst/>
              <a:gdLst/>
              <a:ahLst/>
              <a:cxnLst>
                <a:cxn ang="0">
                  <a:pos x="271" y="883"/>
                </a:cxn>
                <a:cxn ang="0">
                  <a:pos x="0" y="459"/>
                </a:cxn>
                <a:cxn ang="0">
                  <a:pos x="271" y="0"/>
                </a:cxn>
              </a:cxnLst>
              <a:rect l="0" t="0" r="0" b="0"/>
              <a:pathLst>
                <a:path w="390" h="1248">
                  <a:moveTo>
                    <a:pt x="390" y="1248"/>
                  </a:moveTo>
                  <a:cubicBezTo>
                    <a:pt x="325" y="1148"/>
                    <a:pt x="0" y="856"/>
                    <a:pt x="0" y="648"/>
                  </a:cubicBezTo>
                  <a:cubicBezTo>
                    <a:pt x="0" y="440"/>
                    <a:pt x="309" y="135"/>
                    <a:pt x="390" y="0"/>
                  </a:cubicBez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grpSp>
      <p:sp>
        <p:nvSpPr>
          <p:cNvPr id="64575" name="Text Box 63"/>
          <p:cNvSpPr txBox="1"/>
          <p:nvPr/>
        </p:nvSpPr>
        <p:spPr>
          <a:xfrm>
            <a:off x="4410075" y="6154738"/>
            <a:ext cx="2951163" cy="519112"/>
          </a:xfrm>
          <a:prstGeom prst="rect">
            <a:avLst/>
          </a:prstGeom>
          <a:noFill/>
          <a:ln w="9525">
            <a:noFill/>
          </a:ln>
        </p:spPr>
        <p:txBody>
          <a:bodyPr>
            <a:spAutoFit/>
          </a:bodyPr>
          <a:lstStyle/>
          <a:p>
            <a:pPr>
              <a:spcBef>
                <a:spcPct val="50000"/>
              </a:spcBef>
            </a:pPr>
            <a:r>
              <a:rPr lang="zh-CN" altLang="en-US" sz="2800" dirty="0">
                <a:solidFill>
                  <a:schemeClr val="folHlink"/>
                </a:solidFill>
                <a:latin typeface="Arial" panose="020B0604020202020204" pitchFamily="34" charset="0"/>
              </a:rPr>
              <a:t>生成树不唯一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57"/>
                                        </p:tgtEl>
                                        <p:attrNameLst>
                                          <p:attrName>style.visibility</p:attrName>
                                        </p:attrNameLst>
                                      </p:cBhvr>
                                      <p:to>
                                        <p:strVal val="visible"/>
                                      </p:to>
                                    </p:set>
                                    <p:anim calcmode="lin" valueType="num">
                                      <p:cBhvr additive="base">
                                        <p:cTn id="7" dur="500" fill="hold"/>
                                        <p:tgtEl>
                                          <p:spTgt spid="64557"/>
                                        </p:tgtEl>
                                        <p:attrNameLst>
                                          <p:attrName>ppt_x</p:attrName>
                                        </p:attrNameLst>
                                      </p:cBhvr>
                                      <p:tavLst>
                                        <p:tav tm="0">
                                          <p:val>
                                            <p:strVal val="#ppt_x"/>
                                          </p:val>
                                        </p:tav>
                                        <p:tav tm="100000">
                                          <p:val>
                                            <p:strVal val="#ppt_x"/>
                                          </p:val>
                                        </p:tav>
                                      </p:tavLst>
                                    </p:anim>
                                    <p:anim calcmode="lin" valueType="num">
                                      <p:cBhvr additive="base">
                                        <p:cTn id="8" dur="500" fill="hold"/>
                                        <p:tgtEl>
                                          <p:spTgt spid="6455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573"/>
                                        </p:tgtEl>
                                        <p:attrNameLst>
                                          <p:attrName>style.visibility</p:attrName>
                                        </p:attrNameLst>
                                      </p:cBhvr>
                                      <p:to>
                                        <p:strVal val="visible"/>
                                      </p:to>
                                    </p:set>
                                    <p:anim calcmode="lin" valueType="num">
                                      <p:cBhvr additive="base">
                                        <p:cTn id="13" dur="500" fill="hold"/>
                                        <p:tgtEl>
                                          <p:spTgt spid="64573"/>
                                        </p:tgtEl>
                                        <p:attrNameLst>
                                          <p:attrName>ppt_x</p:attrName>
                                        </p:attrNameLst>
                                      </p:cBhvr>
                                      <p:tavLst>
                                        <p:tav tm="0">
                                          <p:val>
                                            <p:strVal val="#ppt_x"/>
                                          </p:val>
                                        </p:tav>
                                        <p:tav tm="100000">
                                          <p:val>
                                            <p:strVal val="#ppt_x"/>
                                          </p:val>
                                        </p:tav>
                                      </p:tavLst>
                                    </p:anim>
                                    <p:anim calcmode="lin" valueType="num">
                                      <p:cBhvr additive="base">
                                        <p:cTn id="14" dur="500" fill="hold"/>
                                        <p:tgtEl>
                                          <p:spTgt spid="6457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64572"/>
                                        </p:tgtEl>
                                        <p:attrNameLst>
                                          <p:attrName>style.visibility</p:attrName>
                                        </p:attrNameLst>
                                      </p:cBhvr>
                                      <p:to>
                                        <p:strVal val="visible"/>
                                      </p:to>
                                    </p:set>
                                    <p:animEffect transition="in" filter="checkerboard(across)">
                                      <p:cBhvr>
                                        <p:cTn id="19" dur="500"/>
                                        <p:tgtEl>
                                          <p:spTgt spid="6457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64574"/>
                                        </p:tgtEl>
                                        <p:attrNameLst>
                                          <p:attrName>style.visibility</p:attrName>
                                        </p:attrNameLst>
                                      </p:cBhvr>
                                      <p:to>
                                        <p:strVal val="visible"/>
                                      </p:to>
                                    </p:set>
                                    <p:anim calcmode="lin" valueType="num">
                                      <p:cBhvr additive="base">
                                        <p:cTn id="24" dur="500" fill="hold"/>
                                        <p:tgtEl>
                                          <p:spTgt spid="64574"/>
                                        </p:tgtEl>
                                        <p:attrNameLst>
                                          <p:attrName>ppt_x</p:attrName>
                                        </p:attrNameLst>
                                      </p:cBhvr>
                                      <p:tavLst>
                                        <p:tav tm="0">
                                          <p:val>
                                            <p:strVal val="1+#ppt_w/2"/>
                                          </p:val>
                                        </p:tav>
                                        <p:tav tm="100000">
                                          <p:val>
                                            <p:strVal val="#ppt_x"/>
                                          </p:val>
                                        </p:tav>
                                      </p:tavLst>
                                    </p:anim>
                                    <p:anim calcmode="lin" valueType="num">
                                      <p:cBhvr additive="base">
                                        <p:cTn id="25" dur="500" fill="hold"/>
                                        <p:tgtEl>
                                          <p:spTgt spid="64574"/>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64575"/>
                                        </p:tgtEl>
                                        <p:attrNameLst>
                                          <p:attrName>style.visibility</p:attrName>
                                        </p:attrNameLst>
                                      </p:cBhvr>
                                      <p:to>
                                        <p:strVal val="visible"/>
                                      </p:to>
                                    </p:set>
                                    <p:anim calcmode="lin" valueType="num">
                                      <p:cBhvr additive="base">
                                        <p:cTn id="30" dur="500" fill="hold"/>
                                        <p:tgtEl>
                                          <p:spTgt spid="64575"/>
                                        </p:tgtEl>
                                        <p:attrNameLst>
                                          <p:attrName>ppt_x</p:attrName>
                                        </p:attrNameLst>
                                      </p:cBhvr>
                                      <p:tavLst>
                                        <p:tav tm="0">
                                          <p:val>
                                            <p:strVal val="0-#ppt_w/2"/>
                                          </p:val>
                                        </p:tav>
                                        <p:tav tm="100000">
                                          <p:val>
                                            <p:strVal val="#ppt_x"/>
                                          </p:val>
                                        </p:tav>
                                      </p:tavLst>
                                    </p:anim>
                                    <p:anim calcmode="lin" valueType="num">
                                      <p:cBhvr additive="base">
                                        <p:cTn id="31" dur="500" fill="hold"/>
                                        <p:tgtEl>
                                          <p:spTgt spid="6457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7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35" y="23495"/>
            <a:ext cx="9144635" cy="815340"/>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64514"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solidFill>
                  <a:schemeClr val="folHlink"/>
                </a:solidFill>
                <a:latin typeface="Arial" panose="020B0604020202020204" pitchFamily="34" charset="0"/>
              </a:rPr>
              <a:t>37</a:t>
            </a:fld>
            <a:endParaRPr lang="en-US" altLang="zh-CN" sz="1400" b="0" dirty="0">
              <a:solidFill>
                <a:schemeClr val="folHlink"/>
              </a:solidFill>
              <a:latin typeface="Arial" panose="020B0604020202020204" pitchFamily="34" charset="0"/>
            </a:endParaRPr>
          </a:p>
        </p:txBody>
      </p:sp>
      <p:sp>
        <p:nvSpPr>
          <p:cNvPr id="64515" name="Rectangle 2"/>
          <p:cNvSpPr>
            <a:spLocks noGrp="1"/>
          </p:cNvSpPr>
          <p:nvPr>
            <p:ph type="title"/>
          </p:nvPr>
        </p:nvSpPr>
        <p:spPr>
          <a:xfrm>
            <a:off x="1371600" y="8890"/>
            <a:ext cx="7378700" cy="838200"/>
          </a:xfrm>
        </p:spPr>
        <p:txBody>
          <a:bodyPr vert="horz" wrap="square" lIns="91440" tIns="45720" rIns="91440" bIns="45720" anchor="ctr" anchorCtr="0"/>
          <a:lstStyle/>
          <a:p>
            <a:pPr algn="ctr" eaLnBrk="1" hangingPunct="1"/>
            <a:r>
              <a:rPr lang="zh-CN" altLang="en-US" dirty="0">
                <a:solidFill>
                  <a:schemeClr val="bg1"/>
                </a:solidFill>
                <a:latin typeface="华文新魏" panose="02010800040101010101" pitchFamily="2" charset="-122"/>
              </a:rPr>
              <a:t>深度和广度优先生成树</a:t>
            </a:r>
          </a:p>
        </p:txBody>
      </p:sp>
      <p:sp>
        <p:nvSpPr>
          <p:cNvPr id="64516" name="Rectangle 4"/>
          <p:cNvSpPr/>
          <p:nvPr/>
        </p:nvSpPr>
        <p:spPr>
          <a:xfrm>
            <a:off x="609600" y="1143000"/>
            <a:ext cx="8077200" cy="822325"/>
          </a:xfrm>
          <a:prstGeom prst="rect">
            <a:avLst/>
          </a:prstGeom>
          <a:noFill/>
          <a:ln w="9525">
            <a:noFill/>
          </a:ln>
        </p:spPr>
        <p:txBody>
          <a:bodyPr>
            <a:spAutoFit/>
          </a:bodyPr>
          <a:lstStyle/>
          <a:p>
            <a:r>
              <a:rPr lang="en-US" altLang="zh-CN" dirty="0">
                <a:solidFill>
                  <a:schemeClr val="folHlink"/>
                </a:solidFill>
                <a:latin typeface="幼圆" panose="02010509060101010101" pitchFamily="49" charset="-122"/>
                <a:ea typeface="幼圆" panose="02010509060101010101" pitchFamily="49" charset="-122"/>
              </a:rPr>
              <a:t>    </a:t>
            </a:r>
            <a:r>
              <a:rPr lang="zh-CN" altLang="en-US" dirty="0">
                <a:solidFill>
                  <a:schemeClr val="folHlink"/>
                </a:solidFill>
                <a:latin typeface="幼圆" panose="02010509060101010101" pitchFamily="49" charset="-122"/>
                <a:ea typeface="幼圆" panose="02010509060101010101" pitchFamily="49" charset="-122"/>
              </a:rPr>
              <a:t>采用</a:t>
            </a:r>
            <a:r>
              <a:rPr lang="en-US" altLang="zh-CN" dirty="0">
                <a:solidFill>
                  <a:schemeClr val="folHlink"/>
                </a:solidFill>
                <a:latin typeface="幼圆" panose="02010509060101010101" pitchFamily="49" charset="-122"/>
                <a:ea typeface="幼圆" panose="02010509060101010101" pitchFamily="49" charset="-122"/>
              </a:rPr>
              <a:t>DFS</a:t>
            </a:r>
            <a:r>
              <a:rPr lang="zh-CN" altLang="en-US" dirty="0">
                <a:solidFill>
                  <a:schemeClr val="folHlink"/>
                </a:solidFill>
                <a:latin typeface="幼圆" panose="02010509060101010101" pitchFamily="49" charset="-122"/>
                <a:ea typeface="幼圆" panose="02010509060101010101" pitchFamily="49" charset="-122"/>
              </a:rPr>
              <a:t>遍历图所得到的生成树称为深度优先生成树，采用</a:t>
            </a:r>
            <a:r>
              <a:rPr lang="en-US" altLang="zh-CN" dirty="0">
                <a:solidFill>
                  <a:schemeClr val="folHlink"/>
                </a:solidFill>
                <a:latin typeface="幼圆" panose="02010509060101010101" pitchFamily="49" charset="-122"/>
                <a:ea typeface="幼圆" panose="02010509060101010101" pitchFamily="49" charset="-122"/>
              </a:rPr>
              <a:t>BFS</a:t>
            </a:r>
            <a:r>
              <a:rPr lang="zh-CN" altLang="en-US" dirty="0">
                <a:solidFill>
                  <a:schemeClr val="folHlink"/>
                </a:solidFill>
                <a:latin typeface="幼圆" panose="02010509060101010101" pitchFamily="49" charset="-122"/>
                <a:ea typeface="幼圆" panose="02010509060101010101" pitchFamily="49" charset="-122"/>
              </a:rPr>
              <a:t>遍历图所得到的生成树称为广度优先生成树 </a:t>
            </a:r>
          </a:p>
        </p:txBody>
      </p:sp>
      <p:grpSp>
        <p:nvGrpSpPr>
          <p:cNvPr id="64517" name="Group 74"/>
          <p:cNvGrpSpPr/>
          <p:nvPr/>
        </p:nvGrpSpPr>
        <p:grpSpPr>
          <a:xfrm>
            <a:off x="179388" y="2276475"/>
            <a:ext cx="3048000" cy="3276600"/>
            <a:chOff x="384" y="960"/>
            <a:chExt cx="1920" cy="2064"/>
          </a:xfrm>
        </p:grpSpPr>
        <p:sp>
          <p:nvSpPr>
            <p:cNvPr id="64570" name="Oval 75"/>
            <p:cNvSpPr/>
            <p:nvPr/>
          </p:nvSpPr>
          <p:spPr>
            <a:xfrm>
              <a:off x="795" y="1621"/>
              <a:ext cx="229" cy="229"/>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4571" name="Oval 76"/>
            <p:cNvSpPr/>
            <p:nvPr/>
          </p:nvSpPr>
          <p:spPr>
            <a:xfrm>
              <a:off x="1115" y="984"/>
              <a:ext cx="229" cy="229"/>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4572" name="Text Box 77"/>
            <p:cNvSpPr txBox="1"/>
            <p:nvPr/>
          </p:nvSpPr>
          <p:spPr>
            <a:xfrm>
              <a:off x="818" y="1573"/>
              <a:ext cx="191" cy="267"/>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2</a:t>
              </a:r>
            </a:p>
          </p:txBody>
        </p:sp>
        <p:sp>
          <p:nvSpPr>
            <p:cNvPr id="64573" name="Oval 78"/>
            <p:cNvSpPr/>
            <p:nvPr/>
          </p:nvSpPr>
          <p:spPr>
            <a:xfrm>
              <a:off x="384" y="2285"/>
              <a:ext cx="229" cy="229"/>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4574" name="Text Box 79"/>
            <p:cNvSpPr txBox="1"/>
            <p:nvPr/>
          </p:nvSpPr>
          <p:spPr>
            <a:xfrm>
              <a:off x="407" y="2246"/>
              <a:ext cx="190" cy="268"/>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4</a:t>
              </a:r>
            </a:p>
          </p:txBody>
        </p:sp>
        <p:sp>
          <p:nvSpPr>
            <p:cNvPr id="64575" name="Oval 80"/>
            <p:cNvSpPr/>
            <p:nvPr/>
          </p:nvSpPr>
          <p:spPr>
            <a:xfrm>
              <a:off x="1618" y="1648"/>
              <a:ext cx="229" cy="229"/>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4576" name="Text Box 81"/>
            <p:cNvSpPr txBox="1"/>
            <p:nvPr/>
          </p:nvSpPr>
          <p:spPr>
            <a:xfrm>
              <a:off x="1127" y="960"/>
              <a:ext cx="223" cy="398"/>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1</a:t>
              </a:r>
            </a:p>
          </p:txBody>
        </p:sp>
        <p:sp>
          <p:nvSpPr>
            <p:cNvPr id="64577" name="Oval 82"/>
            <p:cNvSpPr/>
            <p:nvPr/>
          </p:nvSpPr>
          <p:spPr>
            <a:xfrm>
              <a:off x="933" y="2285"/>
              <a:ext cx="228" cy="229"/>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4578" name="Oval 83"/>
            <p:cNvSpPr/>
            <p:nvPr/>
          </p:nvSpPr>
          <p:spPr>
            <a:xfrm>
              <a:off x="1481" y="2285"/>
              <a:ext cx="229" cy="229"/>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4579" name="Oval 84"/>
            <p:cNvSpPr/>
            <p:nvPr/>
          </p:nvSpPr>
          <p:spPr>
            <a:xfrm>
              <a:off x="2075" y="2258"/>
              <a:ext cx="229" cy="229"/>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4580" name="Oval 85"/>
            <p:cNvSpPr/>
            <p:nvPr/>
          </p:nvSpPr>
          <p:spPr>
            <a:xfrm>
              <a:off x="1344" y="2795"/>
              <a:ext cx="229" cy="229"/>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4581" name="Text Box 86"/>
            <p:cNvSpPr txBox="1"/>
            <p:nvPr/>
          </p:nvSpPr>
          <p:spPr>
            <a:xfrm>
              <a:off x="955" y="2246"/>
              <a:ext cx="191" cy="268"/>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5</a:t>
              </a:r>
            </a:p>
          </p:txBody>
        </p:sp>
        <p:sp>
          <p:nvSpPr>
            <p:cNvPr id="64582" name="Text Box 87"/>
            <p:cNvSpPr txBox="1"/>
            <p:nvPr/>
          </p:nvSpPr>
          <p:spPr>
            <a:xfrm>
              <a:off x="1641" y="1621"/>
              <a:ext cx="191" cy="268"/>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3</a:t>
              </a:r>
            </a:p>
          </p:txBody>
        </p:sp>
        <p:sp>
          <p:nvSpPr>
            <p:cNvPr id="64583" name="Text Box 88"/>
            <p:cNvSpPr txBox="1"/>
            <p:nvPr/>
          </p:nvSpPr>
          <p:spPr>
            <a:xfrm>
              <a:off x="1504" y="2246"/>
              <a:ext cx="190" cy="268"/>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6</a:t>
              </a:r>
            </a:p>
          </p:txBody>
        </p:sp>
        <p:sp>
          <p:nvSpPr>
            <p:cNvPr id="64584" name="Text Box 89"/>
            <p:cNvSpPr txBox="1"/>
            <p:nvPr/>
          </p:nvSpPr>
          <p:spPr>
            <a:xfrm>
              <a:off x="2114" y="2234"/>
              <a:ext cx="190" cy="267"/>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7</a:t>
              </a:r>
            </a:p>
          </p:txBody>
        </p:sp>
        <p:sp>
          <p:nvSpPr>
            <p:cNvPr id="64585" name="Text Box 90"/>
            <p:cNvSpPr txBox="1"/>
            <p:nvPr/>
          </p:nvSpPr>
          <p:spPr>
            <a:xfrm>
              <a:off x="1367" y="2757"/>
              <a:ext cx="190" cy="267"/>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8</a:t>
              </a:r>
            </a:p>
          </p:txBody>
        </p:sp>
        <p:sp>
          <p:nvSpPr>
            <p:cNvPr id="64586" name="Freeform 91"/>
            <p:cNvSpPr/>
            <p:nvPr/>
          </p:nvSpPr>
          <p:spPr>
            <a:xfrm>
              <a:off x="933" y="1225"/>
              <a:ext cx="262" cy="396"/>
            </a:xfrm>
            <a:custGeom>
              <a:avLst/>
              <a:gdLst/>
              <a:ahLst/>
              <a:cxnLst>
                <a:cxn ang="0">
                  <a:pos x="199" y="0"/>
                </a:cxn>
                <a:cxn ang="0">
                  <a:pos x="0" y="323"/>
                </a:cxn>
              </a:cxnLst>
              <a:rect l="0" t="0" r="0" b="0"/>
              <a:pathLst>
                <a:path w="345" h="486">
                  <a:moveTo>
                    <a:pt x="345" y="0"/>
                  </a:moveTo>
                  <a:lnTo>
                    <a:pt x="0" y="486"/>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4587" name="Freeform 92"/>
            <p:cNvSpPr/>
            <p:nvPr/>
          </p:nvSpPr>
          <p:spPr>
            <a:xfrm>
              <a:off x="521" y="1813"/>
              <a:ext cx="309" cy="466"/>
            </a:xfrm>
            <a:custGeom>
              <a:avLst/>
              <a:gdLst/>
              <a:ahLst/>
              <a:cxnLst>
                <a:cxn ang="0">
                  <a:pos x="236" y="0"/>
                </a:cxn>
                <a:cxn ang="0">
                  <a:pos x="0" y="381"/>
                </a:cxn>
              </a:cxnLst>
              <a:rect l="0" t="0" r="0" b="0"/>
              <a:pathLst>
                <a:path w="405" h="570">
                  <a:moveTo>
                    <a:pt x="405" y="0"/>
                  </a:moveTo>
                  <a:lnTo>
                    <a:pt x="0" y="57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4588" name="Freeform 93"/>
            <p:cNvSpPr/>
            <p:nvPr/>
          </p:nvSpPr>
          <p:spPr>
            <a:xfrm>
              <a:off x="1310" y="1189"/>
              <a:ext cx="365" cy="502"/>
            </a:xfrm>
            <a:custGeom>
              <a:avLst/>
              <a:gdLst/>
              <a:ahLst/>
              <a:cxnLst>
                <a:cxn ang="0">
                  <a:pos x="0" y="0"/>
                </a:cxn>
                <a:cxn ang="0">
                  <a:pos x="278" y="410"/>
                </a:cxn>
              </a:cxnLst>
              <a:rect l="0" t="0" r="0" b="0"/>
              <a:pathLst>
                <a:path w="480" h="615">
                  <a:moveTo>
                    <a:pt x="0" y="0"/>
                  </a:moveTo>
                  <a:lnTo>
                    <a:pt x="480" y="615"/>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4589" name="Freeform 94"/>
            <p:cNvSpPr/>
            <p:nvPr/>
          </p:nvSpPr>
          <p:spPr>
            <a:xfrm>
              <a:off x="1778" y="1850"/>
              <a:ext cx="332" cy="453"/>
            </a:xfrm>
            <a:custGeom>
              <a:avLst/>
              <a:gdLst/>
              <a:ahLst/>
              <a:cxnLst>
                <a:cxn ang="0">
                  <a:pos x="0" y="0"/>
                </a:cxn>
                <a:cxn ang="0">
                  <a:pos x="253" y="370"/>
                </a:cxn>
              </a:cxnLst>
              <a:rect l="0" t="0" r="0" b="0"/>
              <a:pathLst>
                <a:path w="435" h="555">
                  <a:moveTo>
                    <a:pt x="0" y="0"/>
                  </a:moveTo>
                  <a:lnTo>
                    <a:pt x="435" y="555"/>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4590" name="Freeform 95"/>
            <p:cNvSpPr/>
            <p:nvPr/>
          </p:nvSpPr>
          <p:spPr>
            <a:xfrm>
              <a:off x="944" y="1862"/>
              <a:ext cx="69" cy="441"/>
            </a:xfrm>
            <a:custGeom>
              <a:avLst/>
              <a:gdLst/>
              <a:ahLst/>
              <a:cxnLst>
                <a:cxn ang="0">
                  <a:pos x="0" y="0"/>
                </a:cxn>
                <a:cxn ang="0">
                  <a:pos x="53" y="360"/>
                </a:cxn>
              </a:cxnLst>
              <a:rect l="0" t="0" r="0" b="0"/>
              <a:pathLst>
                <a:path w="90" h="540">
                  <a:moveTo>
                    <a:pt x="0" y="0"/>
                  </a:moveTo>
                  <a:lnTo>
                    <a:pt x="90" y="54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4591" name="Freeform 96"/>
            <p:cNvSpPr/>
            <p:nvPr/>
          </p:nvSpPr>
          <p:spPr>
            <a:xfrm>
              <a:off x="1607" y="1887"/>
              <a:ext cx="103" cy="392"/>
            </a:xfrm>
            <a:custGeom>
              <a:avLst/>
              <a:gdLst/>
              <a:ahLst/>
              <a:cxnLst>
                <a:cxn ang="0">
                  <a:pos x="79" y="0"/>
                </a:cxn>
                <a:cxn ang="0">
                  <a:pos x="0" y="320"/>
                </a:cxn>
              </a:cxnLst>
              <a:rect l="0" t="0" r="0" b="0"/>
              <a:pathLst>
                <a:path w="135" h="480">
                  <a:moveTo>
                    <a:pt x="135" y="0"/>
                  </a:moveTo>
                  <a:lnTo>
                    <a:pt x="0" y="48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4592" name="Freeform 97"/>
            <p:cNvSpPr/>
            <p:nvPr/>
          </p:nvSpPr>
          <p:spPr>
            <a:xfrm>
              <a:off x="1481" y="2524"/>
              <a:ext cx="57" cy="277"/>
            </a:xfrm>
            <a:custGeom>
              <a:avLst/>
              <a:gdLst/>
              <a:ahLst/>
              <a:cxnLst>
                <a:cxn ang="0">
                  <a:pos x="43" y="0"/>
                </a:cxn>
                <a:cxn ang="0">
                  <a:pos x="0" y="226"/>
                </a:cxn>
              </a:cxnLst>
              <a:rect l="0" t="0" r="0" b="0"/>
              <a:pathLst>
                <a:path w="75" h="339">
                  <a:moveTo>
                    <a:pt x="75" y="0"/>
                  </a:moveTo>
                  <a:lnTo>
                    <a:pt x="0" y="339"/>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4593" name="Freeform 98"/>
            <p:cNvSpPr/>
            <p:nvPr/>
          </p:nvSpPr>
          <p:spPr>
            <a:xfrm>
              <a:off x="1584" y="2475"/>
              <a:ext cx="526" cy="392"/>
            </a:xfrm>
            <a:custGeom>
              <a:avLst/>
              <a:gdLst/>
              <a:ahLst/>
              <a:cxnLst>
                <a:cxn ang="0">
                  <a:pos x="0" y="320"/>
                </a:cxn>
                <a:cxn ang="0">
                  <a:pos x="401" y="0"/>
                </a:cxn>
              </a:cxnLst>
              <a:rect l="0" t="0" r="0" b="0"/>
              <a:pathLst>
                <a:path w="690" h="480">
                  <a:moveTo>
                    <a:pt x="0" y="480"/>
                  </a:moveTo>
                  <a:lnTo>
                    <a:pt x="69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4594" name="Freeform 99"/>
            <p:cNvSpPr/>
            <p:nvPr/>
          </p:nvSpPr>
          <p:spPr>
            <a:xfrm>
              <a:off x="1115" y="2499"/>
              <a:ext cx="275" cy="331"/>
            </a:xfrm>
            <a:custGeom>
              <a:avLst/>
              <a:gdLst/>
              <a:ahLst/>
              <a:cxnLst>
                <a:cxn ang="0">
                  <a:pos x="0" y="0"/>
                </a:cxn>
                <a:cxn ang="0">
                  <a:pos x="210" y="271"/>
                </a:cxn>
              </a:cxnLst>
              <a:rect l="0" t="0" r="0" b="0"/>
              <a:pathLst>
                <a:path w="360" h="405">
                  <a:moveTo>
                    <a:pt x="0" y="0"/>
                  </a:moveTo>
                  <a:lnTo>
                    <a:pt x="360" y="405"/>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4595" name="Line 100"/>
            <p:cNvSpPr/>
            <p:nvPr/>
          </p:nvSpPr>
          <p:spPr>
            <a:xfrm>
              <a:off x="521" y="2514"/>
              <a:ext cx="823" cy="381"/>
            </a:xfrm>
            <a:prstGeom prst="line">
              <a:avLst/>
            </a:prstGeom>
            <a:ln w="9525" cap="flat" cmpd="sng">
              <a:solidFill>
                <a:srgbClr val="000000"/>
              </a:solidFill>
              <a:prstDash val="solid"/>
              <a:headEnd type="none" w="med" len="med"/>
              <a:tailEnd type="none" w="med" len="med"/>
            </a:ln>
          </p:spPr>
        </p:sp>
      </p:grpSp>
      <p:grpSp>
        <p:nvGrpSpPr>
          <p:cNvPr id="65639" name="Group 103"/>
          <p:cNvGrpSpPr/>
          <p:nvPr/>
        </p:nvGrpSpPr>
        <p:grpSpPr>
          <a:xfrm>
            <a:off x="3419475" y="2636838"/>
            <a:ext cx="2736850" cy="3194050"/>
            <a:chOff x="2154" y="1661"/>
            <a:chExt cx="1724" cy="2012"/>
          </a:xfrm>
        </p:grpSpPr>
        <p:grpSp>
          <p:nvGrpSpPr>
            <p:cNvPr id="64545" name="Group 72"/>
            <p:cNvGrpSpPr/>
            <p:nvPr/>
          </p:nvGrpSpPr>
          <p:grpSpPr>
            <a:xfrm>
              <a:off x="2154" y="1661"/>
              <a:ext cx="1686" cy="1676"/>
              <a:chOff x="1962" y="1594"/>
              <a:chExt cx="1686" cy="1676"/>
            </a:xfrm>
          </p:grpSpPr>
          <p:sp>
            <p:nvSpPr>
              <p:cNvPr id="64547" name="Oval 23"/>
              <p:cNvSpPr/>
              <p:nvPr/>
            </p:nvSpPr>
            <p:spPr>
              <a:xfrm>
                <a:off x="1962" y="2660"/>
                <a:ext cx="201" cy="186"/>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4548" name="Oval 25"/>
              <p:cNvSpPr/>
              <p:nvPr/>
            </p:nvSpPr>
            <p:spPr>
              <a:xfrm>
                <a:off x="2323" y="2121"/>
                <a:ext cx="201" cy="186"/>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4549" name="Oval 26"/>
              <p:cNvSpPr/>
              <p:nvPr/>
            </p:nvSpPr>
            <p:spPr>
              <a:xfrm>
                <a:off x="3046" y="2143"/>
                <a:ext cx="201" cy="185"/>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4550" name="Oval 29"/>
              <p:cNvSpPr/>
              <p:nvPr/>
            </p:nvSpPr>
            <p:spPr>
              <a:xfrm>
                <a:off x="2604" y="1604"/>
                <a:ext cx="202" cy="185"/>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4551" name="Oval 30"/>
              <p:cNvSpPr/>
              <p:nvPr/>
            </p:nvSpPr>
            <p:spPr>
              <a:xfrm>
                <a:off x="2444" y="2660"/>
                <a:ext cx="201" cy="186"/>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4552" name="Oval 31"/>
              <p:cNvSpPr/>
              <p:nvPr/>
            </p:nvSpPr>
            <p:spPr>
              <a:xfrm>
                <a:off x="2926" y="2660"/>
                <a:ext cx="200" cy="186"/>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4553" name="Oval 32"/>
              <p:cNvSpPr/>
              <p:nvPr/>
            </p:nvSpPr>
            <p:spPr>
              <a:xfrm>
                <a:off x="3448" y="2639"/>
                <a:ext cx="200" cy="186"/>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4554" name="Oval 33"/>
              <p:cNvSpPr/>
              <p:nvPr/>
            </p:nvSpPr>
            <p:spPr>
              <a:xfrm>
                <a:off x="2805" y="3074"/>
                <a:ext cx="201" cy="186"/>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4555" name="Freeform 39"/>
              <p:cNvSpPr/>
              <p:nvPr/>
            </p:nvSpPr>
            <p:spPr>
              <a:xfrm>
                <a:off x="2444" y="1799"/>
                <a:ext cx="231" cy="322"/>
              </a:xfrm>
              <a:custGeom>
                <a:avLst/>
                <a:gdLst/>
                <a:ahLst/>
                <a:cxnLst>
                  <a:cxn ang="0">
                    <a:pos x="155" y="0"/>
                  </a:cxn>
                  <a:cxn ang="0">
                    <a:pos x="0" y="213"/>
                  </a:cxn>
                </a:cxnLst>
                <a:rect l="0" t="0" r="0" b="0"/>
                <a:pathLst>
                  <a:path w="345" h="486">
                    <a:moveTo>
                      <a:pt x="345" y="0"/>
                    </a:moveTo>
                    <a:lnTo>
                      <a:pt x="0" y="486"/>
                    </a:lnTo>
                  </a:path>
                </a:pathLst>
              </a:custGeom>
              <a:solidFill>
                <a:srgbClr val="FFFF66">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4556" name="Freeform 40"/>
              <p:cNvSpPr/>
              <p:nvPr/>
            </p:nvSpPr>
            <p:spPr>
              <a:xfrm>
                <a:off x="2082" y="2277"/>
                <a:ext cx="272" cy="378"/>
              </a:xfrm>
              <a:custGeom>
                <a:avLst/>
                <a:gdLst/>
                <a:ahLst/>
                <a:cxnLst>
                  <a:cxn ang="0">
                    <a:pos x="183" y="0"/>
                  </a:cxn>
                  <a:cxn ang="0">
                    <a:pos x="0" y="251"/>
                  </a:cxn>
                </a:cxnLst>
                <a:rect l="0" t="0" r="0" b="0"/>
                <a:pathLst>
                  <a:path w="405" h="570">
                    <a:moveTo>
                      <a:pt x="405" y="0"/>
                    </a:moveTo>
                    <a:lnTo>
                      <a:pt x="0" y="570"/>
                    </a:lnTo>
                  </a:path>
                </a:pathLst>
              </a:custGeom>
              <a:solidFill>
                <a:srgbClr val="FFFF66">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4557" name="Freeform 41"/>
              <p:cNvSpPr/>
              <p:nvPr/>
            </p:nvSpPr>
            <p:spPr>
              <a:xfrm>
                <a:off x="3187" y="2307"/>
                <a:ext cx="291" cy="368"/>
              </a:xfrm>
              <a:custGeom>
                <a:avLst/>
                <a:gdLst/>
                <a:ahLst/>
                <a:cxnLst>
                  <a:cxn ang="0">
                    <a:pos x="0" y="0"/>
                  </a:cxn>
                  <a:cxn ang="0">
                    <a:pos x="195" y="244"/>
                  </a:cxn>
                </a:cxnLst>
                <a:rect l="0" t="0" r="0" b="0"/>
                <a:pathLst>
                  <a:path w="435" h="555">
                    <a:moveTo>
                      <a:pt x="0" y="0"/>
                    </a:moveTo>
                    <a:lnTo>
                      <a:pt x="435" y="555"/>
                    </a:lnTo>
                  </a:path>
                </a:pathLst>
              </a:custGeom>
              <a:solidFill>
                <a:srgbClr val="FFFF66">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4558" name="Freeform 42"/>
              <p:cNvSpPr/>
              <p:nvPr/>
            </p:nvSpPr>
            <p:spPr>
              <a:xfrm>
                <a:off x="3036" y="2336"/>
                <a:ext cx="90" cy="319"/>
              </a:xfrm>
              <a:custGeom>
                <a:avLst/>
                <a:gdLst/>
                <a:ahLst/>
                <a:cxnLst>
                  <a:cxn ang="0">
                    <a:pos x="60" y="0"/>
                  </a:cxn>
                  <a:cxn ang="0">
                    <a:pos x="0" y="212"/>
                  </a:cxn>
                </a:cxnLst>
                <a:rect l="0" t="0" r="0" b="0"/>
                <a:pathLst>
                  <a:path w="135" h="480">
                    <a:moveTo>
                      <a:pt x="135" y="0"/>
                    </a:moveTo>
                    <a:lnTo>
                      <a:pt x="0" y="480"/>
                    </a:lnTo>
                  </a:path>
                </a:pathLst>
              </a:custGeom>
              <a:solidFill>
                <a:srgbClr val="FFFF66">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4559" name="Freeform 43"/>
              <p:cNvSpPr/>
              <p:nvPr/>
            </p:nvSpPr>
            <p:spPr>
              <a:xfrm>
                <a:off x="2926" y="2854"/>
                <a:ext cx="50" cy="199"/>
              </a:xfrm>
              <a:custGeom>
                <a:avLst/>
                <a:gdLst/>
                <a:ahLst/>
                <a:cxnLst>
                  <a:cxn ang="0">
                    <a:pos x="34" y="0"/>
                  </a:cxn>
                  <a:cxn ang="0">
                    <a:pos x="0" y="132"/>
                  </a:cxn>
                </a:cxnLst>
                <a:rect l="0" t="0" r="0" b="0"/>
                <a:pathLst>
                  <a:path w="74" h="300">
                    <a:moveTo>
                      <a:pt x="74" y="0"/>
                    </a:moveTo>
                    <a:lnTo>
                      <a:pt x="0" y="300"/>
                    </a:lnTo>
                  </a:path>
                </a:pathLst>
              </a:custGeom>
              <a:solidFill>
                <a:srgbClr val="FFFF66">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4560" name="Freeform 44"/>
              <p:cNvSpPr/>
              <p:nvPr/>
            </p:nvSpPr>
            <p:spPr>
              <a:xfrm>
                <a:off x="2604" y="2834"/>
                <a:ext cx="241" cy="269"/>
              </a:xfrm>
              <a:custGeom>
                <a:avLst/>
                <a:gdLst/>
                <a:ahLst/>
                <a:cxnLst>
                  <a:cxn ang="0">
                    <a:pos x="0" y="0"/>
                  </a:cxn>
                  <a:cxn ang="0">
                    <a:pos x="161" y="179"/>
                  </a:cxn>
                </a:cxnLst>
                <a:rect l="0" t="0" r="0" b="0"/>
                <a:pathLst>
                  <a:path w="360" h="405">
                    <a:moveTo>
                      <a:pt x="0" y="0"/>
                    </a:moveTo>
                    <a:lnTo>
                      <a:pt x="360" y="405"/>
                    </a:lnTo>
                  </a:path>
                </a:pathLst>
              </a:custGeom>
              <a:solidFill>
                <a:srgbClr val="FFFF66">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4561" name="Line 45"/>
              <p:cNvSpPr/>
              <p:nvPr/>
            </p:nvSpPr>
            <p:spPr>
              <a:xfrm>
                <a:off x="2082" y="2846"/>
                <a:ext cx="723" cy="311"/>
              </a:xfrm>
              <a:prstGeom prst="line">
                <a:avLst/>
              </a:prstGeom>
              <a:ln w="9525" cap="flat" cmpd="sng">
                <a:solidFill>
                  <a:srgbClr val="000000"/>
                </a:solidFill>
                <a:prstDash val="solid"/>
                <a:headEnd type="none" w="med" len="med"/>
                <a:tailEnd type="none" w="med" len="med"/>
              </a:ln>
            </p:spPr>
          </p:sp>
          <p:sp>
            <p:nvSpPr>
              <p:cNvPr id="64562" name="Text Box 22"/>
              <p:cNvSpPr txBox="1"/>
              <p:nvPr/>
            </p:nvSpPr>
            <p:spPr>
              <a:xfrm>
                <a:off x="2343" y="2102"/>
                <a:ext cx="168" cy="217"/>
              </a:xfrm>
              <a:prstGeom prst="rect">
                <a:avLst/>
              </a:prstGeom>
              <a:noFill/>
              <a:ln w="9525">
                <a:noFill/>
              </a:ln>
            </p:spPr>
            <p:txBody>
              <a:bodyPr lIns="0" tIns="0" rIns="0" bIns="36000"/>
              <a:lstStyle/>
              <a:p>
                <a:pPr algn="ctr" eaLnBrk="0" hangingPunct="0"/>
                <a:r>
                  <a:rPr lang="en-US" altLang="zh-CN" sz="2000" dirty="0">
                    <a:latin typeface="Times New Roman" panose="02020603050405020304" pitchFamily="18" charset="0"/>
                  </a:rPr>
                  <a:t>v</a:t>
                </a:r>
                <a:r>
                  <a:rPr lang="en-US" altLang="zh-CN" sz="1900" baseline="-25000" dirty="0">
                    <a:latin typeface="Times New Roman" panose="02020603050405020304" pitchFamily="18" charset="0"/>
                  </a:rPr>
                  <a:t>2</a:t>
                </a:r>
              </a:p>
            </p:txBody>
          </p:sp>
          <p:sp>
            <p:nvSpPr>
              <p:cNvPr id="64563" name="Text Box 24"/>
              <p:cNvSpPr txBox="1"/>
              <p:nvPr/>
            </p:nvSpPr>
            <p:spPr>
              <a:xfrm>
                <a:off x="1992" y="2639"/>
                <a:ext cx="168" cy="217"/>
              </a:xfrm>
              <a:prstGeom prst="rect">
                <a:avLst/>
              </a:prstGeom>
              <a:noFill/>
              <a:ln w="9525">
                <a:noFill/>
              </a:ln>
            </p:spPr>
            <p:txBody>
              <a:bodyPr lIns="0" tIns="0" rIns="0" bIns="36000"/>
              <a:lstStyle/>
              <a:p>
                <a:pPr algn="ctr" eaLnBrk="0" hangingPunct="0"/>
                <a:r>
                  <a:rPr lang="en-US" altLang="zh-CN" sz="2000" dirty="0">
                    <a:latin typeface="Times New Roman" panose="02020603050405020304" pitchFamily="18" charset="0"/>
                  </a:rPr>
                  <a:t>v</a:t>
                </a:r>
                <a:r>
                  <a:rPr lang="en-US" altLang="zh-CN" sz="1900" baseline="-25000" dirty="0">
                    <a:latin typeface="Times New Roman" panose="02020603050405020304" pitchFamily="18" charset="0"/>
                  </a:rPr>
                  <a:t>4</a:t>
                </a:r>
              </a:p>
            </p:txBody>
          </p:sp>
          <p:sp>
            <p:nvSpPr>
              <p:cNvPr id="64564" name="Text Box 28"/>
              <p:cNvSpPr txBox="1"/>
              <p:nvPr/>
            </p:nvSpPr>
            <p:spPr>
              <a:xfrm>
                <a:off x="2614" y="1594"/>
                <a:ext cx="197" cy="322"/>
              </a:xfrm>
              <a:prstGeom prst="rect">
                <a:avLst/>
              </a:prstGeom>
              <a:noFill/>
              <a:ln w="9525">
                <a:noFill/>
              </a:ln>
            </p:spPr>
            <p:txBody>
              <a:bodyPr lIns="0" tIns="0" rIns="0" bIns="36000"/>
              <a:lstStyle/>
              <a:p>
                <a:pPr algn="ctr" eaLnBrk="0" hangingPunct="0"/>
                <a:r>
                  <a:rPr lang="en-US" altLang="zh-CN" sz="2000" dirty="0">
                    <a:latin typeface="Times New Roman" panose="02020603050405020304" pitchFamily="18" charset="0"/>
                  </a:rPr>
                  <a:t>v</a:t>
                </a:r>
                <a:r>
                  <a:rPr lang="en-US" altLang="zh-CN" sz="1900" baseline="-25000" dirty="0">
                    <a:latin typeface="Times New Roman" panose="02020603050405020304" pitchFamily="18" charset="0"/>
                  </a:rPr>
                  <a:t>1</a:t>
                </a:r>
              </a:p>
            </p:txBody>
          </p:sp>
          <p:sp>
            <p:nvSpPr>
              <p:cNvPr id="64565" name="Text Box 34"/>
              <p:cNvSpPr txBox="1"/>
              <p:nvPr/>
            </p:nvSpPr>
            <p:spPr>
              <a:xfrm>
                <a:off x="2474" y="2639"/>
                <a:ext cx="168" cy="217"/>
              </a:xfrm>
              <a:prstGeom prst="rect">
                <a:avLst/>
              </a:prstGeom>
              <a:noFill/>
              <a:ln w="9525">
                <a:noFill/>
              </a:ln>
            </p:spPr>
            <p:txBody>
              <a:bodyPr lIns="0" tIns="0" rIns="0" bIns="36000"/>
              <a:lstStyle/>
              <a:p>
                <a:pPr algn="ctr" eaLnBrk="0" hangingPunct="0"/>
                <a:r>
                  <a:rPr lang="en-US" altLang="zh-CN" sz="2000" dirty="0">
                    <a:latin typeface="Times New Roman" panose="02020603050405020304" pitchFamily="18" charset="0"/>
                  </a:rPr>
                  <a:t>v</a:t>
                </a:r>
                <a:r>
                  <a:rPr lang="en-US" altLang="zh-CN" sz="1900" baseline="-25000" dirty="0">
                    <a:latin typeface="Times New Roman" panose="02020603050405020304" pitchFamily="18" charset="0"/>
                  </a:rPr>
                  <a:t>5</a:t>
                </a:r>
              </a:p>
            </p:txBody>
          </p:sp>
          <p:sp>
            <p:nvSpPr>
              <p:cNvPr id="64566" name="Text Box 35"/>
              <p:cNvSpPr txBox="1"/>
              <p:nvPr/>
            </p:nvSpPr>
            <p:spPr>
              <a:xfrm>
                <a:off x="3076" y="2121"/>
                <a:ext cx="168" cy="217"/>
              </a:xfrm>
              <a:prstGeom prst="rect">
                <a:avLst/>
              </a:prstGeom>
              <a:noFill/>
              <a:ln w="9525">
                <a:noFill/>
              </a:ln>
            </p:spPr>
            <p:txBody>
              <a:bodyPr lIns="0" tIns="0" rIns="0" bIns="36000"/>
              <a:lstStyle/>
              <a:p>
                <a:pPr algn="ctr" eaLnBrk="0" hangingPunct="0"/>
                <a:r>
                  <a:rPr lang="en-US" altLang="zh-CN" sz="2000" dirty="0">
                    <a:latin typeface="Times New Roman" panose="02020603050405020304" pitchFamily="18" charset="0"/>
                  </a:rPr>
                  <a:t>v</a:t>
                </a:r>
                <a:r>
                  <a:rPr lang="en-US" altLang="zh-CN" sz="1900" baseline="-25000" dirty="0">
                    <a:latin typeface="Times New Roman" panose="02020603050405020304" pitchFamily="18" charset="0"/>
                  </a:rPr>
                  <a:t>3</a:t>
                </a:r>
              </a:p>
            </p:txBody>
          </p:sp>
          <p:sp>
            <p:nvSpPr>
              <p:cNvPr id="64567" name="Text Box 36"/>
              <p:cNvSpPr txBox="1"/>
              <p:nvPr/>
            </p:nvSpPr>
            <p:spPr>
              <a:xfrm>
                <a:off x="2956" y="2639"/>
                <a:ext cx="168" cy="217"/>
              </a:xfrm>
              <a:prstGeom prst="rect">
                <a:avLst/>
              </a:prstGeom>
              <a:noFill/>
              <a:ln w="9525">
                <a:noFill/>
              </a:ln>
            </p:spPr>
            <p:txBody>
              <a:bodyPr lIns="0" tIns="0" rIns="0" bIns="36000"/>
              <a:lstStyle/>
              <a:p>
                <a:pPr algn="ctr" eaLnBrk="0" hangingPunct="0"/>
                <a:r>
                  <a:rPr lang="en-US" altLang="zh-CN" sz="2000" dirty="0">
                    <a:latin typeface="Times New Roman" panose="02020603050405020304" pitchFamily="18" charset="0"/>
                  </a:rPr>
                  <a:t>v</a:t>
                </a:r>
                <a:r>
                  <a:rPr lang="en-US" altLang="zh-CN" sz="1900" baseline="-25000" dirty="0">
                    <a:latin typeface="Times New Roman" panose="02020603050405020304" pitchFamily="18" charset="0"/>
                  </a:rPr>
                  <a:t>6</a:t>
                </a:r>
              </a:p>
            </p:txBody>
          </p:sp>
          <p:sp>
            <p:nvSpPr>
              <p:cNvPr id="64568" name="Text Box 37"/>
              <p:cNvSpPr txBox="1"/>
              <p:nvPr/>
            </p:nvSpPr>
            <p:spPr>
              <a:xfrm>
                <a:off x="3480" y="2619"/>
                <a:ext cx="168" cy="217"/>
              </a:xfrm>
              <a:prstGeom prst="rect">
                <a:avLst/>
              </a:prstGeom>
              <a:noFill/>
              <a:ln w="9525">
                <a:noFill/>
              </a:ln>
            </p:spPr>
            <p:txBody>
              <a:bodyPr lIns="0" tIns="0" rIns="0" bIns="36000"/>
              <a:lstStyle/>
              <a:p>
                <a:pPr algn="ctr" eaLnBrk="0" hangingPunct="0"/>
                <a:r>
                  <a:rPr lang="en-US" altLang="zh-CN" sz="2000" dirty="0">
                    <a:latin typeface="Times New Roman" panose="02020603050405020304" pitchFamily="18" charset="0"/>
                  </a:rPr>
                  <a:t>v</a:t>
                </a:r>
                <a:r>
                  <a:rPr lang="en-US" altLang="zh-CN" sz="1900" baseline="-25000" dirty="0">
                    <a:latin typeface="Times New Roman" panose="02020603050405020304" pitchFamily="18" charset="0"/>
                  </a:rPr>
                  <a:t>7</a:t>
                </a:r>
              </a:p>
            </p:txBody>
          </p:sp>
          <p:sp>
            <p:nvSpPr>
              <p:cNvPr id="64569" name="Text Box 38"/>
              <p:cNvSpPr txBox="1"/>
              <p:nvPr/>
            </p:nvSpPr>
            <p:spPr>
              <a:xfrm>
                <a:off x="2835" y="3053"/>
                <a:ext cx="168" cy="217"/>
              </a:xfrm>
              <a:prstGeom prst="rect">
                <a:avLst/>
              </a:prstGeom>
              <a:noFill/>
              <a:ln w="9525">
                <a:noFill/>
              </a:ln>
            </p:spPr>
            <p:txBody>
              <a:bodyPr lIns="0" tIns="0" rIns="0" bIns="36000"/>
              <a:lstStyle/>
              <a:p>
                <a:pPr algn="ctr" eaLnBrk="0" hangingPunct="0"/>
                <a:r>
                  <a:rPr lang="en-US" altLang="zh-CN" sz="2000" dirty="0">
                    <a:latin typeface="Times New Roman" panose="02020603050405020304" pitchFamily="18" charset="0"/>
                  </a:rPr>
                  <a:t>v</a:t>
                </a:r>
                <a:r>
                  <a:rPr lang="en-US" altLang="zh-CN" sz="1900" baseline="-25000" dirty="0">
                    <a:latin typeface="Times New Roman" panose="02020603050405020304" pitchFamily="18" charset="0"/>
                  </a:rPr>
                  <a:t>8</a:t>
                </a:r>
              </a:p>
            </p:txBody>
          </p:sp>
        </p:grpSp>
        <p:sp>
          <p:nvSpPr>
            <p:cNvPr id="64546" name="Text Box 101"/>
            <p:cNvSpPr txBox="1"/>
            <p:nvPr/>
          </p:nvSpPr>
          <p:spPr>
            <a:xfrm>
              <a:off x="2199" y="3385"/>
              <a:ext cx="1679" cy="288"/>
            </a:xfrm>
            <a:prstGeom prst="rect">
              <a:avLst/>
            </a:prstGeom>
            <a:noFill/>
            <a:ln w="9525">
              <a:noFill/>
            </a:ln>
          </p:spPr>
          <p:txBody>
            <a:bodyPr>
              <a:spAutoFit/>
            </a:bodyPr>
            <a:lstStyle/>
            <a:p>
              <a:pPr>
                <a:spcBef>
                  <a:spcPct val="50000"/>
                </a:spcBef>
              </a:pPr>
              <a:r>
                <a:rPr lang="zh-CN" altLang="en-US" b="0" dirty="0">
                  <a:solidFill>
                    <a:srgbClr val="006600"/>
                  </a:solidFill>
                  <a:latin typeface="Arial" panose="020B0604020202020204" pitchFamily="34" charset="0"/>
                  <a:ea typeface="黑体" panose="02010609060101010101" pitchFamily="2" charset="-122"/>
                </a:rPr>
                <a:t>深度优先生成树</a:t>
              </a:r>
            </a:p>
          </p:txBody>
        </p:sp>
      </p:grpSp>
      <p:grpSp>
        <p:nvGrpSpPr>
          <p:cNvPr id="65640" name="Group 104"/>
          <p:cNvGrpSpPr/>
          <p:nvPr/>
        </p:nvGrpSpPr>
        <p:grpSpPr>
          <a:xfrm>
            <a:off x="6370638" y="2624138"/>
            <a:ext cx="2678112" cy="3206750"/>
            <a:chOff x="4013" y="1653"/>
            <a:chExt cx="1687" cy="2020"/>
          </a:xfrm>
        </p:grpSpPr>
        <p:grpSp>
          <p:nvGrpSpPr>
            <p:cNvPr id="64520" name="Group 73"/>
            <p:cNvGrpSpPr/>
            <p:nvPr/>
          </p:nvGrpSpPr>
          <p:grpSpPr>
            <a:xfrm>
              <a:off x="4014" y="1653"/>
              <a:ext cx="1686" cy="1686"/>
              <a:chOff x="3978" y="1584"/>
              <a:chExt cx="1686" cy="1686"/>
            </a:xfrm>
          </p:grpSpPr>
          <p:sp>
            <p:nvSpPr>
              <p:cNvPr id="64522" name="Oval 47"/>
              <p:cNvSpPr/>
              <p:nvPr/>
            </p:nvSpPr>
            <p:spPr>
              <a:xfrm>
                <a:off x="3978" y="2660"/>
                <a:ext cx="200" cy="186"/>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4523" name="Oval 49"/>
              <p:cNvSpPr/>
              <p:nvPr/>
            </p:nvSpPr>
            <p:spPr>
              <a:xfrm>
                <a:off x="4339" y="2121"/>
                <a:ext cx="201" cy="186"/>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4524" name="Oval 50"/>
              <p:cNvSpPr/>
              <p:nvPr/>
            </p:nvSpPr>
            <p:spPr>
              <a:xfrm>
                <a:off x="5062" y="2143"/>
                <a:ext cx="200" cy="185"/>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4525" name="Oval 52"/>
              <p:cNvSpPr/>
              <p:nvPr/>
            </p:nvSpPr>
            <p:spPr>
              <a:xfrm>
                <a:off x="4620" y="1604"/>
                <a:ext cx="201" cy="186"/>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4526" name="Oval 53"/>
              <p:cNvSpPr/>
              <p:nvPr/>
            </p:nvSpPr>
            <p:spPr>
              <a:xfrm>
                <a:off x="4459" y="2660"/>
                <a:ext cx="201" cy="186"/>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4527" name="Oval 54"/>
              <p:cNvSpPr/>
              <p:nvPr/>
            </p:nvSpPr>
            <p:spPr>
              <a:xfrm>
                <a:off x="4941" y="2660"/>
                <a:ext cx="201" cy="186"/>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4528" name="Oval 55"/>
              <p:cNvSpPr/>
              <p:nvPr/>
            </p:nvSpPr>
            <p:spPr>
              <a:xfrm>
                <a:off x="5463" y="2639"/>
                <a:ext cx="201" cy="186"/>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4529" name="Oval 56"/>
              <p:cNvSpPr/>
              <p:nvPr/>
            </p:nvSpPr>
            <p:spPr>
              <a:xfrm>
                <a:off x="4821" y="3074"/>
                <a:ext cx="201" cy="186"/>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4530" name="Freeform 62"/>
              <p:cNvSpPr/>
              <p:nvPr/>
            </p:nvSpPr>
            <p:spPr>
              <a:xfrm>
                <a:off x="4459" y="1799"/>
                <a:ext cx="231" cy="322"/>
              </a:xfrm>
              <a:custGeom>
                <a:avLst/>
                <a:gdLst/>
                <a:ahLst/>
                <a:cxnLst>
                  <a:cxn ang="0">
                    <a:pos x="155" y="0"/>
                  </a:cxn>
                  <a:cxn ang="0">
                    <a:pos x="0" y="213"/>
                  </a:cxn>
                </a:cxnLst>
                <a:rect l="0" t="0" r="0" b="0"/>
                <a:pathLst>
                  <a:path w="345" h="486">
                    <a:moveTo>
                      <a:pt x="345" y="0"/>
                    </a:moveTo>
                    <a:lnTo>
                      <a:pt x="0" y="486"/>
                    </a:lnTo>
                  </a:path>
                </a:pathLst>
              </a:custGeom>
              <a:solidFill>
                <a:srgbClr val="FFFF66">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4531" name="Freeform 63"/>
              <p:cNvSpPr/>
              <p:nvPr/>
            </p:nvSpPr>
            <p:spPr>
              <a:xfrm>
                <a:off x="4098" y="2277"/>
                <a:ext cx="271" cy="378"/>
              </a:xfrm>
              <a:custGeom>
                <a:avLst/>
                <a:gdLst/>
                <a:ahLst/>
                <a:cxnLst>
                  <a:cxn ang="0">
                    <a:pos x="181" y="0"/>
                  </a:cxn>
                  <a:cxn ang="0">
                    <a:pos x="0" y="251"/>
                  </a:cxn>
                </a:cxnLst>
                <a:rect l="0" t="0" r="0" b="0"/>
                <a:pathLst>
                  <a:path w="405" h="570">
                    <a:moveTo>
                      <a:pt x="405" y="0"/>
                    </a:moveTo>
                    <a:lnTo>
                      <a:pt x="0" y="570"/>
                    </a:lnTo>
                  </a:path>
                </a:pathLst>
              </a:custGeom>
              <a:solidFill>
                <a:srgbClr val="FFFF66">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4532" name="Freeform 64"/>
              <p:cNvSpPr/>
              <p:nvPr/>
            </p:nvSpPr>
            <p:spPr>
              <a:xfrm>
                <a:off x="4791" y="1769"/>
                <a:ext cx="321" cy="408"/>
              </a:xfrm>
              <a:custGeom>
                <a:avLst/>
                <a:gdLst/>
                <a:ahLst/>
                <a:cxnLst>
                  <a:cxn ang="0">
                    <a:pos x="0" y="0"/>
                  </a:cxn>
                  <a:cxn ang="0">
                    <a:pos x="215" y="271"/>
                  </a:cxn>
                </a:cxnLst>
                <a:rect l="0" t="0" r="0" b="0"/>
                <a:pathLst>
                  <a:path w="480" h="615">
                    <a:moveTo>
                      <a:pt x="0" y="0"/>
                    </a:moveTo>
                    <a:lnTo>
                      <a:pt x="480" y="615"/>
                    </a:lnTo>
                  </a:path>
                </a:pathLst>
              </a:custGeom>
              <a:solidFill>
                <a:srgbClr val="FFFF66">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4533" name="Freeform 65"/>
              <p:cNvSpPr/>
              <p:nvPr/>
            </p:nvSpPr>
            <p:spPr>
              <a:xfrm>
                <a:off x="5202" y="2307"/>
                <a:ext cx="291" cy="368"/>
              </a:xfrm>
              <a:custGeom>
                <a:avLst/>
                <a:gdLst/>
                <a:ahLst/>
                <a:cxnLst>
                  <a:cxn ang="0">
                    <a:pos x="0" y="0"/>
                  </a:cxn>
                  <a:cxn ang="0">
                    <a:pos x="195" y="244"/>
                  </a:cxn>
                </a:cxnLst>
                <a:rect l="0" t="0" r="0" b="0"/>
                <a:pathLst>
                  <a:path w="435" h="555">
                    <a:moveTo>
                      <a:pt x="0" y="0"/>
                    </a:moveTo>
                    <a:lnTo>
                      <a:pt x="435" y="555"/>
                    </a:lnTo>
                  </a:path>
                </a:pathLst>
              </a:custGeom>
              <a:solidFill>
                <a:srgbClr val="FFFF66">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4534" name="Freeform 66"/>
              <p:cNvSpPr/>
              <p:nvPr/>
            </p:nvSpPr>
            <p:spPr>
              <a:xfrm>
                <a:off x="4469" y="2317"/>
                <a:ext cx="61" cy="358"/>
              </a:xfrm>
              <a:custGeom>
                <a:avLst/>
                <a:gdLst/>
                <a:ahLst/>
                <a:cxnLst>
                  <a:cxn ang="0">
                    <a:pos x="0" y="0"/>
                  </a:cxn>
                  <a:cxn ang="0">
                    <a:pos x="41" y="237"/>
                  </a:cxn>
                </a:cxnLst>
                <a:rect l="0" t="0" r="0" b="0"/>
                <a:pathLst>
                  <a:path w="90" h="540">
                    <a:moveTo>
                      <a:pt x="0" y="0"/>
                    </a:moveTo>
                    <a:lnTo>
                      <a:pt x="90" y="540"/>
                    </a:lnTo>
                  </a:path>
                </a:pathLst>
              </a:custGeom>
              <a:solidFill>
                <a:srgbClr val="FFFF66">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4535" name="Freeform 67"/>
              <p:cNvSpPr/>
              <p:nvPr/>
            </p:nvSpPr>
            <p:spPr>
              <a:xfrm>
                <a:off x="5052" y="2336"/>
                <a:ext cx="90" cy="319"/>
              </a:xfrm>
              <a:custGeom>
                <a:avLst/>
                <a:gdLst/>
                <a:ahLst/>
                <a:cxnLst>
                  <a:cxn ang="0">
                    <a:pos x="60" y="0"/>
                  </a:cxn>
                  <a:cxn ang="0">
                    <a:pos x="0" y="212"/>
                  </a:cxn>
                </a:cxnLst>
                <a:rect l="0" t="0" r="0" b="0"/>
                <a:pathLst>
                  <a:path w="135" h="480">
                    <a:moveTo>
                      <a:pt x="135" y="0"/>
                    </a:moveTo>
                    <a:lnTo>
                      <a:pt x="0" y="480"/>
                    </a:lnTo>
                  </a:path>
                </a:pathLst>
              </a:custGeom>
              <a:solidFill>
                <a:srgbClr val="FFFF66">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4536" name="Line 68"/>
              <p:cNvSpPr/>
              <p:nvPr/>
            </p:nvSpPr>
            <p:spPr>
              <a:xfrm>
                <a:off x="4098" y="2846"/>
                <a:ext cx="723" cy="311"/>
              </a:xfrm>
              <a:prstGeom prst="line">
                <a:avLst/>
              </a:prstGeom>
              <a:ln w="9525" cap="flat" cmpd="sng">
                <a:solidFill>
                  <a:srgbClr val="000000"/>
                </a:solidFill>
                <a:prstDash val="solid"/>
                <a:headEnd type="none" w="med" len="med"/>
                <a:tailEnd type="none" w="med" len="med"/>
              </a:ln>
            </p:spPr>
          </p:sp>
          <p:sp>
            <p:nvSpPr>
              <p:cNvPr id="64537" name="Text Box 46"/>
              <p:cNvSpPr txBox="1"/>
              <p:nvPr/>
            </p:nvSpPr>
            <p:spPr>
              <a:xfrm>
                <a:off x="4369" y="2102"/>
                <a:ext cx="168" cy="217"/>
              </a:xfrm>
              <a:prstGeom prst="rect">
                <a:avLst/>
              </a:prstGeom>
              <a:noFill/>
              <a:ln w="9525">
                <a:noFill/>
              </a:ln>
            </p:spPr>
            <p:txBody>
              <a:bodyPr lIns="0" tIns="0" rIns="0" bIns="36000"/>
              <a:lstStyle/>
              <a:p>
                <a:pPr algn="ctr" eaLnBrk="0" hangingPunct="0"/>
                <a:r>
                  <a:rPr lang="en-US" altLang="zh-CN" sz="2000" dirty="0">
                    <a:latin typeface="Times New Roman" panose="02020603050405020304" pitchFamily="18" charset="0"/>
                  </a:rPr>
                  <a:t>v</a:t>
                </a:r>
                <a:r>
                  <a:rPr lang="en-US" altLang="zh-CN" sz="1900" baseline="-25000" dirty="0">
                    <a:latin typeface="Times New Roman" panose="02020603050405020304" pitchFamily="18" charset="0"/>
                  </a:rPr>
                  <a:t>2</a:t>
                </a:r>
              </a:p>
            </p:txBody>
          </p:sp>
          <p:sp>
            <p:nvSpPr>
              <p:cNvPr id="64538" name="Text Box 48"/>
              <p:cNvSpPr txBox="1"/>
              <p:nvPr/>
            </p:nvSpPr>
            <p:spPr>
              <a:xfrm>
                <a:off x="4008" y="2639"/>
                <a:ext cx="168" cy="217"/>
              </a:xfrm>
              <a:prstGeom prst="rect">
                <a:avLst/>
              </a:prstGeom>
              <a:noFill/>
              <a:ln w="9525">
                <a:noFill/>
              </a:ln>
            </p:spPr>
            <p:txBody>
              <a:bodyPr lIns="0" tIns="0" rIns="0" bIns="36000"/>
              <a:lstStyle/>
              <a:p>
                <a:pPr algn="ctr" eaLnBrk="0" hangingPunct="0"/>
                <a:r>
                  <a:rPr lang="en-US" altLang="zh-CN" sz="2000" dirty="0">
                    <a:latin typeface="Times New Roman" panose="02020603050405020304" pitchFamily="18" charset="0"/>
                  </a:rPr>
                  <a:t>v</a:t>
                </a:r>
                <a:r>
                  <a:rPr lang="en-US" altLang="zh-CN" sz="1900" baseline="-25000" dirty="0">
                    <a:latin typeface="Times New Roman" panose="02020603050405020304" pitchFamily="18" charset="0"/>
                  </a:rPr>
                  <a:t>4</a:t>
                </a:r>
              </a:p>
            </p:txBody>
          </p:sp>
          <p:sp>
            <p:nvSpPr>
              <p:cNvPr id="64539" name="Text Box 51"/>
              <p:cNvSpPr txBox="1"/>
              <p:nvPr/>
            </p:nvSpPr>
            <p:spPr>
              <a:xfrm>
                <a:off x="4630" y="1584"/>
                <a:ext cx="196" cy="322"/>
              </a:xfrm>
              <a:prstGeom prst="rect">
                <a:avLst/>
              </a:prstGeom>
              <a:noFill/>
              <a:ln w="9525">
                <a:noFill/>
              </a:ln>
            </p:spPr>
            <p:txBody>
              <a:bodyPr lIns="0" tIns="0" rIns="0" bIns="36000"/>
              <a:lstStyle/>
              <a:p>
                <a:pPr algn="ctr" eaLnBrk="0" hangingPunct="0"/>
                <a:r>
                  <a:rPr lang="en-US" altLang="zh-CN" sz="2000" dirty="0">
                    <a:latin typeface="Times New Roman" panose="02020603050405020304" pitchFamily="18" charset="0"/>
                  </a:rPr>
                  <a:t>v</a:t>
                </a:r>
                <a:r>
                  <a:rPr lang="en-US" altLang="zh-CN" sz="1900" baseline="-25000" dirty="0">
                    <a:latin typeface="Times New Roman" panose="02020603050405020304" pitchFamily="18" charset="0"/>
                  </a:rPr>
                  <a:t>1</a:t>
                </a:r>
              </a:p>
            </p:txBody>
          </p:sp>
          <p:sp>
            <p:nvSpPr>
              <p:cNvPr id="64540" name="Text Box 57"/>
              <p:cNvSpPr txBox="1"/>
              <p:nvPr/>
            </p:nvSpPr>
            <p:spPr>
              <a:xfrm>
                <a:off x="4490" y="2639"/>
                <a:ext cx="167" cy="217"/>
              </a:xfrm>
              <a:prstGeom prst="rect">
                <a:avLst/>
              </a:prstGeom>
              <a:noFill/>
              <a:ln w="9525">
                <a:noFill/>
              </a:ln>
            </p:spPr>
            <p:txBody>
              <a:bodyPr lIns="0" tIns="0" rIns="0" bIns="36000"/>
              <a:lstStyle/>
              <a:p>
                <a:pPr algn="ctr" eaLnBrk="0" hangingPunct="0"/>
                <a:r>
                  <a:rPr lang="en-US" altLang="zh-CN" sz="2000" dirty="0">
                    <a:latin typeface="Times New Roman" panose="02020603050405020304" pitchFamily="18" charset="0"/>
                  </a:rPr>
                  <a:t>v</a:t>
                </a:r>
                <a:r>
                  <a:rPr lang="en-US" altLang="zh-CN" sz="1900" baseline="-25000" dirty="0">
                    <a:latin typeface="Times New Roman" panose="02020603050405020304" pitchFamily="18" charset="0"/>
                  </a:rPr>
                  <a:t>5</a:t>
                </a:r>
              </a:p>
            </p:txBody>
          </p:sp>
          <p:sp>
            <p:nvSpPr>
              <p:cNvPr id="64541" name="Text Box 58"/>
              <p:cNvSpPr txBox="1"/>
              <p:nvPr/>
            </p:nvSpPr>
            <p:spPr>
              <a:xfrm>
                <a:off x="5092" y="2121"/>
                <a:ext cx="168" cy="217"/>
              </a:xfrm>
              <a:prstGeom prst="rect">
                <a:avLst/>
              </a:prstGeom>
              <a:noFill/>
              <a:ln w="9525">
                <a:noFill/>
              </a:ln>
            </p:spPr>
            <p:txBody>
              <a:bodyPr lIns="0" tIns="0" rIns="0" bIns="36000"/>
              <a:lstStyle/>
              <a:p>
                <a:pPr algn="ctr" eaLnBrk="0" hangingPunct="0"/>
                <a:r>
                  <a:rPr lang="en-US" altLang="zh-CN" sz="2000" dirty="0">
                    <a:latin typeface="Times New Roman" panose="02020603050405020304" pitchFamily="18" charset="0"/>
                  </a:rPr>
                  <a:t>v</a:t>
                </a:r>
                <a:r>
                  <a:rPr lang="en-US" altLang="zh-CN" sz="1900" baseline="-25000" dirty="0">
                    <a:latin typeface="Times New Roman" panose="02020603050405020304" pitchFamily="18" charset="0"/>
                  </a:rPr>
                  <a:t>3</a:t>
                </a:r>
              </a:p>
            </p:txBody>
          </p:sp>
          <p:sp>
            <p:nvSpPr>
              <p:cNvPr id="64542" name="Text Box 59"/>
              <p:cNvSpPr txBox="1"/>
              <p:nvPr/>
            </p:nvSpPr>
            <p:spPr>
              <a:xfrm>
                <a:off x="4971" y="2639"/>
                <a:ext cx="168" cy="217"/>
              </a:xfrm>
              <a:prstGeom prst="rect">
                <a:avLst/>
              </a:prstGeom>
              <a:noFill/>
              <a:ln w="9525">
                <a:noFill/>
              </a:ln>
            </p:spPr>
            <p:txBody>
              <a:bodyPr lIns="0" tIns="0" rIns="0" bIns="36000"/>
              <a:lstStyle/>
              <a:p>
                <a:pPr algn="ctr" eaLnBrk="0" hangingPunct="0"/>
                <a:r>
                  <a:rPr lang="en-US" altLang="zh-CN" sz="2000" dirty="0">
                    <a:latin typeface="Times New Roman" panose="02020603050405020304" pitchFamily="18" charset="0"/>
                  </a:rPr>
                  <a:t>v</a:t>
                </a:r>
                <a:r>
                  <a:rPr lang="en-US" altLang="zh-CN" sz="1900" baseline="-25000" dirty="0">
                    <a:latin typeface="Times New Roman" panose="02020603050405020304" pitchFamily="18" charset="0"/>
                  </a:rPr>
                  <a:t>6</a:t>
                </a:r>
              </a:p>
            </p:txBody>
          </p:sp>
          <p:sp>
            <p:nvSpPr>
              <p:cNvPr id="64543" name="Text Box 60"/>
              <p:cNvSpPr txBox="1"/>
              <p:nvPr/>
            </p:nvSpPr>
            <p:spPr>
              <a:xfrm>
                <a:off x="5496" y="2619"/>
                <a:ext cx="168" cy="217"/>
              </a:xfrm>
              <a:prstGeom prst="rect">
                <a:avLst/>
              </a:prstGeom>
              <a:noFill/>
              <a:ln w="9525">
                <a:noFill/>
              </a:ln>
            </p:spPr>
            <p:txBody>
              <a:bodyPr lIns="0" tIns="0" rIns="0" bIns="36000"/>
              <a:lstStyle/>
              <a:p>
                <a:pPr algn="ctr" eaLnBrk="0" hangingPunct="0"/>
                <a:r>
                  <a:rPr lang="en-US" altLang="zh-CN" sz="2000" dirty="0">
                    <a:latin typeface="Times New Roman" panose="02020603050405020304" pitchFamily="18" charset="0"/>
                  </a:rPr>
                  <a:t>v</a:t>
                </a:r>
                <a:r>
                  <a:rPr lang="en-US" altLang="zh-CN" sz="1900" baseline="-25000" dirty="0">
                    <a:latin typeface="Times New Roman" panose="02020603050405020304" pitchFamily="18" charset="0"/>
                  </a:rPr>
                  <a:t>7</a:t>
                </a:r>
              </a:p>
            </p:txBody>
          </p:sp>
          <p:sp>
            <p:nvSpPr>
              <p:cNvPr id="64544" name="Text Box 61"/>
              <p:cNvSpPr txBox="1"/>
              <p:nvPr/>
            </p:nvSpPr>
            <p:spPr>
              <a:xfrm>
                <a:off x="4851" y="3053"/>
                <a:ext cx="168" cy="217"/>
              </a:xfrm>
              <a:prstGeom prst="rect">
                <a:avLst/>
              </a:prstGeom>
              <a:noFill/>
              <a:ln w="9525">
                <a:noFill/>
              </a:ln>
            </p:spPr>
            <p:txBody>
              <a:bodyPr lIns="0" tIns="0" rIns="0" bIns="36000"/>
              <a:lstStyle/>
              <a:p>
                <a:pPr algn="ctr" eaLnBrk="0" hangingPunct="0"/>
                <a:r>
                  <a:rPr lang="en-US" altLang="zh-CN" sz="2000" dirty="0">
                    <a:latin typeface="Times New Roman" panose="02020603050405020304" pitchFamily="18" charset="0"/>
                  </a:rPr>
                  <a:t>v</a:t>
                </a:r>
                <a:r>
                  <a:rPr lang="en-US" altLang="zh-CN" sz="1900" baseline="-25000" dirty="0">
                    <a:latin typeface="Times New Roman" panose="02020603050405020304" pitchFamily="18" charset="0"/>
                  </a:rPr>
                  <a:t>8</a:t>
                </a:r>
              </a:p>
            </p:txBody>
          </p:sp>
        </p:grpSp>
        <p:sp>
          <p:nvSpPr>
            <p:cNvPr id="64521" name="Text Box 102"/>
            <p:cNvSpPr txBox="1"/>
            <p:nvPr/>
          </p:nvSpPr>
          <p:spPr>
            <a:xfrm>
              <a:off x="4013" y="3385"/>
              <a:ext cx="1679" cy="288"/>
            </a:xfrm>
            <a:prstGeom prst="rect">
              <a:avLst/>
            </a:prstGeom>
            <a:noFill/>
            <a:ln w="9525">
              <a:noFill/>
            </a:ln>
          </p:spPr>
          <p:txBody>
            <a:bodyPr>
              <a:spAutoFit/>
            </a:bodyPr>
            <a:lstStyle/>
            <a:p>
              <a:pPr>
                <a:spcBef>
                  <a:spcPct val="50000"/>
                </a:spcBef>
              </a:pPr>
              <a:r>
                <a:rPr lang="zh-CN" altLang="en-US" b="0" dirty="0">
                  <a:solidFill>
                    <a:srgbClr val="006600"/>
                  </a:solidFill>
                  <a:latin typeface="Arial" panose="020B0604020202020204" pitchFamily="34" charset="0"/>
                  <a:ea typeface="黑体" panose="02010609060101010101" pitchFamily="2" charset="-122"/>
                </a:rPr>
                <a:t>广度优先生成树</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639"/>
                                        </p:tgtEl>
                                        <p:attrNameLst>
                                          <p:attrName>style.visibility</p:attrName>
                                        </p:attrNameLst>
                                      </p:cBhvr>
                                      <p:to>
                                        <p:strVal val="visible"/>
                                      </p:to>
                                    </p:set>
                                    <p:animEffect transition="in" filter="blinds(horizontal)">
                                      <p:cBhvr>
                                        <p:cTn id="7" dur="500"/>
                                        <p:tgtEl>
                                          <p:spTgt spid="6563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5640"/>
                                        </p:tgtEl>
                                        <p:attrNameLst>
                                          <p:attrName>style.visibility</p:attrName>
                                        </p:attrNameLst>
                                      </p:cBhvr>
                                      <p:to>
                                        <p:strVal val="visible"/>
                                      </p:to>
                                    </p:set>
                                    <p:animEffect transition="in" filter="checkerboard(across)">
                                      <p:cBhvr>
                                        <p:cTn id="12" dur="500"/>
                                        <p:tgtEl>
                                          <p:spTgt spid="65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35" y="0"/>
            <a:ext cx="9144635" cy="815340"/>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65538"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solidFill>
                  <a:schemeClr val="folHlink"/>
                </a:solidFill>
                <a:latin typeface="Arial" panose="020B0604020202020204" pitchFamily="34" charset="0"/>
              </a:rPr>
              <a:t>38</a:t>
            </a:fld>
            <a:endParaRPr lang="en-US" altLang="zh-CN" sz="1400" b="0" dirty="0">
              <a:solidFill>
                <a:schemeClr val="folHlink"/>
              </a:solidFill>
              <a:latin typeface="Arial" panose="020B0604020202020204" pitchFamily="34" charset="0"/>
            </a:endParaRPr>
          </a:p>
        </p:txBody>
      </p:sp>
      <p:sp>
        <p:nvSpPr>
          <p:cNvPr id="65539" name="Rectangle 2"/>
          <p:cNvSpPr>
            <a:spLocks noGrp="1"/>
          </p:cNvSpPr>
          <p:nvPr>
            <p:ph type="title"/>
          </p:nvPr>
        </p:nvSpPr>
        <p:spPr>
          <a:xfrm>
            <a:off x="1371600" y="8890"/>
            <a:ext cx="7378700" cy="838200"/>
          </a:xfrm>
        </p:spPr>
        <p:txBody>
          <a:bodyPr vert="horz" wrap="square" lIns="91440" tIns="45720" rIns="91440" bIns="45720" anchor="ctr" anchorCtr="0"/>
          <a:lstStyle/>
          <a:p>
            <a:pPr algn="ctr" eaLnBrk="1" hangingPunct="1"/>
            <a:r>
              <a:rPr lang="zh-CN" altLang="en-US" dirty="0">
                <a:solidFill>
                  <a:schemeClr val="bg1"/>
                </a:solidFill>
                <a:latin typeface="华文新魏" panose="02010800040101010101" pitchFamily="2" charset="-122"/>
              </a:rPr>
              <a:t>最小生成树 </a:t>
            </a:r>
          </a:p>
        </p:txBody>
      </p:sp>
      <p:sp>
        <p:nvSpPr>
          <p:cNvPr id="65540" name="Rectangle 4"/>
          <p:cNvSpPr/>
          <p:nvPr/>
        </p:nvSpPr>
        <p:spPr>
          <a:xfrm>
            <a:off x="468313" y="1371600"/>
            <a:ext cx="8153400" cy="1265238"/>
          </a:xfrm>
          <a:prstGeom prst="rect">
            <a:avLst/>
          </a:prstGeom>
          <a:noFill/>
          <a:ln w="9525">
            <a:noFill/>
          </a:ln>
        </p:spPr>
        <p:txBody>
          <a:bodyPr>
            <a:spAutoFit/>
          </a:bodyPr>
          <a:lstStyle/>
          <a:p>
            <a:pPr>
              <a:buFont typeface="Wingdings" panose="05000000000000000000" pitchFamily="2" charset="2"/>
              <a:buChar char="w"/>
            </a:pPr>
            <a:r>
              <a:rPr lang="zh-CN" altLang="en-US" sz="2800" dirty="0">
                <a:solidFill>
                  <a:schemeClr val="folHlink"/>
                </a:solidFill>
                <a:latin typeface="幼圆" panose="02010509060101010101" pitchFamily="49" charset="-122"/>
                <a:ea typeface="幼圆" panose="02010509060101010101" pitchFamily="49" charset="-122"/>
              </a:rPr>
              <a:t>实际问题</a:t>
            </a:r>
            <a:r>
              <a:rPr lang="zh-CN" altLang="en-US" b="0" dirty="0">
                <a:latin typeface="宋体" panose="02010600030101010101" pitchFamily="2" charset="-122"/>
              </a:rPr>
              <a:t>：</a:t>
            </a:r>
            <a:r>
              <a:rPr lang="zh-CN" altLang="en-US" dirty="0">
                <a:latin typeface="宋体" panose="02010600030101010101" pitchFamily="2" charset="-122"/>
              </a:rPr>
              <a:t>假设连通图</a:t>
            </a:r>
            <a:r>
              <a:rPr lang="en-US" altLang="zh-CN" dirty="0">
                <a:latin typeface="Times New Roman" panose="02020603050405020304" pitchFamily="18" charset="0"/>
              </a:rPr>
              <a:t>G</a:t>
            </a:r>
            <a:r>
              <a:rPr lang="zh-CN" altLang="en-US" dirty="0">
                <a:latin typeface="宋体" panose="02010600030101010101" pitchFamily="2" charset="-122"/>
              </a:rPr>
              <a:t>的顶点表示城市，边表示连接两个城市之间的通信线路。若有</a:t>
            </a:r>
            <a:r>
              <a:rPr lang="en-US" altLang="zh-CN" dirty="0">
                <a:latin typeface="Times New Roman" panose="02020603050405020304" pitchFamily="18" charset="0"/>
              </a:rPr>
              <a:t>n</a:t>
            </a:r>
            <a:r>
              <a:rPr lang="zh-CN" altLang="en-US" dirty="0">
                <a:latin typeface="宋体" panose="02010600030101010101" pitchFamily="2" charset="-122"/>
              </a:rPr>
              <a:t>个城市，连接这</a:t>
            </a:r>
            <a:r>
              <a:rPr lang="en-US" altLang="zh-CN" dirty="0">
                <a:latin typeface="Times New Roman" panose="02020603050405020304" pitchFamily="18" charset="0"/>
              </a:rPr>
              <a:t>n</a:t>
            </a:r>
            <a:r>
              <a:rPr lang="zh-CN" altLang="en-US" dirty="0">
                <a:latin typeface="宋体" panose="02010600030101010101" pitchFamily="2" charset="-122"/>
              </a:rPr>
              <a:t>个城市最少需</a:t>
            </a:r>
            <a:r>
              <a:rPr lang="en-US" altLang="zh-CN" dirty="0">
                <a:latin typeface="Times New Roman" panose="02020603050405020304" pitchFamily="18" charset="0"/>
              </a:rPr>
              <a:t>n-1</a:t>
            </a:r>
            <a:r>
              <a:rPr lang="zh-CN" altLang="en-US" dirty="0">
                <a:latin typeface="宋体" panose="02010600030101010101" pitchFamily="2" charset="-122"/>
              </a:rPr>
              <a:t>条边，则图的生成树就表示所有可行的通信线路。</a:t>
            </a:r>
            <a:r>
              <a:rPr lang="zh-CN" altLang="en-US" sz="2500" b="0" dirty="0">
                <a:latin typeface="Times New Roman" panose="02020603050405020304" pitchFamily="18" charset="0"/>
              </a:rPr>
              <a:t> </a:t>
            </a:r>
            <a:endParaRPr lang="zh-CN" altLang="en-US" sz="4800" b="0" dirty="0">
              <a:latin typeface="Arial" panose="020B0604020202020204" pitchFamily="34" charset="0"/>
            </a:endParaRPr>
          </a:p>
        </p:txBody>
      </p:sp>
      <p:sp>
        <p:nvSpPr>
          <p:cNvPr id="66566" name="Rectangle 6"/>
          <p:cNvSpPr/>
          <p:nvPr/>
        </p:nvSpPr>
        <p:spPr>
          <a:xfrm>
            <a:off x="539750" y="2781300"/>
            <a:ext cx="8077200" cy="2384425"/>
          </a:xfrm>
          <a:prstGeom prst="rect">
            <a:avLst/>
          </a:prstGeom>
          <a:noFill/>
          <a:ln w="9525">
            <a:noFill/>
          </a:ln>
        </p:spPr>
        <p:txBody>
          <a:bodyPr>
            <a:spAutoFit/>
          </a:bodyPr>
          <a:lstStyle/>
          <a:p>
            <a:pPr indent="276225" algn="just">
              <a:buFont typeface="Wingdings" panose="05000000000000000000" pitchFamily="2" charset="2"/>
              <a:buChar char="w"/>
            </a:pPr>
            <a:r>
              <a:rPr lang="zh-CN" altLang="en-US" sz="2800" dirty="0">
                <a:solidFill>
                  <a:schemeClr val="folHlink"/>
                </a:solidFill>
                <a:latin typeface="Arial" panose="020B0604020202020204" pitchFamily="34" charset="0"/>
                <a:ea typeface="幼圆" panose="02010509060101010101" pitchFamily="49" charset="-122"/>
              </a:rPr>
              <a:t>最小生成树</a:t>
            </a:r>
            <a:r>
              <a:rPr lang="zh-CN" altLang="en-US" b="0" dirty="0">
                <a:latin typeface="Arial" panose="020B0604020202020204" pitchFamily="34" charset="0"/>
              </a:rPr>
              <a:t>：</a:t>
            </a:r>
            <a:r>
              <a:rPr lang="en-US" altLang="zh-CN" dirty="0">
                <a:latin typeface="Times New Roman" panose="02020603050405020304" pitchFamily="18" charset="0"/>
              </a:rPr>
              <a:t>n</a:t>
            </a:r>
            <a:r>
              <a:rPr lang="zh-CN" altLang="en-US" dirty="0">
                <a:latin typeface="Arial" panose="020B0604020202020204" pitchFamily="34" charset="0"/>
              </a:rPr>
              <a:t>个顶点网络的生成树有</a:t>
            </a:r>
            <a:r>
              <a:rPr lang="en-US" altLang="zh-CN" dirty="0">
                <a:latin typeface="Times New Roman" panose="02020603050405020304" pitchFamily="18" charset="0"/>
              </a:rPr>
              <a:t>n</a:t>
            </a:r>
            <a:r>
              <a:rPr lang="zh-CN" altLang="en-US" dirty="0">
                <a:latin typeface="Arial" panose="020B0604020202020204" pitchFamily="34" charset="0"/>
              </a:rPr>
              <a:t>个结点，</a:t>
            </a:r>
            <a:r>
              <a:rPr lang="en-US" altLang="zh-CN" dirty="0">
                <a:latin typeface="Times New Roman" panose="02020603050405020304" pitchFamily="18" charset="0"/>
              </a:rPr>
              <a:t>n-1</a:t>
            </a:r>
            <a:r>
              <a:rPr lang="zh-CN" altLang="en-US" dirty="0">
                <a:latin typeface="Arial" panose="020B0604020202020204" pitchFamily="34" charset="0"/>
              </a:rPr>
              <a:t>条分枝。假设网络中有</a:t>
            </a:r>
            <a:r>
              <a:rPr lang="en-US" altLang="zh-CN" dirty="0">
                <a:latin typeface="Times New Roman" panose="02020603050405020304" pitchFamily="18" charset="0"/>
              </a:rPr>
              <a:t>m</a:t>
            </a:r>
            <a:r>
              <a:rPr lang="zh-CN" altLang="en-US" dirty="0">
                <a:latin typeface="Arial" panose="020B0604020202020204" pitchFamily="34" charset="0"/>
              </a:rPr>
              <a:t>条边</a:t>
            </a:r>
            <a:r>
              <a:rPr lang="en-US" altLang="zh-CN" dirty="0">
                <a:latin typeface="Times New Roman" panose="02020603050405020304" pitchFamily="18" charset="0"/>
              </a:rPr>
              <a:t>(m</a:t>
            </a:r>
            <a:r>
              <a:rPr lang="en-US" altLang="zh-CN" dirty="0">
                <a:latin typeface="宋体" panose="02010600030101010101" pitchFamily="2" charset="-122"/>
              </a:rPr>
              <a:t>≥</a:t>
            </a:r>
            <a:r>
              <a:rPr lang="en-US" altLang="zh-CN" dirty="0">
                <a:latin typeface="Times New Roman" panose="02020603050405020304" pitchFamily="18" charset="0"/>
              </a:rPr>
              <a:t>n-1)</a:t>
            </a:r>
            <a:r>
              <a:rPr lang="zh-CN" altLang="en-US" dirty="0">
                <a:latin typeface="Arial" panose="020B0604020202020204" pitchFamily="34" charset="0"/>
              </a:rPr>
              <a:t>，用</a:t>
            </a:r>
            <a:r>
              <a:rPr lang="en-US" altLang="zh-CN" dirty="0">
                <a:latin typeface="Times New Roman" panose="02020603050405020304" pitchFamily="18" charset="0"/>
              </a:rPr>
              <a:t>MST</a:t>
            </a:r>
            <a:r>
              <a:rPr lang="zh-CN" altLang="en-US" dirty="0">
                <a:latin typeface="Arial" panose="020B0604020202020204" pitchFamily="34" charset="0"/>
              </a:rPr>
              <a:t>表示许多可能的生成树的集合，每棵树中</a:t>
            </a:r>
            <a:r>
              <a:rPr lang="en-US" altLang="zh-CN" dirty="0">
                <a:latin typeface="Times New Roman" panose="02020603050405020304" pitchFamily="18" charset="0"/>
              </a:rPr>
              <a:t>n-1</a:t>
            </a:r>
            <a:r>
              <a:rPr lang="zh-CN" altLang="en-US" dirty="0">
                <a:latin typeface="Arial" panose="020B0604020202020204" pitchFamily="34" charset="0"/>
              </a:rPr>
              <a:t>条分枝上的权之和用</a:t>
            </a:r>
            <a:r>
              <a:rPr lang="en-US" altLang="zh-CN" dirty="0">
                <a:latin typeface="Times New Roman" panose="02020603050405020304" pitchFamily="18" charset="0"/>
              </a:rPr>
              <a:t>WG(T)</a:t>
            </a:r>
            <a:r>
              <a:rPr lang="zh-CN" altLang="en-US" dirty="0">
                <a:latin typeface="Arial" panose="020B0604020202020204" pitchFamily="34" charset="0"/>
              </a:rPr>
              <a:t>表示，则使得</a:t>
            </a:r>
          </a:p>
          <a:p>
            <a:pPr indent="276225" algn="just" eaLnBrk="0" hangingPunct="0"/>
            <a:r>
              <a:rPr lang="zh-CN" altLang="en-US" dirty="0">
                <a:latin typeface="Times New Roman" panose="02020603050405020304" pitchFamily="18" charset="0"/>
              </a:rPr>
              <a:t>           </a:t>
            </a:r>
            <a:r>
              <a:rPr lang="en-US" altLang="zh-CN" dirty="0">
                <a:latin typeface="Times New Roman" panose="02020603050405020304" pitchFamily="18" charset="0"/>
              </a:rPr>
              <a:t>WG(T</a:t>
            </a:r>
            <a:r>
              <a:rPr lang="en-US" altLang="zh-CN" baseline="-30000" dirty="0">
                <a:latin typeface="Times New Roman" panose="02020603050405020304" pitchFamily="18" charset="0"/>
              </a:rPr>
              <a:t>min</a:t>
            </a:r>
            <a:r>
              <a:rPr lang="en-US" altLang="zh-CN" dirty="0">
                <a:latin typeface="Times New Roman" panose="02020603050405020304" pitchFamily="18" charset="0"/>
              </a:rPr>
              <a:t>)=Min{WG(T)| T</a:t>
            </a:r>
            <a:r>
              <a:rPr lang="zh-CN" altLang="en-US" dirty="0">
                <a:latin typeface="Times New Roman" panose="02020603050405020304" pitchFamily="18" charset="0"/>
              </a:rPr>
              <a:t>属于</a:t>
            </a:r>
            <a:r>
              <a:rPr lang="en-US" altLang="zh-CN" dirty="0">
                <a:latin typeface="Times New Roman" panose="02020603050405020304" pitchFamily="18" charset="0"/>
              </a:rPr>
              <a:t>MST}</a:t>
            </a:r>
          </a:p>
          <a:p>
            <a:pPr indent="276225" eaLnBrk="0" hangingPunct="0"/>
            <a:r>
              <a:rPr lang="zh-CN" altLang="en-US" dirty="0">
                <a:latin typeface="宋体" panose="02010600030101010101" pitchFamily="2" charset="-122"/>
              </a:rPr>
              <a:t>的生成树</a:t>
            </a:r>
            <a:r>
              <a:rPr lang="en-US" altLang="zh-CN" dirty="0">
                <a:latin typeface="Times New Roman" panose="02020603050405020304" pitchFamily="18" charset="0"/>
              </a:rPr>
              <a:t>T</a:t>
            </a:r>
            <a:r>
              <a:rPr lang="en-US" altLang="zh-CN" baseline="-30000" dirty="0">
                <a:latin typeface="Times New Roman" panose="02020603050405020304" pitchFamily="18" charset="0"/>
              </a:rPr>
              <a:t>min</a:t>
            </a:r>
            <a:r>
              <a:rPr lang="zh-CN" altLang="en-US" dirty="0">
                <a:latin typeface="宋体" panose="02010600030101010101" pitchFamily="2" charset="-122"/>
              </a:rPr>
              <a:t>便是网络的</a:t>
            </a:r>
            <a:r>
              <a:rPr lang="zh-CN" altLang="en-US" dirty="0">
                <a:solidFill>
                  <a:schemeClr val="folHlink"/>
                </a:solidFill>
                <a:latin typeface="宋体" panose="02010600030101010101" pitchFamily="2" charset="-122"/>
              </a:rPr>
              <a:t>最小生成树</a:t>
            </a:r>
            <a:r>
              <a:rPr lang="zh-CN" altLang="en-US" b="0" dirty="0">
                <a:latin typeface="宋体" panose="02010600030101010101" pitchFamily="2" charset="-122"/>
              </a:rPr>
              <a:t>。</a:t>
            </a:r>
            <a:r>
              <a:rPr lang="zh-CN" altLang="en-US" sz="2500" b="0" dirty="0">
                <a:latin typeface="Times New Roman" panose="02020603050405020304" pitchFamily="18" charset="0"/>
              </a:rPr>
              <a:t> </a:t>
            </a:r>
            <a:endParaRPr lang="zh-CN" altLang="en-US" sz="4800" b="0" dirty="0">
              <a:latin typeface="Arial" panose="020B0604020202020204" pitchFamily="34" charset="0"/>
            </a:endParaRPr>
          </a:p>
        </p:txBody>
      </p:sp>
      <p:sp>
        <p:nvSpPr>
          <p:cNvPr id="66567" name="Text Box 7"/>
          <p:cNvSpPr txBox="1">
            <a:spLocks noChangeArrowheads="1"/>
          </p:cNvSpPr>
          <p:nvPr/>
        </p:nvSpPr>
        <p:spPr bwMode="auto">
          <a:xfrm>
            <a:off x="611188" y="5229225"/>
            <a:ext cx="7772400"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spcBef>
                <a:spcPct val="50000"/>
              </a:spcBef>
              <a:buClrTx/>
              <a:buSzTx/>
              <a:buFont typeface="Wingdings" panose="05000000000000000000" pitchFamily="2" charset="2"/>
              <a:buChar char="w"/>
              <a:defRPr/>
            </a:pPr>
            <a:r>
              <a:rPr kumimoji="0" lang="zh-CN" altLang="en-US" sz="2800" kern="1200" cap="none" spc="0" normalizeH="0" baseline="0" noProof="0">
                <a:solidFill>
                  <a:schemeClr val="folHlink"/>
                </a:solidFill>
                <a:latin typeface="Arial" panose="020B0604020202020204" pitchFamily="34" charset="0"/>
                <a:ea typeface="幼圆" panose="02010509060101010101" pitchFamily="49" charset="-122"/>
                <a:cs typeface="+mn-cs"/>
              </a:rPr>
              <a:t>算法</a:t>
            </a:r>
            <a:r>
              <a:rPr kumimoji="0" lang="zh-CN" altLang="en-US" b="0" kern="1200" cap="none" spc="0" normalizeH="0" baseline="0" noProof="0">
                <a:latin typeface="Arial" panose="020B0604020202020204" pitchFamily="34" charset="0"/>
                <a:ea typeface="宋体" panose="02010600030101010101" pitchFamily="2" charset="-122"/>
                <a:cs typeface="+mn-cs"/>
              </a:rPr>
              <a:t>：</a:t>
            </a:r>
            <a:r>
              <a:rPr kumimoji="0" lang="en-US" altLang="zh-CN" kern="1200" cap="none" spc="0" normalizeH="0" baseline="0" noProof="0">
                <a:solidFill>
                  <a:srgbClr val="660066"/>
                </a:solidFill>
                <a:latin typeface="Times New Roman" panose="02020603050405020304" pitchFamily="18" charset="0"/>
                <a:ea typeface="宋体" panose="02010600030101010101" pitchFamily="2" charset="-122"/>
                <a:cs typeface="+mn-cs"/>
              </a:rPr>
              <a:t>Prime</a:t>
            </a:r>
            <a:r>
              <a:rPr kumimoji="0" lang="zh-CN" altLang="en-US" kern="1200" cap="none" spc="0" normalizeH="0" baseline="0" noProof="0">
                <a:latin typeface="宋体" panose="02010600030101010101" pitchFamily="2" charset="-122"/>
                <a:ea typeface="宋体" panose="02010600030101010101" pitchFamily="2" charset="-122"/>
                <a:cs typeface="+mn-cs"/>
              </a:rPr>
              <a:t>算法</a:t>
            </a:r>
            <a:r>
              <a:rPr kumimoji="0" lang="zh-CN" altLang="en-US" kern="1200" cap="none" spc="0" normalizeH="0" baseline="0" noProof="0">
                <a:latin typeface="Times New Roman" panose="02020603050405020304" pitchFamily="18" charset="0"/>
                <a:ea typeface="宋体" panose="02010600030101010101" pitchFamily="2" charset="-122"/>
                <a:cs typeface="+mn-cs"/>
              </a:rPr>
              <a:t> </a:t>
            </a:r>
            <a:r>
              <a:rPr kumimoji="0" lang="zh-CN" altLang="en-US" kern="1200" cap="none" spc="0" normalizeH="0" baseline="0" noProof="0">
                <a:latin typeface="Arial" panose="020B0604020202020204" pitchFamily="34" charset="0"/>
                <a:ea typeface="宋体" panose="02010600030101010101" pitchFamily="2" charset="-122"/>
                <a:cs typeface="+mn-cs"/>
              </a:rPr>
              <a:t>和</a:t>
            </a:r>
            <a:r>
              <a:rPr kumimoji="0" lang="en-US" altLang="zh-CN" kern="1200" cap="none" spc="0" normalizeH="0" baseline="0" noProof="0">
                <a:solidFill>
                  <a:srgbClr val="FF3399"/>
                </a:solidFill>
                <a:latin typeface="Times New Roman" panose="02020603050405020304" pitchFamily="18" charset="0"/>
                <a:ea typeface="宋体" panose="02010600030101010101" pitchFamily="2" charset="-122"/>
                <a:cs typeface="+mn-cs"/>
              </a:rPr>
              <a:t>Kruskal</a:t>
            </a:r>
            <a:r>
              <a:rPr kumimoji="0" lang="zh-CN" altLang="en-US" kern="1200" cap="none" spc="0" normalizeH="0" baseline="0" noProof="0">
                <a:latin typeface="宋体" panose="02010600030101010101" pitchFamily="2" charset="-122"/>
                <a:ea typeface="宋体" panose="02010600030101010101" pitchFamily="2" charset="-122"/>
                <a:cs typeface="+mn-cs"/>
              </a:rPr>
              <a:t>算法</a:t>
            </a:r>
            <a:r>
              <a:rPr kumimoji="0" lang="zh-CN" altLang="en-US" kern="1200" cap="none" spc="0" normalizeH="0" baseline="0" noProof="0">
                <a:latin typeface="Times New Roman" panose="02020603050405020304" pitchFamily="18" charset="0"/>
                <a:ea typeface="宋体" panose="02010600030101010101" pitchFamily="2" charset="-122"/>
                <a:cs typeface="+mn-cs"/>
              </a:rPr>
              <a:t>        </a:t>
            </a:r>
          </a:p>
          <a:p>
            <a:pPr marR="0" defTabSz="914400">
              <a:spcBef>
                <a:spcPct val="50000"/>
              </a:spcBef>
              <a:buClrTx/>
              <a:buSzTx/>
              <a:buFont typeface="Wingdings" panose="05000000000000000000" pitchFamily="2" charset="2"/>
              <a:buNone/>
              <a:defRPr/>
            </a:pPr>
            <a:r>
              <a:rPr kumimoji="0" lang="zh-CN" altLang="en-US" sz="3200" kern="1200" cap="none" spc="0" normalizeH="0" baseline="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0" lang="en-US" altLang="zh-CN" sz="3200" kern="1200" cap="none" spc="0" normalizeH="0" baseline="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(MST</a:t>
            </a:r>
            <a:r>
              <a:rPr kumimoji="0" lang="zh-CN" altLang="en-US" sz="3200" kern="1200" cap="none" spc="0" normalizeH="0" baseline="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性质</a:t>
            </a:r>
            <a:r>
              <a:rPr kumimoji="0" lang="en-US" altLang="zh-CN" sz="3200" kern="1200" cap="none" spc="0" normalizeH="0" baseline="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566"/>
                                        </p:tgtEl>
                                        <p:attrNameLst>
                                          <p:attrName>style.visibility</p:attrName>
                                        </p:attrNameLst>
                                      </p:cBhvr>
                                      <p:to>
                                        <p:strVal val="visible"/>
                                      </p:to>
                                    </p:set>
                                    <p:anim calcmode="lin" valueType="num">
                                      <p:cBhvr additive="base">
                                        <p:cTn id="7" dur="500" fill="hold"/>
                                        <p:tgtEl>
                                          <p:spTgt spid="66566"/>
                                        </p:tgtEl>
                                        <p:attrNameLst>
                                          <p:attrName>ppt_x</p:attrName>
                                        </p:attrNameLst>
                                      </p:cBhvr>
                                      <p:tavLst>
                                        <p:tav tm="0">
                                          <p:val>
                                            <p:strVal val="0-#ppt_w/2"/>
                                          </p:val>
                                        </p:tav>
                                        <p:tav tm="100000">
                                          <p:val>
                                            <p:strVal val="#ppt_x"/>
                                          </p:val>
                                        </p:tav>
                                      </p:tavLst>
                                    </p:anim>
                                    <p:anim calcmode="lin" valueType="num">
                                      <p:cBhvr additive="base">
                                        <p:cTn id="8" dur="500" fill="hold"/>
                                        <p:tgtEl>
                                          <p:spTgt spid="665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6567"/>
                                        </p:tgtEl>
                                        <p:attrNameLst>
                                          <p:attrName>style.visibility</p:attrName>
                                        </p:attrNameLst>
                                      </p:cBhvr>
                                      <p:to>
                                        <p:strVal val="visible"/>
                                      </p:to>
                                    </p:set>
                                    <p:anim calcmode="lin" valueType="num">
                                      <p:cBhvr additive="base">
                                        <p:cTn id="13" dur="500" fill="hold"/>
                                        <p:tgtEl>
                                          <p:spTgt spid="66567"/>
                                        </p:tgtEl>
                                        <p:attrNameLst>
                                          <p:attrName>ppt_x</p:attrName>
                                        </p:attrNameLst>
                                      </p:cBhvr>
                                      <p:tavLst>
                                        <p:tav tm="0">
                                          <p:val>
                                            <p:strVal val="0-#ppt_w/2"/>
                                          </p:val>
                                        </p:tav>
                                        <p:tav tm="100000">
                                          <p:val>
                                            <p:strVal val="#ppt_x"/>
                                          </p:val>
                                        </p:tav>
                                      </p:tavLst>
                                    </p:anim>
                                    <p:anim calcmode="lin" valueType="num">
                                      <p:cBhvr additive="base">
                                        <p:cTn id="14" dur="500" fill="hold"/>
                                        <p:tgtEl>
                                          <p:spTgt spid="665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6" grpId="0"/>
      <p:bldP spid="6656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35" y="23495"/>
            <a:ext cx="9144635" cy="815340"/>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66562" name="灯片编号占位符 6"/>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solidFill>
                  <a:schemeClr val="folHlink"/>
                </a:solidFill>
                <a:latin typeface="Arial" panose="020B0604020202020204" pitchFamily="34" charset="0"/>
              </a:rPr>
              <a:t>39</a:t>
            </a:fld>
            <a:endParaRPr lang="en-US" altLang="zh-CN" sz="1400" b="0" dirty="0">
              <a:solidFill>
                <a:schemeClr val="folHlink"/>
              </a:solidFill>
              <a:latin typeface="Arial" panose="020B0604020202020204" pitchFamily="34" charset="0"/>
            </a:endParaRPr>
          </a:p>
        </p:txBody>
      </p:sp>
      <p:sp>
        <p:nvSpPr>
          <p:cNvPr id="66563" name="Rectangle 2"/>
          <p:cNvSpPr>
            <a:spLocks noGrp="1"/>
          </p:cNvSpPr>
          <p:nvPr>
            <p:ph type="title"/>
          </p:nvPr>
        </p:nvSpPr>
        <p:spPr>
          <a:xfrm>
            <a:off x="574675" y="26035"/>
            <a:ext cx="8001000" cy="848995"/>
          </a:xfrm>
        </p:spPr>
        <p:txBody>
          <a:bodyPr vert="horz" wrap="square" lIns="91440" tIns="45720" rIns="91440" bIns="45720" anchor="ctr" anchorCtr="0"/>
          <a:lstStyle/>
          <a:p>
            <a:pPr algn="ctr" eaLnBrk="1" hangingPunct="1"/>
            <a:r>
              <a:rPr lang="en-US" altLang="zh-CN" dirty="0">
                <a:solidFill>
                  <a:schemeClr val="bg1"/>
                </a:solidFill>
                <a:latin typeface="华文新魏" panose="02010800040101010101" pitchFamily="2" charset="-122"/>
              </a:rPr>
              <a:t>Prime</a:t>
            </a:r>
            <a:r>
              <a:rPr lang="zh-CN" altLang="en-US" dirty="0">
                <a:solidFill>
                  <a:schemeClr val="bg1"/>
                </a:solidFill>
                <a:latin typeface="华文新魏" panose="02010800040101010101" pitchFamily="2" charset="-122"/>
              </a:rPr>
              <a:t>算法 </a:t>
            </a:r>
          </a:p>
        </p:txBody>
      </p:sp>
      <p:grpSp>
        <p:nvGrpSpPr>
          <p:cNvPr id="66564" name="Group 9"/>
          <p:cNvGrpSpPr/>
          <p:nvPr/>
        </p:nvGrpSpPr>
        <p:grpSpPr>
          <a:xfrm>
            <a:off x="395288" y="1484313"/>
            <a:ext cx="8305800" cy="3538537"/>
            <a:chOff x="249" y="981"/>
            <a:chExt cx="5232" cy="2229"/>
          </a:xfrm>
        </p:grpSpPr>
        <p:graphicFrame>
          <p:nvGraphicFramePr>
            <p:cNvPr id="66566" name="Object 4"/>
            <p:cNvGraphicFramePr>
              <a:graphicFrameLocks noChangeAspect="1"/>
            </p:cNvGraphicFramePr>
            <p:nvPr/>
          </p:nvGraphicFramePr>
          <p:xfrm>
            <a:off x="2517" y="2022"/>
            <a:ext cx="183" cy="183"/>
          </p:xfrm>
          <a:graphic>
            <a:graphicData uri="http://schemas.openxmlformats.org/presentationml/2006/ole">
              <mc:AlternateContent xmlns:mc="http://schemas.openxmlformats.org/markup-compatibility/2006">
                <mc:Choice xmlns:v="urn:schemas-microsoft-com:vml" Requires="v">
                  <p:oleObj spid="_x0000_s7184" r:id="rId4" imgW="127000" imgH="127000" progId="Equation.3">
                    <p:embed/>
                  </p:oleObj>
                </mc:Choice>
                <mc:Fallback>
                  <p:oleObj r:id="rId4" imgW="127000" imgH="127000" progId="Equation.3">
                    <p:embed/>
                    <p:pic>
                      <p:nvPicPr>
                        <p:cNvPr id="0" name="图片 3083"/>
                        <p:cNvPicPr/>
                        <p:nvPr/>
                      </p:nvPicPr>
                      <p:blipFill>
                        <a:blip r:embed="rId5"/>
                        <a:stretch>
                          <a:fillRect/>
                        </a:stretch>
                      </p:blipFill>
                      <p:spPr>
                        <a:xfrm>
                          <a:off x="2517" y="2022"/>
                          <a:ext cx="183" cy="183"/>
                        </a:xfrm>
                        <a:prstGeom prst="rect">
                          <a:avLst/>
                        </a:prstGeom>
                        <a:noFill/>
                        <a:ln w="38100">
                          <a:noFill/>
                          <a:miter/>
                        </a:ln>
                      </p:spPr>
                    </p:pic>
                  </p:oleObj>
                </mc:Fallback>
              </mc:AlternateContent>
            </a:graphicData>
          </a:graphic>
        </p:graphicFrame>
        <p:sp>
          <p:nvSpPr>
            <p:cNvPr id="66567" name="Rectangle 5"/>
            <p:cNvSpPr/>
            <p:nvPr/>
          </p:nvSpPr>
          <p:spPr>
            <a:xfrm>
              <a:off x="249" y="981"/>
              <a:ext cx="5232" cy="2229"/>
            </a:xfrm>
            <a:prstGeom prst="rect">
              <a:avLst/>
            </a:prstGeom>
            <a:noFill/>
            <a:ln w="9525">
              <a:noFill/>
            </a:ln>
          </p:spPr>
          <p:txBody>
            <a:bodyPr>
              <a:spAutoFit/>
            </a:bodyPr>
            <a:lstStyle/>
            <a:p>
              <a:pPr>
                <a:buFont typeface="Wingdings" panose="05000000000000000000" pitchFamily="2" charset="2"/>
                <a:buChar char="w"/>
              </a:pPr>
              <a:r>
                <a:rPr lang="zh-CN" altLang="en-US" sz="3200" dirty="0">
                  <a:solidFill>
                    <a:schemeClr val="folHlink"/>
                  </a:solidFill>
                  <a:latin typeface="幼圆" panose="02010509060101010101" pitchFamily="49" charset="-122"/>
                  <a:ea typeface="幼圆" panose="02010509060101010101" pitchFamily="49" charset="-122"/>
                </a:rPr>
                <a:t>算法思想</a:t>
              </a:r>
              <a:r>
                <a:rPr lang="zh-CN" altLang="en-US" sz="3200" b="0" dirty="0">
                  <a:latin typeface="宋体" panose="02010600030101010101" pitchFamily="2" charset="-122"/>
                </a:rPr>
                <a:t>：</a:t>
              </a:r>
              <a:r>
                <a:rPr lang="zh-CN" altLang="en-US" sz="3200" dirty="0">
                  <a:latin typeface="宋体" panose="02010600030101010101" pitchFamily="2" charset="-122"/>
                </a:rPr>
                <a:t>假设</a:t>
              </a:r>
              <a:r>
                <a:rPr lang="zh-CN" altLang="en-US" sz="3200" dirty="0">
                  <a:latin typeface="Times New Roman" panose="02020603050405020304" pitchFamily="18" charset="0"/>
                </a:rPr>
                <a:t> </a:t>
              </a:r>
              <a:r>
                <a:rPr lang="en-US" altLang="zh-CN" sz="3200" dirty="0">
                  <a:latin typeface="Times New Roman" panose="02020603050405020304" pitchFamily="18" charset="0"/>
                </a:rPr>
                <a:t>N=(V</a:t>
              </a:r>
              <a:r>
                <a:rPr lang="zh-CN" altLang="en-US" sz="3200" dirty="0">
                  <a:latin typeface="宋体" panose="02010600030101010101" pitchFamily="2" charset="-122"/>
                </a:rPr>
                <a:t>，</a:t>
              </a:r>
              <a:r>
                <a:rPr lang="en-US" altLang="zh-CN" sz="3200" dirty="0">
                  <a:latin typeface="Times New Roman" panose="02020603050405020304" pitchFamily="18" charset="0"/>
                </a:rPr>
                <a:t>E) </a:t>
              </a:r>
              <a:r>
                <a:rPr lang="zh-CN" altLang="en-US" sz="3200" dirty="0">
                  <a:latin typeface="宋体" panose="02010600030101010101" pitchFamily="2" charset="-122"/>
                </a:rPr>
                <a:t>是连通图，</a:t>
              </a:r>
              <a:r>
                <a:rPr lang="en-US" altLang="zh-CN" sz="3200" dirty="0">
                  <a:latin typeface="Times New Roman" panose="02020603050405020304" pitchFamily="18" charset="0"/>
                </a:rPr>
                <a:t>TE</a:t>
              </a:r>
              <a:r>
                <a:rPr lang="zh-CN" altLang="en-US" sz="3200" dirty="0">
                  <a:latin typeface="宋体" panose="02010600030101010101" pitchFamily="2" charset="-122"/>
                </a:rPr>
                <a:t>是</a:t>
              </a:r>
              <a:r>
                <a:rPr lang="en-US" altLang="zh-CN" sz="3200" dirty="0">
                  <a:latin typeface="Times New Roman" panose="02020603050405020304" pitchFamily="18" charset="0"/>
                </a:rPr>
                <a:t>N</a:t>
              </a:r>
              <a:r>
                <a:rPr lang="zh-CN" altLang="en-US" sz="3200" dirty="0">
                  <a:latin typeface="宋体" panose="02010600030101010101" pitchFamily="2" charset="-122"/>
                </a:rPr>
                <a:t>上最小生成树中边的集合。算法从</a:t>
              </a:r>
              <a:r>
                <a:rPr lang="en-US" altLang="zh-CN" sz="3200" dirty="0">
                  <a:latin typeface="Times New Roman" panose="02020603050405020304" pitchFamily="18" charset="0"/>
                </a:rPr>
                <a:t>U={u</a:t>
              </a:r>
              <a:r>
                <a:rPr lang="en-US" altLang="zh-CN" sz="3200" baseline="-30000" dirty="0">
                  <a:latin typeface="Times New Roman" panose="02020603050405020304" pitchFamily="18" charset="0"/>
                </a:rPr>
                <a:t>0</a:t>
              </a:r>
              <a:r>
                <a:rPr lang="en-US" altLang="zh-CN" sz="3200" dirty="0">
                  <a:latin typeface="Times New Roman" panose="02020603050405020304" pitchFamily="18" charset="0"/>
                </a:rPr>
                <a:t> } (u</a:t>
              </a:r>
              <a:r>
                <a:rPr lang="en-US" altLang="zh-CN" sz="3200" baseline="-30000" dirty="0">
                  <a:latin typeface="Times New Roman" panose="02020603050405020304" pitchFamily="18" charset="0"/>
                </a:rPr>
                <a:t>0    </a:t>
              </a:r>
              <a:r>
                <a:rPr lang="en-US" altLang="zh-CN" sz="3200" dirty="0">
                  <a:latin typeface="Times New Roman" panose="02020603050405020304" pitchFamily="18" charset="0"/>
                </a:rPr>
                <a:t>V)</a:t>
              </a:r>
              <a:r>
                <a:rPr lang="zh-CN" altLang="en-US" sz="3200" dirty="0">
                  <a:latin typeface="宋体" panose="02010600030101010101" pitchFamily="2" charset="-122"/>
                </a:rPr>
                <a:t>，</a:t>
              </a:r>
              <a:r>
                <a:rPr lang="en-US" altLang="zh-CN" sz="3200" dirty="0">
                  <a:latin typeface="Times New Roman" panose="02020603050405020304" pitchFamily="18" charset="0"/>
                </a:rPr>
                <a:t>TE={ }</a:t>
              </a:r>
              <a:r>
                <a:rPr lang="zh-CN" altLang="en-US" sz="3200" dirty="0">
                  <a:latin typeface="宋体" panose="02010600030101010101" pitchFamily="2" charset="-122"/>
                </a:rPr>
                <a:t>开始，重复执行下述操作：在所有</a:t>
              </a:r>
              <a:r>
                <a:rPr lang="en-US" altLang="zh-CN" sz="3200" dirty="0">
                  <a:latin typeface="Times New Roman" panose="02020603050405020304" pitchFamily="18" charset="0"/>
                </a:rPr>
                <a:t>u   U</a:t>
              </a:r>
              <a:r>
                <a:rPr lang="zh-CN" altLang="en-US" sz="3200" dirty="0">
                  <a:latin typeface="宋体" panose="02010600030101010101" pitchFamily="2" charset="-122"/>
                </a:rPr>
                <a:t>，</a:t>
              </a:r>
              <a:r>
                <a:rPr lang="en-US" altLang="zh-CN" sz="3200" dirty="0">
                  <a:latin typeface="Times New Roman" panose="02020603050405020304" pitchFamily="18" charset="0"/>
                </a:rPr>
                <a:t>v  V</a:t>
              </a:r>
              <a:r>
                <a:rPr lang="zh-CN" altLang="en-US" sz="3200" dirty="0">
                  <a:latin typeface="宋体" panose="02010600030101010101" pitchFamily="2" charset="-122"/>
                </a:rPr>
                <a:t>－</a:t>
              </a:r>
              <a:r>
                <a:rPr lang="en-US" altLang="zh-CN" sz="3200" dirty="0">
                  <a:latin typeface="Times New Roman" panose="02020603050405020304" pitchFamily="18" charset="0"/>
                </a:rPr>
                <a:t>U</a:t>
              </a:r>
              <a:r>
                <a:rPr lang="zh-CN" altLang="en-US" sz="3200" dirty="0">
                  <a:latin typeface="宋体" panose="02010600030101010101" pitchFamily="2" charset="-122"/>
                </a:rPr>
                <a:t>的边</a:t>
              </a:r>
              <a:r>
                <a:rPr lang="en-US" altLang="zh-CN" sz="3200" dirty="0">
                  <a:latin typeface="Times New Roman" panose="02020603050405020304" pitchFamily="18" charset="0"/>
                </a:rPr>
                <a:t>(u,   v)    E</a:t>
              </a:r>
              <a:r>
                <a:rPr lang="zh-CN" altLang="en-US" sz="3200" dirty="0">
                  <a:latin typeface="宋体" panose="02010600030101010101" pitchFamily="2" charset="-122"/>
                </a:rPr>
                <a:t>中找一条代价最小的边</a:t>
              </a:r>
              <a:r>
                <a:rPr lang="en-US" altLang="zh-CN" sz="3200" dirty="0">
                  <a:latin typeface="Times New Roman" panose="02020603050405020304" pitchFamily="18" charset="0"/>
                </a:rPr>
                <a:t>(u</a:t>
              </a:r>
              <a:r>
                <a:rPr lang="en-US" altLang="zh-CN" sz="3200" baseline="-30000" dirty="0">
                  <a:latin typeface="Times New Roman" panose="02020603050405020304" pitchFamily="18" charset="0"/>
                </a:rPr>
                <a:t>0</a:t>
              </a:r>
              <a:r>
                <a:rPr lang="en-US" altLang="zh-CN" sz="3200" dirty="0">
                  <a:latin typeface="Times New Roman" panose="02020603050405020304" pitchFamily="18" charset="0"/>
                </a:rPr>
                <a:t>, v</a:t>
              </a:r>
              <a:r>
                <a:rPr lang="en-US" altLang="zh-CN" sz="3200" baseline="-30000" dirty="0">
                  <a:latin typeface="Times New Roman" panose="02020603050405020304" pitchFamily="18" charset="0"/>
                </a:rPr>
                <a:t>0</a:t>
              </a:r>
              <a:r>
                <a:rPr lang="en-US" altLang="zh-CN" sz="3200" dirty="0">
                  <a:latin typeface="Times New Roman" panose="02020603050405020304" pitchFamily="18" charset="0"/>
                </a:rPr>
                <a:t>)</a:t>
              </a:r>
              <a:r>
                <a:rPr lang="zh-CN" altLang="en-US" sz="3200" dirty="0">
                  <a:latin typeface="宋体" panose="02010600030101010101" pitchFamily="2" charset="-122"/>
                </a:rPr>
                <a:t>并入集合</a:t>
              </a:r>
              <a:r>
                <a:rPr lang="en-US" altLang="zh-CN" sz="3200" dirty="0">
                  <a:latin typeface="Times New Roman" panose="02020603050405020304" pitchFamily="18" charset="0"/>
                </a:rPr>
                <a:t>TE</a:t>
              </a:r>
              <a:r>
                <a:rPr lang="zh-CN" altLang="en-US" sz="3200" dirty="0">
                  <a:latin typeface="宋体" panose="02010600030101010101" pitchFamily="2" charset="-122"/>
                </a:rPr>
                <a:t>，同时</a:t>
              </a:r>
              <a:r>
                <a:rPr lang="en-US" altLang="zh-CN" sz="3200" dirty="0">
                  <a:latin typeface="Times New Roman" panose="02020603050405020304" pitchFamily="18" charset="0"/>
                </a:rPr>
                <a:t>v</a:t>
              </a:r>
              <a:r>
                <a:rPr lang="en-US" altLang="zh-CN" sz="3200" baseline="-30000" dirty="0">
                  <a:latin typeface="Times New Roman" panose="02020603050405020304" pitchFamily="18" charset="0"/>
                </a:rPr>
                <a:t>0</a:t>
              </a:r>
              <a:r>
                <a:rPr lang="zh-CN" altLang="en-US" sz="3200" dirty="0">
                  <a:latin typeface="宋体" panose="02010600030101010101" pitchFamily="2" charset="-122"/>
                </a:rPr>
                <a:t>并入</a:t>
              </a:r>
              <a:r>
                <a:rPr lang="en-US" altLang="zh-CN" sz="3200" dirty="0">
                  <a:latin typeface="Times New Roman" panose="02020603050405020304" pitchFamily="18" charset="0"/>
                </a:rPr>
                <a:t>U</a:t>
              </a:r>
              <a:r>
                <a:rPr lang="zh-CN" altLang="en-US" sz="3200" dirty="0">
                  <a:latin typeface="宋体" panose="02010600030101010101" pitchFamily="2" charset="-122"/>
                </a:rPr>
                <a:t>，直至</a:t>
              </a:r>
              <a:r>
                <a:rPr lang="en-US" altLang="zh-CN" sz="3200" dirty="0">
                  <a:latin typeface="Times New Roman" panose="02020603050405020304" pitchFamily="18" charset="0"/>
                </a:rPr>
                <a:t>U=V</a:t>
              </a:r>
              <a:r>
                <a:rPr lang="zh-CN" altLang="en-US" sz="3200" dirty="0">
                  <a:latin typeface="宋体" panose="02010600030101010101" pitchFamily="2" charset="-122"/>
                </a:rPr>
                <a:t>为止。此时，</a:t>
              </a:r>
              <a:r>
                <a:rPr lang="en-US" altLang="zh-CN" sz="3200" dirty="0">
                  <a:latin typeface="Times New Roman" panose="02020603050405020304" pitchFamily="18" charset="0"/>
                </a:rPr>
                <a:t>TE</a:t>
              </a:r>
              <a:r>
                <a:rPr lang="zh-CN" altLang="en-US" sz="3200" dirty="0">
                  <a:latin typeface="宋体" panose="02010600030101010101" pitchFamily="2" charset="-122"/>
                </a:rPr>
                <a:t>中必有</a:t>
              </a:r>
              <a:r>
                <a:rPr lang="en-US" altLang="zh-CN" sz="3200" dirty="0">
                  <a:latin typeface="Times New Roman" panose="02020603050405020304" pitchFamily="18" charset="0"/>
                </a:rPr>
                <a:t>n-1</a:t>
              </a:r>
              <a:r>
                <a:rPr lang="zh-CN" altLang="en-US" sz="3200" dirty="0">
                  <a:latin typeface="宋体" panose="02010600030101010101" pitchFamily="2" charset="-122"/>
                </a:rPr>
                <a:t>条边，则</a:t>
              </a:r>
              <a:r>
                <a:rPr lang="en-US" altLang="zh-CN" sz="3200" dirty="0">
                  <a:latin typeface="Times New Roman" panose="02020603050405020304" pitchFamily="18" charset="0"/>
                </a:rPr>
                <a:t>T=(V</a:t>
              </a:r>
              <a:r>
                <a:rPr lang="zh-CN" altLang="en-US" sz="3200" dirty="0">
                  <a:latin typeface="宋体" panose="02010600030101010101" pitchFamily="2" charset="-122"/>
                </a:rPr>
                <a:t>，</a:t>
              </a:r>
              <a:r>
                <a:rPr lang="en-US" altLang="zh-CN" sz="3200" dirty="0">
                  <a:latin typeface="Times New Roman" panose="02020603050405020304" pitchFamily="18" charset="0"/>
                </a:rPr>
                <a:t>{TE}) </a:t>
              </a:r>
              <a:r>
                <a:rPr lang="zh-CN" altLang="en-US" sz="3200" dirty="0">
                  <a:latin typeface="宋体" panose="02010600030101010101" pitchFamily="2" charset="-122"/>
                </a:rPr>
                <a:t>为</a:t>
              </a:r>
              <a:r>
                <a:rPr lang="en-US" altLang="zh-CN" sz="3200" dirty="0">
                  <a:latin typeface="Times New Roman" panose="02020603050405020304" pitchFamily="18" charset="0"/>
                </a:rPr>
                <a:t>N</a:t>
              </a:r>
              <a:r>
                <a:rPr lang="zh-CN" altLang="en-US" sz="3200" dirty="0">
                  <a:latin typeface="宋体" panose="02010600030101010101" pitchFamily="2" charset="-122"/>
                </a:rPr>
                <a:t>的最小生成树。</a:t>
              </a:r>
              <a:r>
                <a:rPr lang="zh-CN" altLang="en-US" sz="3200" dirty="0">
                  <a:latin typeface="Times New Roman" panose="02020603050405020304" pitchFamily="18" charset="0"/>
                </a:rPr>
                <a:t> </a:t>
              </a:r>
            </a:p>
          </p:txBody>
        </p:sp>
        <p:graphicFrame>
          <p:nvGraphicFramePr>
            <p:cNvPr id="66568" name="Object 6"/>
            <p:cNvGraphicFramePr>
              <a:graphicFrameLocks noChangeAspect="1"/>
            </p:cNvGraphicFramePr>
            <p:nvPr/>
          </p:nvGraphicFramePr>
          <p:xfrm>
            <a:off x="1701" y="1952"/>
            <a:ext cx="208" cy="208"/>
          </p:xfrm>
          <a:graphic>
            <a:graphicData uri="http://schemas.openxmlformats.org/presentationml/2006/ole">
              <mc:AlternateContent xmlns:mc="http://schemas.openxmlformats.org/markup-compatibility/2006">
                <mc:Choice xmlns:v="urn:schemas-microsoft-com:vml" Requires="v">
                  <p:oleObj spid="_x0000_s7185" r:id="rId6" imgW="127000" imgH="127000" progId="Equation.3">
                    <p:embed/>
                  </p:oleObj>
                </mc:Choice>
                <mc:Fallback>
                  <p:oleObj r:id="rId6" imgW="127000" imgH="127000" progId="Equation.3">
                    <p:embed/>
                    <p:pic>
                      <p:nvPicPr>
                        <p:cNvPr id="0" name="图片 3084"/>
                        <p:cNvPicPr/>
                        <p:nvPr/>
                      </p:nvPicPr>
                      <p:blipFill>
                        <a:blip r:embed="rId5"/>
                        <a:stretch>
                          <a:fillRect/>
                        </a:stretch>
                      </p:blipFill>
                      <p:spPr>
                        <a:xfrm>
                          <a:off x="1701" y="1952"/>
                          <a:ext cx="208" cy="208"/>
                        </a:xfrm>
                        <a:prstGeom prst="rect">
                          <a:avLst/>
                        </a:prstGeom>
                        <a:noFill/>
                        <a:ln w="38100">
                          <a:noFill/>
                          <a:miter/>
                        </a:ln>
                      </p:spPr>
                    </p:pic>
                  </p:oleObj>
                </mc:Fallback>
              </mc:AlternateContent>
            </a:graphicData>
          </a:graphic>
        </p:graphicFrame>
        <p:graphicFrame>
          <p:nvGraphicFramePr>
            <p:cNvPr id="66569" name="Object 7"/>
            <p:cNvGraphicFramePr>
              <a:graphicFrameLocks noChangeAspect="1"/>
            </p:cNvGraphicFramePr>
            <p:nvPr/>
          </p:nvGraphicFramePr>
          <p:xfrm>
            <a:off x="614" y="1685"/>
            <a:ext cx="181" cy="181"/>
          </p:xfrm>
          <a:graphic>
            <a:graphicData uri="http://schemas.openxmlformats.org/presentationml/2006/ole">
              <mc:AlternateContent xmlns:mc="http://schemas.openxmlformats.org/markup-compatibility/2006">
                <mc:Choice xmlns:v="urn:schemas-microsoft-com:vml" Requires="v">
                  <p:oleObj spid="_x0000_s7186" r:id="rId7" imgW="127000" imgH="127000" progId="Equation.3">
                    <p:embed/>
                  </p:oleObj>
                </mc:Choice>
                <mc:Fallback>
                  <p:oleObj r:id="rId7" imgW="127000" imgH="127000" progId="Equation.3">
                    <p:embed/>
                    <p:pic>
                      <p:nvPicPr>
                        <p:cNvPr id="0" name="图片 3087"/>
                        <p:cNvPicPr/>
                        <p:nvPr/>
                      </p:nvPicPr>
                      <p:blipFill>
                        <a:blip r:embed="rId5"/>
                        <a:stretch>
                          <a:fillRect/>
                        </a:stretch>
                      </p:blipFill>
                      <p:spPr>
                        <a:xfrm>
                          <a:off x="614" y="1685"/>
                          <a:ext cx="181" cy="181"/>
                        </a:xfrm>
                        <a:prstGeom prst="rect">
                          <a:avLst/>
                        </a:prstGeom>
                        <a:noFill/>
                        <a:ln w="38100">
                          <a:noFill/>
                          <a:miter/>
                        </a:ln>
                      </p:spPr>
                    </p:pic>
                  </p:oleObj>
                </mc:Fallback>
              </mc:AlternateContent>
            </a:graphicData>
          </a:graphic>
        </p:graphicFrame>
        <p:graphicFrame>
          <p:nvGraphicFramePr>
            <p:cNvPr id="66570" name="Object 8"/>
            <p:cNvGraphicFramePr>
              <a:graphicFrameLocks noChangeAspect="1"/>
            </p:cNvGraphicFramePr>
            <p:nvPr/>
          </p:nvGraphicFramePr>
          <p:xfrm>
            <a:off x="966" y="1977"/>
            <a:ext cx="181" cy="181"/>
          </p:xfrm>
          <a:graphic>
            <a:graphicData uri="http://schemas.openxmlformats.org/presentationml/2006/ole">
              <mc:AlternateContent xmlns:mc="http://schemas.openxmlformats.org/markup-compatibility/2006">
                <mc:Choice xmlns:v="urn:schemas-microsoft-com:vml" Requires="v">
                  <p:oleObj spid="_x0000_s7187" r:id="rId8" imgW="127000" imgH="127000" progId="Equation.3">
                    <p:embed/>
                  </p:oleObj>
                </mc:Choice>
                <mc:Fallback>
                  <p:oleObj r:id="rId8" imgW="127000" imgH="127000" progId="Equation.3">
                    <p:embed/>
                    <p:pic>
                      <p:nvPicPr>
                        <p:cNvPr id="0" name="图片 3085"/>
                        <p:cNvPicPr/>
                        <p:nvPr/>
                      </p:nvPicPr>
                      <p:blipFill>
                        <a:blip r:embed="rId5"/>
                        <a:stretch>
                          <a:fillRect/>
                        </a:stretch>
                      </p:blipFill>
                      <p:spPr>
                        <a:xfrm>
                          <a:off x="966" y="1977"/>
                          <a:ext cx="181" cy="181"/>
                        </a:xfrm>
                        <a:prstGeom prst="rect">
                          <a:avLst/>
                        </a:prstGeom>
                        <a:noFill/>
                        <a:ln w="38100">
                          <a:noFill/>
                          <a:miter/>
                        </a:ln>
                      </p:spPr>
                    </p:pic>
                  </p:oleObj>
                </mc:Fallback>
              </mc:AlternateContent>
            </a:graphicData>
          </a:graphic>
        </p:graphicFrame>
      </p:grpSp>
      <p:graphicFrame>
        <p:nvGraphicFramePr>
          <p:cNvPr id="66565" name="Object 8"/>
          <p:cNvGraphicFramePr>
            <a:graphicFrameLocks noChangeAspect="1"/>
          </p:cNvGraphicFramePr>
          <p:nvPr/>
        </p:nvGraphicFramePr>
        <p:xfrm>
          <a:off x="6011863" y="3092450"/>
          <a:ext cx="287337" cy="287338"/>
        </p:xfrm>
        <a:graphic>
          <a:graphicData uri="http://schemas.openxmlformats.org/presentationml/2006/ole">
            <mc:AlternateContent xmlns:mc="http://schemas.openxmlformats.org/markup-compatibility/2006">
              <mc:Choice xmlns:v="urn:schemas-microsoft-com:vml" Requires="v">
                <p:oleObj spid="_x0000_s7188" r:id="rId9" imgW="127000" imgH="127000" progId="Equation.3">
                  <p:embed/>
                </p:oleObj>
              </mc:Choice>
              <mc:Fallback>
                <p:oleObj r:id="rId9" imgW="127000" imgH="127000" progId="Equation.3">
                  <p:embed/>
                  <p:pic>
                    <p:nvPicPr>
                      <p:cNvPr id="0" name="图片 3086"/>
                      <p:cNvPicPr/>
                      <p:nvPr/>
                    </p:nvPicPr>
                    <p:blipFill>
                      <a:blip r:embed="rId5"/>
                      <a:stretch>
                        <a:fillRect/>
                      </a:stretch>
                    </p:blipFill>
                    <p:spPr>
                      <a:xfrm>
                        <a:off x="6011863" y="3092450"/>
                        <a:ext cx="287337" cy="287338"/>
                      </a:xfrm>
                      <a:prstGeom prst="rect">
                        <a:avLst/>
                      </a:prstGeom>
                      <a:noFill/>
                      <a:ln w="38100">
                        <a:noFill/>
                        <a:miter/>
                      </a:ln>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787400" y="985838"/>
            <a:ext cx="62928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FF3300"/>
                </a:solidFill>
                <a:effectLst/>
                <a:uLnTx/>
                <a:uFillTx/>
                <a:latin typeface="+mn-lt"/>
                <a:ea typeface="+mn-ea"/>
                <a:cs typeface="+mn-ea"/>
                <a:sym typeface="+mn-lt"/>
              </a:rPr>
              <a:t>完全图：</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任意两个点都有一条边相连</a:t>
            </a:r>
          </a:p>
        </p:txBody>
      </p:sp>
      <p:pic>
        <p:nvPicPr>
          <p:cNvPr id="22530" name="Picture 6"/>
          <p:cNvPicPr>
            <a:picLocks noChangeAspect="1"/>
          </p:cNvPicPr>
          <p:nvPr/>
        </p:nvPicPr>
        <p:blipFill>
          <a:blip r:embed="rId2"/>
          <a:stretch>
            <a:fillRect/>
          </a:stretch>
        </p:blipFill>
        <p:spPr>
          <a:xfrm>
            <a:off x="941388" y="2060575"/>
            <a:ext cx="2509837" cy="2540000"/>
          </a:xfrm>
          <a:prstGeom prst="rect">
            <a:avLst/>
          </a:prstGeom>
          <a:noFill/>
          <a:ln w="9525">
            <a:noFill/>
          </a:ln>
        </p:spPr>
      </p:pic>
      <p:pic>
        <p:nvPicPr>
          <p:cNvPr id="22531" name="Picture 7"/>
          <p:cNvPicPr>
            <a:picLocks noChangeAspect="1"/>
          </p:cNvPicPr>
          <p:nvPr/>
        </p:nvPicPr>
        <p:blipFill>
          <a:blip r:embed="rId3"/>
          <a:stretch>
            <a:fillRect/>
          </a:stretch>
        </p:blipFill>
        <p:spPr>
          <a:xfrm>
            <a:off x="5510213" y="2060575"/>
            <a:ext cx="2786062" cy="2828925"/>
          </a:xfrm>
          <a:prstGeom prst="rect">
            <a:avLst/>
          </a:prstGeom>
          <a:noFill/>
          <a:ln w="9525">
            <a:noFill/>
          </a:ln>
        </p:spPr>
      </p:pic>
      <p:sp>
        <p:nvSpPr>
          <p:cNvPr id="979976" name="AutoShape 8"/>
          <p:cNvSpPr>
            <a:spLocks noChangeArrowheads="1"/>
          </p:cNvSpPr>
          <p:nvPr/>
        </p:nvSpPr>
        <p:spPr bwMode="auto">
          <a:xfrm>
            <a:off x="941388" y="4908550"/>
            <a:ext cx="1905000" cy="457200"/>
          </a:xfrm>
          <a:prstGeom prst="wedgeRoundRectCallout">
            <a:avLst>
              <a:gd name="adj1" fmla="val -9500"/>
              <a:gd name="adj2" fmla="val -243750"/>
              <a:gd name="adj3" fmla="val 16667"/>
            </a:avLst>
          </a:prstGeom>
          <a:solidFill>
            <a:schemeClr val="accent1"/>
          </a:solidFill>
          <a:ln w="9525">
            <a:solidFill>
              <a:schemeClr val="tx1"/>
            </a:solidFill>
            <a:miter lim="800000"/>
          </a:ln>
        </p:spPr>
        <p:txBody>
          <a:bodyPr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rPr>
              <a:t>无向完全图</a:t>
            </a:r>
          </a:p>
        </p:txBody>
      </p:sp>
      <p:sp>
        <p:nvSpPr>
          <p:cNvPr id="979977" name="AutoShape 9"/>
          <p:cNvSpPr>
            <a:spLocks noChangeArrowheads="1"/>
          </p:cNvSpPr>
          <p:nvPr/>
        </p:nvSpPr>
        <p:spPr bwMode="auto">
          <a:xfrm>
            <a:off x="4902200" y="4908550"/>
            <a:ext cx="1828800" cy="457200"/>
          </a:xfrm>
          <a:prstGeom prst="wedgeRoundRectCallout">
            <a:avLst>
              <a:gd name="adj1" fmla="val -4861"/>
              <a:gd name="adj2" fmla="val -254167"/>
              <a:gd name="adj3" fmla="val 16667"/>
            </a:avLst>
          </a:prstGeom>
          <a:solidFill>
            <a:schemeClr val="accent1"/>
          </a:solidFill>
          <a:ln w="9525">
            <a:solidFill>
              <a:schemeClr val="tx1"/>
            </a:solidFill>
            <a:miter lim="800000"/>
          </a:ln>
        </p:spPr>
        <p:txBody>
          <a:bodyPr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rPr>
              <a:t>有向完全图</a:t>
            </a:r>
          </a:p>
        </p:txBody>
      </p:sp>
      <p:sp>
        <p:nvSpPr>
          <p:cNvPr id="979978" name="Rectangle 10"/>
          <p:cNvSpPr>
            <a:spLocks noChangeArrowheads="1"/>
          </p:cNvSpPr>
          <p:nvPr/>
        </p:nvSpPr>
        <p:spPr bwMode="auto">
          <a:xfrm>
            <a:off x="941388" y="5597525"/>
            <a:ext cx="1906588" cy="457200"/>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1" u="none" strike="noStrike" kern="1200" cap="none" spc="0" normalizeH="0" baseline="0" noProof="0" dirty="0">
                <a:ln>
                  <a:noFill/>
                </a:ln>
                <a:solidFill>
                  <a:srgbClr val="FF3300"/>
                </a:solidFill>
                <a:effectLst/>
                <a:uLnTx/>
                <a:uFillTx/>
                <a:latin typeface="+mn-lt"/>
                <a:ea typeface="+mn-ea"/>
                <a:cs typeface="+mn-ea"/>
                <a:sym typeface="+mn-lt"/>
              </a:rPr>
              <a:t>n</a:t>
            </a:r>
            <a:r>
              <a:rPr kumimoji="1" lang="en-US" altLang="zh-CN" sz="2400" b="0" i="0" u="none" strike="noStrike" kern="1200" cap="none" spc="0" normalizeH="0" baseline="0" noProof="0" dirty="0">
                <a:ln>
                  <a:noFill/>
                </a:ln>
                <a:solidFill>
                  <a:srgbClr val="FF3300"/>
                </a:solidFill>
                <a:effectLst/>
                <a:uLnTx/>
                <a:uFillTx/>
                <a:latin typeface="+mn-lt"/>
                <a:ea typeface="+mn-ea"/>
                <a:cs typeface="+mn-ea"/>
                <a:sym typeface="+mn-lt"/>
              </a:rPr>
              <a:t>(</a:t>
            </a:r>
            <a:r>
              <a:rPr kumimoji="1" lang="en-US" altLang="zh-CN" sz="2400" b="0" i="1" u="none" strike="noStrike" kern="1200" cap="none" spc="0" normalizeH="0" baseline="0" noProof="0" dirty="0">
                <a:ln>
                  <a:noFill/>
                </a:ln>
                <a:solidFill>
                  <a:srgbClr val="FF3300"/>
                </a:solidFill>
                <a:effectLst/>
                <a:uLnTx/>
                <a:uFillTx/>
                <a:latin typeface="+mn-lt"/>
                <a:ea typeface="+mn-ea"/>
                <a:cs typeface="+mn-ea"/>
                <a:sym typeface="+mn-lt"/>
              </a:rPr>
              <a:t>n</a:t>
            </a:r>
            <a:r>
              <a:rPr kumimoji="1" lang="en-US" altLang="zh-CN" sz="2400" b="0" i="0" u="none" strike="noStrike" kern="1200" cap="none" spc="0" normalizeH="0" baseline="0" noProof="0" dirty="0">
                <a:ln>
                  <a:noFill/>
                </a:ln>
                <a:solidFill>
                  <a:srgbClr val="FF3300"/>
                </a:solidFill>
                <a:effectLst/>
                <a:uLnTx/>
                <a:uFillTx/>
                <a:latin typeface="+mn-lt"/>
                <a:ea typeface="+mn-ea"/>
                <a:cs typeface="+mn-ea"/>
                <a:sym typeface="+mn-lt"/>
              </a:rPr>
              <a:t>-1)/2 </a:t>
            </a:r>
            <a:r>
              <a:rPr kumimoji="1" lang="zh-CN" altLang="en-US" sz="2400" b="0" i="0" u="none" strike="noStrike" kern="1200" cap="none" spc="0" normalizeH="0" baseline="0" noProof="0" dirty="0">
                <a:ln>
                  <a:noFill/>
                </a:ln>
                <a:solidFill>
                  <a:srgbClr val="FF3300"/>
                </a:solidFill>
                <a:effectLst/>
                <a:uLnTx/>
                <a:uFillTx/>
                <a:latin typeface="+mn-lt"/>
                <a:ea typeface="+mn-ea"/>
                <a:cs typeface="+mn-ea"/>
                <a:sym typeface="+mn-lt"/>
              </a:rPr>
              <a:t>条边</a:t>
            </a:r>
          </a:p>
        </p:txBody>
      </p:sp>
      <p:sp>
        <p:nvSpPr>
          <p:cNvPr id="979979" name="Rectangle 11"/>
          <p:cNvSpPr>
            <a:spLocks noChangeArrowheads="1"/>
          </p:cNvSpPr>
          <p:nvPr/>
        </p:nvSpPr>
        <p:spPr bwMode="auto">
          <a:xfrm>
            <a:off x="4981575" y="5595938"/>
            <a:ext cx="1670050" cy="457200"/>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1" u="none" strike="noStrike" kern="1200" cap="none" spc="0" normalizeH="0" baseline="0" noProof="0" dirty="0">
                <a:ln>
                  <a:noFill/>
                </a:ln>
                <a:solidFill>
                  <a:srgbClr val="FF3300"/>
                </a:solidFill>
                <a:effectLst/>
                <a:uLnTx/>
                <a:uFillTx/>
                <a:latin typeface="+mn-lt"/>
                <a:ea typeface="+mn-ea"/>
                <a:cs typeface="+mn-ea"/>
                <a:sym typeface="+mn-lt"/>
              </a:rPr>
              <a:t>n</a:t>
            </a:r>
            <a:r>
              <a:rPr kumimoji="1" lang="en-US" altLang="zh-CN" sz="2400" b="0" i="0" u="none" strike="noStrike" kern="1200" cap="none" spc="0" normalizeH="0" baseline="0" noProof="0" dirty="0">
                <a:ln>
                  <a:noFill/>
                </a:ln>
                <a:solidFill>
                  <a:srgbClr val="FF3300"/>
                </a:solidFill>
                <a:effectLst/>
                <a:uLnTx/>
                <a:uFillTx/>
                <a:latin typeface="+mn-lt"/>
                <a:ea typeface="+mn-ea"/>
                <a:cs typeface="+mn-ea"/>
                <a:sym typeface="+mn-lt"/>
              </a:rPr>
              <a:t>(</a:t>
            </a:r>
            <a:r>
              <a:rPr kumimoji="1" lang="en-US" altLang="zh-CN" sz="2400" b="0" i="1" u="none" strike="noStrike" kern="1200" cap="none" spc="0" normalizeH="0" baseline="0" noProof="0" dirty="0">
                <a:ln>
                  <a:noFill/>
                </a:ln>
                <a:solidFill>
                  <a:srgbClr val="FF3300"/>
                </a:solidFill>
                <a:effectLst/>
                <a:uLnTx/>
                <a:uFillTx/>
                <a:latin typeface="+mn-lt"/>
                <a:ea typeface="+mn-ea"/>
                <a:cs typeface="+mn-ea"/>
                <a:sym typeface="+mn-lt"/>
              </a:rPr>
              <a:t>n</a:t>
            </a:r>
            <a:r>
              <a:rPr kumimoji="1" lang="en-US" altLang="zh-CN" sz="2400" b="0" i="0" u="none" strike="noStrike" kern="1200" cap="none" spc="0" normalizeH="0" baseline="0" noProof="0" dirty="0">
                <a:ln>
                  <a:noFill/>
                </a:ln>
                <a:solidFill>
                  <a:srgbClr val="FF3300"/>
                </a:solidFill>
                <a:effectLst/>
                <a:uLnTx/>
                <a:uFillTx/>
                <a:latin typeface="+mn-lt"/>
                <a:ea typeface="+mn-ea"/>
                <a:cs typeface="+mn-ea"/>
                <a:sym typeface="+mn-lt"/>
              </a:rPr>
              <a:t>-1) </a:t>
            </a:r>
            <a:r>
              <a:rPr kumimoji="1" lang="zh-CN" altLang="en-US" sz="2400" b="0" i="0" u="none" strike="noStrike" kern="1200" cap="none" spc="0" normalizeH="0" baseline="0" noProof="0" dirty="0">
                <a:ln>
                  <a:noFill/>
                </a:ln>
                <a:solidFill>
                  <a:srgbClr val="FF3300"/>
                </a:solidFill>
                <a:effectLst/>
                <a:uLnTx/>
                <a:uFillTx/>
                <a:latin typeface="+mn-lt"/>
                <a:ea typeface="+mn-ea"/>
                <a:cs typeface="+mn-ea"/>
                <a:sym typeface="+mn-lt"/>
              </a:rPr>
              <a:t>条边</a:t>
            </a:r>
          </a:p>
        </p:txBody>
      </p:sp>
      <p:sp>
        <p:nvSpPr>
          <p:cNvPr id="10" name="Rectangle 4"/>
          <p:cNvSpPr>
            <a:spLocks noChangeArrowheads="1"/>
          </p:cNvSpPr>
          <p:nvPr/>
        </p:nvSpPr>
        <p:spPr bwMode="auto">
          <a:xfrm>
            <a:off x="820738" y="133350"/>
            <a:ext cx="61563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en-US" altLang="zh-CN" sz="2800" b="0" noProof="0" dirty="0">
                <a:ln>
                  <a:noFill/>
                </a:ln>
                <a:solidFill>
                  <a:schemeClr val="bg1"/>
                </a:solidFill>
                <a:effectLst/>
                <a:uLnTx/>
                <a:uFillTx/>
                <a:latin typeface="+mn-lt"/>
                <a:ea typeface="+mn-ea"/>
                <a:cs typeface="+mn-ea"/>
                <a:sym typeface="+mn-lt"/>
              </a:rPr>
              <a:t>7.1  </a:t>
            </a: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图的定义和术语</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79976"/>
                                        </p:tgtEl>
                                        <p:attrNameLst>
                                          <p:attrName>style.visibility</p:attrName>
                                        </p:attrNameLst>
                                      </p:cBhvr>
                                      <p:to>
                                        <p:strVal val="visible"/>
                                      </p:to>
                                    </p:set>
                                    <p:animEffect transition="in" filter="wipe(down)">
                                      <p:cBhvr>
                                        <p:cTn id="7" dur="500"/>
                                        <p:tgtEl>
                                          <p:spTgt spid="9799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79977"/>
                                        </p:tgtEl>
                                        <p:attrNameLst>
                                          <p:attrName>style.visibility</p:attrName>
                                        </p:attrNameLst>
                                      </p:cBhvr>
                                      <p:to>
                                        <p:strVal val="visible"/>
                                      </p:to>
                                    </p:set>
                                    <p:animEffect transition="in" filter="wipe(down)">
                                      <p:cBhvr>
                                        <p:cTn id="12" dur="500"/>
                                        <p:tgtEl>
                                          <p:spTgt spid="9799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979978"/>
                                        </p:tgtEl>
                                        <p:attrNameLst>
                                          <p:attrName>style.visibility</p:attrName>
                                        </p:attrNameLst>
                                      </p:cBhvr>
                                      <p:to>
                                        <p:strVal val="visible"/>
                                      </p:to>
                                    </p:set>
                                    <p:animEffect transition="in" filter="wipe(left)">
                                      <p:cBhvr>
                                        <p:cTn id="17" dur="300"/>
                                        <p:tgtEl>
                                          <p:spTgt spid="9799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979979"/>
                                        </p:tgtEl>
                                        <p:attrNameLst>
                                          <p:attrName>style.visibility</p:attrName>
                                        </p:attrNameLst>
                                      </p:cBhvr>
                                      <p:to>
                                        <p:strVal val="visible"/>
                                      </p:to>
                                    </p:set>
                                    <p:animEffect transition="in" filter="wipe(left)">
                                      <p:cBhvr>
                                        <p:cTn id="22" dur="300"/>
                                        <p:tgtEl>
                                          <p:spTgt spid="979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9976" grpId="0" bldLvl="0" animBg="1"/>
      <p:bldP spid="979977" grpId="0" bldLvl="0" animBg="1"/>
      <p:bldP spid="979978" grpId="0" bldLvl="0" animBg="1"/>
      <p:bldP spid="979979"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35" y="23495"/>
            <a:ext cx="9144635" cy="815340"/>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67586"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solidFill>
                  <a:schemeClr val="folHlink"/>
                </a:solidFill>
                <a:latin typeface="Arial" panose="020B0604020202020204" pitchFamily="34" charset="0"/>
              </a:rPr>
              <a:t>40</a:t>
            </a:fld>
            <a:endParaRPr lang="en-US" altLang="zh-CN" sz="1400" b="0" dirty="0">
              <a:solidFill>
                <a:schemeClr val="folHlink"/>
              </a:solidFill>
              <a:latin typeface="Arial" panose="020B0604020202020204" pitchFamily="34" charset="0"/>
            </a:endParaRPr>
          </a:p>
        </p:txBody>
      </p:sp>
      <p:sp>
        <p:nvSpPr>
          <p:cNvPr id="67587" name="Rectangle 2"/>
          <p:cNvSpPr>
            <a:spLocks noGrp="1"/>
          </p:cNvSpPr>
          <p:nvPr>
            <p:ph type="title"/>
          </p:nvPr>
        </p:nvSpPr>
        <p:spPr>
          <a:xfrm>
            <a:off x="1371600" y="8890"/>
            <a:ext cx="7378700" cy="838200"/>
          </a:xfrm>
        </p:spPr>
        <p:txBody>
          <a:bodyPr vert="horz" wrap="square" lIns="91440" tIns="45720" rIns="91440" bIns="45720" anchor="ctr" anchorCtr="0"/>
          <a:lstStyle/>
          <a:p>
            <a:pPr algn="ctr" eaLnBrk="1" hangingPunct="1"/>
            <a:r>
              <a:rPr lang="zh-CN" altLang="en-US" b="1" dirty="0">
                <a:solidFill>
                  <a:schemeClr val="bg1"/>
                </a:solidFill>
              </a:rPr>
              <a:t>最小生成树举例</a:t>
            </a:r>
          </a:p>
        </p:txBody>
      </p:sp>
      <p:grpSp>
        <p:nvGrpSpPr>
          <p:cNvPr id="67588" name="Group 3"/>
          <p:cNvGrpSpPr/>
          <p:nvPr/>
        </p:nvGrpSpPr>
        <p:grpSpPr>
          <a:xfrm>
            <a:off x="684213" y="2133600"/>
            <a:ext cx="3400425" cy="2743200"/>
            <a:chOff x="1026" y="2064"/>
            <a:chExt cx="1785" cy="1440"/>
          </a:xfrm>
        </p:grpSpPr>
        <p:sp>
          <p:nvSpPr>
            <p:cNvPr id="67612" name="Oval 4"/>
            <p:cNvSpPr/>
            <p:nvPr/>
          </p:nvSpPr>
          <p:spPr>
            <a:xfrm>
              <a:off x="2004" y="2174"/>
              <a:ext cx="202" cy="198"/>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7613" name="Oval 5"/>
            <p:cNvSpPr/>
            <p:nvPr/>
          </p:nvSpPr>
          <p:spPr>
            <a:xfrm>
              <a:off x="2610" y="2615"/>
              <a:ext cx="201" cy="197"/>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7614" name="Oval 6"/>
            <p:cNvSpPr/>
            <p:nvPr/>
          </p:nvSpPr>
          <p:spPr>
            <a:xfrm>
              <a:off x="1117" y="2174"/>
              <a:ext cx="202" cy="198"/>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7615" name="Text Box 7"/>
            <p:cNvSpPr txBox="1"/>
            <p:nvPr/>
          </p:nvSpPr>
          <p:spPr>
            <a:xfrm>
              <a:off x="2037" y="2164"/>
              <a:ext cx="169" cy="230"/>
            </a:xfrm>
            <a:prstGeom prst="rect">
              <a:avLst/>
            </a:prstGeom>
            <a:noFill/>
            <a:ln w="9525">
              <a:noFill/>
            </a:ln>
          </p:spPr>
          <p:txBody>
            <a:bodyPr lIns="0" tIns="0" rIns="0" bIns="36000"/>
            <a:lstStyle/>
            <a:p>
              <a:pPr algn="ctr" eaLnBrk="0" hangingPunct="0"/>
              <a:r>
                <a:rPr lang="en-US" altLang="zh-CN" dirty="0">
                  <a:latin typeface="Times New Roman" panose="02020603050405020304" pitchFamily="18" charset="0"/>
                </a:rPr>
                <a:t>v</a:t>
              </a:r>
              <a:r>
                <a:rPr lang="en-US" altLang="zh-CN" baseline="-25000" dirty="0">
                  <a:latin typeface="Times New Roman" panose="02020603050405020304" pitchFamily="18" charset="0"/>
                </a:rPr>
                <a:t>2</a:t>
              </a:r>
            </a:p>
          </p:txBody>
        </p:sp>
        <p:sp>
          <p:nvSpPr>
            <p:cNvPr id="67616" name="Oval 8"/>
            <p:cNvSpPr/>
            <p:nvPr/>
          </p:nvSpPr>
          <p:spPr>
            <a:xfrm>
              <a:off x="2004" y="3055"/>
              <a:ext cx="202" cy="198"/>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7617" name="Text Box 9"/>
            <p:cNvSpPr txBox="1"/>
            <p:nvPr/>
          </p:nvSpPr>
          <p:spPr>
            <a:xfrm>
              <a:off x="2037" y="3044"/>
              <a:ext cx="169" cy="231"/>
            </a:xfrm>
            <a:prstGeom prst="rect">
              <a:avLst/>
            </a:prstGeom>
            <a:noFill/>
            <a:ln w="9525">
              <a:noFill/>
            </a:ln>
          </p:spPr>
          <p:txBody>
            <a:bodyPr lIns="0" tIns="0" rIns="0" bIns="36000"/>
            <a:lstStyle/>
            <a:p>
              <a:pPr algn="ctr" eaLnBrk="0" hangingPunct="0"/>
              <a:r>
                <a:rPr lang="en-US" altLang="zh-CN" dirty="0">
                  <a:latin typeface="Times New Roman" panose="02020603050405020304" pitchFamily="18" charset="0"/>
                </a:rPr>
                <a:t>v</a:t>
              </a:r>
              <a:r>
                <a:rPr lang="en-US" altLang="zh-CN" baseline="-25000" dirty="0">
                  <a:latin typeface="Times New Roman" panose="02020603050405020304" pitchFamily="18" charset="0"/>
                </a:rPr>
                <a:t>4</a:t>
              </a:r>
            </a:p>
          </p:txBody>
        </p:sp>
        <p:sp>
          <p:nvSpPr>
            <p:cNvPr id="67618" name="Text Box 10"/>
            <p:cNvSpPr txBox="1"/>
            <p:nvPr/>
          </p:nvSpPr>
          <p:spPr>
            <a:xfrm>
              <a:off x="1127" y="2164"/>
              <a:ext cx="197" cy="343"/>
            </a:xfrm>
            <a:prstGeom prst="rect">
              <a:avLst/>
            </a:prstGeom>
            <a:noFill/>
            <a:ln w="9525">
              <a:noFill/>
            </a:ln>
          </p:spPr>
          <p:txBody>
            <a:bodyPr lIns="0" tIns="0" rIns="0" bIns="36000"/>
            <a:lstStyle/>
            <a:p>
              <a:pPr algn="ctr" eaLnBrk="0" hangingPunct="0"/>
              <a:r>
                <a:rPr lang="en-US" altLang="zh-CN" dirty="0">
                  <a:latin typeface="Times New Roman" panose="02020603050405020304" pitchFamily="18" charset="0"/>
                </a:rPr>
                <a:t>v</a:t>
              </a:r>
              <a:r>
                <a:rPr lang="en-US" altLang="zh-CN" baseline="-25000" dirty="0">
                  <a:latin typeface="Times New Roman" panose="02020603050405020304" pitchFamily="18" charset="0"/>
                </a:rPr>
                <a:t>1</a:t>
              </a:r>
            </a:p>
          </p:txBody>
        </p:sp>
        <p:sp>
          <p:nvSpPr>
            <p:cNvPr id="67619" name="Oval 11"/>
            <p:cNvSpPr/>
            <p:nvPr/>
          </p:nvSpPr>
          <p:spPr>
            <a:xfrm>
              <a:off x="1117" y="3055"/>
              <a:ext cx="202" cy="198"/>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7620" name="Oval 12"/>
            <p:cNvSpPr/>
            <p:nvPr/>
          </p:nvSpPr>
          <p:spPr>
            <a:xfrm>
              <a:off x="1601" y="2615"/>
              <a:ext cx="202" cy="197"/>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7621" name="Text Box 13"/>
            <p:cNvSpPr txBox="1"/>
            <p:nvPr/>
          </p:nvSpPr>
          <p:spPr>
            <a:xfrm>
              <a:off x="1137" y="3034"/>
              <a:ext cx="169" cy="231"/>
            </a:xfrm>
            <a:prstGeom prst="rect">
              <a:avLst/>
            </a:prstGeom>
            <a:noFill/>
            <a:ln w="9525">
              <a:noFill/>
            </a:ln>
          </p:spPr>
          <p:txBody>
            <a:bodyPr lIns="0" tIns="0" rIns="0" bIns="36000"/>
            <a:lstStyle/>
            <a:p>
              <a:pPr algn="ctr" eaLnBrk="0" hangingPunct="0"/>
              <a:r>
                <a:rPr lang="en-US" altLang="zh-CN" dirty="0">
                  <a:latin typeface="Times New Roman" panose="02020603050405020304" pitchFamily="18" charset="0"/>
                </a:rPr>
                <a:t>v</a:t>
              </a:r>
              <a:r>
                <a:rPr lang="en-US" altLang="zh-CN" baseline="-25000" dirty="0">
                  <a:latin typeface="Times New Roman" panose="02020603050405020304" pitchFamily="18" charset="0"/>
                </a:rPr>
                <a:t>5</a:t>
              </a:r>
            </a:p>
          </p:txBody>
        </p:sp>
        <p:sp>
          <p:nvSpPr>
            <p:cNvPr id="67622" name="Text Box 14"/>
            <p:cNvSpPr txBox="1"/>
            <p:nvPr/>
          </p:nvSpPr>
          <p:spPr>
            <a:xfrm>
              <a:off x="2643" y="2593"/>
              <a:ext cx="168" cy="231"/>
            </a:xfrm>
            <a:prstGeom prst="rect">
              <a:avLst/>
            </a:prstGeom>
            <a:noFill/>
            <a:ln w="9525">
              <a:noFill/>
            </a:ln>
          </p:spPr>
          <p:txBody>
            <a:bodyPr lIns="0" tIns="0" rIns="0" bIns="36000"/>
            <a:lstStyle/>
            <a:p>
              <a:pPr algn="ctr" eaLnBrk="0" hangingPunct="0"/>
              <a:r>
                <a:rPr lang="en-US" altLang="zh-CN" dirty="0">
                  <a:latin typeface="Times New Roman" panose="02020603050405020304" pitchFamily="18" charset="0"/>
                </a:rPr>
                <a:t>v</a:t>
              </a:r>
              <a:r>
                <a:rPr lang="en-US" altLang="zh-CN" baseline="-25000" dirty="0">
                  <a:latin typeface="Times New Roman" panose="02020603050405020304" pitchFamily="18" charset="0"/>
                </a:rPr>
                <a:t>3</a:t>
              </a:r>
            </a:p>
          </p:txBody>
        </p:sp>
        <p:sp>
          <p:nvSpPr>
            <p:cNvPr id="67623" name="Text Box 15"/>
            <p:cNvSpPr txBox="1"/>
            <p:nvPr/>
          </p:nvSpPr>
          <p:spPr>
            <a:xfrm>
              <a:off x="1621" y="2593"/>
              <a:ext cx="169" cy="231"/>
            </a:xfrm>
            <a:prstGeom prst="rect">
              <a:avLst/>
            </a:prstGeom>
            <a:noFill/>
            <a:ln w="9525">
              <a:noFill/>
            </a:ln>
          </p:spPr>
          <p:txBody>
            <a:bodyPr lIns="0" tIns="0" rIns="0" bIns="36000"/>
            <a:lstStyle/>
            <a:p>
              <a:pPr algn="ctr" eaLnBrk="0" hangingPunct="0"/>
              <a:r>
                <a:rPr lang="en-US" altLang="zh-CN" dirty="0">
                  <a:latin typeface="Times New Roman" panose="02020603050405020304" pitchFamily="18" charset="0"/>
                </a:rPr>
                <a:t>v</a:t>
              </a:r>
              <a:r>
                <a:rPr lang="en-US" altLang="zh-CN" baseline="-25000" dirty="0">
                  <a:latin typeface="Times New Roman" panose="02020603050405020304" pitchFamily="18" charset="0"/>
                </a:rPr>
                <a:t>6</a:t>
              </a:r>
            </a:p>
          </p:txBody>
        </p:sp>
        <p:sp>
          <p:nvSpPr>
            <p:cNvPr id="67624" name="Freeform 16"/>
            <p:cNvSpPr/>
            <p:nvPr/>
          </p:nvSpPr>
          <p:spPr>
            <a:xfrm>
              <a:off x="1339" y="2280"/>
              <a:ext cx="645" cy="1"/>
            </a:xfrm>
            <a:custGeom>
              <a:avLst/>
              <a:gdLst/>
              <a:ahLst/>
              <a:cxnLst>
                <a:cxn ang="0">
                  <a:pos x="0" y="0"/>
                </a:cxn>
                <a:cxn ang="0">
                  <a:pos x="433" y="0"/>
                </a:cxn>
              </a:cxnLst>
              <a:rect l="0" t="0" r="0" b="0"/>
              <a:pathLst>
                <a:path w="960" h="1">
                  <a:moveTo>
                    <a:pt x="0" y="0"/>
                  </a:moveTo>
                  <a:lnTo>
                    <a:pt x="96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7625" name="Line 17"/>
            <p:cNvSpPr/>
            <p:nvPr/>
          </p:nvSpPr>
          <p:spPr>
            <a:xfrm>
              <a:off x="1238" y="2394"/>
              <a:ext cx="0" cy="661"/>
            </a:xfrm>
            <a:prstGeom prst="line">
              <a:avLst/>
            </a:prstGeom>
            <a:ln w="9525" cap="flat" cmpd="sng">
              <a:solidFill>
                <a:srgbClr val="000000"/>
              </a:solidFill>
              <a:prstDash val="solid"/>
              <a:headEnd type="none" w="med" len="med"/>
              <a:tailEnd type="none" w="med" len="med"/>
            </a:ln>
          </p:spPr>
        </p:sp>
        <p:sp>
          <p:nvSpPr>
            <p:cNvPr id="67626" name="Freeform 18"/>
            <p:cNvSpPr/>
            <p:nvPr/>
          </p:nvSpPr>
          <p:spPr>
            <a:xfrm>
              <a:off x="2085" y="2356"/>
              <a:ext cx="1" cy="699"/>
            </a:xfrm>
            <a:custGeom>
              <a:avLst/>
              <a:gdLst/>
              <a:ahLst/>
              <a:cxnLst>
                <a:cxn ang="0">
                  <a:pos x="0" y="0"/>
                </a:cxn>
                <a:cxn ang="0">
                  <a:pos x="1" y="494"/>
                </a:cxn>
              </a:cxnLst>
              <a:rect l="0" t="0" r="0" b="0"/>
              <a:pathLst>
                <a:path w="1" h="990">
                  <a:moveTo>
                    <a:pt x="0" y="0"/>
                  </a:moveTo>
                  <a:lnTo>
                    <a:pt x="1" y="99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7627" name="Freeform 19"/>
            <p:cNvSpPr/>
            <p:nvPr/>
          </p:nvSpPr>
          <p:spPr>
            <a:xfrm>
              <a:off x="1339" y="3169"/>
              <a:ext cx="655" cy="1"/>
            </a:xfrm>
            <a:custGeom>
              <a:avLst/>
              <a:gdLst/>
              <a:ahLst/>
              <a:cxnLst>
                <a:cxn ang="0">
                  <a:pos x="0" y="0"/>
                </a:cxn>
                <a:cxn ang="0">
                  <a:pos x="440" y="0"/>
                </a:cxn>
              </a:cxnLst>
              <a:rect l="0" t="0" r="0" b="0"/>
              <a:pathLst>
                <a:path w="975" h="1">
                  <a:moveTo>
                    <a:pt x="0" y="0"/>
                  </a:moveTo>
                  <a:lnTo>
                    <a:pt x="975"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7628" name="Freeform 20"/>
            <p:cNvSpPr/>
            <p:nvPr/>
          </p:nvSpPr>
          <p:spPr>
            <a:xfrm>
              <a:off x="1288" y="2365"/>
              <a:ext cx="333" cy="286"/>
            </a:xfrm>
            <a:custGeom>
              <a:avLst/>
              <a:gdLst/>
              <a:ahLst/>
              <a:cxnLst>
                <a:cxn ang="0">
                  <a:pos x="0" y="0"/>
                </a:cxn>
                <a:cxn ang="0">
                  <a:pos x="224" y="202"/>
                </a:cxn>
              </a:cxnLst>
              <a:rect l="0" t="0" r="0" b="0"/>
              <a:pathLst>
                <a:path w="495" h="405">
                  <a:moveTo>
                    <a:pt x="0" y="0"/>
                  </a:moveTo>
                  <a:lnTo>
                    <a:pt x="495" y="405"/>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7629" name="Freeform 21"/>
            <p:cNvSpPr/>
            <p:nvPr/>
          </p:nvSpPr>
          <p:spPr>
            <a:xfrm>
              <a:off x="1762" y="2799"/>
              <a:ext cx="293" cy="286"/>
            </a:xfrm>
            <a:custGeom>
              <a:avLst/>
              <a:gdLst/>
              <a:ahLst/>
              <a:cxnLst>
                <a:cxn ang="0">
                  <a:pos x="0" y="0"/>
                </a:cxn>
                <a:cxn ang="0">
                  <a:pos x="197" y="202"/>
                </a:cxn>
              </a:cxnLst>
              <a:rect l="0" t="0" r="0" b="0"/>
              <a:pathLst>
                <a:path w="435" h="405">
                  <a:moveTo>
                    <a:pt x="0" y="0"/>
                  </a:moveTo>
                  <a:lnTo>
                    <a:pt x="435" y="405"/>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7630" name="Freeform 22"/>
            <p:cNvSpPr/>
            <p:nvPr/>
          </p:nvSpPr>
          <p:spPr>
            <a:xfrm>
              <a:off x="1793" y="2354"/>
              <a:ext cx="252" cy="297"/>
            </a:xfrm>
            <a:custGeom>
              <a:avLst/>
              <a:gdLst/>
              <a:ahLst/>
              <a:cxnLst>
                <a:cxn ang="0">
                  <a:pos x="0" y="210"/>
                </a:cxn>
                <a:cxn ang="0">
                  <a:pos x="169" y="0"/>
                </a:cxn>
              </a:cxnLst>
              <a:rect l="0" t="0" r="0" b="0"/>
              <a:pathLst>
                <a:path w="375" h="420">
                  <a:moveTo>
                    <a:pt x="0" y="420"/>
                  </a:moveTo>
                  <a:lnTo>
                    <a:pt x="375"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7631" name="Freeform 23"/>
            <p:cNvSpPr/>
            <p:nvPr/>
          </p:nvSpPr>
          <p:spPr>
            <a:xfrm>
              <a:off x="1308" y="2788"/>
              <a:ext cx="313" cy="307"/>
            </a:xfrm>
            <a:custGeom>
              <a:avLst/>
              <a:gdLst/>
              <a:ahLst/>
              <a:cxnLst>
                <a:cxn ang="0">
                  <a:pos x="211" y="0"/>
                </a:cxn>
                <a:cxn ang="0">
                  <a:pos x="0" y="217"/>
                </a:cxn>
              </a:cxnLst>
              <a:rect l="0" t="0" r="0" b="0"/>
              <a:pathLst>
                <a:path w="465" h="435">
                  <a:moveTo>
                    <a:pt x="465" y="0"/>
                  </a:moveTo>
                  <a:lnTo>
                    <a:pt x="0" y="435"/>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7632" name="Freeform 24"/>
            <p:cNvSpPr/>
            <p:nvPr/>
          </p:nvSpPr>
          <p:spPr>
            <a:xfrm>
              <a:off x="2176" y="2346"/>
              <a:ext cx="474" cy="294"/>
            </a:xfrm>
            <a:custGeom>
              <a:avLst/>
              <a:gdLst/>
              <a:ahLst/>
              <a:cxnLst>
                <a:cxn ang="0">
                  <a:pos x="0" y="0"/>
                </a:cxn>
                <a:cxn ang="0">
                  <a:pos x="319" y="207"/>
                </a:cxn>
              </a:cxnLst>
              <a:rect l="0" t="0" r="0" b="0"/>
              <a:pathLst>
                <a:path w="705" h="417">
                  <a:moveTo>
                    <a:pt x="0" y="0"/>
                  </a:moveTo>
                  <a:lnTo>
                    <a:pt x="705" y="417"/>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7633" name="Freeform 25"/>
            <p:cNvSpPr/>
            <p:nvPr/>
          </p:nvSpPr>
          <p:spPr>
            <a:xfrm>
              <a:off x="2216" y="2799"/>
              <a:ext cx="444" cy="307"/>
            </a:xfrm>
            <a:custGeom>
              <a:avLst/>
              <a:gdLst/>
              <a:ahLst/>
              <a:cxnLst>
                <a:cxn ang="0">
                  <a:pos x="0" y="217"/>
                </a:cxn>
                <a:cxn ang="0">
                  <a:pos x="299" y="0"/>
                </a:cxn>
              </a:cxnLst>
              <a:rect l="0" t="0" r="0" b="0"/>
              <a:pathLst>
                <a:path w="660" h="435">
                  <a:moveTo>
                    <a:pt x="0" y="435"/>
                  </a:moveTo>
                  <a:lnTo>
                    <a:pt x="66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7634" name="Text Box 26"/>
            <p:cNvSpPr txBox="1"/>
            <p:nvPr/>
          </p:nvSpPr>
          <p:spPr>
            <a:xfrm>
              <a:off x="1480" y="2064"/>
              <a:ext cx="363" cy="330"/>
            </a:xfrm>
            <a:prstGeom prst="rect">
              <a:avLst/>
            </a:prstGeom>
            <a:noFill/>
            <a:ln w="9525">
              <a:noFill/>
            </a:ln>
          </p:spPr>
          <p:txBody>
            <a:bodyPr/>
            <a:lstStyle/>
            <a:p>
              <a:pPr algn="just" eaLnBrk="0" hangingPunct="0"/>
              <a:r>
                <a:rPr lang="en-US" altLang="zh-CN" sz="1800" dirty="0">
                  <a:solidFill>
                    <a:schemeClr val="folHlink"/>
                  </a:solidFill>
                  <a:latin typeface="Times New Roman" panose="02020603050405020304" pitchFamily="18" charset="0"/>
                </a:rPr>
                <a:t>16</a:t>
              </a:r>
            </a:p>
          </p:txBody>
        </p:sp>
        <p:sp>
          <p:nvSpPr>
            <p:cNvPr id="67635" name="Text Box 27"/>
            <p:cNvSpPr txBox="1"/>
            <p:nvPr/>
          </p:nvSpPr>
          <p:spPr>
            <a:xfrm>
              <a:off x="1359" y="2284"/>
              <a:ext cx="363" cy="441"/>
            </a:xfrm>
            <a:prstGeom prst="rect">
              <a:avLst/>
            </a:prstGeom>
            <a:noFill/>
            <a:ln w="9525">
              <a:noFill/>
            </a:ln>
          </p:spPr>
          <p:txBody>
            <a:bodyPr/>
            <a:lstStyle/>
            <a:p>
              <a:pPr algn="just" eaLnBrk="0" hangingPunct="0"/>
              <a:r>
                <a:rPr lang="en-US" altLang="zh-CN" sz="1800" dirty="0">
                  <a:solidFill>
                    <a:schemeClr val="folHlink"/>
                  </a:solidFill>
                  <a:latin typeface="Times New Roman" panose="02020603050405020304" pitchFamily="18" charset="0"/>
                </a:rPr>
                <a:t>21</a:t>
              </a:r>
            </a:p>
          </p:txBody>
        </p:sp>
        <p:sp>
          <p:nvSpPr>
            <p:cNvPr id="67636" name="Text Box 28"/>
            <p:cNvSpPr txBox="1"/>
            <p:nvPr/>
          </p:nvSpPr>
          <p:spPr>
            <a:xfrm>
              <a:off x="1722" y="2284"/>
              <a:ext cx="295" cy="331"/>
            </a:xfrm>
            <a:prstGeom prst="rect">
              <a:avLst/>
            </a:prstGeom>
            <a:noFill/>
            <a:ln w="9525">
              <a:noFill/>
            </a:ln>
          </p:spPr>
          <p:txBody>
            <a:bodyPr/>
            <a:lstStyle/>
            <a:p>
              <a:pPr algn="just" eaLnBrk="0" hangingPunct="0"/>
              <a:r>
                <a:rPr lang="en-US" altLang="zh-CN" sz="1800" dirty="0">
                  <a:solidFill>
                    <a:schemeClr val="folHlink"/>
                  </a:solidFill>
                  <a:latin typeface="Times New Roman" panose="02020603050405020304" pitchFamily="18" charset="0"/>
                </a:rPr>
                <a:t>11</a:t>
              </a:r>
            </a:p>
          </p:txBody>
        </p:sp>
        <p:sp>
          <p:nvSpPr>
            <p:cNvPr id="67637" name="Text Box 29"/>
            <p:cNvSpPr txBox="1"/>
            <p:nvPr/>
          </p:nvSpPr>
          <p:spPr>
            <a:xfrm>
              <a:off x="1803" y="2725"/>
              <a:ext cx="295" cy="330"/>
            </a:xfrm>
            <a:prstGeom prst="rect">
              <a:avLst/>
            </a:prstGeom>
            <a:noFill/>
            <a:ln w="9525">
              <a:noFill/>
            </a:ln>
          </p:spPr>
          <p:txBody>
            <a:bodyPr/>
            <a:lstStyle/>
            <a:p>
              <a:pPr algn="just" eaLnBrk="0" hangingPunct="0"/>
              <a:r>
                <a:rPr lang="en-US" altLang="zh-CN" sz="1800" dirty="0">
                  <a:solidFill>
                    <a:schemeClr val="folHlink"/>
                  </a:solidFill>
                  <a:latin typeface="Times New Roman" panose="02020603050405020304" pitchFamily="18" charset="0"/>
                </a:rPr>
                <a:t>14</a:t>
              </a:r>
            </a:p>
          </p:txBody>
        </p:sp>
        <p:sp>
          <p:nvSpPr>
            <p:cNvPr id="67638" name="Text Box 30"/>
            <p:cNvSpPr txBox="1"/>
            <p:nvPr/>
          </p:nvSpPr>
          <p:spPr>
            <a:xfrm>
              <a:off x="1306" y="2725"/>
              <a:ext cx="295" cy="330"/>
            </a:xfrm>
            <a:prstGeom prst="rect">
              <a:avLst/>
            </a:prstGeom>
            <a:noFill/>
            <a:ln w="9525">
              <a:noFill/>
            </a:ln>
          </p:spPr>
          <p:txBody>
            <a:bodyPr/>
            <a:lstStyle/>
            <a:p>
              <a:pPr algn="just" eaLnBrk="0" hangingPunct="0"/>
              <a:r>
                <a:rPr lang="en-US" altLang="zh-CN" sz="1800" dirty="0">
                  <a:solidFill>
                    <a:schemeClr val="folHlink"/>
                  </a:solidFill>
                  <a:latin typeface="Times New Roman" panose="02020603050405020304" pitchFamily="18" charset="0"/>
                </a:rPr>
                <a:t>33</a:t>
              </a:r>
            </a:p>
          </p:txBody>
        </p:sp>
        <p:sp>
          <p:nvSpPr>
            <p:cNvPr id="67639" name="Text Box 31"/>
            <p:cNvSpPr txBox="1"/>
            <p:nvPr/>
          </p:nvSpPr>
          <p:spPr>
            <a:xfrm>
              <a:off x="2060" y="2615"/>
              <a:ext cx="295" cy="330"/>
            </a:xfrm>
            <a:prstGeom prst="rect">
              <a:avLst/>
            </a:prstGeom>
            <a:noFill/>
            <a:ln w="9525">
              <a:noFill/>
            </a:ln>
          </p:spPr>
          <p:txBody>
            <a:bodyPr/>
            <a:lstStyle/>
            <a:p>
              <a:pPr algn="just" eaLnBrk="0" hangingPunct="0"/>
              <a:r>
                <a:rPr lang="en-US" altLang="zh-CN" sz="1800" dirty="0">
                  <a:solidFill>
                    <a:schemeClr val="folHlink"/>
                  </a:solidFill>
                  <a:latin typeface="Times New Roman" panose="02020603050405020304" pitchFamily="18" charset="0"/>
                </a:rPr>
                <a:t>6</a:t>
              </a:r>
            </a:p>
          </p:txBody>
        </p:sp>
        <p:sp>
          <p:nvSpPr>
            <p:cNvPr id="67640" name="Text Box 32"/>
            <p:cNvSpPr txBox="1"/>
            <p:nvPr/>
          </p:nvSpPr>
          <p:spPr>
            <a:xfrm>
              <a:off x="1026" y="2615"/>
              <a:ext cx="295" cy="330"/>
            </a:xfrm>
            <a:prstGeom prst="rect">
              <a:avLst/>
            </a:prstGeom>
            <a:noFill/>
            <a:ln w="9525">
              <a:noFill/>
            </a:ln>
          </p:spPr>
          <p:txBody>
            <a:bodyPr/>
            <a:lstStyle/>
            <a:p>
              <a:pPr algn="just" eaLnBrk="0" hangingPunct="0"/>
              <a:r>
                <a:rPr lang="en-US" altLang="zh-CN" sz="1800" dirty="0">
                  <a:solidFill>
                    <a:schemeClr val="folHlink"/>
                  </a:solidFill>
                  <a:latin typeface="Times New Roman" panose="02020603050405020304" pitchFamily="18" charset="0"/>
                </a:rPr>
                <a:t>19</a:t>
              </a:r>
            </a:p>
          </p:txBody>
        </p:sp>
        <p:sp>
          <p:nvSpPr>
            <p:cNvPr id="67641" name="Text Box 33"/>
            <p:cNvSpPr txBox="1"/>
            <p:nvPr/>
          </p:nvSpPr>
          <p:spPr>
            <a:xfrm>
              <a:off x="1529" y="3174"/>
              <a:ext cx="295" cy="330"/>
            </a:xfrm>
            <a:prstGeom prst="rect">
              <a:avLst/>
            </a:prstGeom>
            <a:noFill/>
            <a:ln w="9525">
              <a:noFill/>
            </a:ln>
          </p:spPr>
          <p:txBody>
            <a:bodyPr/>
            <a:lstStyle/>
            <a:p>
              <a:pPr algn="just" eaLnBrk="0" hangingPunct="0"/>
              <a:r>
                <a:rPr lang="en-US" altLang="zh-CN" sz="1800" dirty="0">
                  <a:solidFill>
                    <a:schemeClr val="folHlink"/>
                  </a:solidFill>
                  <a:latin typeface="Times New Roman" panose="02020603050405020304" pitchFamily="18" charset="0"/>
                </a:rPr>
                <a:t>18</a:t>
              </a:r>
            </a:p>
          </p:txBody>
        </p:sp>
        <p:sp>
          <p:nvSpPr>
            <p:cNvPr id="67642" name="Text Box 34"/>
            <p:cNvSpPr txBox="1"/>
            <p:nvPr/>
          </p:nvSpPr>
          <p:spPr>
            <a:xfrm>
              <a:off x="2327" y="2284"/>
              <a:ext cx="295" cy="331"/>
            </a:xfrm>
            <a:prstGeom prst="rect">
              <a:avLst/>
            </a:prstGeom>
            <a:noFill/>
            <a:ln w="9525">
              <a:noFill/>
            </a:ln>
          </p:spPr>
          <p:txBody>
            <a:bodyPr/>
            <a:lstStyle/>
            <a:p>
              <a:pPr algn="just" eaLnBrk="0" hangingPunct="0"/>
              <a:r>
                <a:rPr lang="en-US" altLang="zh-CN" sz="1800" dirty="0">
                  <a:solidFill>
                    <a:schemeClr val="folHlink"/>
                  </a:solidFill>
                  <a:latin typeface="Times New Roman" panose="02020603050405020304" pitchFamily="18" charset="0"/>
                </a:rPr>
                <a:t>6</a:t>
              </a:r>
            </a:p>
          </p:txBody>
        </p:sp>
        <p:sp>
          <p:nvSpPr>
            <p:cNvPr id="67643" name="Text Box 35"/>
            <p:cNvSpPr txBox="1"/>
            <p:nvPr/>
          </p:nvSpPr>
          <p:spPr>
            <a:xfrm>
              <a:off x="2392" y="2934"/>
              <a:ext cx="296" cy="330"/>
            </a:xfrm>
            <a:prstGeom prst="rect">
              <a:avLst/>
            </a:prstGeom>
            <a:noFill/>
            <a:ln w="9525">
              <a:noFill/>
            </a:ln>
          </p:spPr>
          <p:txBody>
            <a:bodyPr/>
            <a:lstStyle/>
            <a:p>
              <a:pPr algn="just" eaLnBrk="0" hangingPunct="0"/>
              <a:r>
                <a:rPr lang="en-US" altLang="zh-CN" sz="1800" dirty="0">
                  <a:solidFill>
                    <a:schemeClr val="folHlink"/>
                  </a:solidFill>
                  <a:latin typeface="Times New Roman" panose="02020603050405020304" pitchFamily="18" charset="0"/>
                </a:rPr>
                <a:t>5</a:t>
              </a:r>
            </a:p>
          </p:txBody>
        </p:sp>
      </p:grpSp>
      <p:grpSp>
        <p:nvGrpSpPr>
          <p:cNvPr id="67589" name="Group 36"/>
          <p:cNvGrpSpPr/>
          <p:nvPr/>
        </p:nvGrpSpPr>
        <p:grpSpPr>
          <a:xfrm>
            <a:off x="5219700" y="1989138"/>
            <a:ext cx="3300413" cy="2819400"/>
            <a:chOff x="3312" y="1071"/>
            <a:chExt cx="2079" cy="1776"/>
          </a:xfrm>
        </p:grpSpPr>
        <p:sp>
          <p:nvSpPr>
            <p:cNvPr id="67590" name="Oval 37"/>
            <p:cNvSpPr/>
            <p:nvPr/>
          </p:nvSpPr>
          <p:spPr>
            <a:xfrm>
              <a:off x="4401" y="2314"/>
              <a:ext cx="248" cy="248"/>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7591" name="Oval 38"/>
            <p:cNvSpPr/>
            <p:nvPr/>
          </p:nvSpPr>
          <p:spPr>
            <a:xfrm>
              <a:off x="4401" y="1209"/>
              <a:ext cx="248" cy="248"/>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7592" name="Oval 39"/>
            <p:cNvSpPr/>
            <p:nvPr/>
          </p:nvSpPr>
          <p:spPr>
            <a:xfrm>
              <a:off x="3312" y="1209"/>
              <a:ext cx="248" cy="248"/>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7593" name="Oval 40"/>
            <p:cNvSpPr/>
            <p:nvPr/>
          </p:nvSpPr>
          <p:spPr>
            <a:xfrm>
              <a:off x="3312" y="2314"/>
              <a:ext cx="248" cy="248"/>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7594" name="Text Box 41"/>
            <p:cNvSpPr txBox="1"/>
            <p:nvPr/>
          </p:nvSpPr>
          <p:spPr>
            <a:xfrm>
              <a:off x="4442" y="1183"/>
              <a:ext cx="207" cy="289"/>
            </a:xfrm>
            <a:prstGeom prst="rect">
              <a:avLst/>
            </a:prstGeom>
            <a:noFill/>
            <a:ln w="9525">
              <a:noFill/>
            </a:ln>
          </p:spPr>
          <p:txBody>
            <a:bodyPr lIns="0" tIns="0" rIns="0" bIns="36000"/>
            <a:lstStyle/>
            <a:p>
              <a:pPr algn="ctr" eaLnBrk="0" hangingPunct="0"/>
              <a:r>
                <a:rPr lang="en-US" altLang="zh-CN" dirty="0">
                  <a:latin typeface="Times New Roman" panose="02020603050405020304" pitchFamily="18" charset="0"/>
                </a:rPr>
                <a:t>v</a:t>
              </a:r>
              <a:r>
                <a:rPr lang="en-US" altLang="zh-CN" baseline="-25000" dirty="0">
                  <a:latin typeface="Times New Roman" panose="02020603050405020304" pitchFamily="18" charset="0"/>
                </a:rPr>
                <a:t>2</a:t>
              </a:r>
            </a:p>
          </p:txBody>
        </p:sp>
        <p:sp>
          <p:nvSpPr>
            <p:cNvPr id="67595" name="Text Box 42"/>
            <p:cNvSpPr txBox="1"/>
            <p:nvPr/>
          </p:nvSpPr>
          <p:spPr>
            <a:xfrm>
              <a:off x="4442" y="2288"/>
              <a:ext cx="207" cy="289"/>
            </a:xfrm>
            <a:prstGeom prst="rect">
              <a:avLst/>
            </a:prstGeom>
            <a:noFill/>
            <a:ln w="9525">
              <a:noFill/>
            </a:ln>
          </p:spPr>
          <p:txBody>
            <a:bodyPr lIns="0" tIns="0" rIns="0" bIns="36000"/>
            <a:lstStyle/>
            <a:p>
              <a:pPr algn="ctr" eaLnBrk="0" hangingPunct="0"/>
              <a:r>
                <a:rPr lang="en-US" altLang="zh-CN" dirty="0">
                  <a:latin typeface="Times New Roman" panose="02020603050405020304" pitchFamily="18" charset="0"/>
                </a:rPr>
                <a:t>v</a:t>
              </a:r>
              <a:r>
                <a:rPr lang="en-US" altLang="zh-CN" baseline="-25000" dirty="0">
                  <a:latin typeface="Times New Roman" panose="02020603050405020304" pitchFamily="18" charset="0"/>
                </a:rPr>
                <a:t>4</a:t>
              </a:r>
            </a:p>
          </p:txBody>
        </p:sp>
        <p:sp>
          <p:nvSpPr>
            <p:cNvPr id="67596" name="Oval 43"/>
            <p:cNvSpPr/>
            <p:nvPr/>
          </p:nvSpPr>
          <p:spPr>
            <a:xfrm>
              <a:off x="5143" y="1762"/>
              <a:ext cx="248" cy="247"/>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7597" name="Text Box 44"/>
            <p:cNvSpPr txBox="1"/>
            <p:nvPr/>
          </p:nvSpPr>
          <p:spPr>
            <a:xfrm>
              <a:off x="3325" y="1183"/>
              <a:ext cx="242" cy="430"/>
            </a:xfrm>
            <a:prstGeom prst="rect">
              <a:avLst/>
            </a:prstGeom>
            <a:noFill/>
            <a:ln w="9525">
              <a:noFill/>
            </a:ln>
          </p:spPr>
          <p:txBody>
            <a:bodyPr lIns="0" tIns="0" rIns="0" bIns="36000"/>
            <a:lstStyle/>
            <a:p>
              <a:pPr algn="ctr" eaLnBrk="0" hangingPunct="0"/>
              <a:r>
                <a:rPr lang="en-US" altLang="zh-CN" dirty="0">
                  <a:latin typeface="Times New Roman" panose="02020603050405020304" pitchFamily="18" charset="0"/>
                </a:rPr>
                <a:t>v</a:t>
              </a:r>
              <a:r>
                <a:rPr lang="en-US" altLang="zh-CN" baseline="-25000" dirty="0">
                  <a:latin typeface="Times New Roman" panose="02020603050405020304" pitchFamily="18" charset="0"/>
                </a:rPr>
                <a:t>1</a:t>
              </a:r>
            </a:p>
          </p:txBody>
        </p:sp>
        <p:sp>
          <p:nvSpPr>
            <p:cNvPr id="67598" name="Oval 45"/>
            <p:cNvSpPr/>
            <p:nvPr/>
          </p:nvSpPr>
          <p:spPr>
            <a:xfrm>
              <a:off x="3907" y="1762"/>
              <a:ext cx="246" cy="247"/>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7599" name="Text Box 46"/>
            <p:cNvSpPr txBox="1"/>
            <p:nvPr/>
          </p:nvSpPr>
          <p:spPr>
            <a:xfrm>
              <a:off x="3350" y="2288"/>
              <a:ext cx="207" cy="289"/>
            </a:xfrm>
            <a:prstGeom prst="rect">
              <a:avLst/>
            </a:prstGeom>
            <a:noFill/>
            <a:ln w="9525">
              <a:noFill/>
            </a:ln>
          </p:spPr>
          <p:txBody>
            <a:bodyPr lIns="0" tIns="0" rIns="0" bIns="36000"/>
            <a:lstStyle/>
            <a:p>
              <a:pPr algn="ctr" eaLnBrk="0" hangingPunct="0"/>
              <a:r>
                <a:rPr lang="en-US" altLang="zh-CN" dirty="0">
                  <a:latin typeface="Times New Roman" panose="02020603050405020304" pitchFamily="18" charset="0"/>
                </a:rPr>
                <a:t>v</a:t>
              </a:r>
              <a:r>
                <a:rPr lang="en-US" altLang="zh-CN" baseline="-25000" dirty="0">
                  <a:latin typeface="Times New Roman" panose="02020603050405020304" pitchFamily="18" charset="0"/>
                </a:rPr>
                <a:t>5</a:t>
              </a:r>
            </a:p>
          </p:txBody>
        </p:sp>
        <p:sp>
          <p:nvSpPr>
            <p:cNvPr id="67600" name="Text Box 47"/>
            <p:cNvSpPr txBox="1"/>
            <p:nvPr/>
          </p:nvSpPr>
          <p:spPr>
            <a:xfrm>
              <a:off x="5184" y="1734"/>
              <a:ext cx="207" cy="290"/>
            </a:xfrm>
            <a:prstGeom prst="rect">
              <a:avLst/>
            </a:prstGeom>
            <a:noFill/>
            <a:ln w="9525">
              <a:noFill/>
            </a:ln>
          </p:spPr>
          <p:txBody>
            <a:bodyPr lIns="0" tIns="0" rIns="0" bIns="36000"/>
            <a:lstStyle/>
            <a:p>
              <a:pPr algn="ctr" eaLnBrk="0" hangingPunct="0"/>
              <a:r>
                <a:rPr lang="en-US" altLang="zh-CN" dirty="0">
                  <a:latin typeface="Times New Roman" panose="02020603050405020304" pitchFamily="18" charset="0"/>
                </a:rPr>
                <a:t>v</a:t>
              </a:r>
              <a:r>
                <a:rPr lang="en-US" altLang="zh-CN" baseline="-25000" dirty="0">
                  <a:latin typeface="Times New Roman" panose="02020603050405020304" pitchFamily="18" charset="0"/>
                </a:rPr>
                <a:t>3</a:t>
              </a:r>
            </a:p>
          </p:txBody>
        </p:sp>
        <p:sp>
          <p:nvSpPr>
            <p:cNvPr id="67601" name="Text Box 48"/>
            <p:cNvSpPr txBox="1"/>
            <p:nvPr/>
          </p:nvSpPr>
          <p:spPr>
            <a:xfrm>
              <a:off x="3931" y="1734"/>
              <a:ext cx="208" cy="290"/>
            </a:xfrm>
            <a:prstGeom prst="rect">
              <a:avLst/>
            </a:prstGeom>
            <a:noFill/>
            <a:ln w="9525">
              <a:noFill/>
            </a:ln>
          </p:spPr>
          <p:txBody>
            <a:bodyPr lIns="0" tIns="0" rIns="0" bIns="36000"/>
            <a:lstStyle/>
            <a:p>
              <a:pPr algn="ctr" eaLnBrk="0" hangingPunct="0"/>
              <a:r>
                <a:rPr lang="en-US" altLang="zh-CN" dirty="0">
                  <a:latin typeface="Times New Roman" panose="02020603050405020304" pitchFamily="18" charset="0"/>
                </a:rPr>
                <a:t>v</a:t>
              </a:r>
              <a:r>
                <a:rPr lang="en-US" altLang="zh-CN" baseline="-25000" dirty="0">
                  <a:latin typeface="Times New Roman" panose="02020603050405020304" pitchFamily="18" charset="0"/>
                </a:rPr>
                <a:t>6</a:t>
              </a:r>
            </a:p>
          </p:txBody>
        </p:sp>
        <p:sp>
          <p:nvSpPr>
            <p:cNvPr id="67602" name="Freeform 49"/>
            <p:cNvSpPr/>
            <p:nvPr/>
          </p:nvSpPr>
          <p:spPr>
            <a:xfrm>
              <a:off x="3584" y="1342"/>
              <a:ext cx="793" cy="1"/>
            </a:xfrm>
            <a:custGeom>
              <a:avLst/>
              <a:gdLst/>
              <a:ahLst/>
              <a:cxnLst>
                <a:cxn ang="0">
                  <a:pos x="0" y="0"/>
                </a:cxn>
                <a:cxn ang="0">
                  <a:pos x="655" y="0"/>
                </a:cxn>
              </a:cxnLst>
              <a:rect l="0" t="0" r="0" b="0"/>
              <a:pathLst>
                <a:path w="960" h="1">
                  <a:moveTo>
                    <a:pt x="0" y="0"/>
                  </a:moveTo>
                  <a:lnTo>
                    <a:pt x="96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7603" name="Freeform 50"/>
            <p:cNvSpPr/>
            <p:nvPr/>
          </p:nvSpPr>
          <p:spPr>
            <a:xfrm>
              <a:off x="3584" y="2457"/>
              <a:ext cx="805" cy="1"/>
            </a:xfrm>
            <a:custGeom>
              <a:avLst/>
              <a:gdLst/>
              <a:ahLst/>
              <a:cxnLst>
                <a:cxn ang="0">
                  <a:pos x="0" y="0"/>
                </a:cxn>
                <a:cxn ang="0">
                  <a:pos x="665" y="0"/>
                </a:cxn>
              </a:cxnLst>
              <a:rect l="0" t="0" r="0" b="0"/>
              <a:pathLst>
                <a:path w="975" h="1">
                  <a:moveTo>
                    <a:pt x="0" y="0"/>
                  </a:moveTo>
                  <a:lnTo>
                    <a:pt x="975"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7604" name="Freeform 51"/>
            <p:cNvSpPr/>
            <p:nvPr/>
          </p:nvSpPr>
          <p:spPr>
            <a:xfrm>
              <a:off x="4141" y="1435"/>
              <a:ext cx="309" cy="372"/>
            </a:xfrm>
            <a:custGeom>
              <a:avLst/>
              <a:gdLst/>
              <a:ahLst/>
              <a:cxnLst>
                <a:cxn ang="0">
                  <a:pos x="0" y="329"/>
                </a:cxn>
                <a:cxn ang="0">
                  <a:pos x="255" y="0"/>
                </a:cxn>
              </a:cxnLst>
              <a:rect l="0" t="0" r="0" b="0"/>
              <a:pathLst>
                <a:path w="375" h="420">
                  <a:moveTo>
                    <a:pt x="0" y="420"/>
                  </a:moveTo>
                  <a:lnTo>
                    <a:pt x="375"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7605" name="Freeform 52"/>
            <p:cNvSpPr/>
            <p:nvPr/>
          </p:nvSpPr>
          <p:spPr>
            <a:xfrm>
              <a:off x="4612" y="1449"/>
              <a:ext cx="582" cy="344"/>
            </a:xfrm>
            <a:custGeom>
              <a:avLst/>
              <a:gdLst/>
              <a:ahLst/>
              <a:cxnLst>
                <a:cxn ang="0">
                  <a:pos x="0" y="0"/>
                </a:cxn>
                <a:cxn ang="0">
                  <a:pos x="480" y="303"/>
                </a:cxn>
              </a:cxnLst>
              <a:rect l="0" t="0" r="0" b="0"/>
              <a:pathLst>
                <a:path w="705" h="390">
                  <a:moveTo>
                    <a:pt x="0" y="0"/>
                  </a:moveTo>
                  <a:lnTo>
                    <a:pt x="705" y="39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7606" name="Text Box 53"/>
            <p:cNvSpPr txBox="1"/>
            <p:nvPr/>
          </p:nvSpPr>
          <p:spPr>
            <a:xfrm>
              <a:off x="4735" y="1347"/>
              <a:ext cx="363" cy="415"/>
            </a:xfrm>
            <a:prstGeom prst="rect">
              <a:avLst/>
            </a:prstGeom>
            <a:noFill/>
            <a:ln w="9525">
              <a:noFill/>
            </a:ln>
          </p:spPr>
          <p:txBody>
            <a:bodyPr/>
            <a:lstStyle/>
            <a:p>
              <a:pPr algn="just" eaLnBrk="0" hangingPunct="0"/>
              <a:r>
                <a:rPr lang="en-US" altLang="zh-CN" sz="2000" dirty="0">
                  <a:solidFill>
                    <a:schemeClr val="folHlink"/>
                  </a:solidFill>
                  <a:latin typeface="宋体" panose="02010600030101010101" pitchFamily="2" charset="-122"/>
                </a:rPr>
                <a:t>②</a:t>
              </a:r>
              <a:endParaRPr lang="en-US" altLang="zh-CN" sz="2000" dirty="0">
                <a:solidFill>
                  <a:schemeClr val="folHlink"/>
                </a:solidFill>
                <a:latin typeface="Arial" panose="020B0604020202020204" pitchFamily="34" charset="0"/>
              </a:endParaRPr>
            </a:p>
          </p:txBody>
        </p:sp>
        <p:sp>
          <p:nvSpPr>
            <p:cNvPr id="67607" name="Text Box 54"/>
            <p:cNvSpPr txBox="1"/>
            <p:nvPr/>
          </p:nvSpPr>
          <p:spPr>
            <a:xfrm>
              <a:off x="3758" y="1071"/>
              <a:ext cx="446" cy="414"/>
            </a:xfrm>
            <a:prstGeom prst="rect">
              <a:avLst/>
            </a:prstGeom>
            <a:noFill/>
            <a:ln w="9525">
              <a:noFill/>
            </a:ln>
          </p:spPr>
          <p:txBody>
            <a:bodyPr/>
            <a:lstStyle/>
            <a:p>
              <a:pPr algn="just" eaLnBrk="0" hangingPunct="0"/>
              <a:r>
                <a:rPr lang="en-US" altLang="zh-CN" sz="2000" dirty="0">
                  <a:solidFill>
                    <a:schemeClr val="folHlink"/>
                  </a:solidFill>
                  <a:latin typeface="宋体" panose="02010600030101010101" pitchFamily="2" charset="-122"/>
                </a:rPr>
                <a:t>①</a:t>
              </a:r>
              <a:endParaRPr lang="en-US" altLang="zh-CN" sz="2000" dirty="0">
                <a:solidFill>
                  <a:schemeClr val="folHlink"/>
                </a:solidFill>
                <a:latin typeface="Arial" panose="020B0604020202020204" pitchFamily="34" charset="0"/>
              </a:endParaRPr>
            </a:p>
          </p:txBody>
        </p:sp>
        <p:sp>
          <p:nvSpPr>
            <p:cNvPr id="67608" name="Text Box 55"/>
            <p:cNvSpPr txBox="1"/>
            <p:nvPr/>
          </p:nvSpPr>
          <p:spPr>
            <a:xfrm>
              <a:off x="4830" y="2115"/>
              <a:ext cx="445" cy="414"/>
            </a:xfrm>
            <a:prstGeom prst="rect">
              <a:avLst/>
            </a:prstGeom>
            <a:noFill/>
            <a:ln w="9525">
              <a:noFill/>
            </a:ln>
          </p:spPr>
          <p:txBody>
            <a:bodyPr/>
            <a:lstStyle/>
            <a:p>
              <a:pPr algn="just" eaLnBrk="0" hangingPunct="0"/>
              <a:r>
                <a:rPr lang="en-US" altLang="zh-CN" sz="2000" dirty="0">
                  <a:solidFill>
                    <a:schemeClr val="folHlink"/>
                  </a:solidFill>
                  <a:latin typeface="宋体" panose="02010600030101010101" pitchFamily="2" charset="-122"/>
                </a:rPr>
                <a:t>③</a:t>
              </a:r>
              <a:endParaRPr lang="en-US" altLang="zh-CN" sz="2000" dirty="0">
                <a:solidFill>
                  <a:schemeClr val="folHlink"/>
                </a:solidFill>
                <a:latin typeface="Arial" panose="020B0604020202020204" pitchFamily="34" charset="0"/>
              </a:endParaRPr>
            </a:p>
          </p:txBody>
        </p:sp>
        <p:sp>
          <p:nvSpPr>
            <p:cNvPr id="67609" name="Text Box 56"/>
            <p:cNvSpPr txBox="1"/>
            <p:nvPr/>
          </p:nvSpPr>
          <p:spPr>
            <a:xfrm>
              <a:off x="4055" y="1347"/>
              <a:ext cx="446" cy="415"/>
            </a:xfrm>
            <a:prstGeom prst="rect">
              <a:avLst/>
            </a:prstGeom>
            <a:noFill/>
            <a:ln w="9525">
              <a:noFill/>
            </a:ln>
          </p:spPr>
          <p:txBody>
            <a:bodyPr/>
            <a:lstStyle/>
            <a:p>
              <a:pPr algn="just" eaLnBrk="0" hangingPunct="0"/>
              <a:r>
                <a:rPr lang="en-US" altLang="zh-CN" sz="2000" dirty="0">
                  <a:solidFill>
                    <a:schemeClr val="folHlink"/>
                  </a:solidFill>
                  <a:latin typeface="宋体" panose="02010600030101010101" pitchFamily="2" charset="-122"/>
                </a:rPr>
                <a:t>④</a:t>
              </a:r>
              <a:endParaRPr lang="en-US" altLang="zh-CN" sz="2000" dirty="0">
                <a:solidFill>
                  <a:schemeClr val="folHlink"/>
                </a:solidFill>
                <a:latin typeface="Arial" panose="020B0604020202020204" pitchFamily="34" charset="0"/>
              </a:endParaRPr>
            </a:p>
          </p:txBody>
        </p:sp>
        <p:sp>
          <p:nvSpPr>
            <p:cNvPr id="67610" name="Text Box 57"/>
            <p:cNvSpPr txBox="1"/>
            <p:nvPr/>
          </p:nvSpPr>
          <p:spPr>
            <a:xfrm>
              <a:off x="3827" y="2433"/>
              <a:ext cx="445" cy="414"/>
            </a:xfrm>
            <a:prstGeom prst="rect">
              <a:avLst/>
            </a:prstGeom>
            <a:noFill/>
            <a:ln w="9525">
              <a:noFill/>
            </a:ln>
          </p:spPr>
          <p:txBody>
            <a:bodyPr/>
            <a:lstStyle/>
            <a:p>
              <a:pPr algn="just" eaLnBrk="0" hangingPunct="0"/>
              <a:r>
                <a:rPr lang="en-US" altLang="zh-CN" sz="2000" dirty="0">
                  <a:solidFill>
                    <a:schemeClr val="folHlink"/>
                  </a:solidFill>
                  <a:latin typeface="宋体" panose="02010600030101010101" pitchFamily="2" charset="-122"/>
                </a:rPr>
                <a:t>⑤</a:t>
              </a:r>
              <a:endParaRPr lang="en-US" altLang="zh-CN" sz="2000" dirty="0">
                <a:solidFill>
                  <a:schemeClr val="folHlink"/>
                </a:solidFill>
                <a:latin typeface="Arial" panose="020B0604020202020204" pitchFamily="34" charset="0"/>
              </a:endParaRPr>
            </a:p>
          </p:txBody>
        </p:sp>
        <p:sp>
          <p:nvSpPr>
            <p:cNvPr id="67611" name="Line 58"/>
            <p:cNvSpPr/>
            <p:nvPr/>
          </p:nvSpPr>
          <p:spPr>
            <a:xfrm flipV="1">
              <a:off x="4649" y="1979"/>
              <a:ext cx="499" cy="362"/>
            </a:xfrm>
            <a:prstGeom prst="line">
              <a:avLst/>
            </a:prstGeom>
            <a:ln w="9525" cap="flat" cmpd="sng">
              <a:solidFill>
                <a:schemeClr val="tx1"/>
              </a:solidFill>
              <a:prstDash val="solid"/>
              <a:miter/>
              <a:headEnd type="none" w="med" len="med"/>
              <a:tailEnd type="none" w="med" len="med"/>
            </a:ln>
          </p:spPr>
        </p:sp>
      </p:grpSp>
      <p:sp>
        <p:nvSpPr>
          <p:cNvPr id="68625" name="AutoShape 257">
            <a:hlinkClick r:id="" action="ppaction://hlinkshowjump?jump=nextslide"/>
          </p:cNvPr>
          <p:cNvSpPr/>
          <p:nvPr/>
        </p:nvSpPr>
        <p:spPr>
          <a:xfrm>
            <a:off x="8244840" y="6294755"/>
            <a:ext cx="647700" cy="374650"/>
          </a:xfrm>
          <a:prstGeom prst="rightArrow">
            <a:avLst>
              <a:gd name="adj1" fmla="val 50000"/>
              <a:gd name="adj2" fmla="val 4314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68626" name="AutoShape 258">
            <a:hlinkClick r:id="" action="ppaction://hlinkshowjump?jump=previousslide"/>
          </p:cNvPr>
          <p:cNvSpPr/>
          <p:nvPr/>
        </p:nvSpPr>
        <p:spPr>
          <a:xfrm>
            <a:off x="7237413" y="6308725"/>
            <a:ext cx="647700" cy="360363"/>
          </a:xfrm>
          <a:prstGeom prst="leftArrow">
            <a:avLst>
              <a:gd name="adj1" fmla="val 50000"/>
              <a:gd name="adj2" fmla="val 4485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4"/>
          <p:cNvSpPr txBox="1">
            <a:spLocks noGrp="1"/>
          </p:cNvSpPr>
          <p:nvPr>
            <p:ph type="sldNum" sz="quarter" idx="12"/>
          </p:nvPr>
        </p:nvSpPr>
        <p:spPr>
          <a:xfrm>
            <a:off x="6589713" y="6376988"/>
            <a:ext cx="2193925" cy="457200"/>
          </a:xfrm>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solidFill>
                  <a:schemeClr val="folHlink"/>
                </a:solidFill>
                <a:latin typeface="Arial" panose="020B0604020202020204" pitchFamily="34" charset="0"/>
              </a:rPr>
              <a:t>41</a:t>
            </a:fld>
            <a:endParaRPr lang="en-US" altLang="zh-CN" sz="1400" b="0" dirty="0">
              <a:solidFill>
                <a:schemeClr val="folHlink"/>
              </a:solidFill>
              <a:latin typeface="Arial" panose="020B0604020202020204" pitchFamily="34" charset="0"/>
            </a:endParaRPr>
          </a:p>
        </p:txBody>
      </p:sp>
      <p:grpSp>
        <p:nvGrpSpPr>
          <p:cNvPr id="310275" name="Group 3"/>
          <p:cNvGrpSpPr/>
          <p:nvPr/>
        </p:nvGrpSpPr>
        <p:grpSpPr>
          <a:xfrm>
            <a:off x="1587500" y="201930"/>
            <a:ext cx="3498215" cy="2743200"/>
            <a:chOff x="1026" y="2064"/>
            <a:chExt cx="1785" cy="1440"/>
          </a:xfrm>
        </p:grpSpPr>
        <p:sp>
          <p:nvSpPr>
            <p:cNvPr id="68811" name="Oval 4"/>
            <p:cNvSpPr/>
            <p:nvPr/>
          </p:nvSpPr>
          <p:spPr>
            <a:xfrm>
              <a:off x="2004" y="2174"/>
              <a:ext cx="202" cy="198"/>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8812" name="Oval 5"/>
            <p:cNvSpPr/>
            <p:nvPr/>
          </p:nvSpPr>
          <p:spPr>
            <a:xfrm>
              <a:off x="2610" y="2615"/>
              <a:ext cx="201" cy="197"/>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8813" name="Oval 6"/>
            <p:cNvSpPr/>
            <p:nvPr/>
          </p:nvSpPr>
          <p:spPr>
            <a:xfrm>
              <a:off x="1117" y="2174"/>
              <a:ext cx="202" cy="198"/>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8814" name="Text Box 7"/>
            <p:cNvSpPr txBox="1"/>
            <p:nvPr/>
          </p:nvSpPr>
          <p:spPr>
            <a:xfrm>
              <a:off x="2037" y="2164"/>
              <a:ext cx="169" cy="230"/>
            </a:xfrm>
            <a:prstGeom prst="rect">
              <a:avLst/>
            </a:prstGeom>
            <a:noFill/>
            <a:ln w="9525">
              <a:noFill/>
            </a:ln>
          </p:spPr>
          <p:txBody>
            <a:bodyPr lIns="0" tIns="0" rIns="0" bIns="36000"/>
            <a:lstStyle/>
            <a:p>
              <a:pPr algn="ctr" eaLnBrk="0" hangingPunct="0"/>
              <a:r>
                <a:rPr lang="en-US" altLang="zh-CN" dirty="0">
                  <a:latin typeface="Times New Roman" panose="02020603050405020304" pitchFamily="18" charset="0"/>
                </a:rPr>
                <a:t>v</a:t>
              </a:r>
              <a:r>
                <a:rPr lang="en-US" altLang="zh-CN" baseline="-25000" dirty="0">
                  <a:latin typeface="Times New Roman" panose="02020603050405020304" pitchFamily="18" charset="0"/>
                </a:rPr>
                <a:t>2</a:t>
              </a:r>
            </a:p>
          </p:txBody>
        </p:sp>
        <p:sp>
          <p:nvSpPr>
            <p:cNvPr id="68815" name="Oval 8"/>
            <p:cNvSpPr/>
            <p:nvPr/>
          </p:nvSpPr>
          <p:spPr>
            <a:xfrm>
              <a:off x="2004" y="3055"/>
              <a:ext cx="202" cy="198"/>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8816" name="Text Box 9"/>
            <p:cNvSpPr txBox="1"/>
            <p:nvPr/>
          </p:nvSpPr>
          <p:spPr>
            <a:xfrm>
              <a:off x="2037" y="3044"/>
              <a:ext cx="169" cy="231"/>
            </a:xfrm>
            <a:prstGeom prst="rect">
              <a:avLst/>
            </a:prstGeom>
            <a:noFill/>
            <a:ln w="9525">
              <a:noFill/>
            </a:ln>
          </p:spPr>
          <p:txBody>
            <a:bodyPr lIns="0" tIns="0" rIns="0" bIns="36000"/>
            <a:lstStyle/>
            <a:p>
              <a:pPr algn="ctr" eaLnBrk="0" hangingPunct="0"/>
              <a:r>
                <a:rPr lang="en-US" altLang="zh-CN" dirty="0">
                  <a:latin typeface="Times New Roman" panose="02020603050405020304" pitchFamily="18" charset="0"/>
                </a:rPr>
                <a:t>v</a:t>
              </a:r>
              <a:r>
                <a:rPr lang="en-US" altLang="zh-CN" baseline="-25000" dirty="0">
                  <a:latin typeface="Times New Roman" panose="02020603050405020304" pitchFamily="18" charset="0"/>
                </a:rPr>
                <a:t>4</a:t>
              </a:r>
            </a:p>
          </p:txBody>
        </p:sp>
        <p:sp>
          <p:nvSpPr>
            <p:cNvPr id="68817" name="Text Box 10"/>
            <p:cNvSpPr txBox="1"/>
            <p:nvPr/>
          </p:nvSpPr>
          <p:spPr>
            <a:xfrm>
              <a:off x="1127" y="2164"/>
              <a:ext cx="197" cy="343"/>
            </a:xfrm>
            <a:prstGeom prst="rect">
              <a:avLst/>
            </a:prstGeom>
            <a:noFill/>
            <a:ln w="9525">
              <a:noFill/>
            </a:ln>
          </p:spPr>
          <p:txBody>
            <a:bodyPr lIns="0" tIns="0" rIns="0" bIns="36000"/>
            <a:lstStyle/>
            <a:p>
              <a:pPr algn="ctr" eaLnBrk="0" hangingPunct="0"/>
              <a:r>
                <a:rPr lang="en-US" altLang="zh-CN" dirty="0">
                  <a:latin typeface="Times New Roman" panose="02020603050405020304" pitchFamily="18" charset="0"/>
                </a:rPr>
                <a:t>v</a:t>
              </a:r>
              <a:r>
                <a:rPr lang="en-US" altLang="zh-CN" baseline="-25000" dirty="0">
                  <a:latin typeface="Times New Roman" panose="02020603050405020304" pitchFamily="18" charset="0"/>
                </a:rPr>
                <a:t>1</a:t>
              </a:r>
            </a:p>
          </p:txBody>
        </p:sp>
        <p:sp>
          <p:nvSpPr>
            <p:cNvPr id="68818" name="Oval 11"/>
            <p:cNvSpPr/>
            <p:nvPr/>
          </p:nvSpPr>
          <p:spPr>
            <a:xfrm>
              <a:off x="1117" y="3055"/>
              <a:ext cx="202" cy="198"/>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8819" name="Oval 12"/>
            <p:cNvSpPr/>
            <p:nvPr/>
          </p:nvSpPr>
          <p:spPr>
            <a:xfrm>
              <a:off x="1601" y="2615"/>
              <a:ext cx="202" cy="197"/>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68820" name="Text Box 13"/>
            <p:cNvSpPr txBox="1"/>
            <p:nvPr/>
          </p:nvSpPr>
          <p:spPr>
            <a:xfrm>
              <a:off x="1137" y="3034"/>
              <a:ext cx="169" cy="231"/>
            </a:xfrm>
            <a:prstGeom prst="rect">
              <a:avLst/>
            </a:prstGeom>
            <a:noFill/>
            <a:ln w="9525">
              <a:noFill/>
            </a:ln>
          </p:spPr>
          <p:txBody>
            <a:bodyPr lIns="0" tIns="0" rIns="0" bIns="36000"/>
            <a:lstStyle/>
            <a:p>
              <a:pPr algn="ctr" eaLnBrk="0" hangingPunct="0"/>
              <a:r>
                <a:rPr lang="en-US" altLang="zh-CN" dirty="0">
                  <a:latin typeface="Times New Roman" panose="02020603050405020304" pitchFamily="18" charset="0"/>
                </a:rPr>
                <a:t>v</a:t>
              </a:r>
              <a:r>
                <a:rPr lang="en-US" altLang="zh-CN" baseline="-25000" dirty="0">
                  <a:latin typeface="Times New Roman" panose="02020603050405020304" pitchFamily="18" charset="0"/>
                </a:rPr>
                <a:t>5</a:t>
              </a:r>
            </a:p>
          </p:txBody>
        </p:sp>
        <p:sp>
          <p:nvSpPr>
            <p:cNvPr id="68821" name="Text Box 14"/>
            <p:cNvSpPr txBox="1"/>
            <p:nvPr/>
          </p:nvSpPr>
          <p:spPr>
            <a:xfrm>
              <a:off x="2643" y="2593"/>
              <a:ext cx="168" cy="231"/>
            </a:xfrm>
            <a:prstGeom prst="rect">
              <a:avLst/>
            </a:prstGeom>
            <a:noFill/>
            <a:ln w="9525">
              <a:noFill/>
            </a:ln>
          </p:spPr>
          <p:txBody>
            <a:bodyPr lIns="0" tIns="0" rIns="0" bIns="36000"/>
            <a:lstStyle/>
            <a:p>
              <a:pPr algn="ctr" eaLnBrk="0" hangingPunct="0"/>
              <a:r>
                <a:rPr lang="en-US" altLang="zh-CN" dirty="0">
                  <a:latin typeface="Times New Roman" panose="02020603050405020304" pitchFamily="18" charset="0"/>
                </a:rPr>
                <a:t>v</a:t>
              </a:r>
              <a:r>
                <a:rPr lang="en-US" altLang="zh-CN" baseline="-25000" dirty="0">
                  <a:latin typeface="Times New Roman" panose="02020603050405020304" pitchFamily="18" charset="0"/>
                </a:rPr>
                <a:t>3</a:t>
              </a:r>
            </a:p>
          </p:txBody>
        </p:sp>
        <p:sp>
          <p:nvSpPr>
            <p:cNvPr id="68822" name="Text Box 15"/>
            <p:cNvSpPr txBox="1"/>
            <p:nvPr/>
          </p:nvSpPr>
          <p:spPr>
            <a:xfrm>
              <a:off x="1621" y="2593"/>
              <a:ext cx="169" cy="231"/>
            </a:xfrm>
            <a:prstGeom prst="rect">
              <a:avLst/>
            </a:prstGeom>
            <a:noFill/>
            <a:ln w="9525">
              <a:noFill/>
            </a:ln>
          </p:spPr>
          <p:txBody>
            <a:bodyPr lIns="0" tIns="0" rIns="0" bIns="36000"/>
            <a:lstStyle/>
            <a:p>
              <a:pPr algn="ctr" eaLnBrk="0" hangingPunct="0"/>
              <a:r>
                <a:rPr lang="en-US" altLang="zh-CN" dirty="0">
                  <a:latin typeface="Times New Roman" panose="02020603050405020304" pitchFamily="18" charset="0"/>
                </a:rPr>
                <a:t>v</a:t>
              </a:r>
              <a:r>
                <a:rPr lang="en-US" altLang="zh-CN" baseline="-25000" dirty="0">
                  <a:latin typeface="Times New Roman" panose="02020603050405020304" pitchFamily="18" charset="0"/>
                </a:rPr>
                <a:t>6</a:t>
              </a:r>
            </a:p>
          </p:txBody>
        </p:sp>
        <p:sp>
          <p:nvSpPr>
            <p:cNvPr id="68823" name="Freeform 16"/>
            <p:cNvSpPr/>
            <p:nvPr/>
          </p:nvSpPr>
          <p:spPr>
            <a:xfrm>
              <a:off x="1339" y="2280"/>
              <a:ext cx="645" cy="1"/>
            </a:xfrm>
            <a:custGeom>
              <a:avLst/>
              <a:gdLst/>
              <a:ahLst/>
              <a:cxnLst>
                <a:cxn ang="0">
                  <a:pos x="0" y="0"/>
                </a:cxn>
                <a:cxn ang="0">
                  <a:pos x="433" y="0"/>
                </a:cxn>
              </a:cxnLst>
              <a:rect l="0" t="0" r="0" b="0"/>
              <a:pathLst>
                <a:path w="960" h="1">
                  <a:moveTo>
                    <a:pt x="0" y="0"/>
                  </a:moveTo>
                  <a:lnTo>
                    <a:pt x="96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8824" name="Line 17"/>
            <p:cNvSpPr/>
            <p:nvPr/>
          </p:nvSpPr>
          <p:spPr>
            <a:xfrm>
              <a:off x="1238" y="2394"/>
              <a:ext cx="0" cy="661"/>
            </a:xfrm>
            <a:prstGeom prst="line">
              <a:avLst/>
            </a:prstGeom>
            <a:ln w="9525" cap="flat" cmpd="sng">
              <a:solidFill>
                <a:srgbClr val="000000"/>
              </a:solidFill>
              <a:prstDash val="solid"/>
              <a:headEnd type="none" w="med" len="med"/>
              <a:tailEnd type="none" w="med" len="med"/>
            </a:ln>
          </p:spPr>
        </p:sp>
        <p:sp>
          <p:nvSpPr>
            <p:cNvPr id="68825" name="Freeform 18"/>
            <p:cNvSpPr/>
            <p:nvPr/>
          </p:nvSpPr>
          <p:spPr>
            <a:xfrm>
              <a:off x="2085" y="2356"/>
              <a:ext cx="1" cy="699"/>
            </a:xfrm>
            <a:custGeom>
              <a:avLst/>
              <a:gdLst/>
              <a:ahLst/>
              <a:cxnLst>
                <a:cxn ang="0">
                  <a:pos x="0" y="0"/>
                </a:cxn>
                <a:cxn ang="0">
                  <a:pos x="1" y="494"/>
                </a:cxn>
              </a:cxnLst>
              <a:rect l="0" t="0" r="0" b="0"/>
              <a:pathLst>
                <a:path w="1" h="990">
                  <a:moveTo>
                    <a:pt x="0" y="0"/>
                  </a:moveTo>
                  <a:lnTo>
                    <a:pt x="1" y="99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8826" name="Freeform 19"/>
            <p:cNvSpPr/>
            <p:nvPr/>
          </p:nvSpPr>
          <p:spPr>
            <a:xfrm>
              <a:off x="1339" y="3169"/>
              <a:ext cx="655" cy="1"/>
            </a:xfrm>
            <a:custGeom>
              <a:avLst/>
              <a:gdLst/>
              <a:ahLst/>
              <a:cxnLst>
                <a:cxn ang="0">
                  <a:pos x="0" y="0"/>
                </a:cxn>
                <a:cxn ang="0">
                  <a:pos x="440" y="0"/>
                </a:cxn>
              </a:cxnLst>
              <a:rect l="0" t="0" r="0" b="0"/>
              <a:pathLst>
                <a:path w="975" h="1">
                  <a:moveTo>
                    <a:pt x="0" y="0"/>
                  </a:moveTo>
                  <a:lnTo>
                    <a:pt x="975"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8827" name="Freeform 20"/>
            <p:cNvSpPr/>
            <p:nvPr/>
          </p:nvSpPr>
          <p:spPr>
            <a:xfrm>
              <a:off x="1288" y="2365"/>
              <a:ext cx="333" cy="286"/>
            </a:xfrm>
            <a:custGeom>
              <a:avLst/>
              <a:gdLst/>
              <a:ahLst/>
              <a:cxnLst>
                <a:cxn ang="0">
                  <a:pos x="0" y="0"/>
                </a:cxn>
                <a:cxn ang="0">
                  <a:pos x="224" y="202"/>
                </a:cxn>
              </a:cxnLst>
              <a:rect l="0" t="0" r="0" b="0"/>
              <a:pathLst>
                <a:path w="495" h="405">
                  <a:moveTo>
                    <a:pt x="0" y="0"/>
                  </a:moveTo>
                  <a:lnTo>
                    <a:pt x="495" y="405"/>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8828" name="Freeform 21"/>
            <p:cNvSpPr/>
            <p:nvPr/>
          </p:nvSpPr>
          <p:spPr>
            <a:xfrm>
              <a:off x="1762" y="2799"/>
              <a:ext cx="293" cy="286"/>
            </a:xfrm>
            <a:custGeom>
              <a:avLst/>
              <a:gdLst/>
              <a:ahLst/>
              <a:cxnLst>
                <a:cxn ang="0">
                  <a:pos x="0" y="0"/>
                </a:cxn>
                <a:cxn ang="0">
                  <a:pos x="197" y="202"/>
                </a:cxn>
              </a:cxnLst>
              <a:rect l="0" t="0" r="0" b="0"/>
              <a:pathLst>
                <a:path w="435" h="405">
                  <a:moveTo>
                    <a:pt x="0" y="0"/>
                  </a:moveTo>
                  <a:lnTo>
                    <a:pt x="435" y="405"/>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8829" name="Freeform 22"/>
            <p:cNvSpPr/>
            <p:nvPr/>
          </p:nvSpPr>
          <p:spPr>
            <a:xfrm>
              <a:off x="1793" y="2354"/>
              <a:ext cx="252" cy="297"/>
            </a:xfrm>
            <a:custGeom>
              <a:avLst/>
              <a:gdLst/>
              <a:ahLst/>
              <a:cxnLst>
                <a:cxn ang="0">
                  <a:pos x="0" y="210"/>
                </a:cxn>
                <a:cxn ang="0">
                  <a:pos x="169" y="0"/>
                </a:cxn>
              </a:cxnLst>
              <a:rect l="0" t="0" r="0" b="0"/>
              <a:pathLst>
                <a:path w="375" h="420">
                  <a:moveTo>
                    <a:pt x="0" y="420"/>
                  </a:moveTo>
                  <a:lnTo>
                    <a:pt x="375"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8830" name="Freeform 23"/>
            <p:cNvSpPr/>
            <p:nvPr/>
          </p:nvSpPr>
          <p:spPr>
            <a:xfrm>
              <a:off x="1308" y="2788"/>
              <a:ext cx="313" cy="307"/>
            </a:xfrm>
            <a:custGeom>
              <a:avLst/>
              <a:gdLst/>
              <a:ahLst/>
              <a:cxnLst>
                <a:cxn ang="0">
                  <a:pos x="211" y="0"/>
                </a:cxn>
                <a:cxn ang="0">
                  <a:pos x="0" y="217"/>
                </a:cxn>
              </a:cxnLst>
              <a:rect l="0" t="0" r="0" b="0"/>
              <a:pathLst>
                <a:path w="465" h="435">
                  <a:moveTo>
                    <a:pt x="465" y="0"/>
                  </a:moveTo>
                  <a:lnTo>
                    <a:pt x="0" y="435"/>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8831" name="Freeform 24"/>
            <p:cNvSpPr/>
            <p:nvPr/>
          </p:nvSpPr>
          <p:spPr>
            <a:xfrm>
              <a:off x="2176" y="2346"/>
              <a:ext cx="474" cy="294"/>
            </a:xfrm>
            <a:custGeom>
              <a:avLst/>
              <a:gdLst/>
              <a:ahLst/>
              <a:cxnLst>
                <a:cxn ang="0">
                  <a:pos x="0" y="0"/>
                </a:cxn>
                <a:cxn ang="0">
                  <a:pos x="319" y="207"/>
                </a:cxn>
              </a:cxnLst>
              <a:rect l="0" t="0" r="0" b="0"/>
              <a:pathLst>
                <a:path w="705" h="417">
                  <a:moveTo>
                    <a:pt x="0" y="0"/>
                  </a:moveTo>
                  <a:lnTo>
                    <a:pt x="705" y="417"/>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8832" name="Freeform 25"/>
            <p:cNvSpPr/>
            <p:nvPr/>
          </p:nvSpPr>
          <p:spPr>
            <a:xfrm>
              <a:off x="2216" y="2799"/>
              <a:ext cx="444" cy="307"/>
            </a:xfrm>
            <a:custGeom>
              <a:avLst/>
              <a:gdLst/>
              <a:ahLst/>
              <a:cxnLst>
                <a:cxn ang="0">
                  <a:pos x="0" y="217"/>
                </a:cxn>
                <a:cxn ang="0">
                  <a:pos x="299" y="0"/>
                </a:cxn>
              </a:cxnLst>
              <a:rect l="0" t="0" r="0" b="0"/>
              <a:pathLst>
                <a:path w="660" h="435">
                  <a:moveTo>
                    <a:pt x="0" y="435"/>
                  </a:moveTo>
                  <a:lnTo>
                    <a:pt x="66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8833" name="Text Box 26"/>
            <p:cNvSpPr txBox="1"/>
            <p:nvPr/>
          </p:nvSpPr>
          <p:spPr>
            <a:xfrm>
              <a:off x="1480" y="2064"/>
              <a:ext cx="363" cy="330"/>
            </a:xfrm>
            <a:prstGeom prst="rect">
              <a:avLst/>
            </a:prstGeom>
            <a:noFill/>
            <a:ln w="9525">
              <a:noFill/>
            </a:ln>
          </p:spPr>
          <p:txBody>
            <a:bodyPr/>
            <a:lstStyle/>
            <a:p>
              <a:pPr algn="just" eaLnBrk="0" hangingPunct="0"/>
              <a:r>
                <a:rPr lang="en-US" altLang="zh-CN" sz="1800" dirty="0">
                  <a:solidFill>
                    <a:schemeClr val="folHlink"/>
                  </a:solidFill>
                  <a:latin typeface="Times New Roman" panose="02020603050405020304" pitchFamily="18" charset="0"/>
                </a:rPr>
                <a:t>16</a:t>
              </a:r>
            </a:p>
          </p:txBody>
        </p:sp>
        <p:sp>
          <p:nvSpPr>
            <p:cNvPr id="68834" name="Text Box 27"/>
            <p:cNvSpPr txBox="1"/>
            <p:nvPr/>
          </p:nvSpPr>
          <p:spPr>
            <a:xfrm>
              <a:off x="1359" y="2284"/>
              <a:ext cx="363" cy="441"/>
            </a:xfrm>
            <a:prstGeom prst="rect">
              <a:avLst/>
            </a:prstGeom>
            <a:noFill/>
            <a:ln w="9525">
              <a:noFill/>
            </a:ln>
          </p:spPr>
          <p:txBody>
            <a:bodyPr/>
            <a:lstStyle/>
            <a:p>
              <a:pPr algn="just" eaLnBrk="0" hangingPunct="0"/>
              <a:r>
                <a:rPr lang="en-US" altLang="zh-CN" sz="1800" dirty="0">
                  <a:solidFill>
                    <a:schemeClr val="folHlink"/>
                  </a:solidFill>
                  <a:latin typeface="Times New Roman" panose="02020603050405020304" pitchFamily="18" charset="0"/>
                </a:rPr>
                <a:t>21</a:t>
              </a:r>
            </a:p>
          </p:txBody>
        </p:sp>
        <p:sp>
          <p:nvSpPr>
            <p:cNvPr id="68835" name="Text Box 28"/>
            <p:cNvSpPr txBox="1"/>
            <p:nvPr/>
          </p:nvSpPr>
          <p:spPr>
            <a:xfrm>
              <a:off x="1759" y="2398"/>
              <a:ext cx="295" cy="331"/>
            </a:xfrm>
            <a:prstGeom prst="rect">
              <a:avLst/>
            </a:prstGeom>
            <a:noFill/>
            <a:ln w="9525">
              <a:noFill/>
            </a:ln>
          </p:spPr>
          <p:txBody>
            <a:bodyPr/>
            <a:lstStyle/>
            <a:p>
              <a:pPr algn="just" eaLnBrk="0" hangingPunct="0"/>
              <a:r>
                <a:rPr lang="en-US" altLang="zh-CN" sz="1800" dirty="0">
                  <a:solidFill>
                    <a:schemeClr val="folHlink"/>
                  </a:solidFill>
                  <a:latin typeface="Times New Roman" panose="02020603050405020304" pitchFamily="18" charset="0"/>
                </a:rPr>
                <a:t>11</a:t>
              </a:r>
            </a:p>
          </p:txBody>
        </p:sp>
        <p:sp>
          <p:nvSpPr>
            <p:cNvPr id="68836" name="Text Box 29"/>
            <p:cNvSpPr txBox="1"/>
            <p:nvPr/>
          </p:nvSpPr>
          <p:spPr>
            <a:xfrm>
              <a:off x="1803" y="2725"/>
              <a:ext cx="295" cy="330"/>
            </a:xfrm>
            <a:prstGeom prst="rect">
              <a:avLst/>
            </a:prstGeom>
            <a:noFill/>
            <a:ln w="9525">
              <a:noFill/>
            </a:ln>
          </p:spPr>
          <p:txBody>
            <a:bodyPr/>
            <a:lstStyle/>
            <a:p>
              <a:pPr algn="just" eaLnBrk="0" hangingPunct="0"/>
              <a:r>
                <a:rPr lang="en-US" altLang="zh-CN" sz="1800" dirty="0">
                  <a:solidFill>
                    <a:schemeClr val="folHlink"/>
                  </a:solidFill>
                  <a:latin typeface="Times New Roman" panose="02020603050405020304" pitchFamily="18" charset="0"/>
                </a:rPr>
                <a:t>14</a:t>
              </a:r>
            </a:p>
          </p:txBody>
        </p:sp>
        <p:sp>
          <p:nvSpPr>
            <p:cNvPr id="68837" name="Text Box 30"/>
            <p:cNvSpPr txBox="1"/>
            <p:nvPr/>
          </p:nvSpPr>
          <p:spPr>
            <a:xfrm>
              <a:off x="1306" y="2725"/>
              <a:ext cx="295" cy="330"/>
            </a:xfrm>
            <a:prstGeom prst="rect">
              <a:avLst/>
            </a:prstGeom>
            <a:noFill/>
            <a:ln w="9525">
              <a:noFill/>
            </a:ln>
          </p:spPr>
          <p:txBody>
            <a:bodyPr/>
            <a:lstStyle/>
            <a:p>
              <a:pPr algn="just" eaLnBrk="0" hangingPunct="0"/>
              <a:r>
                <a:rPr lang="en-US" altLang="zh-CN" sz="1800" dirty="0">
                  <a:solidFill>
                    <a:schemeClr val="folHlink"/>
                  </a:solidFill>
                  <a:latin typeface="Times New Roman" panose="02020603050405020304" pitchFamily="18" charset="0"/>
                </a:rPr>
                <a:t>33</a:t>
              </a:r>
            </a:p>
          </p:txBody>
        </p:sp>
        <p:sp>
          <p:nvSpPr>
            <p:cNvPr id="68838" name="Text Box 31"/>
            <p:cNvSpPr txBox="1"/>
            <p:nvPr/>
          </p:nvSpPr>
          <p:spPr>
            <a:xfrm>
              <a:off x="2060" y="2615"/>
              <a:ext cx="295" cy="330"/>
            </a:xfrm>
            <a:prstGeom prst="rect">
              <a:avLst/>
            </a:prstGeom>
            <a:noFill/>
            <a:ln w="9525">
              <a:noFill/>
            </a:ln>
          </p:spPr>
          <p:txBody>
            <a:bodyPr/>
            <a:lstStyle/>
            <a:p>
              <a:pPr algn="just" eaLnBrk="0" hangingPunct="0"/>
              <a:r>
                <a:rPr lang="en-US" altLang="zh-CN" sz="1800" dirty="0">
                  <a:solidFill>
                    <a:schemeClr val="folHlink"/>
                  </a:solidFill>
                  <a:latin typeface="Times New Roman" panose="02020603050405020304" pitchFamily="18" charset="0"/>
                </a:rPr>
                <a:t>6</a:t>
              </a:r>
            </a:p>
          </p:txBody>
        </p:sp>
        <p:sp>
          <p:nvSpPr>
            <p:cNvPr id="68839" name="Text Box 32"/>
            <p:cNvSpPr txBox="1"/>
            <p:nvPr/>
          </p:nvSpPr>
          <p:spPr>
            <a:xfrm>
              <a:off x="1026" y="2615"/>
              <a:ext cx="295" cy="330"/>
            </a:xfrm>
            <a:prstGeom prst="rect">
              <a:avLst/>
            </a:prstGeom>
            <a:noFill/>
            <a:ln w="9525">
              <a:noFill/>
            </a:ln>
          </p:spPr>
          <p:txBody>
            <a:bodyPr/>
            <a:lstStyle/>
            <a:p>
              <a:pPr algn="just" eaLnBrk="0" hangingPunct="0"/>
              <a:r>
                <a:rPr lang="en-US" altLang="zh-CN" sz="1800" dirty="0">
                  <a:solidFill>
                    <a:schemeClr val="folHlink"/>
                  </a:solidFill>
                  <a:latin typeface="Times New Roman" panose="02020603050405020304" pitchFamily="18" charset="0"/>
                </a:rPr>
                <a:t>19</a:t>
              </a:r>
            </a:p>
          </p:txBody>
        </p:sp>
        <p:sp>
          <p:nvSpPr>
            <p:cNvPr id="68840" name="Text Box 33"/>
            <p:cNvSpPr txBox="1"/>
            <p:nvPr/>
          </p:nvSpPr>
          <p:spPr>
            <a:xfrm>
              <a:off x="1529" y="3174"/>
              <a:ext cx="295" cy="330"/>
            </a:xfrm>
            <a:prstGeom prst="rect">
              <a:avLst/>
            </a:prstGeom>
            <a:noFill/>
            <a:ln w="9525">
              <a:noFill/>
            </a:ln>
          </p:spPr>
          <p:txBody>
            <a:bodyPr/>
            <a:lstStyle/>
            <a:p>
              <a:pPr algn="just" eaLnBrk="0" hangingPunct="0"/>
              <a:r>
                <a:rPr lang="en-US" altLang="zh-CN" sz="1800" dirty="0">
                  <a:solidFill>
                    <a:schemeClr val="folHlink"/>
                  </a:solidFill>
                  <a:latin typeface="Times New Roman" panose="02020603050405020304" pitchFamily="18" charset="0"/>
                </a:rPr>
                <a:t>18</a:t>
              </a:r>
            </a:p>
          </p:txBody>
        </p:sp>
        <p:sp>
          <p:nvSpPr>
            <p:cNvPr id="68841" name="Text Box 34"/>
            <p:cNvSpPr txBox="1"/>
            <p:nvPr/>
          </p:nvSpPr>
          <p:spPr>
            <a:xfrm>
              <a:off x="2327" y="2284"/>
              <a:ext cx="295" cy="331"/>
            </a:xfrm>
            <a:prstGeom prst="rect">
              <a:avLst/>
            </a:prstGeom>
            <a:noFill/>
            <a:ln w="9525">
              <a:noFill/>
            </a:ln>
          </p:spPr>
          <p:txBody>
            <a:bodyPr/>
            <a:lstStyle/>
            <a:p>
              <a:pPr algn="just" eaLnBrk="0" hangingPunct="0"/>
              <a:r>
                <a:rPr lang="en-US" altLang="zh-CN" sz="1800" dirty="0">
                  <a:solidFill>
                    <a:schemeClr val="folHlink"/>
                  </a:solidFill>
                  <a:latin typeface="Times New Roman" panose="02020603050405020304" pitchFamily="18" charset="0"/>
                </a:rPr>
                <a:t>6</a:t>
              </a:r>
            </a:p>
          </p:txBody>
        </p:sp>
        <p:sp>
          <p:nvSpPr>
            <p:cNvPr id="68842" name="Text Box 35"/>
            <p:cNvSpPr txBox="1"/>
            <p:nvPr/>
          </p:nvSpPr>
          <p:spPr>
            <a:xfrm>
              <a:off x="2392" y="2934"/>
              <a:ext cx="296" cy="330"/>
            </a:xfrm>
            <a:prstGeom prst="rect">
              <a:avLst/>
            </a:prstGeom>
            <a:noFill/>
            <a:ln w="9525">
              <a:noFill/>
            </a:ln>
          </p:spPr>
          <p:txBody>
            <a:bodyPr/>
            <a:lstStyle/>
            <a:p>
              <a:pPr algn="just" eaLnBrk="0" hangingPunct="0"/>
              <a:r>
                <a:rPr lang="en-US" altLang="zh-CN" sz="1800" dirty="0">
                  <a:solidFill>
                    <a:schemeClr val="folHlink"/>
                  </a:solidFill>
                  <a:latin typeface="Times New Roman" panose="02020603050405020304" pitchFamily="18" charset="0"/>
                </a:rPr>
                <a:t>5</a:t>
              </a:r>
            </a:p>
          </p:txBody>
        </p:sp>
      </p:grpSp>
      <p:grpSp>
        <p:nvGrpSpPr>
          <p:cNvPr id="103460" name="Group 36"/>
          <p:cNvGrpSpPr/>
          <p:nvPr/>
        </p:nvGrpSpPr>
        <p:grpSpPr>
          <a:xfrm>
            <a:off x="71438" y="2565400"/>
            <a:ext cx="8963025" cy="4032250"/>
            <a:chOff x="45" y="1616"/>
            <a:chExt cx="5646" cy="2540"/>
          </a:xfrm>
        </p:grpSpPr>
        <p:grpSp>
          <p:nvGrpSpPr>
            <p:cNvPr id="68753" name="Group 37"/>
            <p:cNvGrpSpPr/>
            <p:nvPr/>
          </p:nvGrpSpPr>
          <p:grpSpPr>
            <a:xfrm>
              <a:off x="95" y="1651"/>
              <a:ext cx="5596" cy="2505"/>
              <a:chOff x="95" y="1616"/>
              <a:chExt cx="5596" cy="2505"/>
            </a:xfrm>
          </p:grpSpPr>
          <p:sp>
            <p:nvSpPr>
              <p:cNvPr id="68797" name="Rectangle 38"/>
              <p:cNvSpPr/>
              <p:nvPr/>
            </p:nvSpPr>
            <p:spPr>
              <a:xfrm>
                <a:off x="96" y="1616"/>
                <a:ext cx="5595" cy="2494"/>
              </a:xfrm>
              <a:prstGeom prst="rect">
                <a:avLst/>
              </a:prstGeom>
              <a:noFill/>
              <a:ln w="9525" cap="flat" cmpd="sng">
                <a:solidFill>
                  <a:srgbClr val="FF3399"/>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68798" name="Line 39"/>
              <p:cNvSpPr/>
              <p:nvPr/>
            </p:nvSpPr>
            <p:spPr>
              <a:xfrm>
                <a:off x="102" y="1960"/>
                <a:ext cx="5577" cy="0"/>
              </a:xfrm>
              <a:prstGeom prst="line">
                <a:avLst/>
              </a:prstGeom>
              <a:ln w="9525" cap="flat" cmpd="sng">
                <a:solidFill>
                  <a:srgbClr val="FF3399"/>
                </a:solidFill>
                <a:prstDash val="solid"/>
                <a:miter/>
                <a:headEnd type="none" w="med" len="med"/>
                <a:tailEnd type="none" w="med" len="med"/>
              </a:ln>
            </p:spPr>
          </p:sp>
          <p:sp>
            <p:nvSpPr>
              <p:cNvPr id="68799" name="Line 40"/>
              <p:cNvSpPr/>
              <p:nvPr/>
            </p:nvSpPr>
            <p:spPr>
              <a:xfrm>
                <a:off x="95" y="2296"/>
                <a:ext cx="5577" cy="0"/>
              </a:xfrm>
              <a:prstGeom prst="line">
                <a:avLst/>
              </a:prstGeom>
              <a:ln w="9525" cap="flat" cmpd="sng">
                <a:solidFill>
                  <a:srgbClr val="FF3399"/>
                </a:solidFill>
                <a:prstDash val="solid"/>
                <a:miter/>
                <a:headEnd type="none" w="med" len="med"/>
                <a:tailEnd type="none" w="med" len="med"/>
              </a:ln>
            </p:spPr>
          </p:sp>
          <p:sp>
            <p:nvSpPr>
              <p:cNvPr id="68800" name="Line 41"/>
              <p:cNvSpPr/>
              <p:nvPr/>
            </p:nvSpPr>
            <p:spPr>
              <a:xfrm>
                <a:off x="113" y="2667"/>
                <a:ext cx="5577" cy="0"/>
              </a:xfrm>
              <a:prstGeom prst="line">
                <a:avLst/>
              </a:prstGeom>
              <a:ln w="9525" cap="flat" cmpd="sng">
                <a:solidFill>
                  <a:srgbClr val="FF3399"/>
                </a:solidFill>
                <a:prstDash val="solid"/>
                <a:miter/>
                <a:headEnd type="none" w="med" len="med"/>
                <a:tailEnd type="none" w="med" len="med"/>
              </a:ln>
            </p:spPr>
          </p:sp>
          <p:sp>
            <p:nvSpPr>
              <p:cNvPr id="68801" name="Line 42"/>
              <p:cNvSpPr/>
              <p:nvPr/>
            </p:nvSpPr>
            <p:spPr>
              <a:xfrm>
                <a:off x="104" y="3012"/>
                <a:ext cx="5577" cy="0"/>
              </a:xfrm>
              <a:prstGeom prst="line">
                <a:avLst/>
              </a:prstGeom>
              <a:ln w="9525" cap="flat" cmpd="sng">
                <a:solidFill>
                  <a:srgbClr val="FF3399"/>
                </a:solidFill>
                <a:prstDash val="solid"/>
                <a:miter/>
                <a:headEnd type="none" w="med" len="med"/>
                <a:tailEnd type="none" w="med" len="med"/>
              </a:ln>
            </p:spPr>
          </p:sp>
          <p:sp>
            <p:nvSpPr>
              <p:cNvPr id="68802" name="Line 43"/>
              <p:cNvSpPr/>
              <p:nvPr/>
            </p:nvSpPr>
            <p:spPr>
              <a:xfrm>
                <a:off x="104" y="3384"/>
                <a:ext cx="5577" cy="0"/>
              </a:xfrm>
              <a:prstGeom prst="line">
                <a:avLst/>
              </a:prstGeom>
              <a:ln w="9525" cap="flat" cmpd="sng">
                <a:solidFill>
                  <a:srgbClr val="FF3399"/>
                </a:solidFill>
                <a:prstDash val="solid"/>
                <a:miter/>
                <a:headEnd type="none" w="med" len="med"/>
                <a:tailEnd type="none" w="med" len="med"/>
              </a:ln>
            </p:spPr>
          </p:sp>
          <p:sp>
            <p:nvSpPr>
              <p:cNvPr id="68803" name="Line 44"/>
              <p:cNvSpPr/>
              <p:nvPr/>
            </p:nvSpPr>
            <p:spPr>
              <a:xfrm>
                <a:off x="113" y="3747"/>
                <a:ext cx="5577" cy="0"/>
              </a:xfrm>
              <a:prstGeom prst="line">
                <a:avLst/>
              </a:prstGeom>
              <a:ln w="9525" cap="flat" cmpd="sng">
                <a:solidFill>
                  <a:srgbClr val="FF3399"/>
                </a:solidFill>
                <a:prstDash val="solid"/>
                <a:miter/>
                <a:headEnd type="none" w="med" len="med"/>
                <a:tailEnd type="none" w="med" len="med"/>
              </a:ln>
            </p:spPr>
          </p:sp>
          <p:sp>
            <p:nvSpPr>
              <p:cNvPr id="68804" name="Line 45"/>
              <p:cNvSpPr/>
              <p:nvPr/>
            </p:nvSpPr>
            <p:spPr>
              <a:xfrm>
                <a:off x="838" y="1618"/>
                <a:ext cx="0" cy="2496"/>
              </a:xfrm>
              <a:prstGeom prst="line">
                <a:avLst/>
              </a:prstGeom>
              <a:ln w="9525" cap="flat" cmpd="sng">
                <a:solidFill>
                  <a:srgbClr val="FF3399"/>
                </a:solidFill>
                <a:prstDash val="solid"/>
                <a:miter/>
                <a:headEnd type="none" w="med" len="med"/>
                <a:tailEnd type="none" w="med" len="med"/>
              </a:ln>
            </p:spPr>
          </p:sp>
          <p:sp>
            <p:nvSpPr>
              <p:cNvPr id="68805" name="Line 46"/>
              <p:cNvSpPr/>
              <p:nvPr/>
            </p:nvSpPr>
            <p:spPr>
              <a:xfrm>
                <a:off x="1265" y="1625"/>
                <a:ext cx="0" cy="2496"/>
              </a:xfrm>
              <a:prstGeom prst="line">
                <a:avLst/>
              </a:prstGeom>
              <a:ln w="9525" cap="flat" cmpd="sng">
                <a:solidFill>
                  <a:srgbClr val="FF3399"/>
                </a:solidFill>
                <a:prstDash val="solid"/>
                <a:miter/>
                <a:headEnd type="none" w="med" len="med"/>
                <a:tailEnd type="none" w="med" len="med"/>
              </a:ln>
            </p:spPr>
          </p:sp>
          <p:sp>
            <p:nvSpPr>
              <p:cNvPr id="68806" name="Line 47"/>
              <p:cNvSpPr/>
              <p:nvPr/>
            </p:nvSpPr>
            <p:spPr>
              <a:xfrm>
                <a:off x="1683" y="1616"/>
                <a:ext cx="0" cy="2496"/>
              </a:xfrm>
              <a:prstGeom prst="line">
                <a:avLst/>
              </a:prstGeom>
              <a:ln w="9525" cap="flat" cmpd="sng">
                <a:solidFill>
                  <a:srgbClr val="FF3399"/>
                </a:solidFill>
                <a:prstDash val="solid"/>
                <a:miter/>
                <a:headEnd type="none" w="med" len="med"/>
                <a:tailEnd type="none" w="med" len="med"/>
              </a:ln>
            </p:spPr>
          </p:sp>
          <p:sp>
            <p:nvSpPr>
              <p:cNvPr id="68807" name="Line 48"/>
              <p:cNvSpPr/>
              <p:nvPr/>
            </p:nvSpPr>
            <p:spPr>
              <a:xfrm>
                <a:off x="2109" y="1616"/>
                <a:ext cx="0" cy="2496"/>
              </a:xfrm>
              <a:prstGeom prst="line">
                <a:avLst/>
              </a:prstGeom>
              <a:ln w="9525" cap="flat" cmpd="sng">
                <a:solidFill>
                  <a:srgbClr val="FF3399"/>
                </a:solidFill>
                <a:prstDash val="solid"/>
                <a:miter/>
                <a:headEnd type="none" w="med" len="med"/>
                <a:tailEnd type="none" w="med" len="med"/>
              </a:ln>
            </p:spPr>
          </p:sp>
          <p:sp>
            <p:nvSpPr>
              <p:cNvPr id="68808" name="Line 49"/>
              <p:cNvSpPr/>
              <p:nvPr/>
            </p:nvSpPr>
            <p:spPr>
              <a:xfrm>
                <a:off x="2517" y="1616"/>
                <a:ext cx="0" cy="2496"/>
              </a:xfrm>
              <a:prstGeom prst="line">
                <a:avLst/>
              </a:prstGeom>
              <a:ln w="9525" cap="flat" cmpd="sng">
                <a:solidFill>
                  <a:srgbClr val="FF3399"/>
                </a:solidFill>
                <a:prstDash val="solid"/>
                <a:miter/>
                <a:headEnd type="none" w="med" len="med"/>
                <a:tailEnd type="none" w="med" len="med"/>
              </a:ln>
            </p:spPr>
          </p:sp>
          <p:sp>
            <p:nvSpPr>
              <p:cNvPr id="68809" name="Line 50"/>
              <p:cNvSpPr/>
              <p:nvPr/>
            </p:nvSpPr>
            <p:spPr>
              <a:xfrm>
                <a:off x="2953" y="1616"/>
                <a:ext cx="0" cy="2496"/>
              </a:xfrm>
              <a:prstGeom prst="line">
                <a:avLst/>
              </a:prstGeom>
              <a:ln w="9525" cap="flat" cmpd="sng">
                <a:solidFill>
                  <a:srgbClr val="FF3399"/>
                </a:solidFill>
                <a:prstDash val="solid"/>
                <a:miter/>
                <a:headEnd type="none" w="med" len="med"/>
                <a:tailEnd type="none" w="med" len="med"/>
              </a:ln>
            </p:spPr>
          </p:sp>
          <p:sp>
            <p:nvSpPr>
              <p:cNvPr id="68810" name="Line 51"/>
              <p:cNvSpPr/>
              <p:nvPr/>
            </p:nvSpPr>
            <p:spPr>
              <a:xfrm>
                <a:off x="4406" y="1618"/>
                <a:ext cx="0" cy="2496"/>
              </a:xfrm>
              <a:prstGeom prst="line">
                <a:avLst/>
              </a:prstGeom>
              <a:ln w="9525" cap="flat" cmpd="sng">
                <a:solidFill>
                  <a:srgbClr val="FF3399"/>
                </a:solidFill>
                <a:prstDash val="solid"/>
                <a:miter/>
                <a:headEnd type="none" w="med" len="med"/>
                <a:tailEnd type="none" w="med" len="med"/>
              </a:ln>
            </p:spPr>
          </p:sp>
        </p:grpSp>
        <p:sp>
          <p:nvSpPr>
            <p:cNvPr id="68754" name="Rectangle 52"/>
            <p:cNvSpPr/>
            <p:nvPr/>
          </p:nvSpPr>
          <p:spPr>
            <a:xfrm>
              <a:off x="45" y="1618"/>
              <a:ext cx="743" cy="362"/>
            </a:xfrm>
            <a:prstGeom prst="rect">
              <a:avLst/>
            </a:prstGeom>
            <a:noFill/>
            <a:ln w="9525">
              <a:noFill/>
            </a:ln>
          </p:spPr>
          <p:txBody>
            <a:bodyPr/>
            <a:lstStyle/>
            <a:p>
              <a:pPr algn="just"/>
              <a:r>
                <a:rPr lang="en-US" altLang="zh-CN" sz="1600" dirty="0">
                  <a:latin typeface="Times New Roman" panose="02020603050405020304" pitchFamily="18" charset="0"/>
                </a:rPr>
                <a:t> </a:t>
              </a:r>
              <a:endParaRPr lang="en-US" altLang="zh-CN" sz="1600" dirty="0">
                <a:latin typeface="Arial" panose="020B0604020202020204" pitchFamily="34" charset="0"/>
              </a:endParaRPr>
            </a:p>
            <a:p>
              <a:pPr algn="just" eaLnBrk="0" hangingPunct="0"/>
              <a:r>
                <a:rPr lang="en-US" altLang="zh-CN" sz="1600" dirty="0">
                  <a:latin typeface="Times New Roman" panose="02020603050405020304" pitchFamily="18" charset="0"/>
                </a:rPr>
                <a:t>closedge</a:t>
              </a:r>
            </a:p>
            <a:p>
              <a:pPr algn="just" eaLnBrk="0" hangingPunct="0"/>
              <a:endParaRPr lang="en-US" altLang="zh-CN" sz="1600" dirty="0">
                <a:latin typeface="Arial" panose="020B0604020202020204" pitchFamily="34" charset="0"/>
              </a:endParaRPr>
            </a:p>
          </p:txBody>
        </p:sp>
        <p:sp>
          <p:nvSpPr>
            <p:cNvPr id="68755" name="Rectangle 53"/>
            <p:cNvSpPr/>
            <p:nvPr/>
          </p:nvSpPr>
          <p:spPr>
            <a:xfrm>
              <a:off x="45" y="1618"/>
              <a:ext cx="976" cy="362"/>
            </a:xfrm>
            <a:prstGeom prst="rect">
              <a:avLst/>
            </a:prstGeom>
            <a:noFill/>
            <a:ln w="7">
              <a:noFill/>
            </a:ln>
          </p:spPr>
          <p:txBody>
            <a:bodyPr wrap="none"/>
            <a:lstStyle/>
            <a:p>
              <a:endParaRPr lang="zh-CN" altLang="en-US" dirty="0">
                <a:latin typeface="Times New Roman" panose="02020603050405020304" pitchFamily="18" charset="0"/>
              </a:endParaRPr>
            </a:p>
          </p:txBody>
        </p:sp>
        <p:grpSp>
          <p:nvGrpSpPr>
            <p:cNvPr id="68756" name="Group 54"/>
            <p:cNvGrpSpPr/>
            <p:nvPr/>
          </p:nvGrpSpPr>
          <p:grpSpPr>
            <a:xfrm>
              <a:off x="96" y="1973"/>
              <a:ext cx="925" cy="356"/>
              <a:chOff x="0" y="576"/>
              <a:chExt cx="360" cy="576"/>
            </a:xfrm>
          </p:grpSpPr>
          <p:sp>
            <p:nvSpPr>
              <p:cNvPr id="68795" name="Rectangle 55"/>
              <p:cNvSpPr/>
              <p:nvPr/>
            </p:nvSpPr>
            <p:spPr>
              <a:xfrm>
                <a:off x="5" y="576"/>
                <a:ext cx="294" cy="576"/>
              </a:xfrm>
              <a:prstGeom prst="rect">
                <a:avLst/>
              </a:prstGeom>
              <a:noFill/>
              <a:ln w="9525">
                <a:noFill/>
              </a:ln>
            </p:spPr>
            <p:txBody>
              <a:bodyPr/>
              <a:lstStyle/>
              <a:p>
                <a:pPr algn="just"/>
                <a:r>
                  <a:rPr lang="en-US" altLang="zh-CN" sz="1600" dirty="0">
                    <a:latin typeface="Times New Roman" panose="02020603050405020304" pitchFamily="18" charset="0"/>
                  </a:rPr>
                  <a:t>Adjvex</a:t>
                </a:r>
                <a:r>
                  <a:rPr lang="zh-CN" altLang="en-US" sz="1000" dirty="0">
                    <a:latin typeface="Times New Roman" panose="02020603050405020304" pitchFamily="18" charset="0"/>
                  </a:rPr>
                  <a:t>邻接点</a:t>
                </a:r>
                <a:endParaRPr lang="en-US" altLang="zh-CN" sz="1000" dirty="0">
                  <a:latin typeface="Times New Roman" panose="02020603050405020304" pitchFamily="18" charset="0"/>
                </a:endParaRPr>
              </a:p>
              <a:p>
                <a:pPr algn="just" eaLnBrk="0" hangingPunct="0"/>
                <a:r>
                  <a:rPr lang="en-US" altLang="zh-CN" sz="1600" dirty="0">
                    <a:latin typeface="Times New Roman" panose="02020603050405020304" pitchFamily="18" charset="0"/>
                  </a:rPr>
                  <a:t>lowcost</a:t>
                </a:r>
              </a:p>
              <a:p>
                <a:pPr algn="just" eaLnBrk="0" hangingPunct="0"/>
                <a:endParaRPr lang="en-US" altLang="zh-CN" sz="1600" dirty="0">
                  <a:latin typeface="Arial" panose="020B0604020202020204" pitchFamily="34" charset="0"/>
                </a:endParaRPr>
              </a:p>
            </p:txBody>
          </p:sp>
          <p:sp>
            <p:nvSpPr>
              <p:cNvPr id="68796" name="Rectangle 56"/>
              <p:cNvSpPr/>
              <p:nvPr/>
            </p:nvSpPr>
            <p:spPr>
              <a:xfrm>
                <a:off x="0" y="576"/>
                <a:ext cx="360"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nvGrpSpPr>
            <p:cNvPr id="68757" name="Group 57"/>
            <p:cNvGrpSpPr/>
            <p:nvPr/>
          </p:nvGrpSpPr>
          <p:grpSpPr>
            <a:xfrm>
              <a:off x="154" y="2685"/>
              <a:ext cx="970" cy="356"/>
              <a:chOff x="0" y="1728"/>
              <a:chExt cx="360" cy="576"/>
            </a:xfrm>
          </p:grpSpPr>
          <p:sp>
            <p:nvSpPr>
              <p:cNvPr id="68793" name="Rectangle 58"/>
              <p:cNvSpPr/>
              <p:nvPr/>
            </p:nvSpPr>
            <p:spPr>
              <a:xfrm>
                <a:off x="43" y="1728"/>
                <a:ext cx="274" cy="576"/>
              </a:xfrm>
              <a:prstGeom prst="rect">
                <a:avLst/>
              </a:prstGeom>
              <a:noFill/>
              <a:ln w="9525">
                <a:noFill/>
              </a:ln>
            </p:spPr>
            <p:txBody>
              <a:bodyPr/>
              <a:lstStyle/>
              <a:p>
                <a:pPr algn="just"/>
                <a:r>
                  <a:rPr lang="en-US" altLang="zh-CN" sz="1600" dirty="0">
                    <a:latin typeface="Times New Roman" panose="02020603050405020304" pitchFamily="18" charset="0"/>
                  </a:rPr>
                  <a:t>Adjvex</a:t>
                </a:r>
              </a:p>
              <a:p>
                <a:pPr algn="just" eaLnBrk="0" hangingPunct="0"/>
                <a:r>
                  <a:rPr lang="en-US" altLang="zh-CN" sz="1600" dirty="0">
                    <a:latin typeface="Times New Roman" panose="02020603050405020304" pitchFamily="18" charset="0"/>
                  </a:rPr>
                  <a:t>lowcost</a:t>
                </a:r>
              </a:p>
              <a:p>
                <a:pPr algn="just" eaLnBrk="0" hangingPunct="0"/>
                <a:endParaRPr lang="en-US" altLang="zh-CN" sz="1600" dirty="0">
                  <a:latin typeface="Arial" panose="020B0604020202020204" pitchFamily="34" charset="0"/>
                </a:endParaRPr>
              </a:p>
            </p:txBody>
          </p:sp>
          <p:sp>
            <p:nvSpPr>
              <p:cNvPr id="68794" name="Rectangle 59"/>
              <p:cNvSpPr/>
              <p:nvPr/>
            </p:nvSpPr>
            <p:spPr>
              <a:xfrm>
                <a:off x="0" y="1728"/>
                <a:ext cx="360"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nvGrpSpPr>
            <p:cNvPr id="68758" name="Group 60"/>
            <p:cNvGrpSpPr/>
            <p:nvPr/>
          </p:nvGrpSpPr>
          <p:grpSpPr>
            <a:xfrm>
              <a:off x="154" y="3041"/>
              <a:ext cx="970" cy="356"/>
              <a:chOff x="0" y="2304"/>
              <a:chExt cx="360" cy="576"/>
            </a:xfrm>
          </p:grpSpPr>
          <p:sp>
            <p:nvSpPr>
              <p:cNvPr id="68791" name="Rectangle 61"/>
              <p:cNvSpPr/>
              <p:nvPr/>
            </p:nvSpPr>
            <p:spPr>
              <a:xfrm>
                <a:off x="43" y="2304"/>
                <a:ext cx="274" cy="576"/>
              </a:xfrm>
              <a:prstGeom prst="rect">
                <a:avLst/>
              </a:prstGeom>
              <a:noFill/>
              <a:ln w="9525">
                <a:noFill/>
              </a:ln>
            </p:spPr>
            <p:txBody>
              <a:bodyPr/>
              <a:lstStyle/>
              <a:p>
                <a:pPr algn="just"/>
                <a:r>
                  <a:rPr lang="en-US" altLang="zh-CN" sz="1600" dirty="0">
                    <a:latin typeface="Times New Roman" panose="02020603050405020304" pitchFamily="18" charset="0"/>
                  </a:rPr>
                  <a:t>Adjvex</a:t>
                </a:r>
              </a:p>
              <a:p>
                <a:pPr algn="just" eaLnBrk="0" hangingPunct="0"/>
                <a:r>
                  <a:rPr lang="en-US" altLang="zh-CN" sz="1600" dirty="0">
                    <a:latin typeface="Times New Roman" panose="02020603050405020304" pitchFamily="18" charset="0"/>
                  </a:rPr>
                  <a:t>lowcost</a:t>
                </a:r>
              </a:p>
              <a:p>
                <a:pPr algn="just" eaLnBrk="0" hangingPunct="0"/>
                <a:endParaRPr lang="en-US" altLang="zh-CN" sz="1600" dirty="0">
                  <a:latin typeface="Arial" panose="020B0604020202020204" pitchFamily="34" charset="0"/>
                </a:endParaRPr>
              </a:p>
            </p:txBody>
          </p:sp>
          <p:sp>
            <p:nvSpPr>
              <p:cNvPr id="68792" name="Rectangle 62"/>
              <p:cNvSpPr/>
              <p:nvPr/>
            </p:nvSpPr>
            <p:spPr>
              <a:xfrm>
                <a:off x="0" y="2304"/>
                <a:ext cx="360"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nvGrpSpPr>
            <p:cNvPr id="68759" name="Group 63"/>
            <p:cNvGrpSpPr/>
            <p:nvPr/>
          </p:nvGrpSpPr>
          <p:grpSpPr>
            <a:xfrm>
              <a:off x="154" y="3397"/>
              <a:ext cx="970" cy="356"/>
              <a:chOff x="0" y="2880"/>
              <a:chExt cx="360" cy="576"/>
            </a:xfrm>
          </p:grpSpPr>
          <p:sp>
            <p:nvSpPr>
              <p:cNvPr id="68789" name="Rectangle 64"/>
              <p:cNvSpPr/>
              <p:nvPr/>
            </p:nvSpPr>
            <p:spPr>
              <a:xfrm>
                <a:off x="43" y="2880"/>
                <a:ext cx="274" cy="576"/>
              </a:xfrm>
              <a:prstGeom prst="rect">
                <a:avLst/>
              </a:prstGeom>
              <a:noFill/>
              <a:ln w="9525">
                <a:noFill/>
              </a:ln>
            </p:spPr>
            <p:txBody>
              <a:bodyPr/>
              <a:lstStyle/>
              <a:p>
                <a:pPr algn="just"/>
                <a:r>
                  <a:rPr lang="en-US" altLang="zh-CN" sz="1600" dirty="0">
                    <a:latin typeface="Times New Roman" panose="02020603050405020304" pitchFamily="18" charset="0"/>
                  </a:rPr>
                  <a:t>Adjvex</a:t>
                </a:r>
              </a:p>
              <a:p>
                <a:pPr algn="just" eaLnBrk="0" hangingPunct="0"/>
                <a:r>
                  <a:rPr lang="en-US" altLang="zh-CN" sz="1600" dirty="0">
                    <a:latin typeface="Times New Roman" panose="02020603050405020304" pitchFamily="18" charset="0"/>
                  </a:rPr>
                  <a:t>lowcost</a:t>
                </a:r>
              </a:p>
              <a:p>
                <a:pPr algn="just" eaLnBrk="0" hangingPunct="0"/>
                <a:endParaRPr lang="en-US" altLang="zh-CN" sz="1600" dirty="0">
                  <a:latin typeface="Arial" panose="020B0604020202020204" pitchFamily="34" charset="0"/>
                </a:endParaRPr>
              </a:p>
            </p:txBody>
          </p:sp>
          <p:sp>
            <p:nvSpPr>
              <p:cNvPr id="68790" name="Rectangle 65"/>
              <p:cNvSpPr/>
              <p:nvPr/>
            </p:nvSpPr>
            <p:spPr>
              <a:xfrm>
                <a:off x="0" y="2880"/>
                <a:ext cx="360"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nvGrpSpPr>
            <p:cNvPr id="68760" name="Group 66"/>
            <p:cNvGrpSpPr/>
            <p:nvPr/>
          </p:nvGrpSpPr>
          <p:grpSpPr>
            <a:xfrm>
              <a:off x="154" y="3753"/>
              <a:ext cx="970" cy="355"/>
              <a:chOff x="0" y="3456"/>
              <a:chExt cx="360" cy="576"/>
            </a:xfrm>
          </p:grpSpPr>
          <p:sp>
            <p:nvSpPr>
              <p:cNvPr id="68787" name="Rectangle 67"/>
              <p:cNvSpPr/>
              <p:nvPr/>
            </p:nvSpPr>
            <p:spPr>
              <a:xfrm>
                <a:off x="43" y="3456"/>
                <a:ext cx="274" cy="576"/>
              </a:xfrm>
              <a:prstGeom prst="rect">
                <a:avLst/>
              </a:prstGeom>
              <a:noFill/>
              <a:ln w="9525">
                <a:noFill/>
              </a:ln>
            </p:spPr>
            <p:txBody>
              <a:bodyPr/>
              <a:lstStyle/>
              <a:p>
                <a:pPr algn="just"/>
                <a:r>
                  <a:rPr lang="en-US" altLang="zh-CN" sz="1600" dirty="0">
                    <a:latin typeface="Times New Roman" panose="02020603050405020304" pitchFamily="18" charset="0"/>
                  </a:rPr>
                  <a:t>Adjvex</a:t>
                </a:r>
              </a:p>
              <a:p>
                <a:pPr algn="just" eaLnBrk="0" hangingPunct="0"/>
                <a:r>
                  <a:rPr lang="en-US" altLang="zh-CN" sz="1600" dirty="0">
                    <a:latin typeface="Times New Roman" panose="02020603050405020304" pitchFamily="18" charset="0"/>
                  </a:rPr>
                  <a:t>lowcost</a:t>
                </a:r>
              </a:p>
              <a:p>
                <a:pPr algn="just" eaLnBrk="0" hangingPunct="0"/>
                <a:endParaRPr lang="en-US" altLang="zh-CN" sz="1600" dirty="0">
                  <a:latin typeface="Arial" panose="020B0604020202020204" pitchFamily="34" charset="0"/>
                </a:endParaRPr>
              </a:p>
            </p:txBody>
          </p:sp>
          <p:sp>
            <p:nvSpPr>
              <p:cNvPr id="68788" name="Rectangle 68"/>
              <p:cNvSpPr/>
              <p:nvPr/>
            </p:nvSpPr>
            <p:spPr>
              <a:xfrm>
                <a:off x="0" y="3456"/>
                <a:ext cx="360" cy="576"/>
              </a:xfrm>
              <a:prstGeom prst="rect">
                <a:avLst/>
              </a:prstGeom>
              <a:noFill/>
              <a:ln w="7">
                <a:noFill/>
              </a:ln>
            </p:spPr>
            <p:txBody>
              <a:bodyPr wrap="none"/>
              <a:lstStyle/>
              <a:p>
                <a:endParaRPr lang="zh-CN" altLang="en-US" dirty="0">
                  <a:latin typeface="Times New Roman" panose="02020603050405020304" pitchFamily="18" charset="0"/>
                </a:endParaRPr>
              </a:p>
            </p:txBody>
          </p:sp>
        </p:grpSp>
        <p:sp>
          <p:nvSpPr>
            <p:cNvPr id="68761" name="Line 69"/>
            <p:cNvSpPr/>
            <p:nvPr/>
          </p:nvSpPr>
          <p:spPr>
            <a:xfrm>
              <a:off x="91" y="1648"/>
              <a:ext cx="766" cy="359"/>
            </a:xfrm>
            <a:prstGeom prst="line">
              <a:avLst/>
            </a:prstGeom>
            <a:ln w="9525" cap="flat" cmpd="sng">
              <a:solidFill>
                <a:schemeClr val="tx1"/>
              </a:solidFill>
              <a:prstDash val="solid"/>
              <a:miter/>
              <a:headEnd type="none" w="med" len="med"/>
              <a:tailEnd type="none" w="med" len="med"/>
            </a:ln>
          </p:spPr>
        </p:sp>
        <p:sp>
          <p:nvSpPr>
            <p:cNvPr id="68762" name="Text Box 70"/>
            <p:cNvSpPr txBox="1"/>
            <p:nvPr/>
          </p:nvSpPr>
          <p:spPr>
            <a:xfrm>
              <a:off x="602" y="1643"/>
              <a:ext cx="360" cy="212"/>
            </a:xfrm>
            <a:prstGeom prst="rect">
              <a:avLst/>
            </a:prstGeom>
            <a:noFill/>
            <a:ln w="9525">
              <a:noFill/>
            </a:ln>
          </p:spPr>
          <p:txBody>
            <a:bodyPr>
              <a:spAutoFit/>
            </a:bodyPr>
            <a:lstStyle/>
            <a:p>
              <a:pPr>
                <a:spcBef>
                  <a:spcPct val="50000"/>
                </a:spcBef>
              </a:pPr>
              <a:r>
                <a:rPr lang="en-US" altLang="zh-CN" sz="1600" dirty="0">
                  <a:latin typeface="Times New Roman" panose="02020603050405020304" pitchFamily="18" charset="0"/>
                </a:rPr>
                <a:t>i</a:t>
              </a:r>
            </a:p>
          </p:txBody>
        </p:sp>
        <p:grpSp>
          <p:nvGrpSpPr>
            <p:cNvPr id="68763" name="Group 71"/>
            <p:cNvGrpSpPr/>
            <p:nvPr/>
          </p:nvGrpSpPr>
          <p:grpSpPr>
            <a:xfrm>
              <a:off x="68" y="2321"/>
              <a:ext cx="1071" cy="364"/>
              <a:chOff x="-15" y="1139"/>
              <a:chExt cx="360" cy="589"/>
            </a:xfrm>
          </p:grpSpPr>
          <p:sp>
            <p:nvSpPr>
              <p:cNvPr id="68785" name="Rectangle 72"/>
              <p:cNvSpPr/>
              <p:nvPr/>
            </p:nvSpPr>
            <p:spPr>
              <a:xfrm>
                <a:off x="-2" y="1152"/>
                <a:ext cx="274" cy="576"/>
              </a:xfrm>
              <a:prstGeom prst="rect">
                <a:avLst/>
              </a:prstGeom>
              <a:noFill/>
              <a:ln w="9525">
                <a:noFill/>
              </a:ln>
            </p:spPr>
            <p:txBody>
              <a:bodyPr/>
              <a:lstStyle/>
              <a:p>
                <a:pPr algn="just"/>
                <a:r>
                  <a:rPr lang="en-US" altLang="zh-CN" sz="1600" dirty="0">
                    <a:latin typeface="Times New Roman" panose="02020603050405020304" pitchFamily="18" charset="0"/>
                  </a:rPr>
                  <a:t>Adjvex</a:t>
                </a:r>
                <a:r>
                  <a:rPr lang="zh-CN" altLang="en-US" sz="1000" dirty="0">
                    <a:sym typeface="+mn-ea"/>
                  </a:rPr>
                  <a:t>邻接点</a:t>
                </a:r>
                <a:endParaRPr lang="en-US" altLang="zh-CN" sz="1000" dirty="0">
                  <a:latin typeface="Times New Roman" panose="02020603050405020304" pitchFamily="18" charset="0"/>
                </a:endParaRPr>
              </a:p>
              <a:p>
                <a:pPr algn="just" eaLnBrk="0" hangingPunct="0"/>
                <a:r>
                  <a:rPr lang="en-US" altLang="zh-CN" sz="1600" dirty="0">
                    <a:latin typeface="Times New Roman" panose="02020603050405020304" pitchFamily="18" charset="0"/>
                  </a:rPr>
                  <a:t>lowcost</a:t>
                </a:r>
              </a:p>
              <a:p>
                <a:pPr algn="just" eaLnBrk="0" hangingPunct="0"/>
                <a:endParaRPr lang="en-US" altLang="zh-CN" sz="1600" dirty="0">
                  <a:latin typeface="Arial" panose="020B0604020202020204" pitchFamily="34" charset="0"/>
                </a:endParaRPr>
              </a:p>
            </p:txBody>
          </p:sp>
          <p:sp>
            <p:nvSpPr>
              <p:cNvPr id="68786" name="Rectangle 73"/>
              <p:cNvSpPr/>
              <p:nvPr/>
            </p:nvSpPr>
            <p:spPr>
              <a:xfrm>
                <a:off x="-15" y="1139"/>
                <a:ext cx="360"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nvGrpSpPr>
            <p:cNvPr id="68764" name="Group 74"/>
            <p:cNvGrpSpPr/>
            <p:nvPr/>
          </p:nvGrpSpPr>
          <p:grpSpPr>
            <a:xfrm>
              <a:off x="1156" y="1616"/>
              <a:ext cx="535" cy="355"/>
              <a:chOff x="628" y="0"/>
              <a:chExt cx="263" cy="576"/>
            </a:xfrm>
          </p:grpSpPr>
          <p:sp>
            <p:nvSpPr>
              <p:cNvPr id="68783" name="Rectangle 75"/>
              <p:cNvSpPr/>
              <p:nvPr/>
            </p:nvSpPr>
            <p:spPr>
              <a:xfrm>
                <a:off x="671" y="0"/>
                <a:ext cx="177" cy="576"/>
              </a:xfrm>
              <a:prstGeom prst="rect">
                <a:avLst/>
              </a:prstGeom>
              <a:noFill/>
              <a:ln w="9525">
                <a:noFill/>
              </a:ln>
            </p:spPr>
            <p:txBody>
              <a:bodyPr/>
              <a:lstStyle/>
              <a:p>
                <a:pPr indent="133350" algn="ctr"/>
                <a:r>
                  <a:rPr lang="en-US" altLang="zh-CN" sz="1600" dirty="0">
                    <a:latin typeface="Times New Roman" panose="02020603050405020304" pitchFamily="18" charset="0"/>
                  </a:rPr>
                  <a:t>V3</a:t>
                </a:r>
                <a:endParaRPr lang="en-US" altLang="zh-CN" sz="1600" dirty="0">
                  <a:latin typeface="Arial" panose="020B0604020202020204" pitchFamily="34" charset="0"/>
                </a:endParaRPr>
              </a:p>
              <a:p>
                <a:pPr indent="133350" algn="ctr" eaLnBrk="0" hangingPunct="0"/>
                <a:r>
                  <a:rPr lang="en-US" altLang="zh-CN" sz="1600" dirty="0">
                    <a:latin typeface="Times New Roman" panose="02020603050405020304" pitchFamily="18" charset="0"/>
                  </a:rPr>
                  <a:t>2</a:t>
                </a:r>
              </a:p>
              <a:p>
                <a:pPr indent="133350" algn="ctr" eaLnBrk="0" hangingPunct="0"/>
                <a:endParaRPr lang="en-US" altLang="zh-CN" sz="1600" dirty="0">
                  <a:latin typeface="Arial" panose="020B0604020202020204" pitchFamily="34" charset="0"/>
                </a:endParaRPr>
              </a:p>
            </p:txBody>
          </p:sp>
          <p:sp>
            <p:nvSpPr>
              <p:cNvPr id="68784" name="Rectangle 76"/>
              <p:cNvSpPr/>
              <p:nvPr/>
            </p:nvSpPr>
            <p:spPr>
              <a:xfrm>
                <a:off x="628" y="0"/>
                <a:ext cx="263"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nvGrpSpPr>
            <p:cNvPr id="68765" name="Group 77"/>
            <p:cNvGrpSpPr/>
            <p:nvPr/>
          </p:nvGrpSpPr>
          <p:grpSpPr>
            <a:xfrm>
              <a:off x="1701" y="1616"/>
              <a:ext cx="496" cy="355"/>
              <a:chOff x="891" y="0"/>
              <a:chExt cx="244" cy="576"/>
            </a:xfrm>
          </p:grpSpPr>
          <p:sp>
            <p:nvSpPr>
              <p:cNvPr id="68781" name="Rectangle 78"/>
              <p:cNvSpPr/>
              <p:nvPr/>
            </p:nvSpPr>
            <p:spPr>
              <a:xfrm>
                <a:off x="934" y="0"/>
                <a:ext cx="158" cy="576"/>
              </a:xfrm>
              <a:prstGeom prst="rect">
                <a:avLst/>
              </a:prstGeom>
              <a:noFill/>
              <a:ln w="9525">
                <a:noFill/>
              </a:ln>
            </p:spPr>
            <p:txBody>
              <a:bodyPr/>
              <a:lstStyle/>
              <a:p>
                <a:pPr algn="ctr"/>
                <a:r>
                  <a:rPr lang="en-US" altLang="zh-CN" sz="1600" dirty="0">
                    <a:latin typeface="Times New Roman" panose="02020603050405020304" pitchFamily="18" charset="0"/>
                  </a:rPr>
                  <a:t>V4 </a:t>
                </a:r>
                <a:endParaRPr lang="en-US" altLang="zh-CN" sz="1600" dirty="0">
                  <a:latin typeface="Arial" panose="020B0604020202020204" pitchFamily="34" charset="0"/>
                </a:endParaRPr>
              </a:p>
              <a:p>
                <a:pPr algn="ctr" eaLnBrk="0" hangingPunct="0"/>
                <a:r>
                  <a:rPr lang="en-US" altLang="zh-CN" sz="1600" dirty="0">
                    <a:latin typeface="Times New Roman" panose="02020603050405020304" pitchFamily="18" charset="0"/>
                  </a:rPr>
                  <a:t>3</a:t>
                </a:r>
              </a:p>
              <a:p>
                <a:pPr algn="ctr" eaLnBrk="0" hangingPunct="0"/>
                <a:endParaRPr lang="en-US" altLang="zh-CN" sz="1600" dirty="0">
                  <a:latin typeface="Arial" panose="020B0604020202020204" pitchFamily="34" charset="0"/>
                </a:endParaRPr>
              </a:p>
            </p:txBody>
          </p:sp>
          <p:sp>
            <p:nvSpPr>
              <p:cNvPr id="68782" name="Rectangle 79"/>
              <p:cNvSpPr/>
              <p:nvPr/>
            </p:nvSpPr>
            <p:spPr>
              <a:xfrm>
                <a:off x="891" y="0"/>
                <a:ext cx="244"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nvGrpSpPr>
            <p:cNvPr id="68766" name="Group 80"/>
            <p:cNvGrpSpPr/>
            <p:nvPr/>
          </p:nvGrpSpPr>
          <p:grpSpPr>
            <a:xfrm>
              <a:off x="2109" y="1616"/>
              <a:ext cx="496" cy="355"/>
              <a:chOff x="1135" y="0"/>
              <a:chExt cx="244" cy="576"/>
            </a:xfrm>
          </p:grpSpPr>
          <p:sp>
            <p:nvSpPr>
              <p:cNvPr id="68779" name="Rectangle 81"/>
              <p:cNvSpPr/>
              <p:nvPr/>
            </p:nvSpPr>
            <p:spPr>
              <a:xfrm>
                <a:off x="1178" y="0"/>
                <a:ext cx="158" cy="576"/>
              </a:xfrm>
              <a:prstGeom prst="rect">
                <a:avLst/>
              </a:prstGeom>
              <a:noFill/>
              <a:ln w="9525">
                <a:noFill/>
              </a:ln>
            </p:spPr>
            <p:txBody>
              <a:bodyPr/>
              <a:lstStyle/>
              <a:p>
                <a:pPr algn="ctr"/>
                <a:r>
                  <a:rPr lang="en-US" altLang="zh-CN" sz="1600" dirty="0">
                    <a:latin typeface="Times New Roman" panose="02020603050405020304" pitchFamily="18" charset="0"/>
                  </a:rPr>
                  <a:t>V5 </a:t>
                </a:r>
                <a:endParaRPr lang="en-US" altLang="zh-CN" sz="1600" dirty="0">
                  <a:latin typeface="Arial" panose="020B0604020202020204" pitchFamily="34" charset="0"/>
                </a:endParaRPr>
              </a:p>
              <a:p>
                <a:pPr algn="ctr" eaLnBrk="0" hangingPunct="0"/>
                <a:r>
                  <a:rPr lang="en-US" altLang="zh-CN" sz="1600" dirty="0">
                    <a:latin typeface="Times New Roman" panose="02020603050405020304" pitchFamily="18" charset="0"/>
                  </a:rPr>
                  <a:t>4</a:t>
                </a:r>
              </a:p>
              <a:p>
                <a:pPr algn="ctr" eaLnBrk="0" hangingPunct="0"/>
                <a:endParaRPr lang="en-US" altLang="zh-CN" sz="1600" dirty="0">
                  <a:latin typeface="Arial" panose="020B0604020202020204" pitchFamily="34" charset="0"/>
                </a:endParaRPr>
              </a:p>
            </p:txBody>
          </p:sp>
          <p:sp>
            <p:nvSpPr>
              <p:cNvPr id="68780" name="Rectangle 82"/>
              <p:cNvSpPr/>
              <p:nvPr/>
            </p:nvSpPr>
            <p:spPr>
              <a:xfrm>
                <a:off x="1135" y="0"/>
                <a:ext cx="244"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nvGrpSpPr>
            <p:cNvPr id="68767" name="Group 83"/>
            <p:cNvGrpSpPr/>
            <p:nvPr/>
          </p:nvGrpSpPr>
          <p:grpSpPr>
            <a:xfrm>
              <a:off x="2517" y="1616"/>
              <a:ext cx="495" cy="267"/>
              <a:chOff x="1379" y="0"/>
              <a:chExt cx="244" cy="576"/>
            </a:xfrm>
          </p:grpSpPr>
          <p:sp>
            <p:nvSpPr>
              <p:cNvPr id="68777" name="Rectangle 84"/>
              <p:cNvSpPr/>
              <p:nvPr/>
            </p:nvSpPr>
            <p:spPr>
              <a:xfrm>
                <a:off x="1422" y="0"/>
                <a:ext cx="158" cy="576"/>
              </a:xfrm>
              <a:prstGeom prst="rect">
                <a:avLst/>
              </a:prstGeom>
              <a:noFill/>
              <a:ln w="9525">
                <a:noFill/>
              </a:ln>
            </p:spPr>
            <p:txBody>
              <a:bodyPr/>
              <a:lstStyle/>
              <a:p>
                <a:pPr algn="ctr"/>
                <a:r>
                  <a:rPr lang="en-US" altLang="zh-CN" sz="1600" dirty="0">
                    <a:latin typeface="Times New Roman" panose="02020603050405020304" pitchFamily="18" charset="0"/>
                  </a:rPr>
                  <a:t>V6 </a:t>
                </a:r>
                <a:endParaRPr lang="en-US" altLang="zh-CN" sz="1600" dirty="0">
                  <a:latin typeface="Arial" panose="020B0604020202020204" pitchFamily="34" charset="0"/>
                </a:endParaRPr>
              </a:p>
              <a:p>
                <a:pPr algn="ctr" eaLnBrk="0" hangingPunct="0"/>
                <a:r>
                  <a:rPr lang="en-US" altLang="zh-CN" sz="1600" dirty="0">
                    <a:latin typeface="Times New Roman" panose="02020603050405020304" pitchFamily="18" charset="0"/>
                  </a:rPr>
                  <a:t>5</a:t>
                </a:r>
              </a:p>
              <a:p>
                <a:pPr algn="ctr" eaLnBrk="0" hangingPunct="0"/>
                <a:endParaRPr lang="en-US" altLang="zh-CN" sz="1600" dirty="0">
                  <a:latin typeface="Arial" panose="020B0604020202020204" pitchFamily="34" charset="0"/>
                </a:endParaRPr>
              </a:p>
            </p:txBody>
          </p:sp>
          <p:sp>
            <p:nvSpPr>
              <p:cNvPr id="68778" name="Rectangle 85"/>
              <p:cNvSpPr/>
              <p:nvPr/>
            </p:nvSpPr>
            <p:spPr>
              <a:xfrm>
                <a:off x="1379" y="0"/>
                <a:ext cx="244"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nvGrpSpPr>
            <p:cNvPr id="68768" name="Group 86"/>
            <p:cNvGrpSpPr/>
            <p:nvPr/>
          </p:nvGrpSpPr>
          <p:grpSpPr>
            <a:xfrm>
              <a:off x="2971" y="1618"/>
              <a:ext cx="1190" cy="355"/>
              <a:chOff x="1623" y="0"/>
              <a:chExt cx="585" cy="576"/>
            </a:xfrm>
          </p:grpSpPr>
          <p:sp>
            <p:nvSpPr>
              <p:cNvPr id="68775" name="Rectangle 87"/>
              <p:cNvSpPr/>
              <p:nvPr/>
            </p:nvSpPr>
            <p:spPr>
              <a:xfrm>
                <a:off x="1666" y="0"/>
                <a:ext cx="499" cy="576"/>
              </a:xfrm>
              <a:prstGeom prst="rect">
                <a:avLst/>
              </a:prstGeom>
              <a:noFill/>
              <a:ln w="9525">
                <a:noFill/>
              </a:ln>
            </p:spPr>
            <p:txBody>
              <a:bodyPr/>
              <a:lstStyle/>
              <a:p>
                <a:pPr indent="400050" algn="ctr"/>
                <a:r>
                  <a:rPr lang="en-US" altLang="zh-CN" sz="1600" dirty="0">
                    <a:latin typeface="Times New Roman" panose="02020603050405020304" pitchFamily="18" charset="0"/>
                  </a:rPr>
                  <a:t> </a:t>
                </a:r>
                <a:endParaRPr lang="en-US" altLang="zh-CN" sz="1600" dirty="0">
                  <a:latin typeface="Arial" panose="020B0604020202020204" pitchFamily="34" charset="0"/>
                </a:endParaRPr>
              </a:p>
              <a:p>
                <a:pPr indent="400050" algn="ctr" eaLnBrk="0" hangingPunct="0"/>
                <a:r>
                  <a:rPr lang="en-US" altLang="zh-CN" sz="1600" dirty="0">
                    <a:latin typeface="Times New Roman" panose="02020603050405020304" pitchFamily="18" charset="0"/>
                  </a:rPr>
                  <a:t>U</a:t>
                </a:r>
              </a:p>
              <a:p>
                <a:pPr indent="400050" algn="ctr" eaLnBrk="0" hangingPunct="0"/>
                <a:endParaRPr lang="en-US" altLang="zh-CN" sz="1600" dirty="0">
                  <a:latin typeface="Arial" panose="020B0604020202020204" pitchFamily="34" charset="0"/>
                </a:endParaRPr>
              </a:p>
            </p:txBody>
          </p:sp>
          <p:sp>
            <p:nvSpPr>
              <p:cNvPr id="68776" name="Rectangle 88"/>
              <p:cNvSpPr/>
              <p:nvPr/>
            </p:nvSpPr>
            <p:spPr>
              <a:xfrm>
                <a:off x="1623" y="0"/>
                <a:ext cx="585"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nvGrpSpPr>
            <p:cNvPr id="68769" name="Group 89"/>
            <p:cNvGrpSpPr/>
            <p:nvPr/>
          </p:nvGrpSpPr>
          <p:grpSpPr>
            <a:xfrm>
              <a:off x="4415" y="1618"/>
              <a:ext cx="1050" cy="355"/>
              <a:chOff x="2208" y="0"/>
              <a:chExt cx="517" cy="576"/>
            </a:xfrm>
          </p:grpSpPr>
          <p:sp>
            <p:nvSpPr>
              <p:cNvPr id="68773" name="Rectangle 90"/>
              <p:cNvSpPr/>
              <p:nvPr/>
            </p:nvSpPr>
            <p:spPr>
              <a:xfrm>
                <a:off x="2251" y="0"/>
                <a:ext cx="431" cy="576"/>
              </a:xfrm>
              <a:prstGeom prst="rect">
                <a:avLst/>
              </a:prstGeom>
              <a:noFill/>
              <a:ln w="9525">
                <a:noFill/>
              </a:ln>
            </p:spPr>
            <p:txBody>
              <a:bodyPr/>
              <a:lstStyle/>
              <a:p>
                <a:pPr indent="266700" algn="just"/>
                <a:r>
                  <a:rPr lang="en-US" altLang="zh-CN" sz="1600" dirty="0">
                    <a:latin typeface="Times New Roman" panose="02020603050405020304" pitchFamily="18" charset="0"/>
                  </a:rPr>
                  <a:t>   </a:t>
                </a:r>
              </a:p>
              <a:p>
                <a:pPr indent="266700" algn="just" eaLnBrk="0" hangingPunct="0"/>
                <a:r>
                  <a:rPr lang="en-US" altLang="zh-CN" sz="1600" dirty="0">
                    <a:latin typeface="Times New Roman" panose="02020603050405020304" pitchFamily="18" charset="0"/>
                  </a:rPr>
                  <a:t>V</a:t>
                </a:r>
                <a:r>
                  <a:rPr lang="zh-CN" altLang="en-US" sz="1600" dirty="0">
                    <a:latin typeface="Arial" panose="020B0604020202020204" pitchFamily="34" charset="0"/>
                  </a:rPr>
                  <a:t>－</a:t>
                </a:r>
                <a:r>
                  <a:rPr lang="en-US" altLang="zh-CN" sz="1600" dirty="0">
                    <a:latin typeface="Times New Roman" panose="02020603050405020304" pitchFamily="18" charset="0"/>
                  </a:rPr>
                  <a:t>U</a:t>
                </a:r>
              </a:p>
              <a:p>
                <a:pPr indent="266700" algn="just" eaLnBrk="0" hangingPunct="0"/>
                <a:endParaRPr lang="en-US" altLang="zh-CN" sz="1600" dirty="0">
                  <a:latin typeface="Arial" panose="020B0604020202020204" pitchFamily="34" charset="0"/>
                </a:endParaRPr>
              </a:p>
            </p:txBody>
          </p:sp>
          <p:sp>
            <p:nvSpPr>
              <p:cNvPr id="68774" name="Rectangle 91"/>
              <p:cNvSpPr/>
              <p:nvPr/>
            </p:nvSpPr>
            <p:spPr>
              <a:xfrm>
                <a:off x="2208" y="0"/>
                <a:ext cx="517"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nvGrpSpPr>
            <p:cNvPr id="68770" name="Group 92"/>
            <p:cNvGrpSpPr/>
            <p:nvPr/>
          </p:nvGrpSpPr>
          <p:grpSpPr>
            <a:xfrm>
              <a:off x="748" y="1618"/>
              <a:ext cx="545" cy="355"/>
              <a:chOff x="360" y="0"/>
              <a:chExt cx="268" cy="576"/>
            </a:xfrm>
          </p:grpSpPr>
          <p:sp>
            <p:nvSpPr>
              <p:cNvPr id="68771" name="Rectangle 93"/>
              <p:cNvSpPr/>
              <p:nvPr/>
            </p:nvSpPr>
            <p:spPr>
              <a:xfrm>
                <a:off x="403" y="0"/>
                <a:ext cx="182" cy="576"/>
              </a:xfrm>
              <a:prstGeom prst="rect">
                <a:avLst/>
              </a:prstGeom>
              <a:noFill/>
              <a:ln w="9525">
                <a:noFill/>
              </a:ln>
            </p:spPr>
            <p:txBody>
              <a:bodyPr/>
              <a:lstStyle/>
              <a:p>
                <a:pPr indent="133350" algn="ctr"/>
                <a:r>
                  <a:rPr lang="en-US" altLang="zh-CN" sz="1600" dirty="0">
                    <a:latin typeface="Times New Roman" panose="02020603050405020304" pitchFamily="18" charset="0"/>
                  </a:rPr>
                  <a:t>V2</a:t>
                </a:r>
                <a:endParaRPr lang="en-US" altLang="zh-CN" sz="1600" dirty="0">
                  <a:latin typeface="Arial" panose="020B0604020202020204" pitchFamily="34" charset="0"/>
                </a:endParaRPr>
              </a:p>
              <a:p>
                <a:pPr indent="133350" algn="ctr" eaLnBrk="0" hangingPunct="0"/>
                <a:r>
                  <a:rPr lang="en-US" altLang="zh-CN" sz="1600" dirty="0">
                    <a:latin typeface="Times New Roman" panose="02020603050405020304" pitchFamily="18" charset="0"/>
                  </a:rPr>
                  <a:t>1</a:t>
                </a:r>
              </a:p>
              <a:p>
                <a:pPr indent="133350" algn="ctr" eaLnBrk="0" hangingPunct="0"/>
                <a:endParaRPr lang="en-US" altLang="zh-CN" sz="1600" dirty="0">
                  <a:latin typeface="Arial" panose="020B0604020202020204" pitchFamily="34" charset="0"/>
                </a:endParaRPr>
              </a:p>
            </p:txBody>
          </p:sp>
          <p:sp>
            <p:nvSpPr>
              <p:cNvPr id="68772" name="Rectangle 94"/>
              <p:cNvSpPr/>
              <p:nvPr/>
            </p:nvSpPr>
            <p:spPr>
              <a:xfrm>
                <a:off x="360" y="0"/>
                <a:ext cx="268"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grpSp>
        <p:nvGrpSpPr>
          <p:cNvPr id="310367" name="Group 95"/>
          <p:cNvGrpSpPr/>
          <p:nvPr/>
        </p:nvGrpSpPr>
        <p:grpSpPr>
          <a:xfrm>
            <a:off x="1258888" y="3132138"/>
            <a:ext cx="7631112" cy="657225"/>
            <a:chOff x="793" y="1973"/>
            <a:chExt cx="4807" cy="414"/>
          </a:xfrm>
        </p:grpSpPr>
        <p:grpSp>
          <p:nvGrpSpPr>
            <p:cNvPr id="68732" name="Group 96"/>
            <p:cNvGrpSpPr/>
            <p:nvPr/>
          </p:nvGrpSpPr>
          <p:grpSpPr>
            <a:xfrm>
              <a:off x="793" y="1973"/>
              <a:ext cx="545" cy="356"/>
              <a:chOff x="360" y="576"/>
              <a:chExt cx="268" cy="576"/>
            </a:xfrm>
          </p:grpSpPr>
          <p:sp>
            <p:nvSpPr>
              <p:cNvPr id="68751" name="Rectangle 97"/>
              <p:cNvSpPr/>
              <p:nvPr/>
            </p:nvSpPr>
            <p:spPr>
              <a:xfrm>
                <a:off x="403" y="576"/>
                <a:ext cx="182" cy="576"/>
              </a:xfrm>
              <a:prstGeom prst="rect">
                <a:avLst/>
              </a:prstGeom>
              <a:noFill/>
              <a:ln w="9525">
                <a:noFill/>
              </a:ln>
            </p:spPr>
            <p:txBody>
              <a:bodyPr/>
              <a:lstStyle/>
              <a:p>
                <a:pPr algn="ct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1</a:t>
                </a:r>
                <a:endParaRPr lang="en-US" altLang="zh-CN" sz="1600" dirty="0">
                  <a:latin typeface="Arial" panose="020B0604020202020204" pitchFamily="34" charset="0"/>
                </a:endParaRPr>
              </a:p>
              <a:p>
                <a:pPr algn="ctr" eaLnBrk="0" hangingPunct="0"/>
                <a:r>
                  <a:rPr lang="en-US" altLang="zh-CN" sz="1600" dirty="0">
                    <a:latin typeface="Times New Roman" panose="02020603050405020304" pitchFamily="18" charset="0"/>
                  </a:rPr>
                  <a:t>16</a:t>
                </a:r>
              </a:p>
              <a:p>
                <a:pPr algn="ctr" eaLnBrk="0" hangingPunct="0"/>
                <a:endParaRPr lang="en-US" altLang="zh-CN" sz="1600" dirty="0">
                  <a:latin typeface="Arial" panose="020B0604020202020204" pitchFamily="34" charset="0"/>
                </a:endParaRPr>
              </a:p>
            </p:txBody>
          </p:sp>
          <p:sp>
            <p:nvSpPr>
              <p:cNvPr id="68752" name="Rectangle 98"/>
              <p:cNvSpPr/>
              <p:nvPr/>
            </p:nvSpPr>
            <p:spPr>
              <a:xfrm>
                <a:off x="360" y="576"/>
                <a:ext cx="268"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nvGrpSpPr>
            <p:cNvPr id="68733" name="Group 99"/>
            <p:cNvGrpSpPr/>
            <p:nvPr/>
          </p:nvGrpSpPr>
          <p:grpSpPr>
            <a:xfrm>
              <a:off x="1202" y="1973"/>
              <a:ext cx="535" cy="356"/>
              <a:chOff x="628" y="576"/>
              <a:chExt cx="263" cy="576"/>
            </a:xfrm>
          </p:grpSpPr>
          <p:sp>
            <p:nvSpPr>
              <p:cNvPr id="68749" name="Rectangle 100"/>
              <p:cNvSpPr/>
              <p:nvPr/>
            </p:nvSpPr>
            <p:spPr>
              <a:xfrm>
                <a:off x="671" y="576"/>
                <a:ext cx="177" cy="576"/>
              </a:xfrm>
              <a:prstGeom prst="rect">
                <a:avLst/>
              </a:prstGeom>
              <a:noFill/>
              <a:ln w="9525">
                <a:noFill/>
              </a:ln>
            </p:spPr>
            <p:txBody>
              <a:bodyPr/>
              <a:lstStyle/>
              <a:p>
                <a:pPr algn="ctr"/>
                <a:r>
                  <a:rPr lang="en-US" altLang="zh-CN" sz="1600" dirty="0">
                    <a:latin typeface="Times New Roman" panose="02020603050405020304" pitchFamily="18" charset="0"/>
                  </a:rPr>
                  <a:t> </a:t>
                </a:r>
                <a:r>
                  <a:rPr lang="en-US" altLang="zh-CN" sz="1600" dirty="0">
                    <a:sym typeface="+mn-ea"/>
                  </a:rPr>
                  <a:t>v</a:t>
                </a:r>
                <a:r>
                  <a:rPr lang="en-US" altLang="zh-CN" sz="1600" baseline="-30000" dirty="0">
                    <a:sym typeface="+mn-ea"/>
                  </a:rPr>
                  <a:t>1</a:t>
                </a:r>
                <a:endParaRPr lang="en-US" altLang="zh-CN" sz="1600" dirty="0">
                  <a:latin typeface="Arial" panose="020B0604020202020204" pitchFamily="34" charset="0"/>
                </a:endParaRPr>
              </a:p>
              <a:p>
                <a:pPr algn="ctr" eaLnBrk="0" hangingPunct="0"/>
                <a:r>
                  <a:rPr lang="en-US" altLang="zh-CN" sz="1600" dirty="0">
                    <a:latin typeface="宋体" panose="02010600030101010101" pitchFamily="2" charset="-122"/>
                  </a:rPr>
                  <a:t>∞</a:t>
                </a:r>
                <a:endParaRPr lang="en-US" altLang="zh-CN" sz="1600" dirty="0">
                  <a:latin typeface="Arial" panose="020B0604020202020204" pitchFamily="34" charset="0"/>
                </a:endParaRPr>
              </a:p>
              <a:p>
                <a:pPr algn="ctr" eaLnBrk="0" hangingPunct="0"/>
                <a:endParaRPr lang="en-US" altLang="zh-CN" sz="1600" dirty="0">
                  <a:latin typeface="Arial" panose="020B0604020202020204" pitchFamily="34" charset="0"/>
                </a:endParaRPr>
              </a:p>
            </p:txBody>
          </p:sp>
          <p:sp>
            <p:nvSpPr>
              <p:cNvPr id="68750" name="Rectangle 101"/>
              <p:cNvSpPr/>
              <p:nvPr/>
            </p:nvSpPr>
            <p:spPr>
              <a:xfrm>
                <a:off x="628" y="576"/>
                <a:ext cx="263"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nvGrpSpPr>
            <p:cNvPr id="68734" name="Group 102"/>
            <p:cNvGrpSpPr/>
            <p:nvPr/>
          </p:nvGrpSpPr>
          <p:grpSpPr>
            <a:xfrm>
              <a:off x="1610" y="1973"/>
              <a:ext cx="496" cy="356"/>
              <a:chOff x="891" y="576"/>
              <a:chExt cx="244" cy="576"/>
            </a:xfrm>
          </p:grpSpPr>
          <p:sp>
            <p:nvSpPr>
              <p:cNvPr id="68747" name="Rectangle 103"/>
              <p:cNvSpPr/>
              <p:nvPr/>
            </p:nvSpPr>
            <p:spPr>
              <a:xfrm>
                <a:off x="934" y="576"/>
                <a:ext cx="158" cy="576"/>
              </a:xfrm>
              <a:prstGeom prst="rect">
                <a:avLst/>
              </a:prstGeom>
              <a:noFill/>
              <a:ln w="9525">
                <a:noFill/>
              </a:ln>
            </p:spPr>
            <p:txBody>
              <a:bodyPr/>
              <a:lstStyle/>
              <a:p>
                <a:pPr algn="ctr"/>
                <a:r>
                  <a:rPr lang="en-US" altLang="zh-CN" sz="1600" dirty="0">
                    <a:sym typeface="+mn-ea"/>
                  </a:rPr>
                  <a:t>v</a:t>
                </a:r>
                <a:r>
                  <a:rPr lang="en-US" altLang="zh-CN" sz="1600" baseline="-30000" dirty="0">
                    <a:sym typeface="+mn-ea"/>
                  </a:rPr>
                  <a:t>1</a:t>
                </a:r>
                <a:r>
                  <a:rPr lang="en-US" altLang="zh-CN" sz="1600" dirty="0">
                    <a:latin typeface="Times New Roman" panose="02020603050405020304" pitchFamily="18" charset="0"/>
                  </a:rPr>
                  <a:t> </a:t>
                </a:r>
                <a:endParaRPr lang="en-US" altLang="zh-CN" sz="1600" dirty="0">
                  <a:latin typeface="Arial" panose="020B0604020202020204" pitchFamily="34" charset="0"/>
                </a:endParaRPr>
              </a:p>
              <a:p>
                <a:pPr algn="ctr" eaLnBrk="0" hangingPunct="0"/>
                <a:r>
                  <a:rPr lang="en-US" altLang="zh-CN" sz="1600" dirty="0">
                    <a:latin typeface="宋体" panose="02010600030101010101" pitchFamily="2" charset="-122"/>
                  </a:rPr>
                  <a:t>∞</a:t>
                </a:r>
                <a:endParaRPr lang="en-US" altLang="zh-CN" sz="1600" dirty="0">
                  <a:latin typeface="Arial" panose="020B0604020202020204" pitchFamily="34" charset="0"/>
                </a:endParaRPr>
              </a:p>
              <a:p>
                <a:pPr algn="ctr" eaLnBrk="0" hangingPunct="0"/>
                <a:endParaRPr lang="en-US" altLang="zh-CN" sz="1600" dirty="0">
                  <a:latin typeface="Arial" panose="020B0604020202020204" pitchFamily="34" charset="0"/>
                </a:endParaRPr>
              </a:p>
            </p:txBody>
          </p:sp>
          <p:sp>
            <p:nvSpPr>
              <p:cNvPr id="68748" name="Rectangle 104"/>
              <p:cNvSpPr/>
              <p:nvPr/>
            </p:nvSpPr>
            <p:spPr>
              <a:xfrm>
                <a:off x="891" y="576"/>
                <a:ext cx="244"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nvGrpSpPr>
            <p:cNvPr id="68735" name="Group 105"/>
            <p:cNvGrpSpPr/>
            <p:nvPr/>
          </p:nvGrpSpPr>
          <p:grpSpPr>
            <a:xfrm>
              <a:off x="2064" y="1973"/>
              <a:ext cx="496" cy="356"/>
              <a:chOff x="1135" y="576"/>
              <a:chExt cx="244" cy="576"/>
            </a:xfrm>
          </p:grpSpPr>
          <p:sp>
            <p:nvSpPr>
              <p:cNvPr id="68745" name="Rectangle 106"/>
              <p:cNvSpPr/>
              <p:nvPr/>
            </p:nvSpPr>
            <p:spPr>
              <a:xfrm>
                <a:off x="1178" y="576"/>
                <a:ext cx="158" cy="576"/>
              </a:xfrm>
              <a:prstGeom prst="rect">
                <a:avLst/>
              </a:prstGeom>
              <a:noFill/>
              <a:ln w="9525">
                <a:noFill/>
              </a:ln>
            </p:spPr>
            <p:txBody>
              <a:bodyPr/>
              <a:lstStyle/>
              <a:p>
                <a:pPr algn="ct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1</a:t>
                </a:r>
                <a:endParaRPr lang="en-US" altLang="zh-CN" sz="1600" dirty="0">
                  <a:latin typeface="Arial" panose="020B0604020202020204" pitchFamily="34" charset="0"/>
                </a:endParaRPr>
              </a:p>
              <a:p>
                <a:pPr algn="ctr" eaLnBrk="0" hangingPunct="0"/>
                <a:r>
                  <a:rPr lang="en-US" altLang="zh-CN" sz="1600" dirty="0">
                    <a:latin typeface="Times New Roman" panose="02020603050405020304" pitchFamily="18" charset="0"/>
                  </a:rPr>
                  <a:t>19</a:t>
                </a:r>
              </a:p>
              <a:p>
                <a:pPr algn="ctr" eaLnBrk="0" hangingPunct="0"/>
                <a:endParaRPr lang="en-US" altLang="zh-CN" sz="1600" dirty="0">
                  <a:latin typeface="Arial" panose="020B0604020202020204" pitchFamily="34" charset="0"/>
                </a:endParaRPr>
              </a:p>
            </p:txBody>
          </p:sp>
          <p:sp>
            <p:nvSpPr>
              <p:cNvPr id="68746" name="Rectangle 107"/>
              <p:cNvSpPr/>
              <p:nvPr/>
            </p:nvSpPr>
            <p:spPr>
              <a:xfrm>
                <a:off x="1135" y="576"/>
                <a:ext cx="244"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nvGrpSpPr>
            <p:cNvPr id="68736" name="Group 108"/>
            <p:cNvGrpSpPr/>
            <p:nvPr/>
          </p:nvGrpSpPr>
          <p:grpSpPr>
            <a:xfrm>
              <a:off x="2472" y="1973"/>
              <a:ext cx="495" cy="356"/>
              <a:chOff x="1379" y="576"/>
              <a:chExt cx="244" cy="576"/>
            </a:xfrm>
          </p:grpSpPr>
          <p:sp>
            <p:nvSpPr>
              <p:cNvPr id="68743" name="Rectangle 109"/>
              <p:cNvSpPr/>
              <p:nvPr/>
            </p:nvSpPr>
            <p:spPr>
              <a:xfrm>
                <a:off x="1422" y="576"/>
                <a:ext cx="158" cy="576"/>
              </a:xfrm>
              <a:prstGeom prst="rect">
                <a:avLst/>
              </a:prstGeom>
              <a:noFill/>
              <a:ln w="9525">
                <a:noFill/>
              </a:ln>
            </p:spPr>
            <p:txBody>
              <a:bodyPr/>
              <a:lstStyle/>
              <a:p>
                <a:pPr algn="ct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1</a:t>
                </a:r>
                <a:endParaRPr lang="en-US" altLang="zh-CN" sz="1600" dirty="0">
                  <a:latin typeface="Arial" panose="020B0604020202020204" pitchFamily="34" charset="0"/>
                </a:endParaRPr>
              </a:p>
              <a:p>
                <a:pPr algn="ctr" eaLnBrk="0" hangingPunct="0"/>
                <a:r>
                  <a:rPr lang="en-US" altLang="zh-CN" sz="1600" dirty="0">
                    <a:latin typeface="Times New Roman" panose="02020603050405020304" pitchFamily="18" charset="0"/>
                  </a:rPr>
                  <a:t>21</a:t>
                </a:r>
              </a:p>
              <a:p>
                <a:pPr algn="ctr" eaLnBrk="0" hangingPunct="0"/>
                <a:endParaRPr lang="en-US" altLang="zh-CN" sz="1600" dirty="0">
                  <a:latin typeface="Arial" panose="020B0604020202020204" pitchFamily="34" charset="0"/>
                </a:endParaRPr>
              </a:p>
            </p:txBody>
          </p:sp>
          <p:sp>
            <p:nvSpPr>
              <p:cNvPr id="68744" name="Rectangle 110"/>
              <p:cNvSpPr/>
              <p:nvPr/>
            </p:nvSpPr>
            <p:spPr>
              <a:xfrm>
                <a:off x="1379" y="576"/>
                <a:ext cx="244"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nvGrpSpPr>
            <p:cNvPr id="68737" name="Group 111"/>
            <p:cNvGrpSpPr/>
            <p:nvPr/>
          </p:nvGrpSpPr>
          <p:grpSpPr>
            <a:xfrm>
              <a:off x="3107" y="2024"/>
              <a:ext cx="1190" cy="356"/>
              <a:chOff x="1623" y="576"/>
              <a:chExt cx="585" cy="576"/>
            </a:xfrm>
          </p:grpSpPr>
          <p:sp>
            <p:nvSpPr>
              <p:cNvPr id="68741" name="Rectangle 112"/>
              <p:cNvSpPr/>
              <p:nvPr/>
            </p:nvSpPr>
            <p:spPr>
              <a:xfrm>
                <a:off x="1666" y="576"/>
                <a:ext cx="499" cy="576"/>
              </a:xfrm>
              <a:prstGeom prst="rect">
                <a:avLst/>
              </a:prstGeom>
              <a:noFill/>
              <a:ln w="9525">
                <a:noFill/>
              </a:ln>
            </p:spPr>
            <p:txBody>
              <a:bodyPr/>
              <a:lstStyle/>
              <a:p>
                <a:pPr algn="ct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1</a:t>
                </a:r>
                <a:r>
                  <a:rPr lang="en-US" altLang="zh-CN" sz="1600" dirty="0">
                    <a:latin typeface="Times New Roman" panose="02020603050405020304" pitchFamily="18" charset="0"/>
                  </a:rPr>
                  <a:t>}</a:t>
                </a:r>
              </a:p>
              <a:p>
                <a:pPr algn="ctr" eaLnBrk="0" hangingPunct="0"/>
                <a:endParaRPr lang="en-US" altLang="zh-CN" sz="1600" dirty="0">
                  <a:latin typeface="Arial" panose="020B0604020202020204" pitchFamily="34" charset="0"/>
                </a:endParaRPr>
              </a:p>
            </p:txBody>
          </p:sp>
          <p:sp>
            <p:nvSpPr>
              <p:cNvPr id="68742" name="Rectangle 113"/>
              <p:cNvSpPr/>
              <p:nvPr/>
            </p:nvSpPr>
            <p:spPr>
              <a:xfrm>
                <a:off x="1623" y="576"/>
                <a:ext cx="585"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nvGrpSpPr>
            <p:cNvPr id="68738" name="Group 114"/>
            <p:cNvGrpSpPr/>
            <p:nvPr/>
          </p:nvGrpSpPr>
          <p:grpSpPr>
            <a:xfrm>
              <a:off x="4550" y="2031"/>
              <a:ext cx="1050" cy="356"/>
              <a:chOff x="2208" y="576"/>
              <a:chExt cx="517" cy="576"/>
            </a:xfrm>
          </p:grpSpPr>
          <p:sp>
            <p:nvSpPr>
              <p:cNvPr id="68739" name="Rectangle 115"/>
              <p:cNvSpPr/>
              <p:nvPr/>
            </p:nvSpPr>
            <p:spPr>
              <a:xfrm>
                <a:off x="2251" y="576"/>
                <a:ext cx="431" cy="576"/>
              </a:xfrm>
              <a:prstGeom prst="rect">
                <a:avLst/>
              </a:prstGeom>
              <a:noFill/>
              <a:ln w="9525">
                <a:noFill/>
              </a:ln>
            </p:spPr>
            <p:txBody>
              <a:bodyPr/>
              <a:lstStyle/>
              <a:p>
                <a:pPr algn="just"/>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2</a:t>
                </a: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3</a:t>
                </a: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4</a:t>
                </a: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5</a:t>
                </a: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6</a:t>
                </a:r>
                <a:r>
                  <a:rPr lang="en-US" altLang="zh-CN" sz="1600" dirty="0">
                    <a:latin typeface="Times New Roman" panose="02020603050405020304" pitchFamily="18" charset="0"/>
                  </a:rPr>
                  <a:t>}</a:t>
                </a:r>
              </a:p>
              <a:p>
                <a:pPr algn="just" eaLnBrk="0" hangingPunct="0"/>
                <a:endParaRPr lang="en-US" altLang="zh-CN" sz="1600" dirty="0">
                  <a:latin typeface="Arial" panose="020B0604020202020204" pitchFamily="34" charset="0"/>
                </a:endParaRPr>
              </a:p>
            </p:txBody>
          </p:sp>
          <p:sp>
            <p:nvSpPr>
              <p:cNvPr id="68740" name="Rectangle 116"/>
              <p:cNvSpPr/>
              <p:nvPr/>
            </p:nvSpPr>
            <p:spPr>
              <a:xfrm>
                <a:off x="2208" y="576"/>
                <a:ext cx="517"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grpSp>
        <p:nvGrpSpPr>
          <p:cNvPr id="310389" name="Group 117"/>
          <p:cNvGrpSpPr/>
          <p:nvPr/>
        </p:nvGrpSpPr>
        <p:grpSpPr>
          <a:xfrm>
            <a:off x="4859338" y="3800475"/>
            <a:ext cx="4148137" cy="565150"/>
            <a:chOff x="3061" y="2394"/>
            <a:chExt cx="2613" cy="356"/>
          </a:xfrm>
        </p:grpSpPr>
        <p:grpSp>
          <p:nvGrpSpPr>
            <p:cNvPr id="68726" name="Group 118"/>
            <p:cNvGrpSpPr/>
            <p:nvPr/>
          </p:nvGrpSpPr>
          <p:grpSpPr>
            <a:xfrm>
              <a:off x="4624" y="2394"/>
              <a:ext cx="1050" cy="356"/>
              <a:chOff x="2208" y="1152"/>
              <a:chExt cx="517" cy="576"/>
            </a:xfrm>
          </p:grpSpPr>
          <p:sp>
            <p:nvSpPr>
              <p:cNvPr id="68730" name="Rectangle 119"/>
              <p:cNvSpPr/>
              <p:nvPr/>
            </p:nvSpPr>
            <p:spPr>
              <a:xfrm>
                <a:off x="2251" y="1152"/>
                <a:ext cx="431" cy="576"/>
              </a:xfrm>
              <a:prstGeom prst="rect">
                <a:avLst/>
              </a:prstGeom>
              <a:noFill/>
              <a:ln w="9525">
                <a:noFill/>
              </a:ln>
            </p:spPr>
            <p:txBody>
              <a:bodyPr/>
              <a:lstStyle/>
              <a:p>
                <a:pPr algn="just"/>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3</a:t>
                </a: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4</a:t>
                </a: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5</a:t>
                </a: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6</a:t>
                </a:r>
                <a:r>
                  <a:rPr lang="en-US" altLang="zh-CN" sz="1600" dirty="0">
                    <a:latin typeface="Times New Roman" panose="02020603050405020304" pitchFamily="18" charset="0"/>
                  </a:rPr>
                  <a:t>}</a:t>
                </a:r>
              </a:p>
              <a:p>
                <a:pPr algn="just" eaLnBrk="0" hangingPunct="0"/>
                <a:endParaRPr lang="en-US" altLang="zh-CN" sz="1600" dirty="0">
                  <a:latin typeface="Arial" panose="020B0604020202020204" pitchFamily="34" charset="0"/>
                </a:endParaRPr>
              </a:p>
            </p:txBody>
          </p:sp>
          <p:sp>
            <p:nvSpPr>
              <p:cNvPr id="68731" name="Rectangle 120"/>
              <p:cNvSpPr/>
              <p:nvPr/>
            </p:nvSpPr>
            <p:spPr>
              <a:xfrm>
                <a:off x="2208" y="1152"/>
                <a:ext cx="517"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nvGrpSpPr>
            <p:cNvPr id="68727" name="Group 121"/>
            <p:cNvGrpSpPr/>
            <p:nvPr/>
          </p:nvGrpSpPr>
          <p:grpSpPr>
            <a:xfrm>
              <a:off x="3061" y="2394"/>
              <a:ext cx="1190" cy="356"/>
              <a:chOff x="1623" y="1152"/>
              <a:chExt cx="585" cy="576"/>
            </a:xfrm>
          </p:grpSpPr>
          <p:sp>
            <p:nvSpPr>
              <p:cNvPr id="68728" name="Rectangle 122"/>
              <p:cNvSpPr/>
              <p:nvPr/>
            </p:nvSpPr>
            <p:spPr>
              <a:xfrm>
                <a:off x="1666" y="1152"/>
                <a:ext cx="499" cy="576"/>
              </a:xfrm>
              <a:prstGeom prst="rect">
                <a:avLst/>
              </a:prstGeom>
              <a:noFill/>
              <a:ln w="9525">
                <a:noFill/>
              </a:ln>
            </p:spPr>
            <p:txBody>
              <a:bodyPr/>
              <a:lstStyle/>
              <a:p>
                <a:pPr algn="ct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1</a:t>
                </a: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2</a:t>
                </a:r>
                <a:r>
                  <a:rPr lang="en-US" altLang="zh-CN" sz="1600" dirty="0">
                    <a:latin typeface="Times New Roman" panose="02020603050405020304" pitchFamily="18" charset="0"/>
                  </a:rPr>
                  <a:t>}</a:t>
                </a:r>
              </a:p>
              <a:p>
                <a:pPr algn="ctr" eaLnBrk="0" hangingPunct="0"/>
                <a:endParaRPr lang="en-US" altLang="zh-CN" sz="1600" dirty="0">
                  <a:latin typeface="Arial" panose="020B0604020202020204" pitchFamily="34" charset="0"/>
                </a:endParaRPr>
              </a:p>
            </p:txBody>
          </p:sp>
          <p:sp>
            <p:nvSpPr>
              <p:cNvPr id="68729" name="Rectangle 123"/>
              <p:cNvSpPr/>
              <p:nvPr/>
            </p:nvSpPr>
            <p:spPr>
              <a:xfrm>
                <a:off x="1623" y="1152"/>
                <a:ext cx="585"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grpSp>
        <p:nvGrpSpPr>
          <p:cNvPr id="310396" name="Group 124"/>
          <p:cNvGrpSpPr/>
          <p:nvPr/>
        </p:nvGrpSpPr>
        <p:grpSpPr>
          <a:xfrm>
            <a:off x="1187450" y="3697288"/>
            <a:ext cx="3522663" cy="584200"/>
            <a:chOff x="748" y="2329"/>
            <a:chExt cx="2219" cy="368"/>
          </a:xfrm>
        </p:grpSpPr>
        <p:grpSp>
          <p:nvGrpSpPr>
            <p:cNvPr id="68711" name="Group 125"/>
            <p:cNvGrpSpPr/>
            <p:nvPr/>
          </p:nvGrpSpPr>
          <p:grpSpPr>
            <a:xfrm>
              <a:off x="748" y="2329"/>
              <a:ext cx="545" cy="356"/>
              <a:chOff x="360" y="1152"/>
              <a:chExt cx="268" cy="576"/>
            </a:xfrm>
          </p:grpSpPr>
          <p:sp>
            <p:nvSpPr>
              <p:cNvPr id="68724" name="Rectangle 126"/>
              <p:cNvSpPr/>
              <p:nvPr/>
            </p:nvSpPr>
            <p:spPr>
              <a:xfrm>
                <a:off x="403" y="1152"/>
                <a:ext cx="182" cy="576"/>
              </a:xfrm>
              <a:prstGeom prst="rect">
                <a:avLst/>
              </a:prstGeom>
              <a:noFill/>
              <a:ln w="9525">
                <a:noFill/>
              </a:ln>
            </p:spPr>
            <p:txBody>
              <a:bodyPr/>
              <a:lstStyle/>
              <a:p>
                <a:pPr algn="ctr"/>
                <a:r>
                  <a:rPr lang="en-US" altLang="zh-CN" sz="1600" dirty="0">
                    <a:latin typeface="Times New Roman" panose="02020603050405020304" pitchFamily="18" charset="0"/>
                  </a:rPr>
                  <a:t> </a:t>
                </a:r>
                <a:endParaRPr lang="en-US" altLang="zh-CN" sz="1600" dirty="0">
                  <a:latin typeface="Arial" panose="020B0604020202020204" pitchFamily="34" charset="0"/>
                </a:endParaRPr>
              </a:p>
              <a:p>
                <a:pPr algn="ctr" eaLnBrk="0" hangingPunct="0"/>
                <a:r>
                  <a:rPr lang="en-US" altLang="zh-CN" sz="1600" dirty="0">
                    <a:latin typeface="Times New Roman" panose="02020603050405020304" pitchFamily="18" charset="0"/>
                  </a:rPr>
                  <a:t>0</a:t>
                </a:r>
              </a:p>
              <a:p>
                <a:pPr algn="ctr" eaLnBrk="0" hangingPunct="0"/>
                <a:endParaRPr lang="en-US" altLang="zh-CN" sz="1600" dirty="0">
                  <a:latin typeface="Arial" panose="020B0604020202020204" pitchFamily="34" charset="0"/>
                </a:endParaRPr>
              </a:p>
            </p:txBody>
          </p:sp>
          <p:sp>
            <p:nvSpPr>
              <p:cNvPr id="68725" name="Rectangle 127"/>
              <p:cNvSpPr/>
              <p:nvPr/>
            </p:nvSpPr>
            <p:spPr>
              <a:xfrm>
                <a:off x="360" y="1152"/>
                <a:ext cx="268"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nvGrpSpPr>
            <p:cNvPr id="68712" name="Group 128"/>
            <p:cNvGrpSpPr/>
            <p:nvPr/>
          </p:nvGrpSpPr>
          <p:grpSpPr>
            <a:xfrm>
              <a:off x="1202" y="2341"/>
              <a:ext cx="535" cy="356"/>
              <a:chOff x="628" y="1152"/>
              <a:chExt cx="263" cy="576"/>
            </a:xfrm>
          </p:grpSpPr>
          <p:sp>
            <p:nvSpPr>
              <p:cNvPr id="68722" name="Rectangle 129"/>
              <p:cNvSpPr/>
              <p:nvPr/>
            </p:nvSpPr>
            <p:spPr>
              <a:xfrm>
                <a:off x="671" y="1152"/>
                <a:ext cx="177" cy="576"/>
              </a:xfrm>
              <a:prstGeom prst="rect">
                <a:avLst/>
              </a:prstGeom>
              <a:noFill/>
              <a:ln w="9525">
                <a:noFill/>
              </a:ln>
            </p:spPr>
            <p:txBody>
              <a:bodyPr/>
              <a:lstStyle/>
              <a:p>
                <a:pPr algn="ct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2</a:t>
                </a:r>
                <a:endParaRPr lang="en-US" altLang="zh-CN" sz="1600" dirty="0">
                  <a:latin typeface="Arial" panose="020B0604020202020204" pitchFamily="34" charset="0"/>
                </a:endParaRPr>
              </a:p>
              <a:p>
                <a:pPr algn="ctr" eaLnBrk="0" hangingPunct="0"/>
                <a:r>
                  <a:rPr lang="en-US" altLang="zh-CN" sz="1600" dirty="0">
                    <a:latin typeface="Times New Roman" panose="02020603050405020304" pitchFamily="18" charset="0"/>
                  </a:rPr>
                  <a:t>6</a:t>
                </a:r>
              </a:p>
              <a:p>
                <a:pPr algn="ctr" eaLnBrk="0" hangingPunct="0"/>
                <a:endParaRPr lang="en-US" altLang="zh-CN" sz="1600" dirty="0">
                  <a:latin typeface="Arial" panose="020B0604020202020204" pitchFamily="34" charset="0"/>
                </a:endParaRPr>
              </a:p>
            </p:txBody>
          </p:sp>
          <p:sp>
            <p:nvSpPr>
              <p:cNvPr id="68723" name="Rectangle 130"/>
              <p:cNvSpPr/>
              <p:nvPr/>
            </p:nvSpPr>
            <p:spPr>
              <a:xfrm>
                <a:off x="628" y="1152"/>
                <a:ext cx="263"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nvGrpSpPr>
            <p:cNvPr id="68713" name="Group 131"/>
            <p:cNvGrpSpPr/>
            <p:nvPr/>
          </p:nvGrpSpPr>
          <p:grpSpPr>
            <a:xfrm>
              <a:off x="1655" y="2329"/>
              <a:ext cx="496" cy="356"/>
              <a:chOff x="891" y="1152"/>
              <a:chExt cx="244" cy="576"/>
            </a:xfrm>
          </p:grpSpPr>
          <p:sp>
            <p:nvSpPr>
              <p:cNvPr id="68720" name="Rectangle 132"/>
              <p:cNvSpPr/>
              <p:nvPr/>
            </p:nvSpPr>
            <p:spPr>
              <a:xfrm>
                <a:off x="934" y="1152"/>
                <a:ext cx="158" cy="576"/>
              </a:xfrm>
              <a:prstGeom prst="rect">
                <a:avLst/>
              </a:prstGeom>
              <a:noFill/>
              <a:ln w="9525">
                <a:noFill/>
              </a:ln>
            </p:spPr>
            <p:txBody>
              <a:bodyPr/>
              <a:lstStyle/>
              <a:p>
                <a:pPr algn="ct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2</a:t>
                </a:r>
                <a:endParaRPr lang="en-US" altLang="zh-CN" sz="1600" dirty="0">
                  <a:latin typeface="Arial" panose="020B0604020202020204" pitchFamily="34" charset="0"/>
                </a:endParaRPr>
              </a:p>
              <a:p>
                <a:pPr algn="ctr" eaLnBrk="0" hangingPunct="0"/>
                <a:r>
                  <a:rPr lang="en-US" altLang="zh-CN" sz="1600" dirty="0">
                    <a:latin typeface="Times New Roman" panose="02020603050405020304" pitchFamily="18" charset="0"/>
                  </a:rPr>
                  <a:t>6</a:t>
                </a:r>
              </a:p>
              <a:p>
                <a:pPr algn="ctr" eaLnBrk="0" hangingPunct="0"/>
                <a:endParaRPr lang="en-US" altLang="zh-CN" sz="1600" dirty="0">
                  <a:latin typeface="Arial" panose="020B0604020202020204" pitchFamily="34" charset="0"/>
                </a:endParaRPr>
              </a:p>
            </p:txBody>
          </p:sp>
          <p:sp>
            <p:nvSpPr>
              <p:cNvPr id="68721" name="Rectangle 133"/>
              <p:cNvSpPr/>
              <p:nvPr/>
            </p:nvSpPr>
            <p:spPr>
              <a:xfrm>
                <a:off x="891" y="1152"/>
                <a:ext cx="244"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nvGrpSpPr>
            <p:cNvPr id="68714" name="Group 134"/>
            <p:cNvGrpSpPr/>
            <p:nvPr/>
          </p:nvGrpSpPr>
          <p:grpSpPr>
            <a:xfrm>
              <a:off x="2109" y="2329"/>
              <a:ext cx="496" cy="356"/>
              <a:chOff x="1135" y="1152"/>
              <a:chExt cx="244" cy="576"/>
            </a:xfrm>
          </p:grpSpPr>
          <p:sp>
            <p:nvSpPr>
              <p:cNvPr id="68718" name="Rectangle 135"/>
              <p:cNvSpPr/>
              <p:nvPr/>
            </p:nvSpPr>
            <p:spPr>
              <a:xfrm>
                <a:off x="1178" y="1152"/>
                <a:ext cx="158" cy="576"/>
              </a:xfrm>
              <a:prstGeom prst="rect">
                <a:avLst/>
              </a:prstGeom>
              <a:noFill/>
              <a:ln w="9525">
                <a:noFill/>
              </a:ln>
            </p:spPr>
            <p:txBody>
              <a:bodyPr/>
              <a:lstStyle/>
              <a:p>
                <a:pPr algn="ct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1</a:t>
                </a:r>
                <a:endParaRPr lang="en-US" altLang="zh-CN" sz="1600" dirty="0">
                  <a:latin typeface="Arial" panose="020B0604020202020204" pitchFamily="34" charset="0"/>
                </a:endParaRPr>
              </a:p>
              <a:p>
                <a:pPr algn="ctr" eaLnBrk="0" hangingPunct="0"/>
                <a:r>
                  <a:rPr lang="en-US" altLang="zh-CN" sz="1600" dirty="0">
                    <a:latin typeface="Times New Roman" panose="02020603050405020304" pitchFamily="18" charset="0"/>
                  </a:rPr>
                  <a:t>19</a:t>
                </a:r>
              </a:p>
              <a:p>
                <a:pPr algn="ctr" eaLnBrk="0" hangingPunct="0"/>
                <a:endParaRPr lang="en-US" altLang="zh-CN" sz="1600" dirty="0">
                  <a:latin typeface="Arial" panose="020B0604020202020204" pitchFamily="34" charset="0"/>
                </a:endParaRPr>
              </a:p>
            </p:txBody>
          </p:sp>
          <p:sp>
            <p:nvSpPr>
              <p:cNvPr id="68719" name="Rectangle 136"/>
              <p:cNvSpPr/>
              <p:nvPr/>
            </p:nvSpPr>
            <p:spPr>
              <a:xfrm>
                <a:off x="1135" y="1152"/>
                <a:ext cx="244"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nvGrpSpPr>
            <p:cNvPr id="68715" name="Group 137"/>
            <p:cNvGrpSpPr/>
            <p:nvPr/>
          </p:nvGrpSpPr>
          <p:grpSpPr>
            <a:xfrm>
              <a:off x="2472" y="2329"/>
              <a:ext cx="495" cy="356"/>
              <a:chOff x="1379" y="1152"/>
              <a:chExt cx="244" cy="576"/>
            </a:xfrm>
          </p:grpSpPr>
          <p:sp>
            <p:nvSpPr>
              <p:cNvPr id="68716" name="Rectangle 138"/>
              <p:cNvSpPr/>
              <p:nvPr/>
            </p:nvSpPr>
            <p:spPr>
              <a:xfrm>
                <a:off x="1422" y="1152"/>
                <a:ext cx="158" cy="576"/>
              </a:xfrm>
              <a:prstGeom prst="rect">
                <a:avLst/>
              </a:prstGeom>
              <a:noFill/>
              <a:ln w="9525">
                <a:noFill/>
              </a:ln>
            </p:spPr>
            <p:txBody>
              <a:bodyPr/>
              <a:lstStyle/>
              <a:p>
                <a:pPr algn="ct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2</a:t>
                </a:r>
                <a:endParaRPr lang="en-US" altLang="zh-CN" sz="1600" dirty="0">
                  <a:latin typeface="Arial" panose="020B0604020202020204" pitchFamily="34" charset="0"/>
                </a:endParaRPr>
              </a:p>
              <a:p>
                <a:pPr algn="ctr" eaLnBrk="0" hangingPunct="0"/>
                <a:r>
                  <a:rPr lang="en-US" altLang="zh-CN" sz="1600" dirty="0">
                    <a:latin typeface="Times New Roman" panose="02020603050405020304" pitchFamily="18" charset="0"/>
                  </a:rPr>
                  <a:t>11</a:t>
                </a:r>
              </a:p>
              <a:p>
                <a:pPr algn="ctr" eaLnBrk="0" hangingPunct="0"/>
                <a:endParaRPr lang="en-US" altLang="zh-CN" sz="1600" dirty="0">
                  <a:latin typeface="Arial" panose="020B0604020202020204" pitchFamily="34" charset="0"/>
                </a:endParaRPr>
              </a:p>
            </p:txBody>
          </p:sp>
          <p:sp>
            <p:nvSpPr>
              <p:cNvPr id="68717" name="Rectangle 139"/>
              <p:cNvSpPr/>
              <p:nvPr/>
            </p:nvSpPr>
            <p:spPr>
              <a:xfrm>
                <a:off x="1379" y="1152"/>
                <a:ext cx="244"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grpSp>
        <p:nvGrpSpPr>
          <p:cNvPr id="310412" name="Group 140"/>
          <p:cNvGrpSpPr/>
          <p:nvPr/>
        </p:nvGrpSpPr>
        <p:grpSpPr>
          <a:xfrm>
            <a:off x="4859338" y="4376738"/>
            <a:ext cx="4116387" cy="565150"/>
            <a:chOff x="3061" y="2757"/>
            <a:chExt cx="2593" cy="356"/>
          </a:xfrm>
        </p:grpSpPr>
        <p:grpSp>
          <p:nvGrpSpPr>
            <p:cNvPr id="68705" name="Group 141"/>
            <p:cNvGrpSpPr/>
            <p:nvPr/>
          </p:nvGrpSpPr>
          <p:grpSpPr>
            <a:xfrm>
              <a:off x="3061" y="2757"/>
              <a:ext cx="1190" cy="356"/>
              <a:chOff x="1623" y="1728"/>
              <a:chExt cx="585" cy="576"/>
            </a:xfrm>
          </p:grpSpPr>
          <p:sp>
            <p:nvSpPr>
              <p:cNvPr id="68709" name="Rectangle 142"/>
              <p:cNvSpPr/>
              <p:nvPr/>
            </p:nvSpPr>
            <p:spPr>
              <a:xfrm>
                <a:off x="1666" y="1728"/>
                <a:ext cx="499" cy="576"/>
              </a:xfrm>
              <a:prstGeom prst="rect">
                <a:avLst/>
              </a:prstGeom>
              <a:noFill/>
              <a:ln w="9525">
                <a:noFill/>
              </a:ln>
            </p:spPr>
            <p:txBody>
              <a:bodyPr/>
              <a:lstStyle/>
              <a:p>
                <a:pPr algn="ct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1</a:t>
                </a: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2</a:t>
                </a: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3</a:t>
                </a:r>
                <a:r>
                  <a:rPr lang="en-US" altLang="zh-CN" sz="1600" dirty="0">
                    <a:latin typeface="Times New Roman" panose="02020603050405020304" pitchFamily="18" charset="0"/>
                  </a:rPr>
                  <a:t>}</a:t>
                </a:r>
              </a:p>
              <a:p>
                <a:pPr algn="ctr" eaLnBrk="0" hangingPunct="0"/>
                <a:endParaRPr lang="en-US" altLang="zh-CN" sz="1600" dirty="0">
                  <a:latin typeface="Arial" panose="020B0604020202020204" pitchFamily="34" charset="0"/>
                </a:endParaRPr>
              </a:p>
            </p:txBody>
          </p:sp>
          <p:sp>
            <p:nvSpPr>
              <p:cNvPr id="68710" name="Rectangle 143"/>
              <p:cNvSpPr/>
              <p:nvPr/>
            </p:nvSpPr>
            <p:spPr>
              <a:xfrm>
                <a:off x="1623" y="1728"/>
                <a:ext cx="585"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nvGrpSpPr>
            <p:cNvPr id="68706" name="Group 144"/>
            <p:cNvGrpSpPr/>
            <p:nvPr/>
          </p:nvGrpSpPr>
          <p:grpSpPr>
            <a:xfrm>
              <a:off x="4604" y="2757"/>
              <a:ext cx="1050" cy="356"/>
              <a:chOff x="2208" y="1728"/>
              <a:chExt cx="517" cy="576"/>
            </a:xfrm>
          </p:grpSpPr>
          <p:sp>
            <p:nvSpPr>
              <p:cNvPr id="68707" name="Rectangle 145"/>
              <p:cNvSpPr/>
              <p:nvPr/>
            </p:nvSpPr>
            <p:spPr>
              <a:xfrm>
                <a:off x="2251" y="1728"/>
                <a:ext cx="431" cy="576"/>
              </a:xfrm>
              <a:prstGeom prst="rect">
                <a:avLst/>
              </a:prstGeom>
              <a:noFill/>
              <a:ln w="9525">
                <a:noFill/>
              </a:ln>
            </p:spPr>
            <p:txBody>
              <a:bodyPr/>
              <a:lstStyle/>
              <a:p>
                <a:pPr algn="just"/>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4</a:t>
                </a: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5</a:t>
                </a: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6</a:t>
                </a:r>
                <a:r>
                  <a:rPr lang="en-US" altLang="zh-CN" sz="1600" dirty="0">
                    <a:latin typeface="Times New Roman" panose="02020603050405020304" pitchFamily="18" charset="0"/>
                  </a:rPr>
                  <a:t>}</a:t>
                </a:r>
              </a:p>
              <a:p>
                <a:pPr algn="just" eaLnBrk="0" hangingPunct="0"/>
                <a:endParaRPr lang="en-US" altLang="zh-CN" sz="1600" dirty="0">
                  <a:latin typeface="Arial" panose="020B0604020202020204" pitchFamily="34" charset="0"/>
                </a:endParaRPr>
              </a:p>
            </p:txBody>
          </p:sp>
          <p:sp>
            <p:nvSpPr>
              <p:cNvPr id="68708" name="Rectangle 146"/>
              <p:cNvSpPr/>
              <p:nvPr/>
            </p:nvSpPr>
            <p:spPr>
              <a:xfrm>
                <a:off x="2208" y="1728"/>
                <a:ext cx="517"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grpSp>
        <p:nvGrpSpPr>
          <p:cNvPr id="310419" name="Group 147"/>
          <p:cNvGrpSpPr/>
          <p:nvPr/>
        </p:nvGrpSpPr>
        <p:grpSpPr>
          <a:xfrm>
            <a:off x="1187450" y="4149725"/>
            <a:ext cx="3565525" cy="665163"/>
            <a:chOff x="748" y="2614"/>
            <a:chExt cx="2246" cy="419"/>
          </a:xfrm>
        </p:grpSpPr>
        <p:grpSp>
          <p:nvGrpSpPr>
            <p:cNvPr id="68690" name="Group 148"/>
            <p:cNvGrpSpPr/>
            <p:nvPr/>
          </p:nvGrpSpPr>
          <p:grpSpPr>
            <a:xfrm>
              <a:off x="748" y="2614"/>
              <a:ext cx="545" cy="356"/>
              <a:chOff x="360" y="1728"/>
              <a:chExt cx="268" cy="576"/>
            </a:xfrm>
          </p:grpSpPr>
          <p:sp>
            <p:nvSpPr>
              <p:cNvPr id="68703" name="Rectangle 149"/>
              <p:cNvSpPr/>
              <p:nvPr/>
            </p:nvSpPr>
            <p:spPr>
              <a:xfrm>
                <a:off x="403" y="1728"/>
                <a:ext cx="182" cy="576"/>
              </a:xfrm>
              <a:prstGeom prst="rect">
                <a:avLst/>
              </a:prstGeom>
              <a:noFill/>
              <a:ln w="9525">
                <a:noFill/>
              </a:ln>
            </p:spPr>
            <p:txBody>
              <a:bodyPr/>
              <a:lstStyle/>
              <a:p>
                <a:pPr algn="ctr"/>
                <a:r>
                  <a:rPr lang="en-US" altLang="zh-CN" sz="1600" dirty="0">
                    <a:latin typeface="Times New Roman" panose="02020603050405020304" pitchFamily="18" charset="0"/>
                  </a:rPr>
                  <a:t> </a:t>
                </a:r>
                <a:endParaRPr lang="en-US" altLang="zh-CN" sz="1600" dirty="0">
                  <a:latin typeface="Arial" panose="020B0604020202020204" pitchFamily="34" charset="0"/>
                </a:endParaRPr>
              </a:p>
              <a:p>
                <a:pPr algn="ctr" eaLnBrk="0" hangingPunct="0"/>
                <a:r>
                  <a:rPr lang="en-US" altLang="zh-CN" sz="1600" dirty="0">
                    <a:latin typeface="Times New Roman" panose="02020603050405020304" pitchFamily="18" charset="0"/>
                  </a:rPr>
                  <a:t>0</a:t>
                </a:r>
              </a:p>
              <a:p>
                <a:pPr algn="ctr" eaLnBrk="0" hangingPunct="0"/>
                <a:endParaRPr lang="en-US" altLang="zh-CN" sz="1600" dirty="0">
                  <a:latin typeface="Arial" panose="020B0604020202020204" pitchFamily="34" charset="0"/>
                </a:endParaRPr>
              </a:p>
            </p:txBody>
          </p:sp>
          <p:sp>
            <p:nvSpPr>
              <p:cNvPr id="68704" name="Rectangle 150"/>
              <p:cNvSpPr/>
              <p:nvPr/>
            </p:nvSpPr>
            <p:spPr>
              <a:xfrm>
                <a:off x="360" y="1728"/>
                <a:ext cx="268"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nvGrpSpPr>
            <p:cNvPr id="68691" name="Group 151"/>
            <p:cNvGrpSpPr/>
            <p:nvPr/>
          </p:nvGrpSpPr>
          <p:grpSpPr>
            <a:xfrm>
              <a:off x="1293" y="2614"/>
              <a:ext cx="535" cy="356"/>
              <a:chOff x="628" y="1728"/>
              <a:chExt cx="263" cy="576"/>
            </a:xfrm>
          </p:grpSpPr>
          <p:sp>
            <p:nvSpPr>
              <p:cNvPr id="68701" name="Rectangle 152"/>
              <p:cNvSpPr/>
              <p:nvPr/>
            </p:nvSpPr>
            <p:spPr>
              <a:xfrm>
                <a:off x="671" y="1728"/>
                <a:ext cx="177" cy="576"/>
              </a:xfrm>
              <a:prstGeom prst="rect">
                <a:avLst/>
              </a:prstGeom>
              <a:noFill/>
              <a:ln w="9525">
                <a:noFill/>
              </a:ln>
            </p:spPr>
            <p:txBody>
              <a:bodyPr/>
              <a:lstStyle/>
              <a:p>
                <a:pPr algn="ctr"/>
                <a:r>
                  <a:rPr lang="en-US" altLang="zh-CN" sz="1600" dirty="0">
                    <a:latin typeface="Times New Roman" panose="02020603050405020304" pitchFamily="18" charset="0"/>
                  </a:rPr>
                  <a:t> </a:t>
                </a:r>
                <a:endParaRPr lang="en-US" altLang="zh-CN" sz="1600" dirty="0">
                  <a:latin typeface="Arial" panose="020B0604020202020204" pitchFamily="34" charset="0"/>
                </a:endParaRPr>
              </a:p>
              <a:p>
                <a:pPr algn="ctr" eaLnBrk="0" hangingPunct="0"/>
                <a:r>
                  <a:rPr lang="en-US" altLang="zh-CN" sz="1600" dirty="0">
                    <a:latin typeface="Times New Roman" panose="02020603050405020304" pitchFamily="18" charset="0"/>
                  </a:rPr>
                  <a:t>0</a:t>
                </a:r>
              </a:p>
              <a:p>
                <a:pPr algn="ctr" eaLnBrk="0" hangingPunct="0"/>
                <a:endParaRPr lang="en-US" altLang="zh-CN" sz="1600" dirty="0">
                  <a:latin typeface="Arial" panose="020B0604020202020204" pitchFamily="34" charset="0"/>
                </a:endParaRPr>
              </a:p>
            </p:txBody>
          </p:sp>
          <p:sp>
            <p:nvSpPr>
              <p:cNvPr id="68702" name="Rectangle 153"/>
              <p:cNvSpPr/>
              <p:nvPr/>
            </p:nvSpPr>
            <p:spPr>
              <a:xfrm>
                <a:off x="628" y="1728"/>
                <a:ext cx="263"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nvGrpSpPr>
            <p:cNvPr id="68692" name="Group 154"/>
            <p:cNvGrpSpPr/>
            <p:nvPr/>
          </p:nvGrpSpPr>
          <p:grpSpPr>
            <a:xfrm>
              <a:off x="1674" y="2641"/>
              <a:ext cx="496" cy="356"/>
              <a:chOff x="891" y="1728"/>
              <a:chExt cx="244" cy="576"/>
            </a:xfrm>
          </p:grpSpPr>
          <p:sp>
            <p:nvSpPr>
              <p:cNvPr id="68699" name="Rectangle 155"/>
              <p:cNvSpPr/>
              <p:nvPr/>
            </p:nvSpPr>
            <p:spPr>
              <a:xfrm>
                <a:off x="934" y="1728"/>
                <a:ext cx="158" cy="576"/>
              </a:xfrm>
              <a:prstGeom prst="rect">
                <a:avLst/>
              </a:prstGeom>
              <a:noFill/>
              <a:ln w="9525">
                <a:noFill/>
              </a:ln>
            </p:spPr>
            <p:txBody>
              <a:bodyPr/>
              <a:lstStyle/>
              <a:p>
                <a:pPr algn="ct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3</a:t>
                </a:r>
                <a:endParaRPr lang="en-US" altLang="zh-CN" sz="1600" dirty="0">
                  <a:latin typeface="Arial" panose="020B0604020202020204" pitchFamily="34" charset="0"/>
                </a:endParaRPr>
              </a:p>
              <a:p>
                <a:pPr algn="ctr" eaLnBrk="0" hangingPunct="0"/>
                <a:r>
                  <a:rPr lang="en-US" altLang="zh-CN" sz="1600" dirty="0">
                    <a:latin typeface="Times New Roman" panose="02020603050405020304" pitchFamily="18" charset="0"/>
                  </a:rPr>
                  <a:t>5</a:t>
                </a:r>
              </a:p>
              <a:p>
                <a:pPr algn="ctr" eaLnBrk="0" hangingPunct="0"/>
                <a:endParaRPr lang="en-US" altLang="zh-CN" sz="1600" dirty="0">
                  <a:latin typeface="Arial" panose="020B0604020202020204" pitchFamily="34" charset="0"/>
                </a:endParaRPr>
              </a:p>
            </p:txBody>
          </p:sp>
          <p:sp>
            <p:nvSpPr>
              <p:cNvPr id="68700" name="Rectangle 156"/>
              <p:cNvSpPr/>
              <p:nvPr/>
            </p:nvSpPr>
            <p:spPr>
              <a:xfrm>
                <a:off x="891" y="1728"/>
                <a:ext cx="244"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nvGrpSpPr>
            <p:cNvPr id="68693" name="Group 157"/>
            <p:cNvGrpSpPr/>
            <p:nvPr/>
          </p:nvGrpSpPr>
          <p:grpSpPr>
            <a:xfrm>
              <a:off x="2073" y="2659"/>
              <a:ext cx="496" cy="356"/>
              <a:chOff x="1135" y="1728"/>
              <a:chExt cx="244" cy="576"/>
            </a:xfrm>
          </p:grpSpPr>
          <p:sp>
            <p:nvSpPr>
              <p:cNvPr id="68697" name="Rectangle 158"/>
              <p:cNvSpPr/>
              <p:nvPr/>
            </p:nvSpPr>
            <p:spPr>
              <a:xfrm>
                <a:off x="1178" y="1728"/>
                <a:ext cx="158" cy="576"/>
              </a:xfrm>
              <a:prstGeom prst="rect">
                <a:avLst/>
              </a:prstGeom>
              <a:noFill/>
              <a:ln w="9525">
                <a:noFill/>
              </a:ln>
            </p:spPr>
            <p:txBody>
              <a:bodyPr/>
              <a:lstStyle/>
              <a:p>
                <a:pPr algn="ct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1</a:t>
                </a:r>
                <a:endParaRPr lang="en-US" altLang="zh-CN" sz="1600" dirty="0">
                  <a:latin typeface="Arial" panose="020B0604020202020204" pitchFamily="34" charset="0"/>
                </a:endParaRPr>
              </a:p>
              <a:p>
                <a:pPr algn="ctr" eaLnBrk="0" hangingPunct="0"/>
                <a:r>
                  <a:rPr lang="en-US" altLang="zh-CN" sz="1600" dirty="0">
                    <a:latin typeface="Times New Roman" panose="02020603050405020304" pitchFamily="18" charset="0"/>
                  </a:rPr>
                  <a:t>19</a:t>
                </a:r>
              </a:p>
              <a:p>
                <a:pPr algn="ctr" eaLnBrk="0" hangingPunct="0"/>
                <a:endParaRPr lang="en-US" altLang="zh-CN" sz="1600" dirty="0">
                  <a:latin typeface="Arial" panose="020B0604020202020204" pitchFamily="34" charset="0"/>
                </a:endParaRPr>
              </a:p>
            </p:txBody>
          </p:sp>
          <p:sp>
            <p:nvSpPr>
              <p:cNvPr id="68698" name="Rectangle 159"/>
              <p:cNvSpPr/>
              <p:nvPr/>
            </p:nvSpPr>
            <p:spPr>
              <a:xfrm>
                <a:off x="1135" y="1728"/>
                <a:ext cx="244"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nvGrpSpPr>
            <p:cNvPr id="68694" name="Group 160"/>
            <p:cNvGrpSpPr/>
            <p:nvPr/>
          </p:nvGrpSpPr>
          <p:grpSpPr>
            <a:xfrm>
              <a:off x="2499" y="2677"/>
              <a:ext cx="495" cy="356"/>
              <a:chOff x="1379" y="1728"/>
              <a:chExt cx="244" cy="576"/>
            </a:xfrm>
          </p:grpSpPr>
          <p:sp>
            <p:nvSpPr>
              <p:cNvPr id="68695" name="Rectangle 161"/>
              <p:cNvSpPr/>
              <p:nvPr/>
            </p:nvSpPr>
            <p:spPr>
              <a:xfrm>
                <a:off x="1422" y="1728"/>
                <a:ext cx="158" cy="576"/>
              </a:xfrm>
              <a:prstGeom prst="rect">
                <a:avLst/>
              </a:prstGeom>
              <a:noFill/>
              <a:ln w="9525">
                <a:noFill/>
              </a:ln>
            </p:spPr>
            <p:txBody>
              <a:bodyPr/>
              <a:lstStyle/>
              <a:p>
                <a:pPr algn="ct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2</a:t>
                </a:r>
                <a:endParaRPr lang="en-US" altLang="zh-CN" sz="1600" dirty="0">
                  <a:latin typeface="Arial" panose="020B0604020202020204" pitchFamily="34" charset="0"/>
                </a:endParaRPr>
              </a:p>
              <a:p>
                <a:pPr algn="ctr" eaLnBrk="0" hangingPunct="0"/>
                <a:r>
                  <a:rPr lang="en-US" altLang="zh-CN" sz="1600" dirty="0">
                    <a:latin typeface="Times New Roman" panose="02020603050405020304" pitchFamily="18" charset="0"/>
                  </a:rPr>
                  <a:t>11</a:t>
                </a:r>
              </a:p>
              <a:p>
                <a:pPr algn="ctr" eaLnBrk="0" hangingPunct="0"/>
                <a:endParaRPr lang="en-US" altLang="zh-CN" sz="1600" dirty="0">
                  <a:latin typeface="Arial" panose="020B0604020202020204" pitchFamily="34" charset="0"/>
                </a:endParaRPr>
              </a:p>
            </p:txBody>
          </p:sp>
          <p:sp>
            <p:nvSpPr>
              <p:cNvPr id="68696" name="Rectangle 162"/>
              <p:cNvSpPr/>
              <p:nvPr/>
            </p:nvSpPr>
            <p:spPr>
              <a:xfrm>
                <a:off x="1379" y="1728"/>
                <a:ext cx="244"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grpSp>
        <p:nvGrpSpPr>
          <p:cNvPr id="310435" name="Group 163"/>
          <p:cNvGrpSpPr/>
          <p:nvPr/>
        </p:nvGrpSpPr>
        <p:grpSpPr>
          <a:xfrm>
            <a:off x="4932363" y="4941888"/>
            <a:ext cx="4043362" cy="574675"/>
            <a:chOff x="3107" y="3113"/>
            <a:chExt cx="2547" cy="362"/>
          </a:xfrm>
        </p:grpSpPr>
        <p:grpSp>
          <p:nvGrpSpPr>
            <p:cNvPr id="68684" name="Group 164"/>
            <p:cNvGrpSpPr/>
            <p:nvPr/>
          </p:nvGrpSpPr>
          <p:grpSpPr>
            <a:xfrm>
              <a:off x="3107" y="3119"/>
              <a:ext cx="1190" cy="356"/>
              <a:chOff x="1623" y="2304"/>
              <a:chExt cx="585" cy="576"/>
            </a:xfrm>
          </p:grpSpPr>
          <p:sp>
            <p:nvSpPr>
              <p:cNvPr id="68688" name="Rectangle 165"/>
              <p:cNvSpPr/>
              <p:nvPr/>
            </p:nvSpPr>
            <p:spPr>
              <a:xfrm>
                <a:off x="1666" y="2304"/>
                <a:ext cx="499" cy="576"/>
              </a:xfrm>
              <a:prstGeom prst="rect">
                <a:avLst/>
              </a:prstGeom>
              <a:noFill/>
              <a:ln w="9525">
                <a:noFill/>
              </a:ln>
            </p:spPr>
            <p:txBody>
              <a:bodyPr/>
              <a:lstStyle/>
              <a:p>
                <a:pPr algn="ct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1</a:t>
                </a: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2</a:t>
                </a: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3</a:t>
                </a: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4</a:t>
                </a:r>
                <a:r>
                  <a:rPr lang="en-US" altLang="zh-CN" sz="1600" dirty="0">
                    <a:latin typeface="Times New Roman" panose="02020603050405020304" pitchFamily="18" charset="0"/>
                  </a:rPr>
                  <a:t>}</a:t>
                </a:r>
              </a:p>
              <a:p>
                <a:pPr algn="ctr" eaLnBrk="0" hangingPunct="0"/>
                <a:endParaRPr lang="en-US" altLang="zh-CN" sz="1600" dirty="0">
                  <a:latin typeface="Arial" panose="020B0604020202020204" pitchFamily="34" charset="0"/>
                </a:endParaRPr>
              </a:p>
            </p:txBody>
          </p:sp>
          <p:sp>
            <p:nvSpPr>
              <p:cNvPr id="68689" name="Rectangle 166"/>
              <p:cNvSpPr/>
              <p:nvPr/>
            </p:nvSpPr>
            <p:spPr>
              <a:xfrm>
                <a:off x="1623" y="2304"/>
                <a:ext cx="585"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nvGrpSpPr>
            <p:cNvPr id="68685" name="Group 167"/>
            <p:cNvGrpSpPr/>
            <p:nvPr/>
          </p:nvGrpSpPr>
          <p:grpSpPr>
            <a:xfrm>
              <a:off x="4604" y="3113"/>
              <a:ext cx="1050" cy="356"/>
              <a:chOff x="2208" y="2304"/>
              <a:chExt cx="517" cy="576"/>
            </a:xfrm>
          </p:grpSpPr>
          <p:sp>
            <p:nvSpPr>
              <p:cNvPr id="68686" name="Rectangle 168"/>
              <p:cNvSpPr/>
              <p:nvPr/>
            </p:nvSpPr>
            <p:spPr>
              <a:xfrm>
                <a:off x="2251" y="2304"/>
                <a:ext cx="431" cy="576"/>
              </a:xfrm>
              <a:prstGeom prst="rect">
                <a:avLst/>
              </a:prstGeom>
              <a:noFill/>
              <a:ln w="9525">
                <a:noFill/>
              </a:ln>
            </p:spPr>
            <p:txBody>
              <a:bodyPr/>
              <a:lstStyle/>
              <a:p>
                <a:pPr algn="just"/>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5</a:t>
                </a: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6</a:t>
                </a:r>
                <a:r>
                  <a:rPr lang="en-US" altLang="zh-CN" sz="1600" dirty="0">
                    <a:latin typeface="Times New Roman" panose="02020603050405020304" pitchFamily="18" charset="0"/>
                  </a:rPr>
                  <a:t>}</a:t>
                </a:r>
              </a:p>
              <a:p>
                <a:pPr algn="just" eaLnBrk="0" hangingPunct="0"/>
                <a:endParaRPr lang="en-US" altLang="zh-CN" sz="1600" dirty="0">
                  <a:latin typeface="Arial" panose="020B0604020202020204" pitchFamily="34" charset="0"/>
                </a:endParaRPr>
              </a:p>
            </p:txBody>
          </p:sp>
          <p:sp>
            <p:nvSpPr>
              <p:cNvPr id="68687" name="Rectangle 169"/>
              <p:cNvSpPr/>
              <p:nvPr/>
            </p:nvSpPr>
            <p:spPr>
              <a:xfrm>
                <a:off x="2208" y="2304"/>
                <a:ext cx="517"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grpSp>
        <p:nvGrpSpPr>
          <p:cNvPr id="310442" name="Group 170"/>
          <p:cNvGrpSpPr/>
          <p:nvPr/>
        </p:nvGrpSpPr>
        <p:grpSpPr>
          <a:xfrm>
            <a:off x="1187450" y="4724400"/>
            <a:ext cx="3595688" cy="619125"/>
            <a:chOff x="747" y="2976"/>
            <a:chExt cx="2265" cy="390"/>
          </a:xfrm>
        </p:grpSpPr>
        <p:grpSp>
          <p:nvGrpSpPr>
            <p:cNvPr id="68669" name="Group 171"/>
            <p:cNvGrpSpPr/>
            <p:nvPr/>
          </p:nvGrpSpPr>
          <p:grpSpPr>
            <a:xfrm>
              <a:off x="747" y="2976"/>
              <a:ext cx="545" cy="356"/>
              <a:chOff x="360" y="2304"/>
              <a:chExt cx="268" cy="576"/>
            </a:xfrm>
          </p:grpSpPr>
          <p:sp>
            <p:nvSpPr>
              <p:cNvPr id="68682" name="Rectangle 172"/>
              <p:cNvSpPr/>
              <p:nvPr/>
            </p:nvSpPr>
            <p:spPr>
              <a:xfrm>
                <a:off x="403" y="2304"/>
                <a:ext cx="182" cy="576"/>
              </a:xfrm>
              <a:prstGeom prst="rect">
                <a:avLst/>
              </a:prstGeom>
              <a:noFill/>
              <a:ln w="9525">
                <a:noFill/>
              </a:ln>
            </p:spPr>
            <p:txBody>
              <a:bodyPr/>
              <a:lstStyle/>
              <a:p>
                <a:pPr algn="ctr"/>
                <a:r>
                  <a:rPr lang="en-US" altLang="zh-CN" sz="1600" dirty="0">
                    <a:latin typeface="Times New Roman" panose="02020603050405020304" pitchFamily="18" charset="0"/>
                  </a:rPr>
                  <a:t> </a:t>
                </a:r>
                <a:endParaRPr lang="en-US" altLang="zh-CN" sz="1600" dirty="0">
                  <a:latin typeface="Arial" panose="020B0604020202020204" pitchFamily="34" charset="0"/>
                </a:endParaRPr>
              </a:p>
              <a:p>
                <a:pPr algn="ctr" eaLnBrk="0" hangingPunct="0"/>
                <a:r>
                  <a:rPr lang="en-US" altLang="zh-CN" sz="1600" dirty="0">
                    <a:latin typeface="Times New Roman" panose="02020603050405020304" pitchFamily="18" charset="0"/>
                  </a:rPr>
                  <a:t>0</a:t>
                </a:r>
              </a:p>
              <a:p>
                <a:pPr algn="ctr" eaLnBrk="0" hangingPunct="0"/>
                <a:endParaRPr lang="en-US" altLang="zh-CN" sz="1600" dirty="0">
                  <a:latin typeface="Arial" panose="020B0604020202020204" pitchFamily="34" charset="0"/>
                </a:endParaRPr>
              </a:p>
            </p:txBody>
          </p:sp>
          <p:sp>
            <p:nvSpPr>
              <p:cNvPr id="68683" name="Rectangle 173"/>
              <p:cNvSpPr/>
              <p:nvPr/>
            </p:nvSpPr>
            <p:spPr>
              <a:xfrm>
                <a:off x="360" y="2304"/>
                <a:ext cx="268"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nvGrpSpPr>
            <p:cNvPr id="68670" name="Group 174"/>
            <p:cNvGrpSpPr/>
            <p:nvPr/>
          </p:nvGrpSpPr>
          <p:grpSpPr>
            <a:xfrm>
              <a:off x="1202" y="2976"/>
              <a:ext cx="535" cy="356"/>
              <a:chOff x="628" y="2304"/>
              <a:chExt cx="263" cy="576"/>
            </a:xfrm>
          </p:grpSpPr>
          <p:sp>
            <p:nvSpPr>
              <p:cNvPr id="68680" name="Rectangle 175"/>
              <p:cNvSpPr/>
              <p:nvPr/>
            </p:nvSpPr>
            <p:spPr>
              <a:xfrm>
                <a:off x="671" y="2304"/>
                <a:ext cx="177" cy="576"/>
              </a:xfrm>
              <a:prstGeom prst="rect">
                <a:avLst/>
              </a:prstGeom>
              <a:noFill/>
              <a:ln w="9525">
                <a:noFill/>
              </a:ln>
            </p:spPr>
            <p:txBody>
              <a:bodyPr/>
              <a:lstStyle/>
              <a:p>
                <a:pPr algn="ctr"/>
                <a:r>
                  <a:rPr lang="en-US" altLang="zh-CN" sz="1600" dirty="0">
                    <a:latin typeface="Times New Roman" panose="02020603050405020304" pitchFamily="18" charset="0"/>
                  </a:rPr>
                  <a:t> </a:t>
                </a:r>
                <a:endParaRPr lang="en-US" altLang="zh-CN" sz="1600" dirty="0">
                  <a:latin typeface="Arial" panose="020B0604020202020204" pitchFamily="34" charset="0"/>
                </a:endParaRPr>
              </a:p>
              <a:p>
                <a:pPr algn="ctr" eaLnBrk="0" hangingPunct="0"/>
                <a:r>
                  <a:rPr lang="en-US" altLang="zh-CN" sz="1600" dirty="0">
                    <a:latin typeface="Times New Roman" panose="02020603050405020304" pitchFamily="18" charset="0"/>
                  </a:rPr>
                  <a:t>0</a:t>
                </a:r>
              </a:p>
              <a:p>
                <a:pPr algn="ctr" eaLnBrk="0" hangingPunct="0"/>
                <a:endParaRPr lang="en-US" altLang="zh-CN" sz="1600" dirty="0">
                  <a:latin typeface="Arial" panose="020B0604020202020204" pitchFamily="34" charset="0"/>
                </a:endParaRPr>
              </a:p>
            </p:txBody>
          </p:sp>
          <p:sp>
            <p:nvSpPr>
              <p:cNvPr id="68681" name="Rectangle 176"/>
              <p:cNvSpPr/>
              <p:nvPr/>
            </p:nvSpPr>
            <p:spPr>
              <a:xfrm>
                <a:off x="628" y="2304"/>
                <a:ext cx="263"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nvGrpSpPr>
            <p:cNvPr id="68671" name="Group 177"/>
            <p:cNvGrpSpPr/>
            <p:nvPr/>
          </p:nvGrpSpPr>
          <p:grpSpPr>
            <a:xfrm>
              <a:off x="1737" y="2976"/>
              <a:ext cx="496" cy="356"/>
              <a:chOff x="891" y="2304"/>
              <a:chExt cx="244" cy="576"/>
            </a:xfrm>
          </p:grpSpPr>
          <p:sp>
            <p:nvSpPr>
              <p:cNvPr id="68678" name="Rectangle 178"/>
              <p:cNvSpPr/>
              <p:nvPr/>
            </p:nvSpPr>
            <p:spPr>
              <a:xfrm>
                <a:off x="934" y="2304"/>
                <a:ext cx="158" cy="576"/>
              </a:xfrm>
              <a:prstGeom prst="rect">
                <a:avLst/>
              </a:prstGeom>
              <a:noFill/>
              <a:ln w="9525">
                <a:noFill/>
              </a:ln>
            </p:spPr>
            <p:txBody>
              <a:bodyPr/>
              <a:lstStyle/>
              <a:p>
                <a:pPr algn="ctr"/>
                <a:r>
                  <a:rPr lang="en-US" altLang="zh-CN" sz="1600" dirty="0">
                    <a:latin typeface="Times New Roman" panose="02020603050405020304" pitchFamily="18" charset="0"/>
                  </a:rPr>
                  <a:t> </a:t>
                </a:r>
                <a:endParaRPr lang="en-US" altLang="zh-CN" sz="1600" dirty="0">
                  <a:latin typeface="Arial" panose="020B0604020202020204" pitchFamily="34" charset="0"/>
                </a:endParaRPr>
              </a:p>
              <a:p>
                <a:pPr algn="ctr" eaLnBrk="0" hangingPunct="0"/>
                <a:r>
                  <a:rPr lang="en-US" altLang="zh-CN" sz="1600" dirty="0">
                    <a:latin typeface="Times New Roman" panose="02020603050405020304" pitchFamily="18" charset="0"/>
                  </a:rPr>
                  <a:t>0</a:t>
                </a:r>
              </a:p>
              <a:p>
                <a:pPr algn="ctr" eaLnBrk="0" hangingPunct="0"/>
                <a:endParaRPr lang="en-US" altLang="zh-CN" sz="1600" dirty="0">
                  <a:latin typeface="Arial" panose="020B0604020202020204" pitchFamily="34" charset="0"/>
                </a:endParaRPr>
              </a:p>
            </p:txBody>
          </p:sp>
          <p:sp>
            <p:nvSpPr>
              <p:cNvPr id="68679" name="Rectangle 179"/>
              <p:cNvSpPr/>
              <p:nvPr/>
            </p:nvSpPr>
            <p:spPr>
              <a:xfrm>
                <a:off x="891" y="2304"/>
                <a:ext cx="244"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nvGrpSpPr>
            <p:cNvPr id="68672" name="Group 180"/>
            <p:cNvGrpSpPr/>
            <p:nvPr/>
          </p:nvGrpSpPr>
          <p:grpSpPr>
            <a:xfrm>
              <a:off x="2109" y="3010"/>
              <a:ext cx="496" cy="356"/>
              <a:chOff x="1135" y="2304"/>
              <a:chExt cx="244" cy="576"/>
            </a:xfrm>
          </p:grpSpPr>
          <p:sp>
            <p:nvSpPr>
              <p:cNvPr id="68676" name="Rectangle 181"/>
              <p:cNvSpPr/>
              <p:nvPr/>
            </p:nvSpPr>
            <p:spPr>
              <a:xfrm>
                <a:off x="1178" y="2304"/>
                <a:ext cx="158" cy="576"/>
              </a:xfrm>
              <a:prstGeom prst="rect">
                <a:avLst/>
              </a:prstGeom>
              <a:noFill/>
              <a:ln w="9525">
                <a:noFill/>
              </a:ln>
            </p:spPr>
            <p:txBody>
              <a:bodyPr/>
              <a:lstStyle/>
              <a:p>
                <a:pPr algn="ct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4</a:t>
                </a:r>
                <a:endParaRPr lang="en-US" altLang="zh-CN" sz="1600" dirty="0">
                  <a:latin typeface="Arial" panose="020B0604020202020204" pitchFamily="34" charset="0"/>
                </a:endParaRPr>
              </a:p>
              <a:p>
                <a:pPr algn="ctr" eaLnBrk="0" hangingPunct="0"/>
                <a:r>
                  <a:rPr lang="en-US" altLang="zh-CN" sz="1600" dirty="0">
                    <a:latin typeface="Times New Roman" panose="02020603050405020304" pitchFamily="18" charset="0"/>
                  </a:rPr>
                  <a:t>18</a:t>
                </a:r>
              </a:p>
              <a:p>
                <a:pPr algn="ctr" eaLnBrk="0" hangingPunct="0"/>
                <a:endParaRPr lang="en-US" altLang="zh-CN" sz="1600" dirty="0">
                  <a:latin typeface="Arial" panose="020B0604020202020204" pitchFamily="34" charset="0"/>
                </a:endParaRPr>
              </a:p>
            </p:txBody>
          </p:sp>
          <p:sp>
            <p:nvSpPr>
              <p:cNvPr id="68677" name="Rectangle 182"/>
              <p:cNvSpPr/>
              <p:nvPr/>
            </p:nvSpPr>
            <p:spPr>
              <a:xfrm>
                <a:off x="1135" y="2304"/>
                <a:ext cx="244"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nvGrpSpPr>
            <p:cNvPr id="68673" name="Group 183"/>
            <p:cNvGrpSpPr/>
            <p:nvPr/>
          </p:nvGrpSpPr>
          <p:grpSpPr>
            <a:xfrm>
              <a:off x="2517" y="3001"/>
              <a:ext cx="495" cy="356"/>
              <a:chOff x="1379" y="2304"/>
              <a:chExt cx="244" cy="576"/>
            </a:xfrm>
          </p:grpSpPr>
          <p:sp>
            <p:nvSpPr>
              <p:cNvPr id="68674" name="Rectangle 184"/>
              <p:cNvSpPr/>
              <p:nvPr/>
            </p:nvSpPr>
            <p:spPr>
              <a:xfrm>
                <a:off x="1422" y="2304"/>
                <a:ext cx="158" cy="576"/>
              </a:xfrm>
              <a:prstGeom prst="rect">
                <a:avLst/>
              </a:prstGeom>
              <a:noFill/>
              <a:ln w="9525">
                <a:noFill/>
              </a:ln>
            </p:spPr>
            <p:txBody>
              <a:bodyPr/>
              <a:lstStyle/>
              <a:p>
                <a:pPr algn="ct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2</a:t>
                </a:r>
                <a:endParaRPr lang="en-US" altLang="zh-CN" sz="1600" dirty="0">
                  <a:latin typeface="Arial" panose="020B0604020202020204" pitchFamily="34" charset="0"/>
                </a:endParaRPr>
              </a:p>
              <a:p>
                <a:pPr algn="ctr" eaLnBrk="0" hangingPunct="0"/>
                <a:r>
                  <a:rPr lang="en-US" altLang="zh-CN" sz="1600" dirty="0">
                    <a:latin typeface="Times New Roman" panose="02020603050405020304" pitchFamily="18" charset="0"/>
                  </a:rPr>
                  <a:t>11</a:t>
                </a:r>
              </a:p>
              <a:p>
                <a:pPr algn="ctr" eaLnBrk="0" hangingPunct="0"/>
                <a:endParaRPr lang="en-US" altLang="zh-CN" sz="1600" dirty="0">
                  <a:latin typeface="Arial" panose="020B0604020202020204" pitchFamily="34" charset="0"/>
                </a:endParaRPr>
              </a:p>
            </p:txBody>
          </p:sp>
          <p:sp>
            <p:nvSpPr>
              <p:cNvPr id="68675" name="Rectangle 185"/>
              <p:cNvSpPr/>
              <p:nvPr/>
            </p:nvSpPr>
            <p:spPr>
              <a:xfrm>
                <a:off x="1379" y="2304"/>
                <a:ext cx="244"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grpSp>
        <p:nvGrpSpPr>
          <p:cNvPr id="310458" name="Group 186"/>
          <p:cNvGrpSpPr/>
          <p:nvPr/>
        </p:nvGrpSpPr>
        <p:grpSpPr>
          <a:xfrm>
            <a:off x="4914900" y="5527675"/>
            <a:ext cx="3516313" cy="565150"/>
            <a:chOff x="3096" y="3482"/>
            <a:chExt cx="2215" cy="356"/>
          </a:xfrm>
        </p:grpSpPr>
        <p:grpSp>
          <p:nvGrpSpPr>
            <p:cNvPr id="68663" name="Group 187"/>
            <p:cNvGrpSpPr/>
            <p:nvPr/>
          </p:nvGrpSpPr>
          <p:grpSpPr>
            <a:xfrm>
              <a:off x="3096" y="3482"/>
              <a:ext cx="1190" cy="356"/>
              <a:chOff x="1623" y="2880"/>
              <a:chExt cx="585" cy="576"/>
            </a:xfrm>
          </p:grpSpPr>
          <p:sp>
            <p:nvSpPr>
              <p:cNvPr id="68667" name="Rectangle 188"/>
              <p:cNvSpPr/>
              <p:nvPr/>
            </p:nvSpPr>
            <p:spPr>
              <a:xfrm>
                <a:off x="1666" y="2880"/>
                <a:ext cx="499" cy="576"/>
              </a:xfrm>
              <a:prstGeom prst="rect">
                <a:avLst/>
              </a:prstGeom>
              <a:noFill/>
              <a:ln w="9525">
                <a:noFill/>
              </a:ln>
            </p:spPr>
            <p:txBody>
              <a:bodyPr/>
              <a:lstStyle/>
              <a:p>
                <a:pPr algn="ct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1</a:t>
                </a: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2</a:t>
                </a: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3</a:t>
                </a: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4</a:t>
                </a: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6</a:t>
                </a:r>
                <a:r>
                  <a:rPr lang="en-US" altLang="zh-CN" sz="1600" dirty="0">
                    <a:latin typeface="Times New Roman" panose="02020603050405020304" pitchFamily="18" charset="0"/>
                  </a:rPr>
                  <a:t>}</a:t>
                </a:r>
              </a:p>
              <a:p>
                <a:pPr algn="ctr" eaLnBrk="0" hangingPunct="0"/>
                <a:endParaRPr lang="en-US" altLang="zh-CN" sz="1600" dirty="0">
                  <a:latin typeface="Arial" panose="020B0604020202020204" pitchFamily="34" charset="0"/>
                </a:endParaRPr>
              </a:p>
            </p:txBody>
          </p:sp>
          <p:sp>
            <p:nvSpPr>
              <p:cNvPr id="68668" name="Rectangle 189"/>
              <p:cNvSpPr/>
              <p:nvPr/>
            </p:nvSpPr>
            <p:spPr>
              <a:xfrm>
                <a:off x="1623" y="2880"/>
                <a:ext cx="585"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nvGrpSpPr>
            <p:cNvPr id="68664" name="Group 190"/>
            <p:cNvGrpSpPr/>
            <p:nvPr/>
          </p:nvGrpSpPr>
          <p:grpSpPr>
            <a:xfrm>
              <a:off x="4687" y="3482"/>
              <a:ext cx="624" cy="356"/>
              <a:chOff x="2208" y="2880"/>
              <a:chExt cx="517" cy="576"/>
            </a:xfrm>
          </p:grpSpPr>
          <p:sp>
            <p:nvSpPr>
              <p:cNvPr id="68665" name="Rectangle 191"/>
              <p:cNvSpPr/>
              <p:nvPr/>
            </p:nvSpPr>
            <p:spPr>
              <a:xfrm>
                <a:off x="2251" y="2880"/>
                <a:ext cx="431" cy="576"/>
              </a:xfrm>
              <a:prstGeom prst="rect">
                <a:avLst/>
              </a:prstGeom>
              <a:noFill/>
              <a:ln w="9525">
                <a:noFill/>
              </a:ln>
            </p:spPr>
            <p:txBody>
              <a:bodyPr/>
              <a:lstStyle/>
              <a:p>
                <a:pPr algn="just"/>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5</a:t>
                </a:r>
                <a:r>
                  <a:rPr lang="en-US" altLang="zh-CN" sz="1600" dirty="0">
                    <a:latin typeface="Times New Roman" panose="02020603050405020304" pitchFamily="18" charset="0"/>
                  </a:rPr>
                  <a:t>}</a:t>
                </a:r>
              </a:p>
              <a:p>
                <a:pPr algn="just" eaLnBrk="0" hangingPunct="0"/>
                <a:endParaRPr lang="en-US" altLang="zh-CN" sz="1600" dirty="0">
                  <a:latin typeface="Arial" panose="020B0604020202020204" pitchFamily="34" charset="0"/>
                </a:endParaRPr>
              </a:p>
            </p:txBody>
          </p:sp>
          <p:sp>
            <p:nvSpPr>
              <p:cNvPr id="68666" name="Rectangle 192"/>
              <p:cNvSpPr/>
              <p:nvPr/>
            </p:nvSpPr>
            <p:spPr>
              <a:xfrm>
                <a:off x="2208" y="2880"/>
                <a:ext cx="517"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grpSp>
        <p:nvGrpSpPr>
          <p:cNvPr id="310465" name="Group 193"/>
          <p:cNvGrpSpPr/>
          <p:nvPr/>
        </p:nvGrpSpPr>
        <p:grpSpPr>
          <a:xfrm>
            <a:off x="1158875" y="5300663"/>
            <a:ext cx="3622675" cy="636587"/>
            <a:chOff x="730" y="3339"/>
            <a:chExt cx="2282" cy="401"/>
          </a:xfrm>
        </p:grpSpPr>
        <p:grpSp>
          <p:nvGrpSpPr>
            <p:cNvPr id="68648" name="Group 194"/>
            <p:cNvGrpSpPr/>
            <p:nvPr/>
          </p:nvGrpSpPr>
          <p:grpSpPr>
            <a:xfrm>
              <a:off x="730" y="3379"/>
              <a:ext cx="545" cy="356"/>
              <a:chOff x="360" y="2880"/>
              <a:chExt cx="268" cy="576"/>
            </a:xfrm>
          </p:grpSpPr>
          <p:sp>
            <p:nvSpPr>
              <p:cNvPr id="68661" name="Rectangle 195"/>
              <p:cNvSpPr/>
              <p:nvPr/>
            </p:nvSpPr>
            <p:spPr>
              <a:xfrm>
                <a:off x="403" y="2880"/>
                <a:ext cx="182" cy="576"/>
              </a:xfrm>
              <a:prstGeom prst="rect">
                <a:avLst/>
              </a:prstGeom>
              <a:noFill/>
              <a:ln w="9525">
                <a:noFill/>
              </a:ln>
            </p:spPr>
            <p:txBody>
              <a:bodyPr/>
              <a:lstStyle/>
              <a:p>
                <a:pPr algn="ctr"/>
                <a:r>
                  <a:rPr lang="en-US" altLang="zh-CN" sz="1600" dirty="0">
                    <a:latin typeface="Times New Roman" panose="02020603050405020304" pitchFamily="18" charset="0"/>
                  </a:rPr>
                  <a:t> </a:t>
                </a:r>
                <a:endParaRPr lang="en-US" altLang="zh-CN" sz="1600" dirty="0">
                  <a:latin typeface="Arial" panose="020B0604020202020204" pitchFamily="34" charset="0"/>
                </a:endParaRPr>
              </a:p>
              <a:p>
                <a:pPr algn="ctr" eaLnBrk="0" hangingPunct="0"/>
                <a:r>
                  <a:rPr lang="en-US" altLang="zh-CN" sz="1600" dirty="0">
                    <a:latin typeface="Times New Roman" panose="02020603050405020304" pitchFamily="18" charset="0"/>
                  </a:rPr>
                  <a:t>0</a:t>
                </a:r>
              </a:p>
              <a:p>
                <a:pPr algn="ctr" eaLnBrk="0" hangingPunct="0"/>
                <a:endParaRPr lang="en-US" altLang="zh-CN" sz="1600" dirty="0">
                  <a:latin typeface="Arial" panose="020B0604020202020204" pitchFamily="34" charset="0"/>
                </a:endParaRPr>
              </a:p>
            </p:txBody>
          </p:sp>
          <p:sp>
            <p:nvSpPr>
              <p:cNvPr id="68662" name="Rectangle 196"/>
              <p:cNvSpPr/>
              <p:nvPr/>
            </p:nvSpPr>
            <p:spPr>
              <a:xfrm>
                <a:off x="360" y="2880"/>
                <a:ext cx="268"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nvGrpSpPr>
            <p:cNvPr id="68649" name="Group 197"/>
            <p:cNvGrpSpPr/>
            <p:nvPr/>
          </p:nvGrpSpPr>
          <p:grpSpPr>
            <a:xfrm>
              <a:off x="1275" y="3379"/>
              <a:ext cx="535" cy="356"/>
              <a:chOff x="628" y="2880"/>
              <a:chExt cx="263" cy="576"/>
            </a:xfrm>
          </p:grpSpPr>
          <p:sp>
            <p:nvSpPr>
              <p:cNvPr id="68659" name="Rectangle 198"/>
              <p:cNvSpPr/>
              <p:nvPr/>
            </p:nvSpPr>
            <p:spPr>
              <a:xfrm>
                <a:off x="671" y="2880"/>
                <a:ext cx="177" cy="576"/>
              </a:xfrm>
              <a:prstGeom prst="rect">
                <a:avLst/>
              </a:prstGeom>
              <a:noFill/>
              <a:ln w="9525">
                <a:noFill/>
              </a:ln>
            </p:spPr>
            <p:txBody>
              <a:bodyPr/>
              <a:lstStyle/>
              <a:p>
                <a:pPr algn="ctr"/>
                <a:r>
                  <a:rPr lang="en-US" altLang="zh-CN" sz="1600" dirty="0">
                    <a:latin typeface="Times New Roman" panose="02020603050405020304" pitchFamily="18" charset="0"/>
                  </a:rPr>
                  <a:t> </a:t>
                </a:r>
                <a:endParaRPr lang="en-US" altLang="zh-CN" sz="1600" dirty="0">
                  <a:latin typeface="Arial" panose="020B0604020202020204" pitchFamily="34" charset="0"/>
                </a:endParaRPr>
              </a:p>
              <a:p>
                <a:pPr algn="ctr" eaLnBrk="0" hangingPunct="0"/>
                <a:r>
                  <a:rPr lang="en-US" altLang="zh-CN" sz="1600" dirty="0">
                    <a:latin typeface="Times New Roman" panose="02020603050405020304" pitchFamily="18" charset="0"/>
                  </a:rPr>
                  <a:t>0</a:t>
                </a:r>
              </a:p>
              <a:p>
                <a:pPr algn="ctr" eaLnBrk="0" hangingPunct="0"/>
                <a:endParaRPr lang="en-US" altLang="zh-CN" sz="1600" dirty="0">
                  <a:latin typeface="Arial" panose="020B0604020202020204" pitchFamily="34" charset="0"/>
                </a:endParaRPr>
              </a:p>
            </p:txBody>
          </p:sp>
          <p:sp>
            <p:nvSpPr>
              <p:cNvPr id="68660" name="Rectangle 199"/>
              <p:cNvSpPr/>
              <p:nvPr/>
            </p:nvSpPr>
            <p:spPr>
              <a:xfrm>
                <a:off x="628" y="2880"/>
                <a:ext cx="263"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nvGrpSpPr>
            <p:cNvPr id="68650" name="Group 200"/>
            <p:cNvGrpSpPr/>
            <p:nvPr/>
          </p:nvGrpSpPr>
          <p:grpSpPr>
            <a:xfrm>
              <a:off x="1655" y="3379"/>
              <a:ext cx="496" cy="356"/>
              <a:chOff x="891" y="2880"/>
              <a:chExt cx="244" cy="576"/>
            </a:xfrm>
          </p:grpSpPr>
          <p:sp>
            <p:nvSpPr>
              <p:cNvPr id="68657" name="Rectangle 201"/>
              <p:cNvSpPr/>
              <p:nvPr/>
            </p:nvSpPr>
            <p:spPr>
              <a:xfrm>
                <a:off x="934" y="2880"/>
                <a:ext cx="158" cy="576"/>
              </a:xfrm>
              <a:prstGeom prst="rect">
                <a:avLst/>
              </a:prstGeom>
              <a:noFill/>
              <a:ln w="9525">
                <a:noFill/>
              </a:ln>
            </p:spPr>
            <p:txBody>
              <a:bodyPr/>
              <a:lstStyle/>
              <a:p>
                <a:pPr algn="ctr"/>
                <a:r>
                  <a:rPr lang="en-US" altLang="zh-CN" sz="1600" dirty="0">
                    <a:latin typeface="Times New Roman" panose="02020603050405020304" pitchFamily="18" charset="0"/>
                  </a:rPr>
                  <a:t> </a:t>
                </a:r>
                <a:endParaRPr lang="en-US" altLang="zh-CN" sz="1600" dirty="0">
                  <a:latin typeface="Arial" panose="020B0604020202020204" pitchFamily="34" charset="0"/>
                </a:endParaRPr>
              </a:p>
              <a:p>
                <a:pPr algn="ctr" eaLnBrk="0" hangingPunct="0"/>
                <a:r>
                  <a:rPr lang="en-US" altLang="zh-CN" sz="1600" dirty="0">
                    <a:latin typeface="Times New Roman" panose="02020603050405020304" pitchFamily="18" charset="0"/>
                  </a:rPr>
                  <a:t>0</a:t>
                </a:r>
              </a:p>
              <a:p>
                <a:pPr algn="ctr" eaLnBrk="0" hangingPunct="0"/>
                <a:endParaRPr lang="en-US" altLang="zh-CN" sz="1600" dirty="0">
                  <a:latin typeface="Arial" panose="020B0604020202020204" pitchFamily="34" charset="0"/>
                </a:endParaRPr>
              </a:p>
            </p:txBody>
          </p:sp>
          <p:sp>
            <p:nvSpPr>
              <p:cNvPr id="68658" name="Rectangle 202"/>
              <p:cNvSpPr/>
              <p:nvPr/>
            </p:nvSpPr>
            <p:spPr>
              <a:xfrm>
                <a:off x="891" y="2880"/>
                <a:ext cx="244"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nvGrpSpPr>
            <p:cNvPr id="68651" name="Group 203"/>
            <p:cNvGrpSpPr/>
            <p:nvPr/>
          </p:nvGrpSpPr>
          <p:grpSpPr>
            <a:xfrm>
              <a:off x="2075" y="3384"/>
              <a:ext cx="496" cy="356"/>
              <a:chOff x="1135" y="2880"/>
              <a:chExt cx="244" cy="576"/>
            </a:xfrm>
          </p:grpSpPr>
          <p:sp>
            <p:nvSpPr>
              <p:cNvPr id="68655" name="Rectangle 204"/>
              <p:cNvSpPr/>
              <p:nvPr/>
            </p:nvSpPr>
            <p:spPr>
              <a:xfrm>
                <a:off x="1178" y="2880"/>
                <a:ext cx="158" cy="576"/>
              </a:xfrm>
              <a:prstGeom prst="rect">
                <a:avLst/>
              </a:prstGeom>
              <a:noFill/>
              <a:ln w="9525">
                <a:noFill/>
              </a:ln>
            </p:spPr>
            <p:txBody>
              <a:bodyPr/>
              <a:lstStyle/>
              <a:p>
                <a:pPr algn="ct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4</a:t>
                </a:r>
                <a:endParaRPr lang="en-US" altLang="zh-CN" sz="1600" dirty="0">
                  <a:latin typeface="Arial" panose="020B0604020202020204" pitchFamily="34" charset="0"/>
                </a:endParaRPr>
              </a:p>
              <a:p>
                <a:pPr algn="ctr" eaLnBrk="0" hangingPunct="0"/>
                <a:r>
                  <a:rPr lang="en-US" altLang="zh-CN" sz="1600" dirty="0">
                    <a:latin typeface="Times New Roman" panose="02020603050405020304" pitchFamily="18" charset="0"/>
                  </a:rPr>
                  <a:t>18</a:t>
                </a:r>
              </a:p>
              <a:p>
                <a:pPr algn="ctr" eaLnBrk="0" hangingPunct="0"/>
                <a:endParaRPr lang="en-US" altLang="zh-CN" sz="1600" dirty="0">
                  <a:latin typeface="Arial" panose="020B0604020202020204" pitchFamily="34" charset="0"/>
                </a:endParaRPr>
              </a:p>
            </p:txBody>
          </p:sp>
          <p:sp>
            <p:nvSpPr>
              <p:cNvPr id="68656" name="Rectangle 205"/>
              <p:cNvSpPr/>
              <p:nvPr/>
            </p:nvSpPr>
            <p:spPr>
              <a:xfrm>
                <a:off x="1135" y="2880"/>
                <a:ext cx="244"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nvGrpSpPr>
            <p:cNvPr id="68652" name="Group 206"/>
            <p:cNvGrpSpPr/>
            <p:nvPr/>
          </p:nvGrpSpPr>
          <p:grpSpPr>
            <a:xfrm>
              <a:off x="2517" y="3339"/>
              <a:ext cx="495" cy="356"/>
              <a:chOff x="1379" y="2880"/>
              <a:chExt cx="244" cy="576"/>
            </a:xfrm>
          </p:grpSpPr>
          <p:sp>
            <p:nvSpPr>
              <p:cNvPr id="68653" name="Rectangle 207"/>
              <p:cNvSpPr/>
              <p:nvPr/>
            </p:nvSpPr>
            <p:spPr>
              <a:xfrm>
                <a:off x="1422" y="2880"/>
                <a:ext cx="158" cy="576"/>
              </a:xfrm>
              <a:prstGeom prst="rect">
                <a:avLst/>
              </a:prstGeom>
              <a:noFill/>
              <a:ln w="9525">
                <a:noFill/>
              </a:ln>
            </p:spPr>
            <p:txBody>
              <a:bodyPr/>
              <a:lstStyle/>
              <a:p>
                <a:pPr algn="ctr"/>
                <a:r>
                  <a:rPr lang="en-US" altLang="zh-CN" sz="1600" dirty="0">
                    <a:latin typeface="Times New Roman" panose="02020603050405020304" pitchFamily="18" charset="0"/>
                  </a:rPr>
                  <a:t> </a:t>
                </a:r>
                <a:endParaRPr lang="en-US" altLang="zh-CN" sz="1600" dirty="0">
                  <a:latin typeface="Arial" panose="020B0604020202020204" pitchFamily="34" charset="0"/>
                </a:endParaRPr>
              </a:p>
              <a:p>
                <a:pPr algn="ctr" eaLnBrk="0" hangingPunct="0"/>
                <a:r>
                  <a:rPr lang="en-US" altLang="zh-CN" sz="1600" dirty="0">
                    <a:latin typeface="Times New Roman" panose="02020603050405020304" pitchFamily="18" charset="0"/>
                  </a:rPr>
                  <a:t>0</a:t>
                </a:r>
              </a:p>
              <a:p>
                <a:pPr algn="ctr" eaLnBrk="0" hangingPunct="0"/>
                <a:endParaRPr lang="en-US" altLang="zh-CN" sz="1600" dirty="0">
                  <a:latin typeface="Arial" panose="020B0604020202020204" pitchFamily="34" charset="0"/>
                </a:endParaRPr>
              </a:p>
            </p:txBody>
          </p:sp>
          <p:sp>
            <p:nvSpPr>
              <p:cNvPr id="68654" name="Rectangle 208"/>
              <p:cNvSpPr/>
              <p:nvPr/>
            </p:nvSpPr>
            <p:spPr>
              <a:xfrm>
                <a:off x="1379" y="2880"/>
                <a:ext cx="244"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grpSp>
        <p:nvGrpSpPr>
          <p:cNvPr id="310481" name="Group 209"/>
          <p:cNvGrpSpPr/>
          <p:nvPr/>
        </p:nvGrpSpPr>
        <p:grpSpPr>
          <a:xfrm>
            <a:off x="4946650" y="6034088"/>
            <a:ext cx="3802063" cy="622300"/>
            <a:chOff x="3116" y="3801"/>
            <a:chExt cx="2395" cy="392"/>
          </a:xfrm>
        </p:grpSpPr>
        <p:grpSp>
          <p:nvGrpSpPr>
            <p:cNvPr id="68642" name="Group 210"/>
            <p:cNvGrpSpPr/>
            <p:nvPr/>
          </p:nvGrpSpPr>
          <p:grpSpPr>
            <a:xfrm>
              <a:off x="3116" y="3801"/>
              <a:ext cx="1190" cy="355"/>
              <a:chOff x="1623" y="3456"/>
              <a:chExt cx="585" cy="576"/>
            </a:xfrm>
          </p:grpSpPr>
          <p:sp>
            <p:nvSpPr>
              <p:cNvPr id="68646" name="Rectangle 211"/>
              <p:cNvSpPr/>
              <p:nvPr/>
            </p:nvSpPr>
            <p:spPr>
              <a:xfrm>
                <a:off x="1666" y="3456"/>
                <a:ext cx="499" cy="576"/>
              </a:xfrm>
              <a:prstGeom prst="rect">
                <a:avLst/>
              </a:prstGeom>
              <a:noFill/>
              <a:ln w="9525">
                <a:noFill/>
              </a:ln>
            </p:spPr>
            <p:txBody>
              <a:bodyPr/>
              <a:lstStyle/>
              <a:p>
                <a:pPr algn="ct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1</a:t>
                </a: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2</a:t>
                </a: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3</a:t>
                </a: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4</a:t>
                </a: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6</a:t>
                </a:r>
                <a:r>
                  <a:rPr lang="en-US" altLang="zh-CN" sz="1600" dirty="0">
                    <a:latin typeface="Times New Roman" panose="02020603050405020304" pitchFamily="18" charset="0"/>
                  </a:rPr>
                  <a:t>,v</a:t>
                </a:r>
                <a:r>
                  <a:rPr lang="en-US" altLang="zh-CN" sz="1700" baseline="-30000" dirty="0">
                    <a:latin typeface="Times New Roman" panose="02020603050405020304" pitchFamily="18" charset="0"/>
                  </a:rPr>
                  <a:t>5</a:t>
                </a:r>
                <a:r>
                  <a:rPr lang="en-US" altLang="zh-CN" sz="1600" dirty="0">
                    <a:latin typeface="Times New Roman" panose="02020603050405020304" pitchFamily="18" charset="0"/>
                  </a:rPr>
                  <a:t>}</a:t>
                </a:r>
              </a:p>
              <a:p>
                <a:pPr algn="ctr" eaLnBrk="0" hangingPunct="0"/>
                <a:endParaRPr lang="en-US" altLang="zh-CN" sz="1600" dirty="0">
                  <a:latin typeface="Arial" panose="020B0604020202020204" pitchFamily="34" charset="0"/>
                </a:endParaRPr>
              </a:p>
            </p:txBody>
          </p:sp>
          <p:sp>
            <p:nvSpPr>
              <p:cNvPr id="68647" name="Rectangle 212"/>
              <p:cNvSpPr/>
              <p:nvPr/>
            </p:nvSpPr>
            <p:spPr>
              <a:xfrm>
                <a:off x="1623" y="3456"/>
                <a:ext cx="585"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nvGrpSpPr>
            <p:cNvPr id="68643" name="Group 213"/>
            <p:cNvGrpSpPr/>
            <p:nvPr/>
          </p:nvGrpSpPr>
          <p:grpSpPr>
            <a:xfrm>
              <a:off x="4710" y="3838"/>
              <a:ext cx="801" cy="355"/>
              <a:chOff x="2208" y="3456"/>
              <a:chExt cx="517" cy="576"/>
            </a:xfrm>
          </p:grpSpPr>
          <p:sp>
            <p:nvSpPr>
              <p:cNvPr id="68644" name="Rectangle 214"/>
              <p:cNvSpPr/>
              <p:nvPr/>
            </p:nvSpPr>
            <p:spPr>
              <a:xfrm>
                <a:off x="2251" y="3456"/>
                <a:ext cx="431" cy="576"/>
              </a:xfrm>
              <a:prstGeom prst="rect">
                <a:avLst/>
              </a:prstGeom>
              <a:noFill/>
              <a:ln w="9525">
                <a:noFill/>
              </a:ln>
            </p:spPr>
            <p:txBody>
              <a:bodyPr/>
              <a:lstStyle/>
              <a:p>
                <a:pPr algn="just"/>
                <a:r>
                  <a:rPr lang="en-US" altLang="zh-CN" sz="1600" dirty="0">
                    <a:latin typeface="Times New Roman" panose="02020603050405020304" pitchFamily="18" charset="0"/>
                  </a:rPr>
                  <a:t>{}</a:t>
                </a:r>
              </a:p>
              <a:p>
                <a:pPr algn="just" eaLnBrk="0" hangingPunct="0"/>
                <a:endParaRPr lang="en-US" altLang="zh-CN" sz="1600" dirty="0">
                  <a:latin typeface="Arial" panose="020B0604020202020204" pitchFamily="34" charset="0"/>
                </a:endParaRPr>
              </a:p>
            </p:txBody>
          </p:sp>
          <p:sp>
            <p:nvSpPr>
              <p:cNvPr id="68645" name="Rectangle 215"/>
              <p:cNvSpPr/>
              <p:nvPr/>
            </p:nvSpPr>
            <p:spPr>
              <a:xfrm>
                <a:off x="2208" y="3456"/>
                <a:ext cx="517"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grpSp>
        <p:nvGrpSpPr>
          <p:cNvPr id="310488" name="Group 216"/>
          <p:cNvGrpSpPr/>
          <p:nvPr/>
        </p:nvGrpSpPr>
        <p:grpSpPr>
          <a:xfrm>
            <a:off x="1187450" y="5935663"/>
            <a:ext cx="3594100" cy="585787"/>
            <a:chOff x="748" y="3739"/>
            <a:chExt cx="2264" cy="369"/>
          </a:xfrm>
        </p:grpSpPr>
        <p:grpSp>
          <p:nvGrpSpPr>
            <p:cNvPr id="68627" name="Group 217"/>
            <p:cNvGrpSpPr/>
            <p:nvPr/>
          </p:nvGrpSpPr>
          <p:grpSpPr>
            <a:xfrm>
              <a:off x="748" y="3753"/>
              <a:ext cx="545" cy="355"/>
              <a:chOff x="360" y="3456"/>
              <a:chExt cx="268" cy="576"/>
            </a:xfrm>
          </p:grpSpPr>
          <p:sp>
            <p:nvSpPr>
              <p:cNvPr id="68640" name="Rectangle 218"/>
              <p:cNvSpPr/>
              <p:nvPr/>
            </p:nvSpPr>
            <p:spPr>
              <a:xfrm>
                <a:off x="403" y="3456"/>
                <a:ext cx="182" cy="576"/>
              </a:xfrm>
              <a:prstGeom prst="rect">
                <a:avLst/>
              </a:prstGeom>
              <a:noFill/>
              <a:ln w="9525">
                <a:noFill/>
              </a:ln>
            </p:spPr>
            <p:txBody>
              <a:bodyPr/>
              <a:lstStyle/>
              <a:p>
                <a:pPr algn="ctr"/>
                <a:r>
                  <a:rPr lang="en-US" altLang="zh-CN" sz="1600" dirty="0">
                    <a:latin typeface="Times New Roman" panose="02020603050405020304" pitchFamily="18" charset="0"/>
                  </a:rPr>
                  <a:t> </a:t>
                </a:r>
                <a:endParaRPr lang="en-US" altLang="zh-CN" sz="1600" dirty="0">
                  <a:latin typeface="Arial" panose="020B0604020202020204" pitchFamily="34" charset="0"/>
                </a:endParaRPr>
              </a:p>
              <a:p>
                <a:pPr algn="ctr" eaLnBrk="0" hangingPunct="0"/>
                <a:r>
                  <a:rPr lang="en-US" altLang="zh-CN" sz="1600" dirty="0">
                    <a:latin typeface="Times New Roman" panose="02020603050405020304" pitchFamily="18" charset="0"/>
                  </a:rPr>
                  <a:t>0</a:t>
                </a:r>
              </a:p>
              <a:p>
                <a:pPr algn="ctr" eaLnBrk="0" hangingPunct="0"/>
                <a:endParaRPr lang="en-US" altLang="zh-CN" sz="1600" dirty="0">
                  <a:latin typeface="Arial" panose="020B0604020202020204" pitchFamily="34" charset="0"/>
                </a:endParaRPr>
              </a:p>
            </p:txBody>
          </p:sp>
          <p:sp>
            <p:nvSpPr>
              <p:cNvPr id="68641" name="Rectangle 219"/>
              <p:cNvSpPr/>
              <p:nvPr/>
            </p:nvSpPr>
            <p:spPr>
              <a:xfrm>
                <a:off x="360" y="3456"/>
                <a:ext cx="268"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nvGrpSpPr>
            <p:cNvPr id="68628" name="Group 220"/>
            <p:cNvGrpSpPr/>
            <p:nvPr/>
          </p:nvGrpSpPr>
          <p:grpSpPr>
            <a:xfrm>
              <a:off x="1257" y="3753"/>
              <a:ext cx="535" cy="355"/>
              <a:chOff x="628" y="3456"/>
              <a:chExt cx="263" cy="576"/>
            </a:xfrm>
          </p:grpSpPr>
          <p:sp>
            <p:nvSpPr>
              <p:cNvPr id="68638" name="Rectangle 221"/>
              <p:cNvSpPr/>
              <p:nvPr/>
            </p:nvSpPr>
            <p:spPr>
              <a:xfrm>
                <a:off x="671" y="3456"/>
                <a:ext cx="177" cy="576"/>
              </a:xfrm>
              <a:prstGeom prst="rect">
                <a:avLst/>
              </a:prstGeom>
              <a:noFill/>
              <a:ln w="9525">
                <a:noFill/>
              </a:ln>
            </p:spPr>
            <p:txBody>
              <a:bodyPr/>
              <a:lstStyle/>
              <a:p>
                <a:pPr algn="ctr"/>
                <a:r>
                  <a:rPr lang="en-US" altLang="zh-CN" sz="1600" dirty="0">
                    <a:latin typeface="Times New Roman" panose="02020603050405020304" pitchFamily="18" charset="0"/>
                  </a:rPr>
                  <a:t> </a:t>
                </a:r>
                <a:endParaRPr lang="en-US" altLang="zh-CN" sz="1600" dirty="0">
                  <a:latin typeface="Arial" panose="020B0604020202020204" pitchFamily="34" charset="0"/>
                </a:endParaRPr>
              </a:p>
              <a:p>
                <a:pPr algn="ctr" eaLnBrk="0" hangingPunct="0"/>
                <a:r>
                  <a:rPr lang="en-US" altLang="zh-CN" sz="1600" dirty="0">
                    <a:latin typeface="Times New Roman" panose="02020603050405020304" pitchFamily="18" charset="0"/>
                  </a:rPr>
                  <a:t>0</a:t>
                </a:r>
              </a:p>
              <a:p>
                <a:pPr algn="ctr" eaLnBrk="0" hangingPunct="0"/>
                <a:endParaRPr lang="en-US" altLang="zh-CN" sz="1600" dirty="0">
                  <a:latin typeface="Arial" panose="020B0604020202020204" pitchFamily="34" charset="0"/>
                </a:endParaRPr>
              </a:p>
            </p:txBody>
          </p:sp>
          <p:sp>
            <p:nvSpPr>
              <p:cNvPr id="68639" name="Rectangle 222"/>
              <p:cNvSpPr/>
              <p:nvPr/>
            </p:nvSpPr>
            <p:spPr>
              <a:xfrm>
                <a:off x="628" y="3456"/>
                <a:ext cx="263"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nvGrpSpPr>
            <p:cNvPr id="68629" name="Group 223"/>
            <p:cNvGrpSpPr/>
            <p:nvPr/>
          </p:nvGrpSpPr>
          <p:grpSpPr>
            <a:xfrm>
              <a:off x="1655" y="3739"/>
              <a:ext cx="496" cy="355"/>
              <a:chOff x="891" y="3456"/>
              <a:chExt cx="244" cy="576"/>
            </a:xfrm>
          </p:grpSpPr>
          <p:sp>
            <p:nvSpPr>
              <p:cNvPr id="68636" name="Rectangle 224"/>
              <p:cNvSpPr/>
              <p:nvPr/>
            </p:nvSpPr>
            <p:spPr>
              <a:xfrm>
                <a:off x="934" y="3456"/>
                <a:ext cx="158" cy="576"/>
              </a:xfrm>
              <a:prstGeom prst="rect">
                <a:avLst/>
              </a:prstGeom>
              <a:noFill/>
              <a:ln w="9525">
                <a:noFill/>
              </a:ln>
            </p:spPr>
            <p:txBody>
              <a:bodyPr/>
              <a:lstStyle/>
              <a:p>
                <a:pPr algn="ctr"/>
                <a:r>
                  <a:rPr lang="en-US" altLang="zh-CN" sz="1600" dirty="0">
                    <a:latin typeface="Times New Roman" panose="02020603050405020304" pitchFamily="18" charset="0"/>
                  </a:rPr>
                  <a:t> </a:t>
                </a:r>
                <a:endParaRPr lang="en-US" altLang="zh-CN" sz="1600" dirty="0">
                  <a:latin typeface="Arial" panose="020B0604020202020204" pitchFamily="34" charset="0"/>
                </a:endParaRPr>
              </a:p>
              <a:p>
                <a:pPr algn="ctr" eaLnBrk="0" hangingPunct="0"/>
                <a:r>
                  <a:rPr lang="en-US" altLang="zh-CN" sz="1600" dirty="0">
                    <a:latin typeface="Times New Roman" panose="02020603050405020304" pitchFamily="18" charset="0"/>
                  </a:rPr>
                  <a:t>0</a:t>
                </a:r>
              </a:p>
              <a:p>
                <a:pPr algn="ctr" eaLnBrk="0" hangingPunct="0"/>
                <a:endParaRPr lang="en-US" altLang="zh-CN" sz="1600" dirty="0">
                  <a:latin typeface="Arial" panose="020B0604020202020204" pitchFamily="34" charset="0"/>
                </a:endParaRPr>
              </a:p>
            </p:txBody>
          </p:sp>
          <p:sp>
            <p:nvSpPr>
              <p:cNvPr id="68637" name="Rectangle 225"/>
              <p:cNvSpPr/>
              <p:nvPr/>
            </p:nvSpPr>
            <p:spPr>
              <a:xfrm>
                <a:off x="891" y="3456"/>
                <a:ext cx="244"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nvGrpSpPr>
            <p:cNvPr id="68630" name="Group 226"/>
            <p:cNvGrpSpPr/>
            <p:nvPr/>
          </p:nvGrpSpPr>
          <p:grpSpPr>
            <a:xfrm>
              <a:off x="2090" y="3739"/>
              <a:ext cx="496" cy="355"/>
              <a:chOff x="1135" y="3456"/>
              <a:chExt cx="244" cy="576"/>
            </a:xfrm>
          </p:grpSpPr>
          <p:sp>
            <p:nvSpPr>
              <p:cNvPr id="68634" name="Rectangle 227"/>
              <p:cNvSpPr/>
              <p:nvPr/>
            </p:nvSpPr>
            <p:spPr>
              <a:xfrm>
                <a:off x="1178" y="3456"/>
                <a:ext cx="158" cy="576"/>
              </a:xfrm>
              <a:prstGeom prst="rect">
                <a:avLst/>
              </a:prstGeom>
              <a:noFill/>
              <a:ln w="9525">
                <a:noFill/>
              </a:ln>
            </p:spPr>
            <p:txBody>
              <a:bodyPr/>
              <a:lstStyle/>
              <a:p>
                <a:pPr algn="ctr"/>
                <a:r>
                  <a:rPr lang="en-US" altLang="zh-CN" sz="1600" dirty="0">
                    <a:latin typeface="Times New Roman" panose="02020603050405020304" pitchFamily="18" charset="0"/>
                  </a:rPr>
                  <a:t> </a:t>
                </a:r>
                <a:endParaRPr lang="en-US" altLang="zh-CN" sz="1600" dirty="0">
                  <a:latin typeface="Arial" panose="020B0604020202020204" pitchFamily="34" charset="0"/>
                </a:endParaRPr>
              </a:p>
              <a:p>
                <a:pPr algn="ctr" eaLnBrk="0" hangingPunct="0"/>
                <a:r>
                  <a:rPr lang="en-US" altLang="zh-CN" sz="1600" dirty="0">
                    <a:latin typeface="Times New Roman" panose="02020603050405020304" pitchFamily="18" charset="0"/>
                  </a:rPr>
                  <a:t>0</a:t>
                </a:r>
              </a:p>
              <a:p>
                <a:pPr algn="ctr" eaLnBrk="0" hangingPunct="0"/>
                <a:endParaRPr lang="en-US" altLang="zh-CN" sz="1600" dirty="0">
                  <a:latin typeface="Arial" panose="020B0604020202020204" pitchFamily="34" charset="0"/>
                </a:endParaRPr>
              </a:p>
            </p:txBody>
          </p:sp>
          <p:sp>
            <p:nvSpPr>
              <p:cNvPr id="68635" name="Rectangle 228"/>
              <p:cNvSpPr/>
              <p:nvPr/>
            </p:nvSpPr>
            <p:spPr>
              <a:xfrm>
                <a:off x="1135" y="3456"/>
                <a:ext cx="244"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nvGrpSpPr>
            <p:cNvPr id="68631" name="Group 229"/>
            <p:cNvGrpSpPr/>
            <p:nvPr/>
          </p:nvGrpSpPr>
          <p:grpSpPr>
            <a:xfrm>
              <a:off x="2517" y="3739"/>
              <a:ext cx="495" cy="355"/>
              <a:chOff x="1379" y="3456"/>
              <a:chExt cx="244" cy="576"/>
            </a:xfrm>
          </p:grpSpPr>
          <p:sp>
            <p:nvSpPr>
              <p:cNvPr id="68632" name="Rectangle 230"/>
              <p:cNvSpPr/>
              <p:nvPr/>
            </p:nvSpPr>
            <p:spPr>
              <a:xfrm>
                <a:off x="1422" y="3456"/>
                <a:ext cx="158" cy="576"/>
              </a:xfrm>
              <a:prstGeom prst="rect">
                <a:avLst/>
              </a:prstGeom>
              <a:noFill/>
              <a:ln w="9525">
                <a:noFill/>
              </a:ln>
            </p:spPr>
            <p:txBody>
              <a:bodyPr/>
              <a:lstStyle/>
              <a:p>
                <a:pPr algn="ctr"/>
                <a:r>
                  <a:rPr lang="en-US" altLang="zh-CN" sz="1600" dirty="0">
                    <a:latin typeface="Times New Roman" panose="02020603050405020304" pitchFamily="18" charset="0"/>
                  </a:rPr>
                  <a:t> </a:t>
                </a:r>
                <a:endParaRPr lang="en-US" altLang="zh-CN" sz="1600" dirty="0">
                  <a:latin typeface="Arial" panose="020B0604020202020204" pitchFamily="34" charset="0"/>
                </a:endParaRPr>
              </a:p>
              <a:p>
                <a:pPr algn="ctr" eaLnBrk="0" hangingPunct="0"/>
                <a:r>
                  <a:rPr lang="en-US" altLang="zh-CN" sz="1600" dirty="0">
                    <a:latin typeface="Times New Roman" panose="02020603050405020304" pitchFamily="18" charset="0"/>
                  </a:rPr>
                  <a:t>0</a:t>
                </a:r>
              </a:p>
              <a:p>
                <a:pPr algn="ctr" eaLnBrk="0" hangingPunct="0"/>
                <a:endParaRPr lang="en-US" altLang="zh-CN" sz="1600" dirty="0">
                  <a:latin typeface="Arial" panose="020B0604020202020204" pitchFamily="34" charset="0"/>
                </a:endParaRPr>
              </a:p>
            </p:txBody>
          </p:sp>
          <p:sp>
            <p:nvSpPr>
              <p:cNvPr id="68633" name="Rectangle 231"/>
              <p:cNvSpPr/>
              <p:nvPr/>
            </p:nvSpPr>
            <p:spPr>
              <a:xfrm>
                <a:off x="1379" y="3456"/>
                <a:ext cx="244" cy="576"/>
              </a:xfrm>
              <a:prstGeom prst="rect">
                <a:avLst/>
              </a:prstGeom>
              <a:noFill/>
              <a:ln w="7">
                <a:noFill/>
              </a:ln>
            </p:spPr>
            <p:txBody>
              <a:bodyPr wrap="none"/>
              <a:lstStyle/>
              <a:p>
                <a:endParaRPr lang="zh-CN" altLang="en-US" dirty="0">
                  <a:latin typeface="Times New Roman" panose="02020603050405020304" pitchFamily="18" charset="0"/>
                </a:endParaRPr>
              </a:p>
            </p:txBody>
          </p:sp>
        </p:grpSp>
      </p:grpSp>
      <p:graphicFrame>
        <p:nvGraphicFramePr>
          <p:cNvPr id="103656" name="Object 232"/>
          <p:cNvGraphicFramePr>
            <a:graphicFrameLocks noGrp="1" noChangeAspect="1"/>
          </p:cNvGraphicFramePr>
          <p:nvPr>
            <p:ph idx="4294967295"/>
          </p:nvPr>
        </p:nvGraphicFramePr>
        <p:xfrm>
          <a:off x="5435918" y="213043"/>
          <a:ext cx="2879725" cy="2274887"/>
        </p:xfrm>
        <a:graphic>
          <a:graphicData uri="http://schemas.openxmlformats.org/presentationml/2006/ole">
            <mc:AlternateContent xmlns:mc="http://schemas.openxmlformats.org/markup-compatibility/2006">
              <mc:Choice xmlns:v="urn:schemas-microsoft-com:vml" Requires="v">
                <p:oleObj spid="_x0000_s8196" r:id="rId4" imgW="1752600" imgH="1384300" progId="Equation.3">
                  <p:embed/>
                </p:oleObj>
              </mc:Choice>
              <mc:Fallback>
                <p:oleObj r:id="rId4" imgW="1752600" imgH="1384300" progId="Equation.3">
                  <p:embed/>
                  <p:pic>
                    <p:nvPicPr>
                      <p:cNvPr id="0" name="图片 3088"/>
                      <p:cNvPicPr/>
                      <p:nvPr/>
                    </p:nvPicPr>
                    <p:blipFill>
                      <a:blip r:embed="rId5"/>
                      <a:srcRect/>
                      <a:stretch>
                        <a:fillRect/>
                      </a:stretch>
                    </p:blipFill>
                    <p:spPr>
                      <a:xfrm>
                        <a:off x="5435918" y="213043"/>
                        <a:ext cx="2879725" cy="2274887"/>
                      </a:xfrm>
                      <a:prstGeom prst="rect">
                        <a:avLst/>
                      </a:prstGeom>
                      <a:noFill/>
                      <a:ln w="38100">
                        <a:miter/>
                      </a:ln>
                    </p:spPr>
                  </p:pic>
                </p:oleObj>
              </mc:Fallback>
            </mc:AlternateContent>
          </a:graphicData>
        </a:graphic>
      </p:graphicFrame>
      <p:sp>
        <p:nvSpPr>
          <p:cNvPr id="68625" name="AutoShape 257">
            <a:hlinkClick r:id="" action="ppaction://hlinkshowjump?jump=nextslide"/>
          </p:cNvPr>
          <p:cNvSpPr/>
          <p:nvPr/>
        </p:nvSpPr>
        <p:spPr>
          <a:xfrm>
            <a:off x="8245475" y="6308725"/>
            <a:ext cx="647700" cy="374650"/>
          </a:xfrm>
          <a:prstGeom prst="rightArrow">
            <a:avLst>
              <a:gd name="adj1" fmla="val 50000"/>
              <a:gd name="adj2" fmla="val 4314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68626" name="AutoShape 258">
            <a:hlinkClick r:id="" action="ppaction://hlinkshowjump?jump=previousslide"/>
          </p:cNvPr>
          <p:cNvSpPr/>
          <p:nvPr/>
        </p:nvSpPr>
        <p:spPr>
          <a:xfrm>
            <a:off x="7237413" y="6308725"/>
            <a:ext cx="647700" cy="360363"/>
          </a:xfrm>
          <a:prstGeom prst="leftArrow">
            <a:avLst>
              <a:gd name="adj1" fmla="val 50000"/>
              <a:gd name="adj2" fmla="val 4485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855073" name="Rectangle 33"/>
          <p:cNvSpPr>
            <a:spLocks noChangeArrowheads="1"/>
          </p:cNvSpPr>
          <p:nvPr/>
        </p:nvSpPr>
        <p:spPr bwMode="auto">
          <a:xfrm>
            <a:off x="2799080" y="260033"/>
            <a:ext cx="35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p>
        </p:txBody>
      </p:sp>
      <p:sp>
        <p:nvSpPr>
          <p:cNvPr id="2" name="Rectangle 33"/>
          <p:cNvSpPr>
            <a:spLocks noChangeArrowheads="1"/>
          </p:cNvSpPr>
          <p:nvPr/>
        </p:nvSpPr>
        <p:spPr bwMode="auto">
          <a:xfrm>
            <a:off x="4184015" y="738823"/>
            <a:ext cx="35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p>
        </p:txBody>
      </p:sp>
      <p:sp>
        <p:nvSpPr>
          <p:cNvPr id="3" name="Rectangle 33"/>
          <p:cNvSpPr>
            <a:spLocks noChangeArrowheads="1"/>
          </p:cNvSpPr>
          <p:nvPr/>
        </p:nvSpPr>
        <p:spPr bwMode="auto">
          <a:xfrm>
            <a:off x="4081780" y="1556068"/>
            <a:ext cx="35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p>
        </p:txBody>
      </p:sp>
      <p:sp>
        <p:nvSpPr>
          <p:cNvPr id="6" name="Rectangle 33"/>
          <p:cNvSpPr>
            <a:spLocks noChangeArrowheads="1"/>
          </p:cNvSpPr>
          <p:nvPr/>
        </p:nvSpPr>
        <p:spPr bwMode="auto">
          <a:xfrm>
            <a:off x="2976880" y="882333"/>
            <a:ext cx="35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p>
        </p:txBody>
      </p:sp>
      <p:sp>
        <p:nvSpPr>
          <p:cNvPr id="7" name="Rectangle 33"/>
          <p:cNvSpPr>
            <a:spLocks noChangeArrowheads="1"/>
          </p:cNvSpPr>
          <p:nvPr/>
        </p:nvSpPr>
        <p:spPr bwMode="auto">
          <a:xfrm>
            <a:off x="2656205" y="1988503"/>
            <a:ext cx="35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0275"/>
                                        </p:tgtEl>
                                        <p:attrNameLst>
                                          <p:attrName>style.visibility</p:attrName>
                                        </p:attrNameLst>
                                      </p:cBhvr>
                                      <p:to>
                                        <p:strVal val="visible"/>
                                      </p:to>
                                    </p:set>
                                    <p:anim calcmode="lin" valueType="num">
                                      <p:cBhvr additive="base">
                                        <p:cTn id="7" dur="500" fill="hold"/>
                                        <p:tgtEl>
                                          <p:spTgt spid="310275"/>
                                        </p:tgtEl>
                                        <p:attrNameLst>
                                          <p:attrName>ppt_x</p:attrName>
                                        </p:attrNameLst>
                                      </p:cBhvr>
                                      <p:tavLst>
                                        <p:tav tm="0">
                                          <p:val>
                                            <p:strVal val="0-#ppt_w/2"/>
                                          </p:val>
                                        </p:tav>
                                        <p:tav tm="100000">
                                          <p:val>
                                            <p:strVal val="#ppt_x"/>
                                          </p:val>
                                        </p:tav>
                                      </p:tavLst>
                                    </p:anim>
                                    <p:anim calcmode="lin" valueType="num">
                                      <p:cBhvr additive="base">
                                        <p:cTn id="8" dur="500" fill="hold"/>
                                        <p:tgtEl>
                                          <p:spTgt spid="3102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365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34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310367"/>
                                        </p:tgtEl>
                                        <p:attrNameLst>
                                          <p:attrName>style.visibility</p:attrName>
                                        </p:attrNameLst>
                                      </p:cBhvr>
                                      <p:to>
                                        <p:strVal val="visible"/>
                                      </p:to>
                                    </p:set>
                                    <p:animEffect transition="in" filter="box(in)">
                                      <p:cBhvr>
                                        <p:cTn id="21" dur="500"/>
                                        <p:tgtEl>
                                          <p:spTgt spid="310367"/>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855073"/>
                                        </p:tgtEl>
                                        <p:attrNameLst>
                                          <p:attrName>style.visibility</p:attrName>
                                        </p:attrNameLst>
                                      </p:cBhvr>
                                      <p:to>
                                        <p:strVal val="visible"/>
                                      </p:to>
                                    </p:set>
                                    <p:anim calcmode="lin" valueType="num">
                                      <p:cBhvr additive="base">
                                        <p:cTn id="26" dur="500" fill="hold"/>
                                        <p:tgtEl>
                                          <p:spTgt spid="855073"/>
                                        </p:tgtEl>
                                        <p:attrNameLst>
                                          <p:attrName>ppt_x</p:attrName>
                                        </p:attrNameLst>
                                      </p:cBhvr>
                                      <p:tavLst>
                                        <p:tav tm="0">
                                          <p:val>
                                            <p:strVal val="#ppt_x"/>
                                          </p:val>
                                        </p:tav>
                                        <p:tav tm="100000">
                                          <p:val>
                                            <p:strVal val="#ppt_x"/>
                                          </p:val>
                                        </p:tav>
                                      </p:tavLst>
                                    </p:anim>
                                    <p:anim calcmode="lin" valueType="num">
                                      <p:cBhvr additive="base">
                                        <p:cTn id="27" dur="500" fill="hold"/>
                                        <p:tgtEl>
                                          <p:spTgt spid="855073"/>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10389"/>
                                        </p:tgtEl>
                                        <p:attrNameLst>
                                          <p:attrName>style.visibility</p:attrName>
                                        </p:attrNameLst>
                                      </p:cBhvr>
                                      <p:to>
                                        <p:strVal val="visible"/>
                                      </p:to>
                                    </p:set>
                                    <p:anim calcmode="lin" valueType="num">
                                      <p:cBhvr additive="base">
                                        <p:cTn id="32" dur="500" fill="hold"/>
                                        <p:tgtEl>
                                          <p:spTgt spid="310389"/>
                                        </p:tgtEl>
                                        <p:attrNameLst>
                                          <p:attrName>ppt_x</p:attrName>
                                        </p:attrNameLst>
                                      </p:cBhvr>
                                      <p:tavLst>
                                        <p:tav tm="0">
                                          <p:val>
                                            <p:strVal val="#ppt_x"/>
                                          </p:val>
                                        </p:tav>
                                        <p:tav tm="100000">
                                          <p:val>
                                            <p:strVal val="#ppt_x"/>
                                          </p:val>
                                        </p:tav>
                                      </p:tavLst>
                                    </p:anim>
                                    <p:anim calcmode="lin" valueType="num">
                                      <p:cBhvr additive="base">
                                        <p:cTn id="33" dur="500" fill="hold"/>
                                        <p:tgtEl>
                                          <p:spTgt spid="31038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10396"/>
                                        </p:tgtEl>
                                        <p:attrNameLst>
                                          <p:attrName>style.visibility</p:attrName>
                                        </p:attrNameLst>
                                      </p:cBhvr>
                                      <p:to>
                                        <p:strVal val="visible"/>
                                      </p:to>
                                    </p:set>
                                    <p:anim calcmode="lin" valueType="num">
                                      <p:cBhvr additive="base">
                                        <p:cTn id="38" dur="500" fill="hold"/>
                                        <p:tgtEl>
                                          <p:spTgt spid="310396"/>
                                        </p:tgtEl>
                                        <p:attrNameLst>
                                          <p:attrName>ppt_x</p:attrName>
                                        </p:attrNameLst>
                                      </p:cBhvr>
                                      <p:tavLst>
                                        <p:tav tm="0">
                                          <p:val>
                                            <p:strVal val="#ppt_x"/>
                                          </p:val>
                                        </p:tav>
                                        <p:tav tm="100000">
                                          <p:val>
                                            <p:strVal val="#ppt_x"/>
                                          </p:val>
                                        </p:tav>
                                      </p:tavLst>
                                    </p:anim>
                                    <p:anim calcmode="lin" valueType="num">
                                      <p:cBhvr additive="base">
                                        <p:cTn id="39" dur="500" fill="hold"/>
                                        <p:tgtEl>
                                          <p:spTgt spid="310396"/>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 calcmode="lin" valueType="num">
                                      <p:cBhvr additive="base">
                                        <p:cTn id="44" dur="500" fill="hold"/>
                                        <p:tgtEl>
                                          <p:spTgt spid="2"/>
                                        </p:tgtEl>
                                        <p:attrNameLst>
                                          <p:attrName>ppt_x</p:attrName>
                                        </p:attrNameLst>
                                      </p:cBhvr>
                                      <p:tavLst>
                                        <p:tav tm="0">
                                          <p:val>
                                            <p:strVal val="0-#ppt_w/2"/>
                                          </p:val>
                                        </p:tav>
                                        <p:tav tm="100000">
                                          <p:val>
                                            <p:strVal val="#ppt_x"/>
                                          </p:val>
                                        </p:tav>
                                      </p:tavLst>
                                    </p:anim>
                                    <p:anim calcmode="lin" valueType="num">
                                      <p:cBhvr additive="base">
                                        <p:cTn id="45"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nodeType="clickEffect">
                                  <p:stCondLst>
                                    <p:cond delay="0"/>
                                  </p:stCondLst>
                                  <p:childTnLst>
                                    <p:set>
                                      <p:cBhvr>
                                        <p:cTn id="49" dur="1" fill="hold">
                                          <p:stCondLst>
                                            <p:cond delay="0"/>
                                          </p:stCondLst>
                                        </p:cTn>
                                        <p:tgtEl>
                                          <p:spTgt spid="310412"/>
                                        </p:tgtEl>
                                        <p:attrNameLst>
                                          <p:attrName>style.visibility</p:attrName>
                                        </p:attrNameLst>
                                      </p:cBhvr>
                                      <p:to>
                                        <p:strVal val="visible"/>
                                      </p:to>
                                    </p:set>
                                    <p:animEffect transition="in" filter="checkerboard(across)">
                                      <p:cBhvr>
                                        <p:cTn id="50" dur="500"/>
                                        <p:tgtEl>
                                          <p:spTgt spid="310412"/>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10419"/>
                                        </p:tgtEl>
                                        <p:attrNameLst>
                                          <p:attrName>style.visibility</p:attrName>
                                        </p:attrNameLst>
                                      </p:cBhvr>
                                      <p:to>
                                        <p:strVal val="visible"/>
                                      </p:to>
                                    </p:set>
                                    <p:anim calcmode="lin" valueType="num">
                                      <p:cBhvr additive="base">
                                        <p:cTn id="55" dur="500" fill="hold"/>
                                        <p:tgtEl>
                                          <p:spTgt spid="310419"/>
                                        </p:tgtEl>
                                        <p:attrNameLst>
                                          <p:attrName>ppt_x</p:attrName>
                                        </p:attrNameLst>
                                      </p:cBhvr>
                                      <p:tavLst>
                                        <p:tav tm="0">
                                          <p:val>
                                            <p:strVal val="#ppt_x"/>
                                          </p:val>
                                        </p:tav>
                                        <p:tav tm="100000">
                                          <p:val>
                                            <p:strVal val="#ppt_x"/>
                                          </p:val>
                                        </p:tav>
                                      </p:tavLst>
                                    </p:anim>
                                    <p:anim calcmode="lin" valueType="num">
                                      <p:cBhvr additive="base">
                                        <p:cTn id="56" dur="500" fill="hold"/>
                                        <p:tgtEl>
                                          <p:spTgt spid="3104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
                                        </p:tgtEl>
                                        <p:attrNameLst>
                                          <p:attrName>style.visibility</p:attrName>
                                        </p:attrNameLst>
                                      </p:cBhvr>
                                      <p:to>
                                        <p:strVal val="visible"/>
                                      </p:to>
                                    </p:set>
                                    <p:anim calcmode="lin" valueType="num">
                                      <p:cBhvr additive="base">
                                        <p:cTn id="61" dur="500" fill="hold"/>
                                        <p:tgtEl>
                                          <p:spTgt spid="3"/>
                                        </p:tgtEl>
                                        <p:attrNameLst>
                                          <p:attrName>ppt_x</p:attrName>
                                        </p:attrNameLst>
                                      </p:cBhvr>
                                      <p:tavLst>
                                        <p:tav tm="0">
                                          <p:val>
                                            <p:strVal val="0-#ppt_w/2"/>
                                          </p:val>
                                        </p:tav>
                                        <p:tav tm="100000">
                                          <p:val>
                                            <p:strVal val="#ppt_x"/>
                                          </p:val>
                                        </p:tav>
                                      </p:tavLst>
                                    </p:anim>
                                    <p:anim calcmode="lin" valueType="num">
                                      <p:cBhvr additive="base">
                                        <p:cTn id="6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310435"/>
                                        </p:tgtEl>
                                        <p:attrNameLst>
                                          <p:attrName>style.visibility</p:attrName>
                                        </p:attrNameLst>
                                      </p:cBhvr>
                                      <p:to>
                                        <p:strVal val="visible"/>
                                      </p:to>
                                    </p:set>
                                    <p:animEffect transition="in" filter="box(in)">
                                      <p:cBhvr>
                                        <p:cTn id="67" dur="500"/>
                                        <p:tgtEl>
                                          <p:spTgt spid="310435"/>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310442"/>
                                        </p:tgtEl>
                                        <p:attrNameLst>
                                          <p:attrName>style.visibility</p:attrName>
                                        </p:attrNameLst>
                                      </p:cBhvr>
                                      <p:to>
                                        <p:strVal val="visible"/>
                                      </p:to>
                                    </p:set>
                                    <p:anim calcmode="lin" valueType="num">
                                      <p:cBhvr additive="base">
                                        <p:cTn id="72" dur="500" fill="hold"/>
                                        <p:tgtEl>
                                          <p:spTgt spid="310442"/>
                                        </p:tgtEl>
                                        <p:attrNameLst>
                                          <p:attrName>ppt_x</p:attrName>
                                        </p:attrNameLst>
                                      </p:cBhvr>
                                      <p:tavLst>
                                        <p:tav tm="0">
                                          <p:val>
                                            <p:strVal val="#ppt_x"/>
                                          </p:val>
                                        </p:tav>
                                        <p:tav tm="100000">
                                          <p:val>
                                            <p:strVal val="#ppt_x"/>
                                          </p:val>
                                        </p:tav>
                                      </p:tavLst>
                                    </p:anim>
                                    <p:anim calcmode="lin" valueType="num">
                                      <p:cBhvr additive="base">
                                        <p:cTn id="73" dur="500" fill="hold"/>
                                        <p:tgtEl>
                                          <p:spTgt spid="310442"/>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grpId="0" nodeType="clickEffect">
                                  <p:stCondLst>
                                    <p:cond delay="0"/>
                                  </p:stCondLst>
                                  <p:childTnLst>
                                    <p:set>
                                      <p:cBhvr>
                                        <p:cTn id="77" dur="1" fill="hold">
                                          <p:stCondLst>
                                            <p:cond delay="0"/>
                                          </p:stCondLst>
                                        </p:cTn>
                                        <p:tgtEl>
                                          <p:spTgt spid="6"/>
                                        </p:tgtEl>
                                        <p:attrNameLst>
                                          <p:attrName>style.visibility</p:attrName>
                                        </p:attrNameLst>
                                      </p:cBhvr>
                                      <p:to>
                                        <p:strVal val="visible"/>
                                      </p:to>
                                    </p:set>
                                    <p:anim calcmode="lin" valueType="num">
                                      <p:cBhvr additive="base">
                                        <p:cTn id="78" dur="500" fill="hold"/>
                                        <p:tgtEl>
                                          <p:spTgt spid="6"/>
                                        </p:tgtEl>
                                        <p:attrNameLst>
                                          <p:attrName>ppt_x</p:attrName>
                                        </p:attrNameLst>
                                      </p:cBhvr>
                                      <p:tavLst>
                                        <p:tav tm="0">
                                          <p:val>
                                            <p:strVal val="0-#ppt_w/2"/>
                                          </p:val>
                                        </p:tav>
                                        <p:tav tm="100000">
                                          <p:val>
                                            <p:strVal val="#ppt_x"/>
                                          </p:val>
                                        </p:tav>
                                      </p:tavLst>
                                    </p:anim>
                                    <p:anim calcmode="lin" valueType="num">
                                      <p:cBhvr additive="base">
                                        <p:cTn id="7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310458"/>
                                        </p:tgtEl>
                                        <p:attrNameLst>
                                          <p:attrName>style.visibility</p:attrName>
                                        </p:attrNameLst>
                                      </p:cBhvr>
                                      <p:to>
                                        <p:strVal val="visible"/>
                                      </p:to>
                                    </p:set>
                                    <p:animEffect transition="in" filter="blinds(horizontal)">
                                      <p:cBhvr>
                                        <p:cTn id="84" dur="500"/>
                                        <p:tgtEl>
                                          <p:spTgt spid="310458"/>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310465"/>
                                        </p:tgtEl>
                                        <p:attrNameLst>
                                          <p:attrName>style.visibility</p:attrName>
                                        </p:attrNameLst>
                                      </p:cBhvr>
                                      <p:to>
                                        <p:strVal val="visible"/>
                                      </p:to>
                                    </p:set>
                                    <p:anim calcmode="lin" valueType="num">
                                      <p:cBhvr additive="base">
                                        <p:cTn id="89" dur="500" fill="hold"/>
                                        <p:tgtEl>
                                          <p:spTgt spid="310465"/>
                                        </p:tgtEl>
                                        <p:attrNameLst>
                                          <p:attrName>ppt_x</p:attrName>
                                        </p:attrNameLst>
                                      </p:cBhvr>
                                      <p:tavLst>
                                        <p:tav tm="0">
                                          <p:val>
                                            <p:strVal val="#ppt_x"/>
                                          </p:val>
                                        </p:tav>
                                        <p:tav tm="100000">
                                          <p:val>
                                            <p:strVal val="#ppt_x"/>
                                          </p:val>
                                        </p:tav>
                                      </p:tavLst>
                                    </p:anim>
                                    <p:anim calcmode="lin" valueType="num">
                                      <p:cBhvr additive="base">
                                        <p:cTn id="90" dur="500" fill="hold"/>
                                        <p:tgtEl>
                                          <p:spTgt spid="310465"/>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grpId="0" nodeType="clickEffect">
                                  <p:stCondLst>
                                    <p:cond delay="0"/>
                                  </p:stCondLst>
                                  <p:childTnLst>
                                    <p:set>
                                      <p:cBhvr>
                                        <p:cTn id="94" dur="1" fill="hold">
                                          <p:stCondLst>
                                            <p:cond delay="0"/>
                                          </p:stCondLst>
                                        </p:cTn>
                                        <p:tgtEl>
                                          <p:spTgt spid="7"/>
                                        </p:tgtEl>
                                        <p:attrNameLst>
                                          <p:attrName>style.visibility</p:attrName>
                                        </p:attrNameLst>
                                      </p:cBhvr>
                                      <p:to>
                                        <p:strVal val="visible"/>
                                      </p:to>
                                    </p:set>
                                    <p:anim calcmode="lin" valueType="num">
                                      <p:cBhvr additive="base">
                                        <p:cTn id="95" dur="500" fill="hold"/>
                                        <p:tgtEl>
                                          <p:spTgt spid="7"/>
                                        </p:tgtEl>
                                        <p:attrNameLst>
                                          <p:attrName>ppt_x</p:attrName>
                                        </p:attrNameLst>
                                      </p:cBhvr>
                                      <p:tavLst>
                                        <p:tav tm="0">
                                          <p:val>
                                            <p:strVal val="0-#ppt_w/2"/>
                                          </p:val>
                                        </p:tav>
                                        <p:tav tm="100000">
                                          <p:val>
                                            <p:strVal val="#ppt_x"/>
                                          </p:val>
                                        </p:tav>
                                      </p:tavLst>
                                    </p:anim>
                                    <p:anim calcmode="lin" valueType="num">
                                      <p:cBhvr additive="base">
                                        <p:cTn id="9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nodeType="clickEffect">
                                  <p:stCondLst>
                                    <p:cond delay="0"/>
                                  </p:stCondLst>
                                  <p:childTnLst>
                                    <p:set>
                                      <p:cBhvr>
                                        <p:cTn id="100" dur="1" fill="hold">
                                          <p:stCondLst>
                                            <p:cond delay="0"/>
                                          </p:stCondLst>
                                        </p:cTn>
                                        <p:tgtEl>
                                          <p:spTgt spid="310481"/>
                                        </p:tgtEl>
                                        <p:attrNameLst>
                                          <p:attrName>style.visibility</p:attrName>
                                        </p:attrNameLst>
                                      </p:cBhvr>
                                      <p:to>
                                        <p:strVal val="visible"/>
                                      </p:to>
                                    </p:set>
                                    <p:animEffect transition="in" filter="blinds(horizontal)">
                                      <p:cBhvr>
                                        <p:cTn id="101" dur="500"/>
                                        <p:tgtEl>
                                          <p:spTgt spid="310481"/>
                                        </p:tgtEl>
                                      </p:cBhvr>
                                    </p:animEffect>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nodeType="clickEffect">
                                  <p:stCondLst>
                                    <p:cond delay="0"/>
                                  </p:stCondLst>
                                  <p:childTnLst>
                                    <p:set>
                                      <p:cBhvr>
                                        <p:cTn id="105" dur="1" fill="hold">
                                          <p:stCondLst>
                                            <p:cond delay="0"/>
                                          </p:stCondLst>
                                        </p:cTn>
                                        <p:tgtEl>
                                          <p:spTgt spid="310488"/>
                                        </p:tgtEl>
                                        <p:attrNameLst>
                                          <p:attrName>style.visibility</p:attrName>
                                        </p:attrNameLst>
                                      </p:cBhvr>
                                      <p:to>
                                        <p:strVal val="visible"/>
                                      </p:to>
                                    </p:set>
                                    <p:anim calcmode="lin" valueType="num">
                                      <p:cBhvr additive="base">
                                        <p:cTn id="106" dur="500" fill="hold"/>
                                        <p:tgtEl>
                                          <p:spTgt spid="310488"/>
                                        </p:tgtEl>
                                        <p:attrNameLst>
                                          <p:attrName>ppt_x</p:attrName>
                                        </p:attrNameLst>
                                      </p:cBhvr>
                                      <p:tavLst>
                                        <p:tav tm="0">
                                          <p:val>
                                            <p:strVal val="#ppt_x"/>
                                          </p:val>
                                        </p:tav>
                                        <p:tav tm="100000">
                                          <p:val>
                                            <p:strVal val="#ppt_x"/>
                                          </p:val>
                                        </p:tav>
                                      </p:tavLst>
                                    </p:anim>
                                    <p:anim calcmode="lin" valueType="num">
                                      <p:cBhvr additive="base">
                                        <p:cTn id="107" dur="500" fill="hold"/>
                                        <p:tgtEl>
                                          <p:spTgt spid="3104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5073" grpId="0"/>
      <p:bldP spid="855073" grpId="1"/>
      <p:bldP spid="2" grpId="0"/>
      <p:bldP spid="3" grpId="0"/>
      <p:bldP spid="6"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6"/>
          <p:cNvSpPr txBox="1">
            <a:spLocks noGrp="1"/>
          </p:cNvSpPr>
          <p:nvPr>
            <p:ph type="sldNum" sz="quarter" idx="12"/>
          </p:nvPr>
        </p:nvSpPr>
        <p:spPr>
          <a:xfrm>
            <a:off x="6553200" y="6245225"/>
            <a:ext cx="2133600" cy="476250"/>
          </a:xfrm>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42</a:t>
            </a:fld>
            <a:endParaRPr lang="en-US" altLang="zh-CN" sz="1400" b="0" dirty="0">
              <a:latin typeface="Arial" panose="020B0604020202020204" pitchFamily="34" charset="0"/>
            </a:endParaRPr>
          </a:p>
        </p:txBody>
      </p:sp>
      <p:sp>
        <p:nvSpPr>
          <p:cNvPr id="306179" name="Rectangle 3"/>
          <p:cNvSpPr>
            <a:spLocks noChangeArrowheads="1"/>
          </p:cNvSpPr>
          <p:nvPr/>
        </p:nvSpPr>
        <p:spPr bwMode="auto">
          <a:xfrm>
            <a:off x="142874" y="225424"/>
            <a:ext cx="8893175" cy="600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1">
                <a:ln>
                  <a:noFill/>
                </a:ln>
                <a:solidFill>
                  <a:schemeClr val="accent4"/>
                </a:solidFill>
                <a:effectLst/>
                <a:uLnTx/>
                <a:uFillTx/>
                <a:latin typeface="Times New Roman" panose="02020603050405020304" pitchFamily="18" charset="0"/>
                <a:ea typeface="宋体" panose="02010600030101010101" pitchFamily="2" charset="-122"/>
                <a:cs typeface="+mn-cs"/>
              </a:rPr>
              <a:t>void  MinSpanTree_Prime(Graph G,  vartype  u)</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1">
                <a:ln>
                  <a:noFill/>
                </a:ln>
                <a:solidFill>
                  <a:schemeClr val="accent4"/>
                </a:solidFill>
                <a:effectLst/>
                <a:uLnTx/>
                <a:uFillTx/>
                <a:latin typeface="Times New Roman" panose="02020603050405020304" pitchFamily="18" charset="0"/>
                <a:ea typeface="宋体" panose="02010600030101010101" pitchFamily="2" charset="-122"/>
                <a:cs typeface="+mn-cs"/>
              </a:rPr>
              <a:t>  {   struct     { verType  adjvex</a:t>
            </a:r>
            <a:r>
              <a:rPr kumimoji="0" lang="zh-CN" altLang="en-US" sz="2400" b="1" i="0" u="none" strike="noStrike" kern="1200" cap="none" spc="0" normalizeH="0" baseline="0" noProof="1">
                <a:ln>
                  <a:noFill/>
                </a:ln>
                <a:solidFill>
                  <a:schemeClr val="accent4"/>
                </a:solidFill>
                <a:effectLst/>
                <a:uLnTx/>
                <a:uFillTx/>
                <a:latin typeface="Arial" panose="020B0604020202020204" pitchFamily="34" charset="0"/>
                <a:ea typeface="宋体" panose="02010600030101010101" pitchFamily="2" charset="-122"/>
                <a:cs typeface="+mn-cs"/>
              </a:rPr>
              <a:t>；</a:t>
            </a:r>
            <a:r>
              <a:rPr kumimoji="0" lang="zh-CN" altLang="en-US" sz="2400" b="1" i="0" u="none" strike="noStrike" kern="1200" cap="none" spc="0" normalizeH="0" baseline="0" noProof="1">
                <a:ln>
                  <a:noFill/>
                </a:ln>
                <a:solidFill>
                  <a:schemeClr val="accent4"/>
                </a:solidFill>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200" cap="none" spc="0" normalizeH="0" baseline="0" noProof="1">
                <a:ln>
                  <a:noFill/>
                </a:ln>
                <a:solidFill>
                  <a:schemeClr val="accent4"/>
                </a:solidFill>
                <a:effectLst/>
                <a:uLnTx/>
                <a:uFillTx/>
                <a:latin typeface="Times New Roman" panose="02020603050405020304" pitchFamily="18" charset="0"/>
                <a:ea typeface="宋体" panose="02010600030101010101" pitchFamily="2" charset="-122"/>
                <a:cs typeface="+mn-cs"/>
              </a:rPr>
              <a:t>VRType  lowcost</a:t>
            </a:r>
            <a:r>
              <a:rPr kumimoji="0" lang="zh-CN" altLang="en-US" sz="2400" b="1" i="0" u="none" strike="noStrike" kern="1200" cap="none" spc="0" normalizeH="0" baseline="0" noProof="1">
                <a:ln>
                  <a:noFill/>
                </a:ln>
                <a:solidFill>
                  <a:schemeClr val="accent4"/>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1">
                <a:ln>
                  <a:noFill/>
                </a:ln>
                <a:solidFill>
                  <a:schemeClr val="accent4"/>
                </a:solidFill>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200" cap="none" spc="0" normalizeH="0" baseline="0" noProof="1">
                <a:ln>
                  <a:noFill/>
                </a:ln>
                <a:solidFill>
                  <a:schemeClr val="accent4"/>
                </a:solidFill>
                <a:effectLst/>
                <a:uLnTx/>
                <a:uFillTx/>
                <a:latin typeface="Times New Roman" panose="02020603050405020304" pitchFamily="18" charset="0"/>
                <a:ea typeface="宋体" panose="02010600030101010101" pitchFamily="2" charset="-122"/>
                <a:cs typeface="+mn-cs"/>
              </a:rPr>
              <a:t>                 }closedge[MAXNODE]</a:t>
            </a:r>
            <a:r>
              <a:rPr kumimoji="0" lang="zh-CN" altLang="en-US" sz="2400" b="1" i="0" u="none" strike="noStrike" kern="1200" cap="none" spc="0" normalizeH="0" baseline="0" noProof="1">
                <a:ln>
                  <a:noFill/>
                </a:ln>
                <a:solidFill>
                  <a:schemeClr val="accent4"/>
                </a:solidFill>
                <a:effectLst/>
                <a:uLnTx/>
                <a:uFillTx/>
                <a:latin typeface="Arial" panose="020B0604020202020204" pitchFamily="34" charset="0"/>
                <a:ea typeface="宋体" panose="0201060003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1">
                <a:ln>
                  <a:noFill/>
                </a:ln>
                <a:solidFill>
                  <a:schemeClr val="accent4"/>
                </a:solidFill>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200" cap="none" spc="0" normalizeH="0" baseline="0" noProof="1">
                <a:ln>
                  <a:noFill/>
                </a:ln>
                <a:solidFill>
                  <a:schemeClr val="accent4"/>
                </a:solidFill>
                <a:effectLst/>
                <a:uLnTx/>
                <a:uFillTx/>
                <a:latin typeface="Times New Roman" panose="02020603050405020304" pitchFamily="18" charset="0"/>
                <a:ea typeface="宋体" panose="02010600030101010101" pitchFamily="2" charset="-122"/>
                <a:cs typeface="+mn-cs"/>
              </a:rPr>
              <a:t>k=GraphLocateVertex(G, u)</a:t>
            </a:r>
            <a:r>
              <a:rPr kumimoji="0" lang="zh-CN" altLang="en-US" sz="2400" b="1" i="0" u="none" strike="noStrike" kern="1200" cap="none" spc="0" normalizeH="0" baseline="0" noProof="1">
                <a:ln>
                  <a:noFill/>
                </a:ln>
                <a:solidFill>
                  <a:schemeClr val="accent4"/>
                </a:solidFill>
                <a:effectLst/>
                <a:uLnTx/>
                <a:uFillTx/>
                <a:latin typeface="Arial" panose="020B0604020202020204" pitchFamily="34" charset="0"/>
                <a:ea typeface="宋体" panose="02010600030101010101" pitchFamily="2" charset="-122"/>
                <a:cs typeface="+mn-cs"/>
              </a:rPr>
              <a:t>；  </a:t>
            </a:r>
            <a:r>
              <a:rPr kumimoji="0" lang="en-US" altLang="zh-CN" sz="2400" b="1" i="0" u="none" strike="noStrike" kern="1200" cap="none" spc="0" normalizeH="0" baseline="0" noProof="1">
                <a:ln>
                  <a:noFill/>
                </a:ln>
                <a:solidFill>
                  <a:schemeClr val="accent4"/>
                </a:solidFill>
                <a:effectLst/>
                <a:uLnTx/>
                <a:uFillTx/>
                <a:latin typeface="Arial" panose="020B0604020202020204" pitchFamily="34" charset="0"/>
                <a:ea typeface="宋体" panose="02010600030101010101" pitchFamily="2" charset="-122"/>
                <a:cs typeface="+mn-cs"/>
              </a:rPr>
              <a:t>//</a:t>
            </a:r>
            <a:r>
              <a:rPr kumimoji="0" lang="zh-CN" altLang="en-US" sz="2400" b="1" i="0" u="none" strike="noStrike" kern="1200" cap="none" spc="0" normalizeH="0" baseline="0" noProof="1">
                <a:ln>
                  <a:noFill/>
                </a:ln>
                <a:solidFill>
                  <a:schemeClr val="accent4"/>
                </a:solidFill>
                <a:effectLst/>
                <a:uLnTx/>
                <a:uFillTx/>
                <a:latin typeface="Arial" panose="020B0604020202020204" pitchFamily="34" charset="0"/>
                <a:ea typeface="宋体" panose="02010600030101010101" pitchFamily="2" charset="-122"/>
                <a:cs typeface="+mn-cs"/>
              </a:rPr>
              <a:t>返回</a:t>
            </a:r>
            <a:r>
              <a:rPr kumimoji="0" lang="en-US" altLang="zh-CN" sz="2400" b="1" i="0" u="none" strike="noStrike" kern="1200" cap="none" spc="0" normalizeH="0" baseline="0" noProof="1">
                <a:ln>
                  <a:noFill/>
                </a:ln>
                <a:solidFill>
                  <a:schemeClr val="accent4"/>
                </a:solidFill>
                <a:effectLst/>
                <a:uLnTx/>
                <a:uFillTx/>
                <a:latin typeface="Arial" panose="020B0604020202020204" pitchFamily="34" charset="0"/>
                <a:ea typeface="宋体" panose="02010600030101010101" pitchFamily="2" charset="-122"/>
                <a:cs typeface="+mn-cs"/>
              </a:rPr>
              <a:t>u</a:t>
            </a:r>
            <a:r>
              <a:rPr kumimoji="0" lang="zh-CN" altLang="en-US" sz="2400" b="1" i="0" u="none" strike="noStrike" kern="1200" cap="none" spc="0" normalizeH="0" baseline="0" noProof="1">
                <a:ln>
                  <a:noFill/>
                </a:ln>
                <a:solidFill>
                  <a:schemeClr val="accent4"/>
                </a:solidFill>
                <a:effectLst/>
                <a:uLnTx/>
                <a:uFillTx/>
                <a:latin typeface="Arial" panose="020B0604020202020204" pitchFamily="34" charset="0"/>
                <a:ea typeface="宋体" panose="02010600030101010101" pitchFamily="2" charset="-122"/>
                <a:cs typeface="+mn-cs"/>
              </a:rPr>
              <a:t>顶点在图中的位置</a:t>
            </a: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1">
                <a:ln>
                  <a:noFill/>
                </a:ln>
                <a:solidFill>
                  <a:schemeClr val="accent4"/>
                </a:solidFill>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200" cap="none" spc="0" normalizeH="0" baseline="0" noProof="1">
                <a:ln>
                  <a:noFill/>
                </a:ln>
                <a:solidFill>
                  <a:schemeClr val="accent4"/>
                </a:solidFill>
                <a:effectLst/>
                <a:uLnTx/>
                <a:uFillTx/>
                <a:latin typeface="Times New Roman" panose="02020603050405020304" pitchFamily="18" charset="0"/>
                <a:ea typeface="宋体" panose="02010600030101010101" pitchFamily="2" charset="-122"/>
                <a:cs typeface="+mn-cs"/>
              </a:rPr>
              <a:t>for(j=0</a:t>
            </a:r>
            <a:r>
              <a:rPr kumimoji="0" lang="zh-CN" altLang="en-US" sz="2400" b="1" i="0" u="none" strike="noStrike" kern="1200" cap="none" spc="0" normalizeH="0" baseline="0" noProof="1">
                <a:ln>
                  <a:noFill/>
                </a:ln>
                <a:solidFill>
                  <a:schemeClr val="accent4"/>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1">
                <a:ln>
                  <a:noFill/>
                </a:ln>
                <a:solidFill>
                  <a:schemeClr val="accent4"/>
                </a:solidFill>
                <a:effectLst/>
                <a:uLnTx/>
                <a:uFillTx/>
                <a:latin typeface="Times New Roman" panose="02020603050405020304" pitchFamily="18" charset="0"/>
                <a:ea typeface="宋体" panose="02010600030101010101" pitchFamily="2" charset="-122"/>
                <a:cs typeface="+mn-cs"/>
              </a:rPr>
              <a:t>j&lt;G.vexnum</a:t>
            </a:r>
            <a:r>
              <a:rPr kumimoji="0" lang="zh-CN" altLang="en-US" sz="2400" b="1" i="0" u="none" strike="noStrike" kern="1200" cap="none" spc="0" normalizeH="0" baseline="0" noProof="1">
                <a:ln>
                  <a:noFill/>
                </a:ln>
                <a:solidFill>
                  <a:schemeClr val="accent4"/>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1">
                <a:ln>
                  <a:noFill/>
                </a:ln>
                <a:solidFill>
                  <a:schemeClr val="accent4"/>
                </a:solidFill>
                <a:effectLst/>
                <a:uLnTx/>
                <a:uFillTx/>
                <a:latin typeface="Times New Roman" panose="02020603050405020304" pitchFamily="18" charset="0"/>
                <a:ea typeface="宋体" panose="02010600030101010101" pitchFamily="2" charset="-122"/>
                <a:cs typeface="+mn-cs"/>
              </a:rPr>
              <a:t>j++)</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1">
                <a:ln>
                  <a:noFill/>
                </a:ln>
                <a:solidFill>
                  <a:schemeClr val="accent4"/>
                </a:solidFill>
                <a:effectLst/>
                <a:uLnTx/>
                <a:uFillTx/>
                <a:latin typeface="Times New Roman" panose="02020603050405020304" pitchFamily="18" charset="0"/>
                <a:ea typeface="宋体" panose="02010600030101010101" pitchFamily="2" charset="-122"/>
                <a:cs typeface="+mn-cs"/>
              </a:rPr>
              <a:t>         if(j!=k) closedge[j]={u, G.arcs[k][j].adj}// {adjvex, lowcost}</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1">
                <a:ln>
                  <a:noFill/>
                </a:ln>
                <a:solidFill>
                  <a:schemeClr val="accent4"/>
                </a:solidFill>
                <a:effectLst/>
                <a:uLnTx/>
                <a:uFillTx/>
                <a:latin typeface="Times New Roman" panose="02020603050405020304" pitchFamily="18" charset="0"/>
                <a:ea typeface="宋体" panose="02010600030101010101" pitchFamily="2" charset="-122"/>
                <a:cs typeface="+mn-cs"/>
              </a:rPr>
              <a:t>   closedge[k].lowcost=0</a:t>
            </a:r>
            <a:r>
              <a:rPr kumimoji="0" lang="zh-CN" altLang="en-US" sz="2400" b="1" i="0" u="none" strike="noStrike" kern="1200" cap="none" spc="0" normalizeH="0" baseline="0" noProof="1">
                <a:ln>
                  <a:noFill/>
                </a:ln>
                <a:solidFill>
                  <a:schemeClr val="accent4"/>
                </a:solidFill>
                <a:effectLst/>
                <a:uLnTx/>
                <a:uFillTx/>
                <a:latin typeface="Arial" panose="020B0604020202020204" pitchFamily="34" charset="0"/>
                <a:ea typeface="宋体" panose="02010600030101010101" pitchFamily="2" charset="-122"/>
                <a:cs typeface="+mn-cs"/>
              </a:rPr>
              <a:t>；</a:t>
            </a:r>
            <a:r>
              <a:rPr kumimoji="0" lang="zh-CN" altLang="en-US" sz="2400" b="1" i="0" u="none" strike="noStrike" kern="1200" cap="none" spc="0" normalizeH="0" baseline="0" noProof="1">
                <a:ln>
                  <a:noFill/>
                </a:ln>
                <a:solidFill>
                  <a:schemeClr val="accent4"/>
                </a:solidFill>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200" cap="none" spc="0" normalizeH="0" baseline="0" noProof="1">
                <a:ln>
                  <a:noFill/>
                </a:ln>
                <a:solidFill>
                  <a:schemeClr val="accent4"/>
                </a:solidFill>
                <a:effectLst/>
                <a:uLnTx/>
                <a:uFillTx/>
                <a:latin typeface="Arial" panose="020B0604020202020204" pitchFamily="34" charset="0"/>
                <a:ea typeface="宋体" panose="02010600030101010101" pitchFamily="2" charset="-122"/>
                <a:cs typeface="+mn-cs"/>
              </a:rPr>
              <a:t>//  </a:t>
            </a:r>
            <a:r>
              <a:rPr kumimoji="0" lang="zh-CN" altLang="en-US" sz="2400" b="1" i="0" u="none" strike="noStrike" kern="1200" cap="none" spc="0" normalizeH="0" baseline="0" noProof="1">
                <a:ln>
                  <a:noFill/>
                </a:ln>
                <a:solidFill>
                  <a:schemeClr val="accent4"/>
                </a:solidFill>
                <a:effectLst/>
                <a:uLnTx/>
                <a:uFillTx/>
                <a:latin typeface="Arial" panose="020B0604020202020204" pitchFamily="34" charset="0"/>
                <a:ea typeface="宋体" panose="02010600030101010101" pitchFamily="2" charset="-122"/>
                <a:cs typeface="+mn-cs"/>
              </a:rPr>
              <a:t>初始 </a:t>
            </a:r>
            <a:r>
              <a:rPr kumimoji="0" lang="en-US" altLang="zh-CN" sz="2400" b="1" i="0" u="none" strike="noStrike" kern="1200" cap="none" spc="0" normalizeH="0" baseline="0" noProof="1">
                <a:ln>
                  <a:noFill/>
                </a:ln>
                <a:solidFill>
                  <a:schemeClr val="accent4"/>
                </a:solidFill>
                <a:effectLst/>
                <a:uLnTx/>
                <a:uFillTx/>
                <a:latin typeface="Arial" panose="020B0604020202020204" pitchFamily="34" charset="0"/>
                <a:ea typeface="宋体" panose="02010600030101010101" pitchFamily="2" charset="-122"/>
                <a:cs typeface="+mn-cs"/>
              </a:rPr>
              <a:t>U={u}</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1">
                <a:ln>
                  <a:noFill/>
                </a:ln>
                <a:solidFill>
                  <a:schemeClr val="accent4"/>
                </a:solidFill>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200" cap="none" spc="0" normalizeH="0" baseline="0" noProof="1">
                <a:ln w="22225">
                  <a:solidFill>
                    <a:schemeClr val="accent2"/>
                  </a:solidFill>
                  <a:prstDash val="solid"/>
                </a:ln>
                <a:solidFill>
                  <a:schemeClr val="accent2">
                    <a:lumMod val="40000"/>
                    <a:lumOff val="60000"/>
                  </a:schemeClr>
                </a:solidFill>
                <a:effectLst/>
                <a:uLnTx/>
                <a:uFillTx/>
                <a:latin typeface="Times New Roman" panose="02020603050405020304" pitchFamily="18" charset="0"/>
                <a:ea typeface="宋体" panose="02010600030101010101" pitchFamily="2" charset="-122"/>
                <a:cs typeface="+mn-cs"/>
              </a:rPr>
              <a:t> </a:t>
            </a:r>
            <a:r>
              <a:rPr kumimoji="0" lang="en-US" altLang="zh-CN" sz="2400" b="1" i="1" u="none" strike="noStrike" kern="1200" cap="none" spc="0" normalizeH="0" baseline="0" noProof="1">
                <a:ln w="22225">
                  <a:solidFill>
                    <a:schemeClr val="accent2"/>
                  </a:solidFill>
                  <a:prstDash val="solid"/>
                </a:ln>
                <a:solidFill>
                  <a:schemeClr val="accent2">
                    <a:lumMod val="40000"/>
                    <a:lumOff val="60000"/>
                  </a:schemeClr>
                </a:solidFill>
                <a:effectLst/>
                <a:uLnTx/>
                <a:uFillTx/>
                <a:latin typeface="Times New Roman" panose="02020603050405020304" pitchFamily="18" charset="0"/>
                <a:ea typeface="宋体" panose="02010600030101010101" pitchFamily="2" charset="-122"/>
                <a:cs typeface="+mn-cs"/>
              </a:rPr>
              <a:t>for(i=1</a:t>
            </a:r>
            <a:r>
              <a:rPr kumimoji="0" lang="zh-CN" altLang="en-US" sz="2400" b="1" i="1" u="none" strike="noStrike" kern="1200" cap="none" spc="0" normalizeH="0" baseline="0" noProof="1">
                <a:ln w="22225">
                  <a:solidFill>
                    <a:schemeClr val="accent2"/>
                  </a:solidFill>
                  <a:prstDash val="solid"/>
                </a:ln>
                <a:solidFill>
                  <a:schemeClr val="accent2">
                    <a:lumMod val="40000"/>
                    <a:lumOff val="60000"/>
                  </a:schemeClr>
                </a:solidFill>
                <a:effectLst/>
                <a:uLnTx/>
                <a:uFillTx/>
                <a:latin typeface="Arial" panose="020B0604020202020204" pitchFamily="34" charset="0"/>
                <a:ea typeface="宋体" panose="02010600030101010101" pitchFamily="2" charset="-122"/>
                <a:cs typeface="+mn-cs"/>
              </a:rPr>
              <a:t>；</a:t>
            </a:r>
            <a:r>
              <a:rPr kumimoji="0" lang="en-US" altLang="zh-CN" sz="2400" b="1" i="1" u="none" strike="noStrike" kern="1200" cap="none" spc="0" normalizeH="0" baseline="0" noProof="1">
                <a:ln w="22225">
                  <a:solidFill>
                    <a:schemeClr val="accent2"/>
                  </a:solidFill>
                  <a:prstDash val="solid"/>
                </a:ln>
                <a:solidFill>
                  <a:schemeClr val="accent2">
                    <a:lumMod val="40000"/>
                    <a:lumOff val="60000"/>
                  </a:schemeClr>
                </a:solidFill>
                <a:effectLst/>
                <a:uLnTx/>
                <a:uFillTx/>
                <a:latin typeface="Times New Roman" panose="02020603050405020304" pitchFamily="18" charset="0"/>
                <a:ea typeface="宋体" panose="02010600030101010101" pitchFamily="2" charset="-122"/>
                <a:cs typeface="+mn-cs"/>
              </a:rPr>
              <a:t>i&lt;G.vexnum</a:t>
            </a:r>
            <a:r>
              <a:rPr kumimoji="0" lang="zh-CN" altLang="en-US" sz="2400" b="1" i="1" u="none" strike="noStrike" kern="1200" cap="none" spc="0" normalizeH="0" baseline="0" noProof="1">
                <a:ln w="22225">
                  <a:solidFill>
                    <a:schemeClr val="accent2"/>
                  </a:solidFill>
                  <a:prstDash val="solid"/>
                </a:ln>
                <a:solidFill>
                  <a:schemeClr val="accent2">
                    <a:lumMod val="40000"/>
                    <a:lumOff val="60000"/>
                  </a:schemeClr>
                </a:solidFill>
                <a:effectLst/>
                <a:uLnTx/>
                <a:uFillTx/>
                <a:latin typeface="Arial" panose="020B0604020202020204" pitchFamily="34" charset="0"/>
                <a:ea typeface="宋体" panose="02010600030101010101" pitchFamily="2" charset="-122"/>
                <a:cs typeface="+mn-cs"/>
              </a:rPr>
              <a:t>；</a:t>
            </a:r>
            <a:r>
              <a:rPr kumimoji="0" lang="en-US" altLang="zh-CN" sz="2400" b="1" i="1" u="none" strike="noStrike" kern="1200" cap="none" spc="0" normalizeH="0" baseline="0" noProof="1">
                <a:ln w="22225">
                  <a:solidFill>
                    <a:schemeClr val="accent2"/>
                  </a:solidFill>
                  <a:prstDash val="solid"/>
                </a:ln>
                <a:solidFill>
                  <a:schemeClr val="accent2">
                    <a:lumMod val="40000"/>
                    <a:lumOff val="60000"/>
                  </a:schemeClr>
                </a:solidFill>
                <a:effectLst/>
                <a:uLnTx/>
                <a:uFillTx/>
                <a:latin typeface="Times New Roman" panose="02020603050405020304" pitchFamily="18" charset="0"/>
                <a:ea typeface="宋体" panose="02010600030101010101" pitchFamily="2" charset="-122"/>
                <a:cs typeface="+mn-cs"/>
              </a:rPr>
              <a:t>i++)</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1" u="none" strike="noStrike" kern="1200" cap="none" spc="0" normalizeH="0" baseline="0" noProof="1">
                <a:ln>
                  <a:noFill/>
                </a:ln>
                <a:solidFill>
                  <a:schemeClr val="accent4"/>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rPr>
              <a:t>        { k=</a:t>
            </a:r>
            <a:r>
              <a:rPr kumimoji="0" lang="en-US" altLang="zh-CN" sz="2400" b="1" i="0" u="none" strike="noStrike" kern="1200" cap="none" spc="0" normalizeH="0" baseline="0" noProof="1">
                <a:ln>
                  <a:noFill/>
                </a:ln>
                <a:solidFill>
                  <a:schemeClr val="accent4"/>
                </a:solidFill>
                <a:effectLst>
                  <a:outerShdw blurRad="38100" dist="19050" dir="2700000" algn="tl" rotWithShape="0">
                    <a:schemeClr val="dk1">
                      <a:alpha val="40000"/>
                    </a:schemeClr>
                  </a:outerShdw>
                </a:effectLst>
                <a:uLnTx/>
                <a:uFillTx/>
                <a:latin typeface="Times New Roman" panose="02020603050405020304" pitchFamily="18" charset="0"/>
                <a:ea typeface="宋体" panose="02010600030101010101" pitchFamily="2" charset="-122"/>
                <a:cs typeface="+mn-cs"/>
              </a:rPr>
              <a:t>minnum</a:t>
            </a:r>
            <a:r>
              <a:rPr kumimoji="0" lang="en-US" altLang="zh-CN" sz="2400" b="1" i="1" u="none" strike="noStrike" kern="1200" cap="none" spc="0" normalizeH="0" baseline="0" noProof="1">
                <a:ln>
                  <a:noFill/>
                </a:ln>
                <a:solidFill>
                  <a:schemeClr val="accent4"/>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rPr>
              <a:t>(closedge)</a:t>
            </a:r>
            <a:r>
              <a:rPr kumimoji="0" lang="zh-CN" altLang="en-US" sz="2400" b="1" i="1" u="none" strike="noStrike" kern="1200" cap="none" spc="0" normalizeH="0" baseline="0" noProof="1">
                <a:ln>
                  <a:noFill/>
                </a:ln>
                <a:solidFill>
                  <a:schemeClr val="accent4"/>
                </a:solidFill>
                <a:effectLst>
                  <a:outerShdw blurRad="38100" dist="38100" dir="2700000">
                    <a:srgbClr val="FFFFFF"/>
                  </a:outerShdw>
                </a:effectLst>
                <a:uLnTx/>
                <a:uFillTx/>
                <a:latin typeface="Arial" panose="020B0604020202020204" pitchFamily="34" charset="0"/>
                <a:ea typeface="宋体" panose="02010600030101010101" pitchFamily="2" charset="-122"/>
                <a:cs typeface="+mn-cs"/>
              </a:rPr>
              <a:t>； </a:t>
            </a:r>
            <a:r>
              <a:rPr kumimoji="0" lang="en-US" altLang="zh-CN" sz="2400" b="1" i="0" u="none" strike="noStrike" kern="1200" cap="none" spc="0" normalizeH="0" baseline="0" noProof="1">
                <a:ln>
                  <a:noFill/>
                </a:ln>
                <a:solidFill>
                  <a:schemeClr val="accent4"/>
                </a:solidFill>
                <a:effectLst/>
                <a:uLnTx/>
                <a:uFillTx/>
                <a:latin typeface="Arial" panose="020B0604020202020204" pitchFamily="34" charset="0"/>
                <a:ea typeface="宋体" panose="02010600030101010101" pitchFamily="2" charset="-122"/>
                <a:cs typeface="+mn-cs"/>
              </a:rPr>
              <a:t>// </a:t>
            </a:r>
            <a:r>
              <a:rPr kumimoji="0" lang="zh-CN" altLang="en-US" sz="2400" b="1" i="0" u="none" strike="noStrike" kern="1200" cap="none" spc="0" normalizeH="0" baseline="0" noProof="1">
                <a:ln>
                  <a:noFill/>
                </a:ln>
                <a:solidFill>
                  <a:schemeClr val="accent4"/>
                </a:solidFill>
                <a:effectLst/>
                <a:uLnTx/>
                <a:uFillTx/>
                <a:latin typeface="Arial" panose="020B0604020202020204" pitchFamily="34" charset="0"/>
                <a:ea typeface="宋体" panose="02010600030101010101" pitchFamily="2" charset="-122"/>
                <a:cs typeface="+mn-cs"/>
              </a:rPr>
              <a:t>求出</a:t>
            </a:r>
            <a:r>
              <a:rPr kumimoji="0" lang="en-US" altLang="zh-CN" sz="2400" b="1" i="0" u="none" strike="noStrike" kern="1200" cap="none" spc="0" normalizeH="0" baseline="0" noProof="1">
                <a:ln>
                  <a:noFill/>
                </a:ln>
                <a:solidFill>
                  <a:schemeClr val="accent4"/>
                </a:solidFill>
                <a:effectLst/>
                <a:uLnTx/>
                <a:uFillTx/>
                <a:latin typeface="Arial" panose="020B0604020202020204" pitchFamily="34" charset="0"/>
                <a:ea typeface="宋体" panose="02010600030101010101" pitchFamily="2" charset="-122"/>
                <a:cs typeface="+mn-cs"/>
              </a:rPr>
              <a:t>T</a:t>
            </a:r>
            <a:r>
              <a:rPr kumimoji="0" lang="zh-CN" altLang="en-US" sz="2400" b="1" i="0" u="none" strike="noStrike" kern="1200" cap="none" spc="0" normalizeH="0" baseline="0" noProof="1">
                <a:ln>
                  <a:noFill/>
                </a:ln>
                <a:solidFill>
                  <a:schemeClr val="accent4"/>
                </a:solidFill>
                <a:effectLst/>
                <a:uLnTx/>
                <a:uFillTx/>
                <a:latin typeface="Arial" panose="020B0604020202020204" pitchFamily="34" charset="0"/>
                <a:ea typeface="宋体" panose="02010600030101010101" pitchFamily="2" charset="-122"/>
                <a:cs typeface="+mn-cs"/>
              </a:rPr>
              <a:t>的下一个结点：第</a:t>
            </a:r>
            <a:r>
              <a:rPr kumimoji="0" lang="en-US" altLang="zh-CN" sz="2400" b="1" i="0" u="none" strike="noStrike" kern="1200" cap="none" spc="0" normalizeH="0" baseline="0" noProof="1">
                <a:ln>
                  <a:noFill/>
                </a:ln>
                <a:solidFill>
                  <a:schemeClr val="accent4"/>
                </a:solidFill>
                <a:effectLst/>
                <a:uLnTx/>
                <a:uFillTx/>
                <a:latin typeface="Arial" panose="020B0604020202020204" pitchFamily="34" charset="0"/>
                <a:ea typeface="宋体" panose="02010600030101010101" pitchFamily="2" charset="-122"/>
                <a:cs typeface="+mn-cs"/>
              </a:rPr>
              <a:t>k</a:t>
            </a:r>
            <a:r>
              <a:rPr kumimoji="0" lang="zh-CN" altLang="en-US" sz="2400" b="1" i="0" u="none" strike="noStrike" kern="1200" cap="none" spc="0" normalizeH="0" baseline="0" noProof="1">
                <a:ln>
                  <a:noFill/>
                </a:ln>
                <a:solidFill>
                  <a:schemeClr val="accent4"/>
                </a:solidFill>
                <a:effectLst/>
                <a:uLnTx/>
                <a:uFillTx/>
                <a:latin typeface="Arial" panose="020B0604020202020204" pitchFamily="34" charset="0"/>
                <a:ea typeface="宋体" panose="02010600030101010101" pitchFamily="2" charset="-122"/>
                <a:cs typeface="+mn-cs"/>
              </a:rPr>
              <a:t>个顶点</a:t>
            </a:r>
            <a:r>
              <a:rPr kumimoji="0" lang="zh-CN" altLang="en-US" sz="1800" b="1" i="1" u="none" strike="noStrike" kern="1200" cap="none" spc="0" normalizeH="0" baseline="0" noProof="1">
                <a:ln>
                  <a:noFill/>
                </a:ln>
                <a:solidFill>
                  <a:schemeClr val="accent4"/>
                </a:solidFill>
                <a:effectLst>
                  <a:outerShdw blurRad="38100" dist="38100" dir="2700000">
                    <a:srgbClr val="000000"/>
                  </a:outerShdw>
                </a:effectLst>
                <a:uLnTx/>
                <a:uFillTx/>
                <a:latin typeface="Arial" panose="020B0604020202020204" pitchFamily="34" charset="0"/>
                <a:ea typeface="宋体" panose="0201060003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1" u="none" strike="noStrike" kern="1200" cap="none" spc="0" normalizeH="0" baseline="0" noProof="1">
                <a:ln>
                  <a:noFill/>
                </a:ln>
                <a:solidFill>
                  <a:schemeClr val="accent4"/>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rPr>
              <a:t>          </a:t>
            </a:r>
            <a:r>
              <a:rPr kumimoji="0" lang="en-US" altLang="zh-CN" sz="2400" b="1" i="1" u="none" strike="noStrike" kern="1200" cap="none" spc="0" normalizeH="0" baseline="0" noProof="1">
                <a:ln>
                  <a:noFill/>
                </a:ln>
                <a:solidFill>
                  <a:schemeClr val="accent4"/>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rPr>
              <a:t>printf(closedge[k].adjvex, G.vexs[k])</a:t>
            </a:r>
            <a:r>
              <a:rPr kumimoji="0" lang="zh-CN" altLang="en-US" sz="2400" b="1" i="1" u="none" strike="noStrike" kern="1200" cap="none" spc="0" normalizeH="0" baseline="0" noProof="1">
                <a:ln>
                  <a:noFill/>
                </a:ln>
                <a:solidFill>
                  <a:schemeClr val="accent4"/>
                </a:solidFill>
                <a:effectLst>
                  <a:outerShdw blurRad="38100" dist="38100" dir="2700000">
                    <a:srgbClr val="FFFFFF"/>
                  </a:outerShdw>
                </a:effectLst>
                <a:uLnTx/>
                <a:uFillTx/>
                <a:latin typeface="Arial" panose="020B0604020202020204" pitchFamily="34"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1" u="none" strike="noStrike" kern="1200" cap="none" spc="0" normalizeH="0" baseline="0" noProof="1">
                <a:ln>
                  <a:noFill/>
                </a:ln>
                <a:solidFill>
                  <a:schemeClr val="accent4"/>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rPr>
              <a:t>          </a:t>
            </a:r>
            <a:r>
              <a:rPr kumimoji="0" lang="en-US" altLang="zh-CN" sz="2400" b="1" i="1" u="none" strike="noStrike" kern="1200" cap="none" spc="0" normalizeH="0" baseline="0" noProof="1">
                <a:ln>
                  <a:noFill/>
                </a:ln>
                <a:solidFill>
                  <a:schemeClr val="accent4"/>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rPr>
              <a:t>closedge[k].lowcost=0</a:t>
            </a:r>
            <a:r>
              <a:rPr kumimoji="0" lang="zh-CN" altLang="en-US" sz="2400" b="1" i="1" u="none" strike="noStrike" kern="1200" cap="none" spc="0" normalizeH="0" baseline="0" noProof="1">
                <a:ln>
                  <a:noFill/>
                </a:ln>
                <a:solidFill>
                  <a:schemeClr val="accent4"/>
                </a:solidFill>
                <a:effectLst>
                  <a:outerShdw blurRad="38100" dist="38100" dir="2700000">
                    <a:srgbClr val="FFFFFF"/>
                  </a:outerShdw>
                </a:effectLst>
                <a:uLnTx/>
                <a:uFillTx/>
                <a:latin typeface="Arial" panose="020B0604020202020204" pitchFamily="34" charset="0"/>
                <a:ea typeface="宋体" panose="02010600030101010101" pitchFamily="2" charset="-122"/>
                <a:cs typeface="+mn-cs"/>
              </a:rPr>
              <a:t>；</a:t>
            </a:r>
            <a:r>
              <a:rPr kumimoji="0" lang="zh-CN" altLang="en-US" sz="2400" b="1" i="1" u="none" strike="noStrike" kern="1200" cap="none" spc="0" normalizeH="0" baseline="0" noProof="1">
                <a:ln>
                  <a:noFill/>
                </a:ln>
                <a:solidFill>
                  <a:schemeClr val="accent4"/>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200" cap="none" spc="0" normalizeH="0" baseline="0" noProof="1">
                <a:ln>
                  <a:noFill/>
                </a:ln>
                <a:solidFill>
                  <a:schemeClr val="accent4"/>
                </a:solidFill>
                <a:effectLst/>
                <a:uLnTx/>
                <a:uFillTx/>
                <a:latin typeface="Arial" panose="020B0604020202020204" pitchFamily="34" charset="0"/>
                <a:ea typeface="宋体" panose="02010600030101010101" pitchFamily="2" charset="-122"/>
                <a:cs typeface="+mn-cs"/>
              </a:rPr>
              <a:t>// </a:t>
            </a:r>
            <a:r>
              <a:rPr kumimoji="0" lang="zh-CN" altLang="en-US" sz="2400" b="1" i="0" u="none" strike="noStrike" kern="1200" cap="none" spc="0" normalizeH="0" baseline="0" noProof="1">
                <a:ln>
                  <a:noFill/>
                </a:ln>
                <a:solidFill>
                  <a:schemeClr val="accent4"/>
                </a:solidFill>
                <a:effectLst/>
                <a:uLnTx/>
                <a:uFillTx/>
                <a:latin typeface="Arial" panose="020B0604020202020204" pitchFamily="34" charset="0"/>
                <a:ea typeface="宋体" panose="02010600030101010101" pitchFamily="2" charset="-122"/>
                <a:cs typeface="+mn-cs"/>
              </a:rPr>
              <a:t>第</a:t>
            </a:r>
            <a:r>
              <a:rPr kumimoji="0" lang="en-US" altLang="zh-CN" sz="2400" b="1" i="0" u="none" strike="noStrike" kern="1200" cap="none" spc="0" normalizeH="0" baseline="0" noProof="1">
                <a:ln>
                  <a:noFill/>
                </a:ln>
                <a:solidFill>
                  <a:schemeClr val="accent4"/>
                </a:solidFill>
                <a:effectLst/>
                <a:uLnTx/>
                <a:uFillTx/>
                <a:latin typeface="Arial" panose="020B0604020202020204" pitchFamily="34" charset="0"/>
                <a:ea typeface="宋体" panose="02010600030101010101" pitchFamily="2" charset="-122"/>
                <a:cs typeface="+mn-cs"/>
              </a:rPr>
              <a:t>k</a:t>
            </a:r>
            <a:r>
              <a:rPr kumimoji="0" lang="zh-CN" altLang="en-US" sz="2400" b="1" i="0" u="none" strike="noStrike" kern="1200" cap="none" spc="0" normalizeH="0" baseline="0" noProof="1">
                <a:ln>
                  <a:noFill/>
                </a:ln>
                <a:solidFill>
                  <a:schemeClr val="accent4"/>
                </a:solidFill>
                <a:effectLst/>
                <a:uLnTx/>
                <a:uFillTx/>
                <a:latin typeface="Arial" panose="020B0604020202020204" pitchFamily="34" charset="0"/>
                <a:ea typeface="宋体" panose="02010600030101010101" pitchFamily="2" charset="-122"/>
                <a:cs typeface="+mn-cs"/>
              </a:rPr>
              <a:t>个顶点并入</a:t>
            </a:r>
            <a:r>
              <a:rPr kumimoji="0" lang="en-US" altLang="zh-CN" sz="2400" b="1" i="0" u="none" strike="noStrike" kern="1200" cap="none" spc="0" normalizeH="0" baseline="0" noProof="1">
                <a:ln>
                  <a:noFill/>
                </a:ln>
                <a:solidFill>
                  <a:schemeClr val="accent4"/>
                </a:solidFill>
                <a:effectLst/>
                <a:uLnTx/>
                <a:uFillTx/>
                <a:latin typeface="Arial" panose="020B0604020202020204" pitchFamily="34" charset="0"/>
                <a:ea typeface="宋体" panose="02010600030101010101" pitchFamily="2" charset="-122"/>
                <a:cs typeface="+mn-cs"/>
              </a:rPr>
              <a:t>U</a:t>
            </a:r>
            <a:r>
              <a:rPr kumimoji="0" lang="zh-CN" altLang="en-US" sz="2400" b="1" i="0" u="none" strike="noStrike" kern="1200" cap="none" spc="0" normalizeH="0" baseline="0" noProof="1">
                <a:ln>
                  <a:noFill/>
                </a:ln>
                <a:solidFill>
                  <a:schemeClr val="accent4"/>
                </a:solidFill>
                <a:effectLst/>
                <a:uLnTx/>
                <a:uFillTx/>
                <a:latin typeface="Arial" panose="020B0604020202020204" pitchFamily="34" charset="0"/>
                <a:ea typeface="宋体" panose="02010600030101010101" pitchFamily="2" charset="-122"/>
                <a:cs typeface="+mn-cs"/>
              </a:rPr>
              <a:t>集</a:t>
            </a: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1" u="none" strike="noStrike" kern="1200" cap="none" spc="0" normalizeH="0" baseline="0" noProof="1">
                <a:ln>
                  <a:noFill/>
                </a:ln>
                <a:solidFill>
                  <a:schemeClr val="accent4"/>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rPr>
              <a:t>          </a:t>
            </a:r>
            <a:r>
              <a:rPr kumimoji="0" lang="en-US" altLang="zh-CN" sz="2400" b="1" i="1" u="none" strike="noStrike" kern="1200" cap="none" spc="0" normalizeH="0" baseline="0" noProof="1">
                <a:ln>
                  <a:noFill/>
                </a:ln>
                <a:solidFill>
                  <a:schemeClr val="accent4"/>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rPr>
              <a:t>for(j=0</a:t>
            </a:r>
            <a:r>
              <a:rPr kumimoji="0" lang="zh-CN" altLang="en-US" sz="2400" b="1" i="1" u="none" strike="noStrike" kern="1200" cap="none" spc="0" normalizeH="0" baseline="0" noProof="1">
                <a:ln>
                  <a:noFill/>
                </a:ln>
                <a:solidFill>
                  <a:schemeClr val="accent4"/>
                </a:solidFill>
                <a:effectLst>
                  <a:outerShdw blurRad="38100" dist="38100" dir="2700000">
                    <a:srgbClr val="FFFFFF"/>
                  </a:outerShdw>
                </a:effectLst>
                <a:uLnTx/>
                <a:uFillTx/>
                <a:latin typeface="Arial" panose="020B0604020202020204" pitchFamily="34" charset="0"/>
                <a:ea typeface="宋体" panose="02010600030101010101" pitchFamily="2" charset="-122"/>
                <a:cs typeface="+mn-cs"/>
              </a:rPr>
              <a:t>；</a:t>
            </a:r>
            <a:r>
              <a:rPr kumimoji="0" lang="en-US" altLang="zh-CN" sz="2400" b="1" i="1" u="none" strike="noStrike" kern="1200" cap="none" spc="0" normalizeH="0" baseline="0" noProof="1">
                <a:ln>
                  <a:noFill/>
                </a:ln>
                <a:solidFill>
                  <a:schemeClr val="accent4"/>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rPr>
              <a:t>j&lt;G.vexnum</a:t>
            </a:r>
            <a:r>
              <a:rPr kumimoji="0" lang="zh-CN" altLang="en-US" sz="2400" b="1" i="1" u="none" strike="noStrike" kern="1200" cap="none" spc="0" normalizeH="0" baseline="0" noProof="1">
                <a:ln>
                  <a:noFill/>
                </a:ln>
                <a:solidFill>
                  <a:schemeClr val="accent4"/>
                </a:solidFill>
                <a:effectLst>
                  <a:outerShdw blurRad="38100" dist="38100" dir="2700000">
                    <a:srgbClr val="FFFFFF"/>
                  </a:outerShdw>
                </a:effectLst>
                <a:uLnTx/>
                <a:uFillTx/>
                <a:latin typeface="Arial" panose="020B0604020202020204" pitchFamily="34" charset="0"/>
                <a:ea typeface="宋体" panose="02010600030101010101" pitchFamily="2" charset="-122"/>
                <a:cs typeface="+mn-cs"/>
              </a:rPr>
              <a:t>；</a:t>
            </a:r>
            <a:r>
              <a:rPr kumimoji="0" lang="en-US" altLang="zh-CN" sz="2400" b="1" i="1" u="none" strike="noStrike" kern="1200" cap="none" spc="0" normalizeH="0" baseline="0" noProof="1">
                <a:ln>
                  <a:noFill/>
                </a:ln>
                <a:solidFill>
                  <a:schemeClr val="accent4"/>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rPr>
              <a:t>j++)</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1" u="none" strike="noStrike" kern="1200" cap="none" spc="0" normalizeH="0" baseline="0" noProof="1">
                <a:ln>
                  <a:noFill/>
                </a:ln>
                <a:solidFill>
                  <a:schemeClr val="accent4"/>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rPr>
              <a:t>              if(</a:t>
            </a:r>
            <a:r>
              <a:rPr kumimoji="0" lang="en-US" altLang="zh-CN" sz="2400" b="1" i="0" u="none" strike="noStrike" kern="1200" cap="none" spc="0" normalizeH="0" baseline="0" noProof="1">
                <a:ln>
                  <a:noFill/>
                </a:ln>
                <a:solidFill>
                  <a:schemeClr val="accent4"/>
                </a:solidFill>
                <a:effectLst/>
                <a:uLnTx/>
                <a:uFillTx/>
                <a:latin typeface="Times New Roman" panose="02020603050405020304" pitchFamily="18" charset="0"/>
                <a:ea typeface="宋体" panose="02010600030101010101" pitchFamily="2" charset="-122"/>
                <a:cs typeface="+mn-cs"/>
              </a:rPr>
              <a:t>G.arcs[k][j].adj&lt;closedge[j].lowcost</a:t>
            </a:r>
            <a:r>
              <a:rPr kumimoji="0" lang="en-US" altLang="zh-CN" sz="2400" b="1" i="1" u="none" strike="noStrike" kern="1200" cap="none" spc="0" normalizeH="0" baseline="0" noProof="1">
                <a:ln>
                  <a:noFill/>
                </a:ln>
                <a:solidFill>
                  <a:schemeClr val="accent4"/>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rPr>
              <a:t>)  //</a:t>
            </a:r>
            <a:r>
              <a:rPr kumimoji="0" lang="zh-CN" altLang="en-US" sz="1800" b="1" i="1" u="none" strike="noStrike" kern="1200" cap="none" spc="0" normalizeH="0" baseline="0" noProof="1">
                <a:ln>
                  <a:noFill/>
                </a:ln>
                <a:solidFill>
                  <a:schemeClr val="accent4"/>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rPr>
              <a:t>并入后重新选择最小边</a:t>
            </a: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1" u="none" strike="noStrike" kern="1200" cap="none" spc="0" normalizeH="0" baseline="0" noProof="1">
                <a:ln>
                  <a:noFill/>
                </a:ln>
                <a:solidFill>
                  <a:schemeClr val="accent4"/>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200" cap="none" spc="0" normalizeH="0" baseline="0" noProof="1">
                <a:ln>
                  <a:noFill/>
                </a:ln>
                <a:solidFill>
                  <a:schemeClr val="accent4"/>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rPr>
              <a:t>closedge[j]=</a:t>
            </a:r>
            <a:r>
              <a:rPr kumimoji="0" lang="en-US" altLang="zh-CN" sz="2400" b="1" i="1" u="none" strike="noStrike" kern="1200" cap="none" spc="0" normalizeH="0" baseline="0" noProof="1">
                <a:ln>
                  <a:noFill/>
                </a:ln>
                <a:solidFill>
                  <a:schemeClr val="accent4"/>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rPr>
              <a:t>{G.vers[k], G.arcs[k][j].adj}</a:t>
            </a:r>
            <a:r>
              <a:rPr kumimoji="0" lang="zh-CN" altLang="en-US" sz="2400" b="1" i="1" u="none" strike="noStrike" kern="1200" cap="none" spc="0" normalizeH="0" baseline="0" noProof="1">
                <a:ln>
                  <a:noFill/>
                </a:ln>
                <a:solidFill>
                  <a:schemeClr val="accent4"/>
                </a:solidFill>
                <a:effectLst>
                  <a:outerShdw blurRad="38100" dist="38100" dir="2700000">
                    <a:srgbClr val="FFFFFF"/>
                  </a:outerShdw>
                </a:effectLst>
                <a:uLnTx/>
                <a:uFillTx/>
                <a:latin typeface="Arial" panose="020B0604020202020204" pitchFamily="34" charset="0"/>
                <a:ea typeface="宋体" panose="02010600030101010101" pitchFamily="2" charset="-122"/>
                <a:cs typeface="+mn-cs"/>
              </a:rPr>
              <a:t>；</a:t>
            </a:r>
            <a:r>
              <a:rPr kumimoji="0" lang="en-US" altLang="zh-CN" sz="2400" b="1" i="1" u="none" strike="noStrike" kern="1200" cap="none" spc="0" normalizeH="0" baseline="0" noProof="1">
                <a:ln>
                  <a:noFill/>
                </a:ln>
                <a:solidFill>
                  <a:schemeClr val="accent4"/>
                </a:solidFill>
                <a:effectLst>
                  <a:outerShdw blurRad="38100" dist="38100" dir="2700000">
                    <a:srgbClr val="FFFFFF"/>
                  </a:outerShdw>
                </a:effectLst>
                <a:uLnTx/>
                <a:uFillTx/>
                <a:latin typeface="Arial" panose="020B0604020202020204" pitchFamily="34" charset="0"/>
                <a:ea typeface="宋体" panose="02010600030101010101" pitchFamily="2" charset="-122"/>
                <a:cs typeface="+mn-cs"/>
              </a:rPr>
              <a:t>//</a:t>
            </a:r>
            <a:r>
              <a:rPr kumimoji="0" lang="zh-CN" altLang="en-US" sz="2400" b="1" i="1" u="none" strike="noStrike" kern="1200" cap="none" spc="0" normalizeH="0" baseline="0" noProof="1">
                <a:ln>
                  <a:noFill/>
                </a:ln>
                <a:solidFill>
                  <a:schemeClr val="accent4"/>
                </a:solidFill>
                <a:effectLst>
                  <a:outerShdw blurRad="38100" dist="38100" dir="2700000">
                    <a:srgbClr val="FFFFFF"/>
                  </a:outerShdw>
                </a:effectLst>
                <a:uLnTx/>
                <a:uFillTx/>
                <a:latin typeface="Arial" panose="020B0604020202020204" pitchFamily="34" charset="0"/>
                <a:ea typeface="宋体" panose="02010600030101010101" pitchFamily="2" charset="-122"/>
                <a:cs typeface="+mn-cs"/>
              </a:rPr>
              <a:t>结点和代价</a:t>
            </a: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1" u="none" strike="noStrike" kern="1200" cap="none" spc="0" normalizeH="0" baseline="0" noProof="1">
                <a:ln>
                  <a:noFill/>
                </a:ln>
                <a:solidFill>
                  <a:schemeClr val="accent4"/>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rPr>
              <a:t>         </a:t>
            </a:r>
            <a:r>
              <a:rPr kumimoji="0" lang="en-US" altLang="zh-CN" sz="2400" b="1" i="1" u="none" strike="noStrike" kern="1200" cap="none" spc="0" normalizeH="0" baseline="0" noProof="1">
                <a:ln>
                  <a:noFill/>
                </a:ln>
                <a:solidFill>
                  <a:schemeClr val="accent4"/>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rPr>
              <a:t>}</a:t>
            </a:r>
            <a:r>
              <a:rPr kumimoji="0" lang="en-US" altLang="zh-CN" sz="2400" b="1" i="1" u="none" strike="noStrike" kern="1200" cap="none" spc="0" normalizeH="0" baseline="0" noProof="1">
                <a:ln w="22225">
                  <a:solidFill>
                    <a:schemeClr val="accent2"/>
                  </a:solidFill>
                  <a:prstDash val="solid"/>
                </a:ln>
                <a:solidFill>
                  <a:schemeClr val="accent2">
                    <a:lumMod val="40000"/>
                    <a:lumOff val="60000"/>
                  </a:schemeClr>
                </a:solidFill>
                <a:effectLst/>
                <a:uLnTx/>
                <a:uFillTx/>
                <a:latin typeface="Times New Roman" panose="02020603050405020304" pitchFamily="18" charset="0"/>
                <a:ea typeface="宋体" panose="02010600030101010101" pitchFamily="2" charset="-122"/>
                <a:cs typeface="+mn-cs"/>
              </a:rPr>
              <a:t>// for  </a:t>
            </a:r>
            <a:endParaRPr kumimoji="0" lang="en-US" altLang="zh-CN" sz="2400" b="1" i="1" u="none" strike="noStrike" kern="1200" cap="none" spc="0" normalizeH="0" baseline="0" noProof="1">
              <a:ln>
                <a:noFill/>
              </a:ln>
              <a:solidFill>
                <a:schemeClr val="accent4"/>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1">
                <a:ln>
                  <a:noFill/>
                </a:ln>
                <a:solidFill>
                  <a:schemeClr val="accent4"/>
                </a:solidFill>
                <a:effectLst/>
                <a:uLnTx/>
                <a:uFillTx/>
                <a:latin typeface="Times New Roman" panose="02020603050405020304" pitchFamily="18" charset="0"/>
                <a:ea typeface="宋体" panose="02010600030101010101" pitchFamily="2" charset="-122"/>
                <a:cs typeface="+mn-cs"/>
              </a:rPr>
              <a:t>}// MinSpanTree_ Prime</a:t>
            </a:r>
          </a:p>
        </p:txBody>
      </p:sp>
      <p:sp>
        <p:nvSpPr>
          <p:cNvPr id="69636" name="AutoShape 5">
            <a:hlinkClick r:id="" action="ppaction://hlinkshowjump?jump=nextslide"/>
          </p:cNvPr>
          <p:cNvSpPr/>
          <p:nvPr/>
        </p:nvSpPr>
        <p:spPr>
          <a:xfrm>
            <a:off x="8101013" y="6483350"/>
            <a:ext cx="647700" cy="374650"/>
          </a:xfrm>
          <a:prstGeom prst="rightArrow">
            <a:avLst>
              <a:gd name="adj1" fmla="val 50000"/>
              <a:gd name="adj2" fmla="val 4314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69637" name="AutoShape 6">
            <a:hlinkClick r:id="" action="ppaction://hlinkshowjump?jump=previousslide"/>
          </p:cNvPr>
          <p:cNvSpPr/>
          <p:nvPr/>
        </p:nvSpPr>
        <p:spPr>
          <a:xfrm>
            <a:off x="7092950" y="6483350"/>
            <a:ext cx="647700" cy="360363"/>
          </a:xfrm>
          <a:prstGeom prst="leftArrow">
            <a:avLst>
              <a:gd name="adj1" fmla="val 50000"/>
              <a:gd name="adj2" fmla="val 4485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35" y="23495"/>
            <a:ext cx="9144635" cy="815340"/>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766020" name="Rectangle 68"/>
          <p:cNvSpPr>
            <a:spLocks noChangeArrowheads="1"/>
          </p:cNvSpPr>
          <p:nvPr/>
        </p:nvSpPr>
        <p:spPr bwMode="auto">
          <a:xfrm>
            <a:off x="482600" y="1085850"/>
            <a:ext cx="83073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pitchFamily="49" charset="-122"/>
              </a:defRPr>
            </a:lvl1pPr>
            <a:lvl2pPr marL="742950" indent="-285750">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25000"/>
              </a:lnSpc>
              <a:spcBef>
                <a:spcPct val="20000"/>
              </a:spcBef>
              <a:spcAft>
                <a:spcPct val="0"/>
              </a:spcAft>
              <a:buClrTx/>
              <a:buSzTx/>
              <a:buFont typeface="Arial" panose="020B0604020202020204" pitchFamily="34" charset="0"/>
              <a:buChar char="•"/>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设连通网络 </a:t>
            </a:r>
            <a:r>
              <a:rPr kumimoji="0" lang="en-US" altLang="zh-CN" sz="2600" b="0" i="1" u="none" strike="noStrike" kern="1200" cap="none" spc="0" normalizeH="0" baseline="0" noProof="0" dirty="0">
                <a:ln>
                  <a:noFill/>
                </a:ln>
                <a:solidFill>
                  <a:schemeClr val="tx1"/>
                </a:solidFill>
                <a:effectLst/>
                <a:uLnTx/>
                <a:uFillTx/>
                <a:latin typeface="+mn-lt"/>
                <a:ea typeface="+mn-ea"/>
                <a:cs typeface="+mn-ea"/>
                <a:sym typeface="+mn-lt"/>
              </a:rPr>
              <a:t>N</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 = { </a:t>
            </a:r>
            <a:r>
              <a:rPr kumimoji="0" lang="en-US" altLang="zh-CN" sz="2600" b="0" i="1" u="none" strike="noStrike" kern="1200" cap="none" spc="0" normalizeH="0" baseline="0" noProof="0" dirty="0">
                <a:ln>
                  <a:noFill/>
                </a:ln>
                <a:solidFill>
                  <a:schemeClr val="tx1"/>
                </a:solidFill>
                <a:effectLst/>
                <a:uLnTx/>
                <a:uFillTx/>
                <a:latin typeface="+mn-lt"/>
                <a:ea typeface="+mn-ea"/>
                <a:cs typeface="+mn-ea"/>
                <a:sym typeface="+mn-lt"/>
              </a:rPr>
              <a:t>V</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600" b="0" i="1" u="none" strike="noStrike" kern="1200" cap="none" spc="0" normalizeH="0" baseline="0" noProof="0" dirty="0">
                <a:ln>
                  <a:noFill/>
                </a:ln>
                <a:solidFill>
                  <a:schemeClr val="tx1"/>
                </a:solidFill>
                <a:effectLst/>
                <a:uLnTx/>
                <a:uFillTx/>
                <a:latin typeface="+mn-lt"/>
                <a:ea typeface="+mn-ea"/>
                <a:cs typeface="+mn-ea"/>
                <a:sym typeface="+mn-lt"/>
              </a:rPr>
              <a:t>E</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 }</a:t>
            </a:r>
          </a:p>
        </p:txBody>
      </p:sp>
      <p:sp>
        <p:nvSpPr>
          <p:cNvPr id="95236" name="Rectangle 70"/>
          <p:cNvSpPr>
            <a:spLocks noChangeArrowheads="1"/>
          </p:cNvSpPr>
          <p:nvPr/>
        </p:nvSpPr>
        <p:spPr bwMode="auto">
          <a:xfrm>
            <a:off x="852488" y="207963"/>
            <a:ext cx="69088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i="0" u="none" strike="noStrike" kern="1200" cap="none" spc="0" normalizeH="0" baseline="0" noProof="0" dirty="0">
                <a:solidFill>
                  <a:schemeClr val="bg1"/>
                </a:solidFill>
                <a:effectLst>
                  <a:outerShdw blurRad="38100" dist="19050" dir="2700000" algn="tl" rotWithShape="0">
                    <a:schemeClr val="dk1">
                      <a:alpha val="40000"/>
                    </a:schemeClr>
                  </a:outerShdw>
                </a:effectLst>
                <a:uLnTx/>
                <a:uFillTx/>
                <a:latin typeface="+mn-lt"/>
                <a:ea typeface="+mn-ea"/>
                <a:cs typeface="+mn-ea"/>
                <a:sym typeface="+mn-lt"/>
              </a:rPr>
              <a:t>克鲁斯卡尔算法的基本思想－归并边</a:t>
            </a:r>
          </a:p>
        </p:txBody>
      </p:sp>
      <p:grpSp>
        <p:nvGrpSpPr>
          <p:cNvPr id="34" name="组合 33"/>
          <p:cNvGrpSpPr/>
          <p:nvPr/>
        </p:nvGrpSpPr>
        <p:grpSpPr>
          <a:xfrm>
            <a:off x="423863" y="2098675"/>
            <a:ext cx="2552700" cy="4210050"/>
            <a:chOff x="1543050" y="2019300"/>
            <a:chExt cx="2552700" cy="4211191"/>
          </a:xfrm>
        </p:grpSpPr>
        <p:sp>
          <p:nvSpPr>
            <p:cNvPr id="35" name="îṣļîḑé-Rounded Rectangle 6"/>
            <p:cNvSpPr/>
            <p:nvPr/>
          </p:nvSpPr>
          <p:spPr>
            <a:xfrm>
              <a:off x="1543050" y="2019300"/>
              <a:ext cx="2552700" cy="4211191"/>
            </a:xfrm>
            <a:prstGeom prst="roundRect">
              <a:avLst>
                <a:gd name="adj" fmla="val 12936"/>
              </a:avLst>
            </a:prstGeom>
            <a:solidFill>
              <a:sysClr val="window" lastClr="FFFFFF">
                <a:lumMod val="95000"/>
              </a:sysClr>
            </a:solidFill>
            <a:ln w="25400" cap="flat" cmpd="sng" algn="ctr">
              <a:noFill/>
              <a:prstDash val="solid"/>
            </a:ln>
            <a:effectLst/>
          </p:spPr>
          <p:txBody>
            <a:bodyPr tIns="2628000" anchorCtr="1">
              <a:normAutofit/>
            </a:body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100" b="0" i="0" u="none" strike="noStrike" kern="0" cap="none" spc="0" normalizeH="0" baseline="0" noProof="0" dirty="0">
                <a:ln>
                  <a:noFill/>
                </a:ln>
                <a:solidFill>
                  <a:prstClr val="black"/>
                </a:solidFill>
                <a:effectLst/>
                <a:uLnTx/>
                <a:uFillTx/>
                <a:latin typeface="+mn-lt"/>
                <a:ea typeface="+mn-ea"/>
                <a:cs typeface="+mn-ea"/>
                <a:sym typeface="+mn-lt"/>
              </a:endParaRPr>
            </a:p>
          </p:txBody>
        </p:sp>
        <p:sp>
          <p:nvSpPr>
            <p:cNvPr id="36" name="îṣļîḑé-Oval 7"/>
            <p:cNvSpPr/>
            <p:nvPr/>
          </p:nvSpPr>
          <p:spPr>
            <a:xfrm>
              <a:off x="1952625" y="2386112"/>
              <a:ext cx="1733550" cy="1734020"/>
            </a:xfrm>
            <a:prstGeom prst="ellipse">
              <a:avLst/>
            </a:prstGeom>
            <a:solidFill>
              <a:srgbClr val="4F81BD"/>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37" name="îṣļîḑé-Oval 8"/>
            <p:cNvSpPr/>
            <p:nvPr/>
          </p:nvSpPr>
          <p:spPr>
            <a:xfrm>
              <a:off x="3192462" y="2287661"/>
              <a:ext cx="493713" cy="493846"/>
            </a:xfrm>
            <a:prstGeom prst="ellipse">
              <a:avLst/>
            </a:prstGeom>
            <a:solidFill>
              <a:srgbClr val="4F81BD">
                <a:lumMod val="75000"/>
              </a:srgb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a:ln>
                    <a:noFill/>
                  </a:ln>
                  <a:solidFill>
                    <a:prstClr val="white"/>
                  </a:solidFill>
                  <a:effectLst/>
                  <a:uLnTx/>
                  <a:uFillTx/>
                  <a:latin typeface="+mn-lt"/>
                  <a:ea typeface="+mn-ea"/>
                  <a:cs typeface="+mn-ea"/>
                  <a:sym typeface="+mn-lt"/>
                </a:rPr>
                <a:t>A</a:t>
              </a:r>
              <a:endParaRPr kumimoji="0" sz="1800" b="0" i="0" u="none" strike="noStrike" kern="0" cap="none" spc="0" normalizeH="0" baseline="0" noProof="0" dirty="0">
                <a:ln>
                  <a:noFill/>
                </a:ln>
                <a:solidFill>
                  <a:prstClr val="white"/>
                </a:solidFill>
                <a:effectLst/>
                <a:uLnTx/>
                <a:uFillTx/>
                <a:latin typeface="+mn-lt"/>
                <a:ea typeface="+mn-ea"/>
                <a:cs typeface="+mn-ea"/>
                <a:sym typeface="+mn-lt"/>
              </a:endParaRPr>
            </a:p>
          </p:txBody>
        </p:sp>
        <p:sp>
          <p:nvSpPr>
            <p:cNvPr id="38" name="îṣļîḑé-Rectangle 11"/>
            <p:cNvSpPr/>
            <p:nvPr/>
          </p:nvSpPr>
          <p:spPr>
            <a:xfrm>
              <a:off x="1681162" y="4231287"/>
              <a:ext cx="2276475" cy="1822944"/>
            </a:xfrm>
            <a:prstGeom prst="rect">
              <a:avLst/>
            </a:prstGeom>
          </p:spPr>
          <p:txBody>
            <a:bodyPr wrap="none" lIns="0" tIns="0" rIns="0" bIns="0" anchor="ctr">
              <a:normAutofit fontScale="85000" lnSpcReduction="20000"/>
            </a:bodyPr>
            <a:lstStyle/>
            <a:p>
              <a:pPr marL="0" marR="0" lvl="0" indent="0" algn="ctr" defTabSz="914400" rtl="0" eaLnBrk="1" fontAlgn="auto" latinLnBrk="0" hangingPunct="1">
                <a:lnSpc>
                  <a:spcPct val="135000"/>
                </a:lnSpc>
                <a:spcBef>
                  <a:spcPts val="0"/>
                </a:spcBef>
                <a:spcAft>
                  <a:spcPts val="0"/>
                </a:spcAft>
                <a:buClrTx/>
                <a:buSzTx/>
                <a:buFontTx/>
                <a:buNone/>
                <a:defRPr/>
              </a:pPr>
              <a:r>
                <a:rPr kumimoji="0" lang="zh-CN" altLang="en-US" sz="2400" i="0" u="none" strike="noStrike" kern="0" cap="none" spc="0" normalizeH="0" baseline="0" noProof="0" dirty="0">
                  <a:ln>
                    <a:noFill/>
                  </a:ln>
                  <a:solidFill>
                    <a:prstClr val="black"/>
                  </a:solidFill>
                  <a:effectLst/>
                  <a:uLnTx/>
                  <a:uFillTx/>
                  <a:latin typeface="+mn-lt"/>
                  <a:ea typeface="+mn-ea"/>
                  <a:cs typeface="+mn-ea"/>
                  <a:sym typeface="+mn-lt"/>
                </a:rPr>
                <a:t>构造一个只有 </a:t>
              </a:r>
              <a:r>
                <a:rPr kumimoji="0" lang="en-US" altLang="zh-CN" sz="2400" i="0" u="none" strike="noStrike" kern="0" cap="none" spc="0" normalizeH="0" baseline="0" noProof="0" dirty="0">
                  <a:ln>
                    <a:noFill/>
                  </a:ln>
                  <a:solidFill>
                    <a:prstClr val="black"/>
                  </a:solidFill>
                  <a:effectLst/>
                  <a:uLnTx/>
                  <a:uFillTx/>
                  <a:latin typeface="+mn-lt"/>
                  <a:ea typeface="+mn-ea"/>
                  <a:cs typeface="+mn-ea"/>
                  <a:sym typeface="+mn-lt"/>
                </a:rPr>
                <a:t>n</a:t>
              </a:r>
              <a:r>
                <a:rPr kumimoji="0" lang="zh-CN" altLang="en-US" sz="2400" i="0" u="none" strike="noStrike" kern="0" cap="none" spc="0" normalizeH="0" baseline="0" noProof="0" dirty="0">
                  <a:ln>
                    <a:noFill/>
                  </a:ln>
                  <a:solidFill>
                    <a:prstClr val="black"/>
                  </a:solidFill>
                  <a:effectLst/>
                  <a:uLnTx/>
                  <a:uFillTx/>
                  <a:latin typeface="+mn-lt"/>
                  <a:ea typeface="+mn-ea"/>
                  <a:cs typeface="+mn-ea"/>
                  <a:sym typeface="+mn-lt"/>
                </a:rPr>
                <a:t>个</a:t>
              </a:r>
              <a:endParaRPr kumimoji="0" lang="en-US" altLang="zh-CN" sz="2400" i="0" u="none" strike="noStrike" kern="0" cap="none" spc="0" normalizeH="0" baseline="0" noProof="0" dirty="0">
                <a:ln>
                  <a:noFill/>
                </a:ln>
                <a:solidFill>
                  <a:prstClr val="black"/>
                </a:solidFill>
                <a:effectLst/>
                <a:uLnTx/>
                <a:uFillTx/>
                <a:latin typeface="+mn-lt"/>
                <a:ea typeface="+mn-ea"/>
                <a:cs typeface="+mn-ea"/>
                <a:sym typeface="+mn-lt"/>
              </a:endParaRPr>
            </a:p>
            <a:p>
              <a:pPr marL="0" marR="0" lvl="0" indent="0" algn="ctr" defTabSz="914400" rtl="0" eaLnBrk="1" fontAlgn="auto" latinLnBrk="0" hangingPunct="1">
                <a:lnSpc>
                  <a:spcPct val="135000"/>
                </a:lnSpc>
                <a:spcBef>
                  <a:spcPts val="0"/>
                </a:spcBef>
                <a:spcAft>
                  <a:spcPts val="0"/>
                </a:spcAft>
                <a:buClrTx/>
                <a:buSzTx/>
                <a:buFontTx/>
                <a:buNone/>
                <a:defRPr/>
              </a:pPr>
              <a:r>
                <a:rPr kumimoji="0" lang="zh-CN" altLang="en-US" sz="2400" i="0" u="none" strike="noStrike" kern="0" cap="none" spc="0" normalizeH="0" baseline="0" noProof="0" dirty="0">
                  <a:ln>
                    <a:noFill/>
                  </a:ln>
                  <a:solidFill>
                    <a:prstClr val="black"/>
                  </a:solidFill>
                  <a:effectLst/>
                  <a:uLnTx/>
                  <a:uFillTx/>
                  <a:latin typeface="+mn-lt"/>
                  <a:ea typeface="+mn-ea"/>
                  <a:cs typeface="+mn-ea"/>
                  <a:sym typeface="+mn-lt"/>
                </a:rPr>
                <a:t>顶点，没有边的非连</a:t>
              </a:r>
              <a:endParaRPr kumimoji="0" lang="en-US" altLang="zh-CN" sz="2400" i="0" u="none" strike="noStrike" kern="0" cap="none" spc="0" normalizeH="0" baseline="0" noProof="0" dirty="0">
                <a:ln>
                  <a:noFill/>
                </a:ln>
                <a:solidFill>
                  <a:prstClr val="black"/>
                </a:solidFill>
                <a:effectLst/>
                <a:uLnTx/>
                <a:uFillTx/>
                <a:latin typeface="+mn-lt"/>
                <a:ea typeface="+mn-ea"/>
                <a:cs typeface="+mn-ea"/>
                <a:sym typeface="+mn-lt"/>
              </a:endParaRPr>
            </a:p>
            <a:p>
              <a:pPr marL="0" marR="0" lvl="0" indent="0" algn="ctr" defTabSz="914400" rtl="0" eaLnBrk="1" fontAlgn="auto" latinLnBrk="0" hangingPunct="1">
                <a:lnSpc>
                  <a:spcPct val="135000"/>
                </a:lnSpc>
                <a:spcBef>
                  <a:spcPts val="0"/>
                </a:spcBef>
                <a:spcAft>
                  <a:spcPts val="0"/>
                </a:spcAft>
                <a:buClrTx/>
                <a:buSzTx/>
                <a:buFontTx/>
                <a:buNone/>
                <a:defRPr/>
              </a:pPr>
              <a:r>
                <a:rPr kumimoji="0" lang="zh-CN" altLang="en-US" sz="2400" i="0" u="none" strike="noStrike" kern="0" cap="none" spc="0" normalizeH="0" baseline="0" noProof="0" dirty="0">
                  <a:ln>
                    <a:noFill/>
                  </a:ln>
                  <a:solidFill>
                    <a:prstClr val="black"/>
                  </a:solidFill>
                  <a:effectLst/>
                  <a:uLnTx/>
                  <a:uFillTx/>
                  <a:latin typeface="+mn-lt"/>
                  <a:ea typeface="+mn-ea"/>
                  <a:cs typeface="+mn-ea"/>
                  <a:sym typeface="+mn-lt"/>
                </a:rPr>
                <a:t>通图 </a:t>
              </a:r>
              <a:r>
                <a:rPr kumimoji="0" lang="en-US" altLang="zh-CN" sz="2400" i="0" u="none" strike="noStrike" kern="0" cap="none" spc="0" normalizeH="0" baseline="0" noProof="0" dirty="0">
                  <a:ln>
                    <a:noFill/>
                  </a:ln>
                  <a:solidFill>
                    <a:prstClr val="black"/>
                  </a:solidFill>
                  <a:effectLst/>
                  <a:uLnTx/>
                  <a:uFillTx/>
                  <a:latin typeface="+mn-lt"/>
                  <a:ea typeface="+mn-ea"/>
                  <a:cs typeface="+mn-ea"/>
                  <a:sym typeface="+mn-lt"/>
                </a:rPr>
                <a:t>T = { V,  },</a:t>
              </a:r>
            </a:p>
            <a:p>
              <a:pPr marL="0" marR="0" lvl="0" indent="0" algn="ctr" defTabSz="914400" rtl="0" eaLnBrk="1" fontAlgn="auto" latinLnBrk="0" hangingPunct="1">
                <a:lnSpc>
                  <a:spcPct val="135000"/>
                </a:lnSpc>
                <a:spcBef>
                  <a:spcPts val="0"/>
                </a:spcBef>
                <a:spcAft>
                  <a:spcPts val="0"/>
                </a:spcAft>
                <a:buClrTx/>
                <a:buSzTx/>
                <a:buFontTx/>
                <a:buNone/>
                <a:defRPr/>
              </a:pPr>
              <a:r>
                <a:rPr kumimoji="0" lang="en-US" altLang="zh-CN" sz="2400" i="0" u="none" strike="noStrike" kern="0" cap="none" spc="0" normalizeH="0" baseline="0" noProof="0" dirty="0">
                  <a:ln>
                    <a:noFill/>
                  </a:ln>
                  <a:solidFill>
                    <a:prstClr val="black"/>
                  </a:solidFill>
                  <a:effectLst/>
                  <a:uLnTx/>
                  <a:uFillTx/>
                  <a:latin typeface="+mn-lt"/>
                  <a:ea typeface="+mn-ea"/>
                  <a:cs typeface="+mn-ea"/>
                  <a:sym typeface="+mn-lt"/>
                </a:rPr>
                <a:t> </a:t>
              </a:r>
              <a:r>
                <a:rPr kumimoji="0" lang="zh-CN" altLang="en-US" sz="2400" i="0" u="none" strike="noStrike" kern="0" cap="none" spc="0" normalizeH="0" baseline="0" noProof="0" dirty="0">
                  <a:ln>
                    <a:noFill/>
                  </a:ln>
                  <a:solidFill>
                    <a:prstClr val="black"/>
                  </a:solidFill>
                  <a:effectLst/>
                  <a:uLnTx/>
                  <a:uFillTx/>
                  <a:latin typeface="+mn-lt"/>
                  <a:ea typeface="+mn-ea"/>
                  <a:cs typeface="+mn-ea"/>
                  <a:sym typeface="+mn-lt"/>
                </a:rPr>
                <a:t>每个顶点自成一个</a:t>
              </a:r>
              <a:endParaRPr kumimoji="0" lang="en-US" altLang="zh-CN" sz="2400" i="0" u="none" strike="noStrike" kern="0" cap="none" spc="0" normalizeH="0" baseline="0" noProof="0" dirty="0">
                <a:ln>
                  <a:noFill/>
                </a:ln>
                <a:solidFill>
                  <a:prstClr val="black"/>
                </a:solidFill>
                <a:effectLst/>
                <a:uLnTx/>
                <a:uFillTx/>
                <a:latin typeface="+mn-lt"/>
                <a:ea typeface="+mn-ea"/>
                <a:cs typeface="+mn-ea"/>
                <a:sym typeface="+mn-lt"/>
              </a:endParaRPr>
            </a:p>
            <a:p>
              <a:pPr marL="0" marR="0" lvl="0" indent="0" algn="ctr" defTabSz="914400" rtl="0" eaLnBrk="1" fontAlgn="auto" latinLnBrk="0" hangingPunct="1">
                <a:lnSpc>
                  <a:spcPct val="135000"/>
                </a:lnSpc>
                <a:spcBef>
                  <a:spcPts val="0"/>
                </a:spcBef>
                <a:spcAft>
                  <a:spcPts val="0"/>
                </a:spcAft>
                <a:buClrTx/>
                <a:buSzTx/>
                <a:buFontTx/>
                <a:buNone/>
                <a:defRPr/>
              </a:pPr>
              <a:r>
                <a:rPr kumimoji="0" lang="zh-CN" altLang="en-US" sz="2400" i="0" u="none" strike="noStrike" kern="0" cap="none" spc="0" normalizeH="0" baseline="0" noProof="0" dirty="0">
                  <a:ln>
                    <a:noFill/>
                  </a:ln>
                  <a:solidFill>
                    <a:prstClr val="black"/>
                  </a:solidFill>
                  <a:effectLst/>
                  <a:uLnTx/>
                  <a:uFillTx/>
                  <a:latin typeface="+mn-lt"/>
                  <a:ea typeface="+mn-ea"/>
                  <a:cs typeface="+mn-ea"/>
                  <a:sym typeface="+mn-lt"/>
                </a:rPr>
                <a:t>连通分量</a:t>
              </a:r>
            </a:p>
          </p:txBody>
        </p:sp>
        <p:sp>
          <p:nvSpPr>
            <p:cNvPr id="39" name="Freeform 23"/>
            <p:cNvSpPr>
              <a:spLocks noEditPoints="1"/>
            </p:cNvSpPr>
            <p:nvPr/>
          </p:nvSpPr>
          <p:spPr bwMode="auto">
            <a:xfrm>
              <a:off x="2398712" y="2926009"/>
              <a:ext cx="793750" cy="727272"/>
            </a:xfrm>
            <a:custGeom>
              <a:avLst/>
              <a:gdLst>
                <a:gd name="T0" fmla="*/ 239 w 267"/>
                <a:gd name="T1" fmla="*/ 44 h 245"/>
                <a:gd name="T2" fmla="*/ 200 w 267"/>
                <a:gd name="T3" fmla="*/ 44 h 245"/>
                <a:gd name="T4" fmla="*/ 200 w 267"/>
                <a:gd name="T5" fmla="*/ 39 h 245"/>
                <a:gd name="T6" fmla="*/ 161 w 267"/>
                <a:gd name="T7" fmla="*/ 0 h 245"/>
                <a:gd name="T8" fmla="*/ 106 w 267"/>
                <a:gd name="T9" fmla="*/ 0 h 245"/>
                <a:gd name="T10" fmla="*/ 67 w 267"/>
                <a:gd name="T11" fmla="*/ 39 h 245"/>
                <a:gd name="T12" fmla="*/ 67 w 267"/>
                <a:gd name="T13" fmla="*/ 44 h 245"/>
                <a:gd name="T14" fmla="*/ 28 w 267"/>
                <a:gd name="T15" fmla="*/ 44 h 245"/>
                <a:gd name="T16" fmla="*/ 0 w 267"/>
                <a:gd name="T17" fmla="*/ 72 h 245"/>
                <a:gd name="T18" fmla="*/ 0 w 267"/>
                <a:gd name="T19" fmla="*/ 207 h 245"/>
                <a:gd name="T20" fmla="*/ 25 w 267"/>
                <a:gd name="T21" fmla="*/ 235 h 245"/>
                <a:gd name="T22" fmla="*/ 25 w 267"/>
                <a:gd name="T23" fmla="*/ 238 h 245"/>
                <a:gd name="T24" fmla="*/ 33 w 267"/>
                <a:gd name="T25" fmla="*/ 245 h 245"/>
                <a:gd name="T26" fmla="*/ 46 w 267"/>
                <a:gd name="T27" fmla="*/ 245 h 245"/>
                <a:gd name="T28" fmla="*/ 54 w 267"/>
                <a:gd name="T29" fmla="*/ 238 h 245"/>
                <a:gd name="T30" fmla="*/ 53 w 267"/>
                <a:gd name="T31" fmla="*/ 235 h 245"/>
                <a:gd name="T32" fmla="*/ 214 w 267"/>
                <a:gd name="T33" fmla="*/ 235 h 245"/>
                <a:gd name="T34" fmla="*/ 214 w 267"/>
                <a:gd name="T35" fmla="*/ 238 h 245"/>
                <a:gd name="T36" fmla="*/ 221 w 267"/>
                <a:gd name="T37" fmla="*/ 245 h 245"/>
                <a:gd name="T38" fmla="*/ 235 w 267"/>
                <a:gd name="T39" fmla="*/ 245 h 245"/>
                <a:gd name="T40" fmla="*/ 243 w 267"/>
                <a:gd name="T41" fmla="*/ 238 h 245"/>
                <a:gd name="T42" fmla="*/ 242 w 267"/>
                <a:gd name="T43" fmla="*/ 235 h 245"/>
                <a:gd name="T44" fmla="*/ 267 w 267"/>
                <a:gd name="T45" fmla="*/ 207 h 245"/>
                <a:gd name="T46" fmla="*/ 267 w 267"/>
                <a:gd name="T47" fmla="*/ 72 h 245"/>
                <a:gd name="T48" fmla="*/ 239 w 267"/>
                <a:gd name="T49" fmla="*/ 44 h 245"/>
                <a:gd name="T50" fmla="*/ 216 w 267"/>
                <a:gd name="T51" fmla="*/ 53 h 245"/>
                <a:gd name="T52" fmla="*/ 229 w 267"/>
                <a:gd name="T53" fmla="*/ 53 h 245"/>
                <a:gd name="T54" fmla="*/ 229 w 267"/>
                <a:gd name="T55" fmla="*/ 222 h 245"/>
                <a:gd name="T56" fmla="*/ 216 w 267"/>
                <a:gd name="T57" fmla="*/ 222 h 245"/>
                <a:gd name="T58" fmla="*/ 216 w 267"/>
                <a:gd name="T59" fmla="*/ 53 h 245"/>
                <a:gd name="T60" fmla="*/ 89 w 267"/>
                <a:gd name="T61" fmla="*/ 39 h 245"/>
                <a:gd name="T62" fmla="*/ 106 w 267"/>
                <a:gd name="T63" fmla="*/ 21 h 245"/>
                <a:gd name="T64" fmla="*/ 161 w 267"/>
                <a:gd name="T65" fmla="*/ 21 h 245"/>
                <a:gd name="T66" fmla="*/ 179 w 267"/>
                <a:gd name="T67" fmla="*/ 39 h 245"/>
                <a:gd name="T68" fmla="*/ 179 w 267"/>
                <a:gd name="T69" fmla="*/ 44 h 245"/>
                <a:gd name="T70" fmla="*/ 89 w 267"/>
                <a:gd name="T71" fmla="*/ 44 h 245"/>
                <a:gd name="T72" fmla="*/ 89 w 267"/>
                <a:gd name="T73" fmla="*/ 39 h 245"/>
                <a:gd name="T74" fmla="*/ 38 w 267"/>
                <a:gd name="T75" fmla="*/ 53 h 245"/>
                <a:gd name="T76" fmla="*/ 52 w 267"/>
                <a:gd name="T77" fmla="*/ 53 h 245"/>
                <a:gd name="T78" fmla="*/ 52 w 267"/>
                <a:gd name="T79" fmla="*/ 222 h 245"/>
                <a:gd name="T80" fmla="*/ 38 w 267"/>
                <a:gd name="T81" fmla="*/ 222 h 245"/>
                <a:gd name="T82" fmla="*/ 38 w 267"/>
                <a:gd name="T83" fmla="*/ 5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7" h="245">
                  <a:moveTo>
                    <a:pt x="239" y="44"/>
                  </a:moveTo>
                  <a:cubicBezTo>
                    <a:pt x="200" y="44"/>
                    <a:pt x="200" y="44"/>
                    <a:pt x="200" y="44"/>
                  </a:cubicBezTo>
                  <a:cubicBezTo>
                    <a:pt x="200" y="39"/>
                    <a:pt x="200" y="39"/>
                    <a:pt x="200" y="39"/>
                  </a:cubicBezTo>
                  <a:cubicBezTo>
                    <a:pt x="200" y="17"/>
                    <a:pt x="182" y="0"/>
                    <a:pt x="161" y="0"/>
                  </a:cubicBezTo>
                  <a:cubicBezTo>
                    <a:pt x="106" y="0"/>
                    <a:pt x="106" y="0"/>
                    <a:pt x="106" y="0"/>
                  </a:cubicBezTo>
                  <a:cubicBezTo>
                    <a:pt x="85" y="0"/>
                    <a:pt x="67" y="17"/>
                    <a:pt x="67" y="39"/>
                  </a:cubicBezTo>
                  <a:cubicBezTo>
                    <a:pt x="67" y="44"/>
                    <a:pt x="67" y="44"/>
                    <a:pt x="67" y="44"/>
                  </a:cubicBezTo>
                  <a:cubicBezTo>
                    <a:pt x="28" y="44"/>
                    <a:pt x="28" y="44"/>
                    <a:pt x="28" y="44"/>
                  </a:cubicBezTo>
                  <a:cubicBezTo>
                    <a:pt x="13" y="44"/>
                    <a:pt x="0" y="56"/>
                    <a:pt x="0" y="72"/>
                  </a:cubicBezTo>
                  <a:cubicBezTo>
                    <a:pt x="0" y="207"/>
                    <a:pt x="0" y="207"/>
                    <a:pt x="0" y="207"/>
                  </a:cubicBezTo>
                  <a:cubicBezTo>
                    <a:pt x="0" y="222"/>
                    <a:pt x="11" y="234"/>
                    <a:pt x="25" y="235"/>
                  </a:cubicBezTo>
                  <a:cubicBezTo>
                    <a:pt x="25" y="236"/>
                    <a:pt x="25" y="237"/>
                    <a:pt x="25" y="238"/>
                  </a:cubicBezTo>
                  <a:cubicBezTo>
                    <a:pt x="25" y="242"/>
                    <a:pt x="28" y="245"/>
                    <a:pt x="33" y="245"/>
                  </a:cubicBezTo>
                  <a:cubicBezTo>
                    <a:pt x="46" y="245"/>
                    <a:pt x="46" y="245"/>
                    <a:pt x="46" y="245"/>
                  </a:cubicBezTo>
                  <a:cubicBezTo>
                    <a:pt x="50" y="245"/>
                    <a:pt x="54" y="242"/>
                    <a:pt x="54" y="238"/>
                  </a:cubicBezTo>
                  <a:cubicBezTo>
                    <a:pt x="54" y="237"/>
                    <a:pt x="54" y="236"/>
                    <a:pt x="53" y="235"/>
                  </a:cubicBezTo>
                  <a:cubicBezTo>
                    <a:pt x="214" y="235"/>
                    <a:pt x="214" y="235"/>
                    <a:pt x="214" y="235"/>
                  </a:cubicBezTo>
                  <a:cubicBezTo>
                    <a:pt x="214" y="236"/>
                    <a:pt x="214" y="237"/>
                    <a:pt x="214" y="238"/>
                  </a:cubicBezTo>
                  <a:cubicBezTo>
                    <a:pt x="214" y="242"/>
                    <a:pt x="217" y="245"/>
                    <a:pt x="221" y="245"/>
                  </a:cubicBezTo>
                  <a:cubicBezTo>
                    <a:pt x="235" y="245"/>
                    <a:pt x="235" y="245"/>
                    <a:pt x="235" y="245"/>
                  </a:cubicBezTo>
                  <a:cubicBezTo>
                    <a:pt x="239" y="245"/>
                    <a:pt x="243" y="242"/>
                    <a:pt x="243" y="238"/>
                  </a:cubicBezTo>
                  <a:cubicBezTo>
                    <a:pt x="243" y="237"/>
                    <a:pt x="242" y="236"/>
                    <a:pt x="242" y="235"/>
                  </a:cubicBezTo>
                  <a:cubicBezTo>
                    <a:pt x="256" y="234"/>
                    <a:pt x="267" y="222"/>
                    <a:pt x="267" y="207"/>
                  </a:cubicBezTo>
                  <a:cubicBezTo>
                    <a:pt x="267" y="72"/>
                    <a:pt x="267" y="72"/>
                    <a:pt x="267" y="72"/>
                  </a:cubicBezTo>
                  <a:cubicBezTo>
                    <a:pt x="267" y="56"/>
                    <a:pt x="255" y="44"/>
                    <a:pt x="239" y="44"/>
                  </a:cubicBezTo>
                  <a:close/>
                  <a:moveTo>
                    <a:pt x="216" y="53"/>
                  </a:moveTo>
                  <a:cubicBezTo>
                    <a:pt x="229" y="53"/>
                    <a:pt x="229" y="53"/>
                    <a:pt x="229" y="53"/>
                  </a:cubicBezTo>
                  <a:cubicBezTo>
                    <a:pt x="229" y="222"/>
                    <a:pt x="229" y="222"/>
                    <a:pt x="229" y="222"/>
                  </a:cubicBezTo>
                  <a:cubicBezTo>
                    <a:pt x="216" y="222"/>
                    <a:pt x="216" y="222"/>
                    <a:pt x="216" y="222"/>
                  </a:cubicBezTo>
                  <a:lnTo>
                    <a:pt x="216" y="53"/>
                  </a:lnTo>
                  <a:close/>
                  <a:moveTo>
                    <a:pt x="89" y="39"/>
                  </a:moveTo>
                  <a:cubicBezTo>
                    <a:pt x="89" y="29"/>
                    <a:pt x="97" y="21"/>
                    <a:pt x="106" y="21"/>
                  </a:cubicBezTo>
                  <a:cubicBezTo>
                    <a:pt x="161" y="21"/>
                    <a:pt x="161" y="21"/>
                    <a:pt x="161" y="21"/>
                  </a:cubicBezTo>
                  <a:cubicBezTo>
                    <a:pt x="171" y="21"/>
                    <a:pt x="179" y="29"/>
                    <a:pt x="179" y="39"/>
                  </a:cubicBezTo>
                  <a:cubicBezTo>
                    <a:pt x="179" y="44"/>
                    <a:pt x="179" y="44"/>
                    <a:pt x="179" y="44"/>
                  </a:cubicBezTo>
                  <a:cubicBezTo>
                    <a:pt x="89" y="44"/>
                    <a:pt x="89" y="44"/>
                    <a:pt x="89" y="44"/>
                  </a:cubicBezTo>
                  <a:lnTo>
                    <a:pt x="89" y="39"/>
                  </a:lnTo>
                  <a:close/>
                  <a:moveTo>
                    <a:pt x="38" y="53"/>
                  </a:moveTo>
                  <a:cubicBezTo>
                    <a:pt x="52" y="53"/>
                    <a:pt x="52" y="53"/>
                    <a:pt x="52" y="53"/>
                  </a:cubicBezTo>
                  <a:cubicBezTo>
                    <a:pt x="52" y="222"/>
                    <a:pt x="52" y="222"/>
                    <a:pt x="52" y="222"/>
                  </a:cubicBezTo>
                  <a:cubicBezTo>
                    <a:pt x="38" y="222"/>
                    <a:pt x="38" y="222"/>
                    <a:pt x="38" y="222"/>
                  </a:cubicBezTo>
                  <a:lnTo>
                    <a:pt x="38" y="53"/>
                  </a:lnTo>
                  <a:close/>
                </a:path>
              </a:pathLst>
            </a:custGeom>
            <a:solidFill>
              <a:sysClr val="window" lastClr="FFFFFF"/>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mn-lt"/>
                <a:ea typeface="+mn-ea"/>
                <a:cs typeface="+mn-ea"/>
                <a:sym typeface="+mn-lt"/>
              </a:endParaRPr>
            </a:p>
          </p:txBody>
        </p:sp>
      </p:grpSp>
      <p:grpSp>
        <p:nvGrpSpPr>
          <p:cNvPr id="40" name="组合 39"/>
          <p:cNvGrpSpPr/>
          <p:nvPr/>
        </p:nvGrpSpPr>
        <p:grpSpPr>
          <a:xfrm>
            <a:off x="6184900" y="2098675"/>
            <a:ext cx="2552700" cy="4210050"/>
            <a:chOff x="8096250" y="2019300"/>
            <a:chExt cx="2552700" cy="4211191"/>
          </a:xfrm>
        </p:grpSpPr>
        <p:sp>
          <p:nvSpPr>
            <p:cNvPr id="41" name="îṣļîḑé-Rounded Rectangle 2"/>
            <p:cNvSpPr/>
            <p:nvPr/>
          </p:nvSpPr>
          <p:spPr>
            <a:xfrm>
              <a:off x="8096250" y="2019300"/>
              <a:ext cx="2552700" cy="4211191"/>
            </a:xfrm>
            <a:prstGeom prst="roundRect">
              <a:avLst>
                <a:gd name="adj" fmla="val 12936"/>
              </a:avLst>
            </a:prstGeom>
            <a:solidFill>
              <a:sysClr val="window" lastClr="FFFFFF">
                <a:lumMod val="95000"/>
              </a:sysClr>
            </a:solidFill>
            <a:ln w="25400" cap="flat" cmpd="sng" algn="ctr">
              <a:noFill/>
              <a:prstDash val="solid"/>
            </a:ln>
            <a:effectLst/>
          </p:spPr>
          <p:txBody>
            <a:bodyPr tIns="2628000" anchorCtr="1">
              <a:normAutofit/>
            </a:body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100" b="0" i="0" u="none" strike="noStrike" kern="0" cap="none" spc="0" normalizeH="0" baseline="0" noProof="0" dirty="0">
                <a:ln>
                  <a:noFill/>
                </a:ln>
                <a:solidFill>
                  <a:prstClr val="black"/>
                </a:solidFill>
                <a:effectLst/>
                <a:uLnTx/>
                <a:uFillTx/>
                <a:latin typeface="+mn-lt"/>
                <a:ea typeface="+mn-ea"/>
                <a:cs typeface="+mn-ea"/>
                <a:sym typeface="+mn-lt"/>
              </a:endParaRPr>
            </a:p>
          </p:txBody>
        </p:sp>
        <p:sp>
          <p:nvSpPr>
            <p:cNvPr id="42" name="îṣļîḑé-Oval 3"/>
            <p:cNvSpPr/>
            <p:nvPr/>
          </p:nvSpPr>
          <p:spPr>
            <a:xfrm>
              <a:off x="8505825" y="2386112"/>
              <a:ext cx="1733550" cy="1734020"/>
            </a:xfrm>
            <a:prstGeom prst="ellipse">
              <a:avLst/>
            </a:prstGeom>
            <a:solidFill>
              <a:schemeClr val="accent1">
                <a:lumMod val="60000"/>
                <a:lumOff val="4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43" name="îṣļîḑé-Oval 10"/>
            <p:cNvSpPr/>
            <p:nvPr/>
          </p:nvSpPr>
          <p:spPr>
            <a:xfrm>
              <a:off x="9745663" y="2287661"/>
              <a:ext cx="493712" cy="493846"/>
            </a:xfrm>
            <a:prstGeom prst="ellipse">
              <a:avLst/>
            </a:prstGeom>
            <a:solidFill>
              <a:schemeClr val="accent1">
                <a:lumMod val="75000"/>
              </a:scheme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a:ln>
                    <a:noFill/>
                  </a:ln>
                  <a:solidFill>
                    <a:prstClr val="white"/>
                  </a:solidFill>
                  <a:effectLst/>
                  <a:uLnTx/>
                  <a:uFillTx/>
                  <a:latin typeface="+mn-lt"/>
                  <a:ea typeface="+mn-ea"/>
                  <a:cs typeface="+mn-ea"/>
                  <a:sym typeface="+mn-lt"/>
                </a:rPr>
                <a:t>C</a:t>
              </a:r>
              <a:endParaRPr kumimoji="0" sz="1800" b="0" i="0" u="none" strike="noStrike" kern="0" cap="none" spc="0" normalizeH="0" baseline="0" noProof="0" dirty="0">
                <a:ln>
                  <a:noFill/>
                </a:ln>
                <a:solidFill>
                  <a:prstClr val="white"/>
                </a:solidFill>
                <a:effectLst/>
                <a:uLnTx/>
                <a:uFillTx/>
                <a:latin typeface="+mn-lt"/>
                <a:ea typeface="+mn-ea"/>
                <a:cs typeface="+mn-ea"/>
                <a:sym typeface="+mn-lt"/>
              </a:endParaRPr>
            </a:p>
          </p:txBody>
        </p:sp>
        <p:sp>
          <p:nvSpPr>
            <p:cNvPr id="44" name="îṣļîḑé-Rectangle 13"/>
            <p:cNvSpPr/>
            <p:nvPr/>
          </p:nvSpPr>
          <p:spPr>
            <a:xfrm>
              <a:off x="8208963" y="4210644"/>
              <a:ext cx="2376487" cy="1289399"/>
            </a:xfrm>
            <a:prstGeom prst="rect">
              <a:avLst/>
            </a:prstGeom>
          </p:spPr>
          <p:txBody>
            <a:bodyPr wrap="none" lIns="0" tIns="0" rIns="0" bIns="0" anchor="ctr">
              <a:normAutofit/>
            </a:bodyPr>
            <a:lstStyle/>
            <a:p>
              <a:pPr marL="0" marR="0" lvl="0" indent="0" algn="ctr" defTabSz="914400" rtl="0" eaLnBrk="1" fontAlgn="auto" latinLnBrk="0" hangingPunct="1">
                <a:lnSpc>
                  <a:spcPct val="125000"/>
                </a:lnSpc>
                <a:spcBef>
                  <a:spcPts val="0"/>
                </a:spcBef>
                <a:spcAft>
                  <a:spcPts val="0"/>
                </a:spcAft>
                <a:buClrTx/>
                <a:buSzTx/>
                <a:buFontTx/>
                <a:buNone/>
                <a:defRPr/>
              </a:pPr>
              <a:r>
                <a:rPr kumimoji="0" lang="zh-CN" altLang="en-US" sz="2000" b="0" i="0" u="none" strike="noStrike" kern="0" cap="none" spc="0" normalizeH="0" baseline="0" noProof="0" dirty="0">
                  <a:ln>
                    <a:noFill/>
                  </a:ln>
                  <a:solidFill>
                    <a:prstClr val="black"/>
                  </a:solidFill>
                  <a:effectLst/>
                  <a:uLnTx/>
                  <a:uFillTx/>
                  <a:latin typeface="+mn-lt"/>
                  <a:ea typeface="+mn-ea"/>
                  <a:cs typeface="+mn-ea"/>
                  <a:sym typeface="+mn-lt"/>
                </a:rPr>
                <a:t>重复下去，直到所有</a:t>
              </a:r>
              <a:endParaRPr kumimoji="0" lang="en-US" altLang="zh-CN" sz="2000" b="0" i="0" u="none" strike="noStrike" kern="0" cap="none" spc="0" normalizeH="0" baseline="0" noProof="0" dirty="0">
                <a:ln>
                  <a:noFill/>
                </a:ln>
                <a:solidFill>
                  <a:prstClr val="black"/>
                </a:solidFill>
                <a:effectLst/>
                <a:uLnTx/>
                <a:uFillTx/>
                <a:latin typeface="+mn-lt"/>
                <a:ea typeface="+mn-ea"/>
                <a:cs typeface="+mn-ea"/>
                <a:sym typeface="+mn-lt"/>
              </a:endParaRPr>
            </a:p>
            <a:p>
              <a:pPr marL="0" marR="0" lvl="0" indent="0" algn="ctr" defTabSz="914400" rtl="0" eaLnBrk="1" fontAlgn="auto" latinLnBrk="0" hangingPunct="1">
                <a:lnSpc>
                  <a:spcPct val="125000"/>
                </a:lnSpc>
                <a:spcBef>
                  <a:spcPts val="0"/>
                </a:spcBef>
                <a:spcAft>
                  <a:spcPts val="0"/>
                </a:spcAft>
                <a:buClrTx/>
                <a:buSzTx/>
                <a:buFontTx/>
                <a:buNone/>
                <a:defRPr/>
              </a:pPr>
              <a:r>
                <a:rPr kumimoji="0" lang="zh-CN" altLang="en-US" sz="2000" b="0" i="0" u="none" strike="noStrike" kern="0" cap="none" spc="0" normalizeH="0" baseline="0" noProof="0" dirty="0">
                  <a:ln>
                    <a:noFill/>
                  </a:ln>
                  <a:solidFill>
                    <a:prstClr val="black"/>
                  </a:solidFill>
                  <a:effectLst/>
                  <a:uLnTx/>
                  <a:uFillTx/>
                  <a:latin typeface="+mn-lt"/>
                  <a:ea typeface="+mn-ea"/>
                  <a:cs typeface="+mn-ea"/>
                  <a:sym typeface="+mn-lt"/>
                </a:rPr>
                <a:t>顶点在同一连通分量</a:t>
              </a:r>
              <a:endParaRPr kumimoji="0" lang="en-US" altLang="zh-CN" sz="2000" b="0" i="0" u="none" strike="noStrike" kern="0" cap="none" spc="0" normalizeH="0" baseline="0" noProof="0" dirty="0">
                <a:ln>
                  <a:noFill/>
                </a:ln>
                <a:solidFill>
                  <a:prstClr val="black"/>
                </a:solidFill>
                <a:effectLst/>
                <a:uLnTx/>
                <a:uFillTx/>
                <a:latin typeface="+mn-lt"/>
                <a:ea typeface="+mn-ea"/>
                <a:cs typeface="+mn-ea"/>
                <a:sym typeface="+mn-lt"/>
              </a:endParaRPr>
            </a:p>
            <a:p>
              <a:pPr marL="0" marR="0" lvl="0" indent="0" algn="ctr" defTabSz="914400" rtl="0" eaLnBrk="1" fontAlgn="auto" latinLnBrk="0" hangingPunct="1">
                <a:lnSpc>
                  <a:spcPct val="125000"/>
                </a:lnSpc>
                <a:spcBef>
                  <a:spcPts val="0"/>
                </a:spcBef>
                <a:spcAft>
                  <a:spcPts val="0"/>
                </a:spcAft>
                <a:buClrTx/>
                <a:buSzTx/>
                <a:buFontTx/>
                <a:buNone/>
                <a:defRPr/>
              </a:pPr>
              <a:r>
                <a:rPr kumimoji="0" lang="zh-CN" altLang="en-US" sz="2000" b="0" i="0" u="none" strike="noStrike" kern="0" cap="none" spc="0" normalizeH="0" baseline="0" noProof="0" dirty="0">
                  <a:ln>
                    <a:noFill/>
                  </a:ln>
                  <a:solidFill>
                    <a:prstClr val="black"/>
                  </a:solidFill>
                  <a:effectLst/>
                  <a:uLnTx/>
                  <a:uFillTx/>
                  <a:latin typeface="+mn-lt"/>
                  <a:ea typeface="+mn-ea"/>
                  <a:cs typeface="+mn-ea"/>
                  <a:sym typeface="+mn-lt"/>
                </a:rPr>
                <a:t>上为止。</a:t>
              </a:r>
            </a:p>
          </p:txBody>
        </p:sp>
        <p:grpSp>
          <p:nvGrpSpPr>
            <p:cNvPr id="45" name="组合 44"/>
            <p:cNvGrpSpPr/>
            <p:nvPr/>
          </p:nvGrpSpPr>
          <p:grpSpPr>
            <a:xfrm>
              <a:off x="8935244" y="2837656"/>
              <a:ext cx="874713" cy="830263"/>
              <a:chOff x="10437813" y="4480719"/>
              <a:chExt cx="874713" cy="830263"/>
            </a:xfrm>
            <a:solidFill>
              <a:sysClr val="window" lastClr="FFFFFF"/>
            </a:solidFill>
          </p:grpSpPr>
          <p:sp>
            <p:nvSpPr>
              <p:cNvPr id="46" name="Freeform 72"/>
              <p:cNvSpPr>
                <a:spLocks noEditPoints="1"/>
              </p:cNvSpPr>
              <p:nvPr/>
            </p:nvSpPr>
            <p:spPr bwMode="auto">
              <a:xfrm>
                <a:off x="10518776" y="4582319"/>
                <a:ext cx="715963" cy="728663"/>
              </a:xfrm>
              <a:custGeom>
                <a:avLst/>
                <a:gdLst>
                  <a:gd name="T0" fmla="*/ 241 w 241"/>
                  <a:gd name="T1" fmla="*/ 117 h 245"/>
                  <a:gd name="T2" fmla="*/ 120 w 241"/>
                  <a:gd name="T3" fmla="*/ 0 h 245"/>
                  <a:gd name="T4" fmla="*/ 0 w 241"/>
                  <a:gd name="T5" fmla="*/ 117 h 245"/>
                  <a:gd name="T6" fmla="*/ 46 w 241"/>
                  <a:gd name="T7" fmla="*/ 209 h 245"/>
                  <a:gd name="T8" fmla="*/ 31 w 241"/>
                  <a:gd name="T9" fmla="*/ 232 h 245"/>
                  <a:gd name="T10" fmla="*/ 33 w 241"/>
                  <a:gd name="T11" fmla="*/ 244 h 245"/>
                  <a:gd name="T12" fmla="*/ 38 w 241"/>
                  <a:gd name="T13" fmla="*/ 245 h 245"/>
                  <a:gd name="T14" fmla="*/ 45 w 241"/>
                  <a:gd name="T15" fmla="*/ 241 h 245"/>
                  <a:gd name="T16" fmla="*/ 60 w 241"/>
                  <a:gd name="T17" fmla="*/ 218 h 245"/>
                  <a:gd name="T18" fmla="*/ 120 w 241"/>
                  <a:gd name="T19" fmla="*/ 234 h 245"/>
                  <a:gd name="T20" fmla="*/ 181 w 241"/>
                  <a:gd name="T21" fmla="*/ 218 h 245"/>
                  <a:gd name="T22" fmla="*/ 196 w 241"/>
                  <a:gd name="T23" fmla="*/ 241 h 245"/>
                  <a:gd name="T24" fmla="*/ 203 w 241"/>
                  <a:gd name="T25" fmla="*/ 245 h 245"/>
                  <a:gd name="T26" fmla="*/ 208 w 241"/>
                  <a:gd name="T27" fmla="*/ 244 h 245"/>
                  <a:gd name="T28" fmla="*/ 210 w 241"/>
                  <a:gd name="T29" fmla="*/ 232 h 245"/>
                  <a:gd name="T30" fmla="*/ 195 w 241"/>
                  <a:gd name="T31" fmla="*/ 209 h 245"/>
                  <a:gd name="T32" fmla="*/ 241 w 241"/>
                  <a:gd name="T33" fmla="*/ 117 h 245"/>
                  <a:gd name="T34" fmla="*/ 120 w 241"/>
                  <a:gd name="T35" fmla="*/ 198 h 245"/>
                  <a:gd name="T36" fmla="*/ 37 w 241"/>
                  <a:gd name="T37" fmla="*/ 117 h 245"/>
                  <a:gd name="T38" fmla="*/ 120 w 241"/>
                  <a:gd name="T39" fmla="*/ 37 h 245"/>
                  <a:gd name="T40" fmla="*/ 203 w 241"/>
                  <a:gd name="T41" fmla="*/ 117 h 245"/>
                  <a:gd name="T42" fmla="*/ 120 w 241"/>
                  <a:gd name="T43" fmla="*/ 198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1" h="245">
                    <a:moveTo>
                      <a:pt x="241" y="117"/>
                    </a:moveTo>
                    <a:cubicBezTo>
                      <a:pt x="241" y="53"/>
                      <a:pt x="187" y="0"/>
                      <a:pt x="120" y="0"/>
                    </a:cubicBezTo>
                    <a:cubicBezTo>
                      <a:pt x="54" y="0"/>
                      <a:pt x="0" y="53"/>
                      <a:pt x="0" y="117"/>
                    </a:cubicBezTo>
                    <a:cubicBezTo>
                      <a:pt x="0" y="154"/>
                      <a:pt x="18" y="187"/>
                      <a:pt x="46" y="209"/>
                    </a:cubicBezTo>
                    <a:cubicBezTo>
                      <a:pt x="31" y="232"/>
                      <a:pt x="31" y="232"/>
                      <a:pt x="31" y="232"/>
                    </a:cubicBezTo>
                    <a:cubicBezTo>
                      <a:pt x="28" y="236"/>
                      <a:pt x="29" y="241"/>
                      <a:pt x="33" y="244"/>
                    </a:cubicBezTo>
                    <a:cubicBezTo>
                      <a:pt x="35" y="245"/>
                      <a:pt x="36" y="245"/>
                      <a:pt x="38" y="245"/>
                    </a:cubicBezTo>
                    <a:cubicBezTo>
                      <a:pt x="41" y="245"/>
                      <a:pt x="43" y="244"/>
                      <a:pt x="45" y="241"/>
                    </a:cubicBezTo>
                    <a:cubicBezTo>
                      <a:pt x="60" y="218"/>
                      <a:pt x="60" y="218"/>
                      <a:pt x="60" y="218"/>
                    </a:cubicBezTo>
                    <a:cubicBezTo>
                      <a:pt x="78" y="228"/>
                      <a:pt x="98" y="234"/>
                      <a:pt x="120" y="234"/>
                    </a:cubicBezTo>
                    <a:cubicBezTo>
                      <a:pt x="142" y="234"/>
                      <a:pt x="163" y="228"/>
                      <a:pt x="181" y="218"/>
                    </a:cubicBezTo>
                    <a:cubicBezTo>
                      <a:pt x="196" y="241"/>
                      <a:pt x="196" y="241"/>
                      <a:pt x="196" y="241"/>
                    </a:cubicBezTo>
                    <a:cubicBezTo>
                      <a:pt x="197" y="244"/>
                      <a:pt x="200" y="245"/>
                      <a:pt x="203" y="245"/>
                    </a:cubicBezTo>
                    <a:cubicBezTo>
                      <a:pt x="205" y="245"/>
                      <a:pt x="206" y="245"/>
                      <a:pt x="208" y="244"/>
                    </a:cubicBezTo>
                    <a:cubicBezTo>
                      <a:pt x="212" y="241"/>
                      <a:pt x="213" y="236"/>
                      <a:pt x="210" y="232"/>
                    </a:cubicBezTo>
                    <a:cubicBezTo>
                      <a:pt x="195" y="209"/>
                      <a:pt x="195" y="209"/>
                      <a:pt x="195" y="209"/>
                    </a:cubicBezTo>
                    <a:cubicBezTo>
                      <a:pt x="223" y="187"/>
                      <a:pt x="241" y="154"/>
                      <a:pt x="241" y="117"/>
                    </a:cubicBezTo>
                    <a:close/>
                    <a:moveTo>
                      <a:pt x="120" y="198"/>
                    </a:moveTo>
                    <a:cubicBezTo>
                      <a:pt x="75" y="198"/>
                      <a:pt x="37" y="162"/>
                      <a:pt x="37" y="117"/>
                    </a:cubicBezTo>
                    <a:cubicBezTo>
                      <a:pt x="37" y="73"/>
                      <a:pt x="75" y="37"/>
                      <a:pt x="120" y="37"/>
                    </a:cubicBezTo>
                    <a:cubicBezTo>
                      <a:pt x="166" y="37"/>
                      <a:pt x="203" y="73"/>
                      <a:pt x="203" y="117"/>
                    </a:cubicBezTo>
                    <a:cubicBezTo>
                      <a:pt x="203" y="162"/>
                      <a:pt x="166" y="198"/>
                      <a:pt x="120" y="1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mn-lt"/>
                  <a:ea typeface="+mn-ea"/>
                  <a:cs typeface="+mn-ea"/>
                  <a:sym typeface="+mn-lt"/>
                </a:endParaRPr>
              </a:p>
            </p:txBody>
          </p:sp>
          <p:sp>
            <p:nvSpPr>
              <p:cNvPr id="47" name="Freeform 73"/>
              <p:cNvSpPr/>
              <p:nvPr/>
            </p:nvSpPr>
            <p:spPr bwMode="auto">
              <a:xfrm>
                <a:off x="10437813" y="4480719"/>
                <a:ext cx="309563" cy="288925"/>
              </a:xfrm>
              <a:custGeom>
                <a:avLst/>
                <a:gdLst>
                  <a:gd name="T0" fmla="*/ 102 w 104"/>
                  <a:gd name="T1" fmla="*/ 19 h 97"/>
                  <a:gd name="T2" fmla="*/ 93 w 104"/>
                  <a:gd name="T3" fmla="*/ 17 h 97"/>
                  <a:gd name="T4" fmla="*/ 25 w 104"/>
                  <a:gd name="T5" fmla="*/ 17 h 97"/>
                  <a:gd name="T6" fmla="*/ 14 w 104"/>
                  <a:gd name="T7" fmla="*/ 83 h 97"/>
                  <a:gd name="T8" fmla="*/ 14 w 104"/>
                  <a:gd name="T9" fmla="*/ 93 h 97"/>
                  <a:gd name="T10" fmla="*/ 25 w 104"/>
                  <a:gd name="T11" fmla="*/ 94 h 97"/>
                  <a:gd name="T12" fmla="*/ 101 w 104"/>
                  <a:gd name="T13" fmla="*/ 30 h 97"/>
                  <a:gd name="T14" fmla="*/ 102 w 104"/>
                  <a:gd name="T15" fmla="*/ 19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97">
                    <a:moveTo>
                      <a:pt x="102" y="19"/>
                    </a:moveTo>
                    <a:cubicBezTo>
                      <a:pt x="99" y="16"/>
                      <a:pt x="96" y="16"/>
                      <a:pt x="93" y="17"/>
                    </a:cubicBezTo>
                    <a:cubicBezTo>
                      <a:pt x="74" y="0"/>
                      <a:pt x="45" y="0"/>
                      <a:pt x="25" y="17"/>
                    </a:cubicBezTo>
                    <a:cubicBezTo>
                      <a:pt x="5" y="34"/>
                      <a:pt x="0" y="62"/>
                      <a:pt x="14" y="83"/>
                    </a:cubicBezTo>
                    <a:cubicBezTo>
                      <a:pt x="12" y="86"/>
                      <a:pt x="12" y="90"/>
                      <a:pt x="14" y="93"/>
                    </a:cubicBezTo>
                    <a:cubicBezTo>
                      <a:pt x="17" y="96"/>
                      <a:pt x="22" y="97"/>
                      <a:pt x="25" y="94"/>
                    </a:cubicBezTo>
                    <a:cubicBezTo>
                      <a:pt x="101" y="30"/>
                      <a:pt x="101" y="30"/>
                      <a:pt x="101" y="30"/>
                    </a:cubicBezTo>
                    <a:cubicBezTo>
                      <a:pt x="104" y="27"/>
                      <a:pt x="104" y="23"/>
                      <a:pt x="10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mn-lt"/>
                  <a:ea typeface="+mn-ea"/>
                  <a:cs typeface="+mn-ea"/>
                  <a:sym typeface="+mn-lt"/>
                </a:endParaRPr>
              </a:p>
            </p:txBody>
          </p:sp>
          <p:sp>
            <p:nvSpPr>
              <p:cNvPr id="48" name="Freeform 74"/>
              <p:cNvSpPr/>
              <p:nvPr/>
            </p:nvSpPr>
            <p:spPr bwMode="auto">
              <a:xfrm>
                <a:off x="11002963" y="4480719"/>
                <a:ext cx="309563" cy="288925"/>
              </a:xfrm>
              <a:custGeom>
                <a:avLst/>
                <a:gdLst>
                  <a:gd name="T0" fmla="*/ 80 w 104"/>
                  <a:gd name="T1" fmla="*/ 17 h 97"/>
                  <a:gd name="T2" fmla="*/ 12 w 104"/>
                  <a:gd name="T3" fmla="*/ 17 h 97"/>
                  <a:gd name="T4" fmla="*/ 3 w 104"/>
                  <a:gd name="T5" fmla="*/ 19 h 97"/>
                  <a:gd name="T6" fmla="*/ 4 w 104"/>
                  <a:gd name="T7" fmla="*/ 30 h 97"/>
                  <a:gd name="T8" fmla="*/ 80 w 104"/>
                  <a:gd name="T9" fmla="*/ 94 h 97"/>
                  <a:gd name="T10" fmla="*/ 91 w 104"/>
                  <a:gd name="T11" fmla="*/ 93 h 97"/>
                  <a:gd name="T12" fmla="*/ 91 w 104"/>
                  <a:gd name="T13" fmla="*/ 83 h 97"/>
                  <a:gd name="T14" fmla="*/ 80 w 104"/>
                  <a:gd name="T15" fmla="*/ 17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97">
                    <a:moveTo>
                      <a:pt x="80" y="17"/>
                    </a:moveTo>
                    <a:cubicBezTo>
                      <a:pt x="60" y="0"/>
                      <a:pt x="31" y="0"/>
                      <a:pt x="12" y="17"/>
                    </a:cubicBezTo>
                    <a:cubicBezTo>
                      <a:pt x="9" y="16"/>
                      <a:pt x="5" y="16"/>
                      <a:pt x="3" y="19"/>
                    </a:cubicBezTo>
                    <a:cubicBezTo>
                      <a:pt x="0" y="23"/>
                      <a:pt x="1" y="27"/>
                      <a:pt x="4" y="30"/>
                    </a:cubicBezTo>
                    <a:cubicBezTo>
                      <a:pt x="80" y="94"/>
                      <a:pt x="80" y="94"/>
                      <a:pt x="80" y="94"/>
                    </a:cubicBezTo>
                    <a:cubicBezTo>
                      <a:pt x="83" y="97"/>
                      <a:pt x="88" y="96"/>
                      <a:pt x="91" y="93"/>
                    </a:cubicBezTo>
                    <a:cubicBezTo>
                      <a:pt x="93" y="90"/>
                      <a:pt x="93" y="86"/>
                      <a:pt x="91" y="83"/>
                    </a:cubicBezTo>
                    <a:cubicBezTo>
                      <a:pt x="104" y="62"/>
                      <a:pt x="100" y="34"/>
                      <a:pt x="80"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mn-lt"/>
                  <a:ea typeface="+mn-ea"/>
                  <a:cs typeface="+mn-ea"/>
                  <a:sym typeface="+mn-lt"/>
                </a:endParaRPr>
              </a:p>
            </p:txBody>
          </p:sp>
          <p:sp>
            <p:nvSpPr>
              <p:cNvPr id="49" name="Freeform 75"/>
              <p:cNvSpPr/>
              <p:nvPr/>
            </p:nvSpPr>
            <p:spPr bwMode="auto">
              <a:xfrm>
                <a:off x="10780713" y="4707731"/>
                <a:ext cx="119063" cy="376238"/>
              </a:xfrm>
              <a:custGeom>
                <a:avLst/>
                <a:gdLst>
                  <a:gd name="T0" fmla="*/ 32 w 40"/>
                  <a:gd name="T1" fmla="*/ 0 h 127"/>
                  <a:gd name="T2" fmla="*/ 32 w 40"/>
                  <a:gd name="T3" fmla="*/ 0 h 127"/>
                  <a:gd name="T4" fmla="*/ 23 w 40"/>
                  <a:gd name="T5" fmla="*/ 9 h 127"/>
                  <a:gd name="T6" fmla="*/ 22 w 40"/>
                  <a:gd name="T7" fmla="*/ 73 h 127"/>
                  <a:gd name="T8" fmla="*/ 2 w 40"/>
                  <a:gd name="T9" fmla="*/ 115 h 127"/>
                  <a:gd name="T10" fmla="*/ 6 w 40"/>
                  <a:gd name="T11" fmla="*/ 126 h 127"/>
                  <a:gd name="T12" fmla="*/ 10 w 40"/>
                  <a:gd name="T13" fmla="*/ 127 h 127"/>
                  <a:gd name="T14" fmla="*/ 18 w 40"/>
                  <a:gd name="T15" fmla="*/ 122 h 127"/>
                  <a:gd name="T16" fmla="*/ 39 w 40"/>
                  <a:gd name="T17" fmla="*/ 79 h 127"/>
                  <a:gd name="T18" fmla="*/ 39 w 40"/>
                  <a:gd name="T19" fmla="*/ 75 h 127"/>
                  <a:gd name="T20" fmla="*/ 40 w 40"/>
                  <a:gd name="T21" fmla="*/ 9 h 127"/>
                  <a:gd name="T22" fmla="*/ 32 w 40"/>
                  <a:gd name="T23"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127">
                    <a:moveTo>
                      <a:pt x="32" y="0"/>
                    </a:moveTo>
                    <a:cubicBezTo>
                      <a:pt x="32" y="0"/>
                      <a:pt x="32" y="0"/>
                      <a:pt x="32" y="0"/>
                    </a:cubicBezTo>
                    <a:cubicBezTo>
                      <a:pt x="27" y="0"/>
                      <a:pt x="23" y="4"/>
                      <a:pt x="23" y="9"/>
                    </a:cubicBezTo>
                    <a:cubicBezTo>
                      <a:pt x="22" y="73"/>
                      <a:pt x="22" y="73"/>
                      <a:pt x="22" y="73"/>
                    </a:cubicBezTo>
                    <a:cubicBezTo>
                      <a:pt x="2" y="115"/>
                      <a:pt x="2" y="115"/>
                      <a:pt x="2" y="115"/>
                    </a:cubicBezTo>
                    <a:cubicBezTo>
                      <a:pt x="0" y="119"/>
                      <a:pt x="2" y="124"/>
                      <a:pt x="6" y="126"/>
                    </a:cubicBezTo>
                    <a:cubicBezTo>
                      <a:pt x="7" y="127"/>
                      <a:pt x="9" y="127"/>
                      <a:pt x="10" y="127"/>
                    </a:cubicBezTo>
                    <a:cubicBezTo>
                      <a:pt x="13" y="127"/>
                      <a:pt x="16" y="125"/>
                      <a:pt x="18" y="122"/>
                    </a:cubicBezTo>
                    <a:cubicBezTo>
                      <a:pt x="39" y="79"/>
                      <a:pt x="39" y="79"/>
                      <a:pt x="39" y="79"/>
                    </a:cubicBezTo>
                    <a:cubicBezTo>
                      <a:pt x="39" y="78"/>
                      <a:pt x="39" y="77"/>
                      <a:pt x="39" y="75"/>
                    </a:cubicBezTo>
                    <a:cubicBezTo>
                      <a:pt x="40" y="9"/>
                      <a:pt x="40" y="9"/>
                      <a:pt x="40" y="9"/>
                    </a:cubicBezTo>
                    <a:cubicBezTo>
                      <a:pt x="40" y="4"/>
                      <a:pt x="37" y="0"/>
                      <a:pt x="3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mn-lt"/>
                  <a:ea typeface="+mn-ea"/>
                  <a:cs typeface="+mn-ea"/>
                  <a:sym typeface="+mn-lt"/>
                </a:endParaRPr>
              </a:p>
            </p:txBody>
          </p:sp>
        </p:grpSp>
      </p:grpSp>
      <p:grpSp>
        <p:nvGrpSpPr>
          <p:cNvPr id="50" name="组合 49"/>
          <p:cNvGrpSpPr/>
          <p:nvPr/>
        </p:nvGrpSpPr>
        <p:grpSpPr>
          <a:xfrm>
            <a:off x="3303588" y="2098675"/>
            <a:ext cx="2552700" cy="4210050"/>
            <a:chOff x="4819650" y="2019300"/>
            <a:chExt cx="2552700" cy="4211191"/>
          </a:xfrm>
        </p:grpSpPr>
        <p:sp>
          <p:nvSpPr>
            <p:cNvPr id="51" name="îṣļîḑé-Rounded Rectangle 4"/>
            <p:cNvSpPr/>
            <p:nvPr/>
          </p:nvSpPr>
          <p:spPr>
            <a:xfrm>
              <a:off x="4819650" y="2019300"/>
              <a:ext cx="2552700" cy="4211191"/>
            </a:xfrm>
            <a:prstGeom prst="roundRect">
              <a:avLst>
                <a:gd name="adj" fmla="val 12936"/>
              </a:avLst>
            </a:prstGeom>
            <a:solidFill>
              <a:sysClr val="window" lastClr="FFFFFF">
                <a:lumMod val="95000"/>
              </a:sysClr>
            </a:solidFill>
            <a:ln w="25400" cap="flat" cmpd="sng" algn="ctr">
              <a:noFill/>
              <a:prstDash val="solid"/>
            </a:ln>
            <a:effectLst/>
          </p:spPr>
          <p:txBody>
            <a:bodyPr tIns="2628000" anchorCtr="1">
              <a:normAutofit/>
            </a:body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100" b="0" i="0" u="none" strike="noStrike" kern="0" cap="none" spc="0" normalizeH="0" baseline="0" noProof="0" dirty="0">
                <a:ln>
                  <a:noFill/>
                </a:ln>
                <a:solidFill>
                  <a:prstClr val="black"/>
                </a:solidFill>
                <a:effectLst/>
                <a:uLnTx/>
                <a:uFillTx/>
                <a:latin typeface="+mn-lt"/>
                <a:ea typeface="+mn-ea"/>
                <a:cs typeface="+mn-ea"/>
                <a:sym typeface="+mn-lt"/>
              </a:endParaRPr>
            </a:p>
          </p:txBody>
        </p:sp>
        <p:sp>
          <p:nvSpPr>
            <p:cNvPr id="52" name="îṣļîḑé-Oval 5"/>
            <p:cNvSpPr/>
            <p:nvPr/>
          </p:nvSpPr>
          <p:spPr>
            <a:xfrm>
              <a:off x="5229225" y="2386112"/>
              <a:ext cx="1733550" cy="1734020"/>
            </a:xfrm>
            <a:prstGeom prst="ellipse">
              <a:avLst/>
            </a:prstGeom>
            <a:solidFill>
              <a:srgbClr val="C0504D"/>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53" name="îṣļîḑé-Oval 9"/>
            <p:cNvSpPr/>
            <p:nvPr/>
          </p:nvSpPr>
          <p:spPr>
            <a:xfrm>
              <a:off x="6469062" y="2287661"/>
              <a:ext cx="493713" cy="493846"/>
            </a:xfrm>
            <a:prstGeom prst="ellipse">
              <a:avLst/>
            </a:prstGeom>
            <a:solidFill>
              <a:srgbClr val="C0504D">
                <a:lumMod val="75000"/>
              </a:srgb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a:ln>
                    <a:noFill/>
                  </a:ln>
                  <a:solidFill>
                    <a:prstClr val="white"/>
                  </a:solidFill>
                  <a:effectLst/>
                  <a:uLnTx/>
                  <a:uFillTx/>
                  <a:latin typeface="+mn-lt"/>
                  <a:ea typeface="+mn-ea"/>
                  <a:cs typeface="+mn-ea"/>
                  <a:sym typeface="+mn-lt"/>
                </a:rPr>
                <a:t>B</a:t>
              </a:r>
              <a:endParaRPr kumimoji="0" sz="1800" b="0" i="0" u="none" strike="noStrike" kern="0" cap="none" spc="0" normalizeH="0" baseline="0" noProof="0" dirty="0">
                <a:ln>
                  <a:noFill/>
                </a:ln>
                <a:solidFill>
                  <a:prstClr val="white"/>
                </a:solidFill>
                <a:effectLst/>
                <a:uLnTx/>
                <a:uFillTx/>
                <a:latin typeface="+mn-lt"/>
                <a:ea typeface="+mn-ea"/>
                <a:cs typeface="+mn-ea"/>
                <a:sym typeface="+mn-lt"/>
              </a:endParaRPr>
            </a:p>
          </p:txBody>
        </p:sp>
        <p:sp>
          <p:nvSpPr>
            <p:cNvPr id="54" name="îṣļîḑé-Rectangle 12"/>
            <p:cNvSpPr/>
            <p:nvPr/>
          </p:nvSpPr>
          <p:spPr>
            <a:xfrm>
              <a:off x="4867275" y="4275749"/>
              <a:ext cx="2466975" cy="1708613"/>
            </a:xfrm>
            <a:prstGeom prst="rect">
              <a:avLst/>
            </a:prstGeom>
          </p:spPr>
          <p:txBody>
            <a:bodyPr wrap="none" lIns="0" tIns="0" rIns="0" bIns="0" anchor="ctr">
              <a:normAutofit fontScale="92500" lnSpcReduction="10000"/>
            </a:bodyPr>
            <a:lstStyle/>
            <a:p>
              <a:pPr marL="0" marR="0" lvl="0" indent="0" algn="ctr" defTabSz="914400" rtl="0" eaLnBrk="1" fontAlgn="auto" latinLnBrk="0" hangingPunct="1">
                <a:lnSpc>
                  <a:spcPct val="125000"/>
                </a:lnSpc>
                <a:spcBef>
                  <a:spcPts val="0"/>
                </a:spcBef>
                <a:spcAft>
                  <a:spcPts val="0"/>
                </a:spcAft>
                <a:buClrTx/>
                <a:buSzTx/>
                <a:buFontTx/>
                <a:buNone/>
                <a:defRPr/>
              </a:pPr>
              <a:r>
                <a:rPr kumimoji="0" lang="zh-CN" altLang="en-US" sz="2000" i="0" u="none" strike="noStrike" kern="0" cap="none" spc="0" normalizeH="0" baseline="0" noProof="0" dirty="0">
                  <a:ln>
                    <a:noFill/>
                  </a:ln>
                  <a:solidFill>
                    <a:prstClr val="black"/>
                  </a:solidFill>
                  <a:effectLst/>
                  <a:uLnTx/>
                  <a:uFillTx/>
                  <a:latin typeface="+mn-lt"/>
                  <a:ea typeface="+mn-ea"/>
                  <a:cs typeface="+mn-ea"/>
                  <a:sym typeface="+mn-lt"/>
                </a:rPr>
                <a:t>在 </a:t>
              </a:r>
              <a:r>
                <a:rPr kumimoji="0" lang="en-US" altLang="zh-CN" sz="2000" i="0" u="none" strike="noStrike" kern="0" cap="none" spc="0" normalizeH="0" baseline="0" noProof="0" dirty="0">
                  <a:ln>
                    <a:noFill/>
                  </a:ln>
                  <a:solidFill>
                    <a:prstClr val="black"/>
                  </a:solidFill>
                  <a:effectLst/>
                  <a:uLnTx/>
                  <a:uFillTx/>
                  <a:latin typeface="+mn-lt"/>
                  <a:ea typeface="+mn-ea"/>
                  <a:cs typeface="+mn-ea"/>
                  <a:sym typeface="+mn-lt"/>
                </a:rPr>
                <a:t>E </a:t>
              </a:r>
              <a:r>
                <a:rPr kumimoji="0" lang="zh-CN" altLang="en-US" sz="2000" i="0" u="none" strike="noStrike" kern="0" cap="none" spc="0" normalizeH="0" baseline="0" noProof="0" dirty="0">
                  <a:ln>
                    <a:noFill/>
                  </a:ln>
                  <a:solidFill>
                    <a:prstClr val="black"/>
                  </a:solidFill>
                  <a:effectLst/>
                  <a:uLnTx/>
                  <a:uFillTx/>
                  <a:latin typeface="+mn-lt"/>
                  <a:ea typeface="+mn-ea"/>
                  <a:cs typeface="+mn-ea"/>
                  <a:sym typeface="+mn-lt"/>
                </a:rPr>
                <a:t>中选最小权值的</a:t>
              </a:r>
              <a:endParaRPr kumimoji="0" lang="en-US" altLang="zh-CN" sz="2000" i="0" u="none" strike="noStrike" kern="0" cap="none" spc="0" normalizeH="0" baseline="0" noProof="0" dirty="0">
                <a:ln>
                  <a:noFill/>
                </a:ln>
                <a:solidFill>
                  <a:prstClr val="black"/>
                </a:solidFill>
                <a:effectLst/>
                <a:uLnTx/>
                <a:uFillTx/>
                <a:latin typeface="+mn-lt"/>
                <a:ea typeface="+mn-ea"/>
                <a:cs typeface="+mn-ea"/>
                <a:sym typeface="+mn-lt"/>
              </a:endParaRPr>
            </a:p>
            <a:p>
              <a:pPr marL="0" marR="0" lvl="0" indent="0" algn="ctr" defTabSz="914400" rtl="0" eaLnBrk="1" fontAlgn="auto" latinLnBrk="0" hangingPunct="1">
                <a:lnSpc>
                  <a:spcPct val="125000"/>
                </a:lnSpc>
                <a:spcBef>
                  <a:spcPts val="0"/>
                </a:spcBef>
                <a:spcAft>
                  <a:spcPts val="0"/>
                </a:spcAft>
                <a:buClrTx/>
                <a:buSzTx/>
                <a:buFontTx/>
                <a:buNone/>
                <a:defRPr/>
              </a:pPr>
              <a:r>
                <a:rPr kumimoji="0" lang="zh-CN" altLang="en-US" sz="2000" i="0" u="none" strike="noStrike" kern="0" cap="none" spc="0" normalizeH="0" baseline="0" noProof="0" dirty="0">
                  <a:ln>
                    <a:noFill/>
                  </a:ln>
                  <a:solidFill>
                    <a:prstClr val="black"/>
                  </a:solidFill>
                  <a:effectLst/>
                  <a:uLnTx/>
                  <a:uFillTx/>
                  <a:latin typeface="+mn-lt"/>
                  <a:ea typeface="+mn-ea"/>
                  <a:cs typeface="+mn-ea"/>
                  <a:sym typeface="+mn-lt"/>
                </a:rPr>
                <a:t>边</a:t>
              </a:r>
              <a:r>
                <a:rPr kumimoji="0" lang="en-US" altLang="zh-CN" sz="2000" i="0" u="none" strike="noStrike" kern="0" cap="none" spc="0" normalizeH="0" baseline="0" noProof="0" dirty="0">
                  <a:ln>
                    <a:noFill/>
                  </a:ln>
                  <a:solidFill>
                    <a:prstClr val="black"/>
                  </a:solidFill>
                  <a:effectLst/>
                  <a:uLnTx/>
                  <a:uFillTx/>
                  <a:latin typeface="+mn-lt"/>
                  <a:ea typeface="+mn-ea"/>
                  <a:cs typeface="+mn-ea"/>
                  <a:sym typeface="+mn-lt"/>
                </a:rPr>
                <a:t>,</a:t>
              </a:r>
              <a:r>
                <a:rPr kumimoji="0" lang="zh-CN" altLang="en-US" sz="2000" i="0" u="none" strike="noStrike" kern="0" cap="none" spc="0" normalizeH="0" baseline="0" noProof="0" dirty="0">
                  <a:ln>
                    <a:noFill/>
                  </a:ln>
                  <a:solidFill>
                    <a:prstClr val="black"/>
                  </a:solidFill>
                  <a:effectLst/>
                  <a:uLnTx/>
                  <a:uFillTx/>
                  <a:latin typeface="+mn-lt"/>
                  <a:ea typeface="+mn-ea"/>
                  <a:cs typeface="+mn-ea"/>
                  <a:sym typeface="+mn-lt"/>
                </a:rPr>
                <a:t>若该边的两个顶点</a:t>
              </a:r>
              <a:endParaRPr kumimoji="0" lang="en-US" altLang="zh-CN" sz="2000" i="0" u="none" strike="noStrike" kern="0" cap="none" spc="0" normalizeH="0" baseline="0" noProof="0" dirty="0">
                <a:ln>
                  <a:noFill/>
                </a:ln>
                <a:solidFill>
                  <a:prstClr val="black"/>
                </a:solidFill>
                <a:effectLst/>
                <a:uLnTx/>
                <a:uFillTx/>
                <a:latin typeface="+mn-lt"/>
                <a:ea typeface="+mn-ea"/>
                <a:cs typeface="+mn-ea"/>
                <a:sym typeface="+mn-lt"/>
              </a:endParaRPr>
            </a:p>
            <a:p>
              <a:pPr marL="0" marR="0" lvl="0" indent="0" algn="ctr" defTabSz="914400" rtl="0" eaLnBrk="1" fontAlgn="auto" latinLnBrk="0" hangingPunct="1">
                <a:lnSpc>
                  <a:spcPct val="125000"/>
                </a:lnSpc>
                <a:spcBef>
                  <a:spcPts val="0"/>
                </a:spcBef>
                <a:spcAft>
                  <a:spcPts val="0"/>
                </a:spcAft>
                <a:buClrTx/>
                <a:buSzTx/>
                <a:buFontTx/>
                <a:buNone/>
                <a:defRPr/>
              </a:pPr>
              <a:r>
                <a:rPr kumimoji="0" lang="zh-CN" altLang="en-US" sz="2000" i="0" u="none" strike="noStrike" kern="0" cap="none" spc="0" normalizeH="0" baseline="0" noProof="0" dirty="0">
                  <a:ln>
                    <a:noFill/>
                  </a:ln>
                  <a:solidFill>
                    <a:prstClr val="black"/>
                  </a:solidFill>
                  <a:effectLst/>
                  <a:uLnTx/>
                  <a:uFillTx/>
                  <a:latin typeface="+mn-lt"/>
                  <a:ea typeface="+mn-ea"/>
                  <a:cs typeface="+mn-ea"/>
                  <a:sym typeface="+mn-lt"/>
                </a:rPr>
                <a:t>落在不同的连通分量</a:t>
              </a:r>
              <a:endParaRPr kumimoji="0" lang="en-US" altLang="zh-CN" sz="2000" i="0" u="none" strike="noStrike" kern="0" cap="none" spc="0" normalizeH="0" baseline="0" noProof="0" dirty="0">
                <a:ln>
                  <a:noFill/>
                </a:ln>
                <a:solidFill>
                  <a:prstClr val="black"/>
                </a:solidFill>
                <a:effectLst/>
                <a:uLnTx/>
                <a:uFillTx/>
                <a:latin typeface="+mn-lt"/>
                <a:ea typeface="+mn-ea"/>
                <a:cs typeface="+mn-ea"/>
                <a:sym typeface="+mn-lt"/>
              </a:endParaRPr>
            </a:p>
            <a:p>
              <a:pPr marL="0" marR="0" lvl="0" indent="0" algn="ctr" defTabSz="914400" rtl="0" eaLnBrk="1" fontAlgn="auto" latinLnBrk="0" hangingPunct="1">
                <a:lnSpc>
                  <a:spcPct val="125000"/>
                </a:lnSpc>
                <a:spcBef>
                  <a:spcPts val="0"/>
                </a:spcBef>
                <a:spcAft>
                  <a:spcPts val="0"/>
                </a:spcAft>
                <a:buClrTx/>
                <a:buSzTx/>
                <a:buFontTx/>
                <a:buNone/>
                <a:defRPr/>
              </a:pPr>
              <a:r>
                <a:rPr kumimoji="0" lang="zh-CN" altLang="en-US" sz="2000" i="0" u="none" strike="noStrike" kern="0" cap="none" spc="0" normalizeH="0" baseline="0" noProof="0" dirty="0">
                  <a:ln>
                    <a:noFill/>
                  </a:ln>
                  <a:solidFill>
                    <a:prstClr val="black"/>
                  </a:solidFill>
                  <a:effectLst/>
                  <a:uLnTx/>
                  <a:uFillTx/>
                  <a:latin typeface="+mn-lt"/>
                  <a:ea typeface="+mn-ea"/>
                  <a:cs typeface="+mn-ea"/>
                  <a:sym typeface="+mn-lt"/>
                </a:rPr>
                <a:t>上，则加入 </a:t>
              </a:r>
              <a:r>
                <a:rPr kumimoji="0" lang="en-US" altLang="zh-CN" sz="2000" i="0" u="none" strike="noStrike" kern="0" cap="none" spc="0" normalizeH="0" baseline="0" noProof="0" dirty="0">
                  <a:ln>
                    <a:noFill/>
                  </a:ln>
                  <a:solidFill>
                    <a:prstClr val="black"/>
                  </a:solidFill>
                  <a:effectLst/>
                  <a:uLnTx/>
                  <a:uFillTx/>
                  <a:latin typeface="+mn-lt"/>
                  <a:ea typeface="+mn-ea"/>
                  <a:cs typeface="+mn-ea"/>
                  <a:sym typeface="+mn-lt"/>
                </a:rPr>
                <a:t>T </a:t>
              </a:r>
              <a:r>
                <a:rPr kumimoji="0" lang="zh-CN" altLang="en-US" sz="2000" i="0" u="none" strike="noStrike" kern="0" cap="none" spc="0" normalizeH="0" baseline="0" noProof="0" dirty="0">
                  <a:ln>
                    <a:noFill/>
                  </a:ln>
                  <a:solidFill>
                    <a:prstClr val="black"/>
                  </a:solidFill>
                  <a:effectLst/>
                  <a:uLnTx/>
                  <a:uFillTx/>
                  <a:latin typeface="+mn-lt"/>
                  <a:ea typeface="+mn-ea"/>
                  <a:cs typeface="+mn-ea"/>
                  <a:sym typeface="+mn-lt"/>
                </a:rPr>
                <a:t>中；</a:t>
              </a:r>
              <a:endParaRPr kumimoji="0" lang="en-US" altLang="zh-CN" sz="2000" i="0" u="none" strike="noStrike" kern="0" cap="none" spc="0" normalizeH="0" baseline="0" noProof="0" dirty="0">
                <a:ln>
                  <a:noFill/>
                </a:ln>
                <a:solidFill>
                  <a:prstClr val="black"/>
                </a:solidFill>
                <a:effectLst/>
                <a:uLnTx/>
                <a:uFillTx/>
                <a:latin typeface="+mn-lt"/>
                <a:ea typeface="+mn-ea"/>
                <a:cs typeface="+mn-ea"/>
                <a:sym typeface="+mn-lt"/>
              </a:endParaRPr>
            </a:p>
            <a:p>
              <a:pPr marL="0" marR="0" lvl="0" indent="0" algn="ctr" defTabSz="914400" rtl="0" eaLnBrk="1" fontAlgn="auto" latinLnBrk="0" hangingPunct="1">
                <a:lnSpc>
                  <a:spcPct val="125000"/>
                </a:lnSpc>
                <a:spcBef>
                  <a:spcPts val="0"/>
                </a:spcBef>
                <a:spcAft>
                  <a:spcPts val="0"/>
                </a:spcAft>
                <a:buClrTx/>
                <a:buSzTx/>
                <a:buFontTx/>
                <a:buNone/>
                <a:defRPr/>
              </a:pPr>
              <a:r>
                <a:rPr kumimoji="0" lang="zh-CN" altLang="en-US" sz="2000" i="0" u="none" strike="noStrike" kern="0" cap="none" spc="0" normalizeH="0" baseline="0" noProof="0" dirty="0">
                  <a:ln>
                    <a:noFill/>
                  </a:ln>
                  <a:solidFill>
                    <a:prstClr val="black"/>
                  </a:solidFill>
                  <a:effectLst/>
                  <a:uLnTx/>
                  <a:uFillTx/>
                  <a:latin typeface="+mn-lt"/>
                  <a:ea typeface="+mn-ea"/>
                  <a:cs typeface="+mn-ea"/>
                  <a:sym typeface="+mn-lt"/>
                </a:rPr>
                <a:t>否则舍去，重新选择</a:t>
              </a:r>
            </a:p>
          </p:txBody>
        </p:sp>
        <p:grpSp>
          <p:nvGrpSpPr>
            <p:cNvPr id="55" name="组合 54"/>
            <p:cNvGrpSpPr/>
            <p:nvPr/>
          </p:nvGrpSpPr>
          <p:grpSpPr>
            <a:xfrm>
              <a:off x="5684838" y="2891631"/>
              <a:ext cx="822325" cy="722313"/>
              <a:chOff x="7545388" y="1652587"/>
              <a:chExt cx="822325" cy="722313"/>
            </a:xfrm>
            <a:solidFill>
              <a:sysClr val="window" lastClr="FFFFFF"/>
            </a:solidFill>
          </p:grpSpPr>
          <p:sp>
            <p:nvSpPr>
              <p:cNvPr id="56" name="Freeform 58"/>
              <p:cNvSpPr/>
              <p:nvPr/>
            </p:nvSpPr>
            <p:spPr bwMode="auto">
              <a:xfrm>
                <a:off x="7773988" y="2282825"/>
                <a:ext cx="365125" cy="92075"/>
              </a:xfrm>
              <a:custGeom>
                <a:avLst/>
                <a:gdLst>
                  <a:gd name="T0" fmla="*/ 106 w 120"/>
                  <a:gd name="T1" fmla="*/ 11 h 30"/>
                  <a:gd name="T2" fmla="*/ 97 w 120"/>
                  <a:gd name="T3" fmla="*/ 11 h 30"/>
                  <a:gd name="T4" fmla="*/ 97 w 120"/>
                  <a:gd name="T5" fmla="*/ 0 h 30"/>
                  <a:gd name="T6" fmla="*/ 23 w 120"/>
                  <a:gd name="T7" fmla="*/ 0 h 30"/>
                  <a:gd name="T8" fmla="*/ 23 w 120"/>
                  <a:gd name="T9" fmla="*/ 11 h 30"/>
                  <a:gd name="T10" fmla="*/ 14 w 120"/>
                  <a:gd name="T11" fmla="*/ 11 h 30"/>
                  <a:gd name="T12" fmla="*/ 0 w 120"/>
                  <a:gd name="T13" fmla="*/ 30 h 30"/>
                  <a:gd name="T14" fmla="*/ 120 w 120"/>
                  <a:gd name="T15" fmla="*/ 30 h 30"/>
                  <a:gd name="T16" fmla="*/ 106 w 120"/>
                  <a:gd name="T17" fmla="*/ 1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30">
                    <a:moveTo>
                      <a:pt x="106" y="11"/>
                    </a:moveTo>
                    <a:cubicBezTo>
                      <a:pt x="97" y="11"/>
                      <a:pt x="97" y="11"/>
                      <a:pt x="97" y="11"/>
                    </a:cubicBezTo>
                    <a:cubicBezTo>
                      <a:pt x="97" y="0"/>
                      <a:pt x="97" y="0"/>
                      <a:pt x="97" y="0"/>
                    </a:cubicBezTo>
                    <a:cubicBezTo>
                      <a:pt x="23" y="0"/>
                      <a:pt x="23" y="0"/>
                      <a:pt x="23" y="0"/>
                    </a:cubicBezTo>
                    <a:cubicBezTo>
                      <a:pt x="23" y="11"/>
                      <a:pt x="23" y="11"/>
                      <a:pt x="23" y="11"/>
                    </a:cubicBezTo>
                    <a:cubicBezTo>
                      <a:pt x="14" y="11"/>
                      <a:pt x="14" y="11"/>
                      <a:pt x="14" y="11"/>
                    </a:cubicBezTo>
                    <a:cubicBezTo>
                      <a:pt x="6" y="11"/>
                      <a:pt x="0" y="20"/>
                      <a:pt x="0" y="30"/>
                    </a:cubicBezTo>
                    <a:cubicBezTo>
                      <a:pt x="120" y="30"/>
                      <a:pt x="120" y="30"/>
                      <a:pt x="120" y="30"/>
                    </a:cubicBezTo>
                    <a:cubicBezTo>
                      <a:pt x="120" y="20"/>
                      <a:pt x="114" y="11"/>
                      <a:pt x="106"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mn-lt"/>
                  <a:ea typeface="+mn-ea"/>
                  <a:cs typeface="+mn-ea"/>
                  <a:sym typeface="+mn-lt"/>
                </a:endParaRPr>
              </a:p>
            </p:txBody>
          </p:sp>
          <p:sp>
            <p:nvSpPr>
              <p:cNvPr id="57" name="Freeform 59"/>
              <p:cNvSpPr>
                <a:spLocks noEditPoints="1"/>
              </p:cNvSpPr>
              <p:nvPr/>
            </p:nvSpPr>
            <p:spPr bwMode="auto">
              <a:xfrm>
                <a:off x="7545388" y="1652587"/>
                <a:ext cx="822325" cy="612775"/>
              </a:xfrm>
              <a:custGeom>
                <a:avLst/>
                <a:gdLst>
                  <a:gd name="T0" fmla="*/ 251 w 270"/>
                  <a:gd name="T1" fmla="*/ 0 h 201"/>
                  <a:gd name="T2" fmla="*/ 19 w 270"/>
                  <a:gd name="T3" fmla="*/ 0 h 201"/>
                  <a:gd name="T4" fmla="*/ 0 w 270"/>
                  <a:gd name="T5" fmla="*/ 19 h 201"/>
                  <a:gd name="T6" fmla="*/ 0 w 270"/>
                  <a:gd name="T7" fmla="*/ 183 h 201"/>
                  <a:gd name="T8" fmla="*/ 19 w 270"/>
                  <a:gd name="T9" fmla="*/ 201 h 201"/>
                  <a:gd name="T10" fmla="*/ 251 w 270"/>
                  <a:gd name="T11" fmla="*/ 201 h 201"/>
                  <a:gd name="T12" fmla="*/ 270 w 270"/>
                  <a:gd name="T13" fmla="*/ 183 h 201"/>
                  <a:gd name="T14" fmla="*/ 270 w 270"/>
                  <a:gd name="T15" fmla="*/ 19 h 201"/>
                  <a:gd name="T16" fmla="*/ 251 w 270"/>
                  <a:gd name="T17" fmla="*/ 0 h 201"/>
                  <a:gd name="T18" fmla="*/ 135 w 270"/>
                  <a:gd name="T19" fmla="*/ 183 h 201"/>
                  <a:gd name="T20" fmla="*/ 128 w 270"/>
                  <a:gd name="T21" fmla="*/ 176 h 201"/>
                  <a:gd name="T22" fmla="*/ 135 w 270"/>
                  <a:gd name="T23" fmla="*/ 169 h 201"/>
                  <a:gd name="T24" fmla="*/ 142 w 270"/>
                  <a:gd name="T25" fmla="*/ 176 h 201"/>
                  <a:gd name="T26" fmla="*/ 135 w 270"/>
                  <a:gd name="T27" fmla="*/ 183 h 201"/>
                  <a:gd name="T28" fmla="*/ 254 w 270"/>
                  <a:gd name="T29" fmla="*/ 146 h 201"/>
                  <a:gd name="T30" fmla="*/ 252 w 270"/>
                  <a:gd name="T31" fmla="*/ 148 h 201"/>
                  <a:gd name="T32" fmla="*/ 18 w 270"/>
                  <a:gd name="T33" fmla="*/ 148 h 201"/>
                  <a:gd name="T34" fmla="*/ 16 w 270"/>
                  <a:gd name="T35" fmla="*/ 146 h 201"/>
                  <a:gd name="T36" fmla="*/ 16 w 270"/>
                  <a:gd name="T37" fmla="*/ 20 h 201"/>
                  <a:gd name="T38" fmla="*/ 18 w 270"/>
                  <a:gd name="T39" fmla="*/ 18 h 201"/>
                  <a:gd name="T40" fmla="*/ 252 w 270"/>
                  <a:gd name="T41" fmla="*/ 18 h 201"/>
                  <a:gd name="T42" fmla="*/ 254 w 270"/>
                  <a:gd name="T43" fmla="*/ 20 h 201"/>
                  <a:gd name="T44" fmla="*/ 254 w 270"/>
                  <a:gd name="T45" fmla="*/ 14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70" h="201">
                    <a:moveTo>
                      <a:pt x="251" y="0"/>
                    </a:moveTo>
                    <a:cubicBezTo>
                      <a:pt x="19" y="0"/>
                      <a:pt x="19" y="0"/>
                      <a:pt x="19" y="0"/>
                    </a:cubicBezTo>
                    <a:cubicBezTo>
                      <a:pt x="9" y="0"/>
                      <a:pt x="0" y="9"/>
                      <a:pt x="0" y="19"/>
                    </a:cubicBezTo>
                    <a:cubicBezTo>
                      <a:pt x="0" y="183"/>
                      <a:pt x="0" y="183"/>
                      <a:pt x="0" y="183"/>
                    </a:cubicBezTo>
                    <a:cubicBezTo>
                      <a:pt x="0" y="193"/>
                      <a:pt x="9" y="201"/>
                      <a:pt x="19" y="201"/>
                    </a:cubicBezTo>
                    <a:cubicBezTo>
                      <a:pt x="251" y="201"/>
                      <a:pt x="251" y="201"/>
                      <a:pt x="251" y="201"/>
                    </a:cubicBezTo>
                    <a:cubicBezTo>
                      <a:pt x="261" y="201"/>
                      <a:pt x="270" y="193"/>
                      <a:pt x="270" y="183"/>
                    </a:cubicBezTo>
                    <a:cubicBezTo>
                      <a:pt x="270" y="19"/>
                      <a:pt x="270" y="19"/>
                      <a:pt x="270" y="19"/>
                    </a:cubicBezTo>
                    <a:cubicBezTo>
                      <a:pt x="270" y="9"/>
                      <a:pt x="261" y="0"/>
                      <a:pt x="251" y="0"/>
                    </a:cubicBezTo>
                    <a:close/>
                    <a:moveTo>
                      <a:pt x="135" y="183"/>
                    </a:moveTo>
                    <a:cubicBezTo>
                      <a:pt x="131" y="183"/>
                      <a:pt x="128" y="180"/>
                      <a:pt x="128" y="176"/>
                    </a:cubicBezTo>
                    <a:cubicBezTo>
                      <a:pt x="128" y="172"/>
                      <a:pt x="131" y="169"/>
                      <a:pt x="135" y="169"/>
                    </a:cubicBezTo>
                    <a:cubicBezTo>
                      <a:pt x="139" y="169"/>
                      <a:pt x="142" y="172"/>
                      <a:pt x="142" y="176"/>
                    </a:cubicBezTo>
                    <a:cubicBezTo>
                      <a:pt x="142" y="180"/>
                      <a:pt x="139" y="183"/>
                      <a:pt x="135" y="183"/>
                    </a:cubicBezTo>
                    <a:close/>
                    <a:moveTo>
                      <a:pt x="254" y="146"/>
                    </a:moveTo>
                    <a:cubicBezTo>
                      <a:pt x="254" y="147"/>
                      <a:pt x="253" y="148"/>
                      <a:pt x="252" y="148"/>
                    </a:cubicBezTo>
                    <a:cubicBezTo>
                      <a:pt x="18" y="148"/>
                      <a:pt x="18" y="148"/>
                      <a:pt x="18" y="148"/>
                    </a:cubicBezTo>
                    <a:cubicBezTo>
                      <a:pt x="17" y="148"/>
                      <a:pt x="16" y="147"/>
                      <a:pt x="16" y="146"/>
                    </a:cubicBezTo>
                    <a:cubicBezTo>
                      <a:pt x="16" y="20"/>
                      <a:pt x="16" y="20"/>
                      <a:pt x="16" y="20"/>
                    </a:cubicBezTo>
                    <a:cubicBezTo>
                      <a:pt x="16" y="19"/>
                      <a:pt x="17" y="18"/>
                      <a:pt x="18" y="18"/>
                    </a:cubicBezTo>
                    <a:cubicBezTo>
                      <a:pt x="252" y="18"/>
                      <a:pt x="252" y="18"/>
                      <a:pt x="252" y="18"/>
                    </a:cubicBezTo>
                    <a:cubicBezTo>
                      <a:pt x="253" y="18"/>
                      <a:pt x="254" y="19"/>
                      <a:pt x="254" y="20"/>
                    </a:cubicBezTo>
                    <a:lnTo>
                      <a:pt x="254" y="1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mn-lt"/>
                  <a:ea typeface="+mn-ea"/>
                  <a:cs typeface="+mn-ea"/>
                  <a:sym typeface="+mn-lt"/>
                </a:endParaRPr>
              </a:p>
            </p:txBody>
          </p:sp>
          <p:sp>
            <p:nvSpPr>
              <p:cNvPr id="58" name="Freeform 60"/>
              <p:cNvSpPr/>
              <p:nvPr/>
            </p:nvSpPr>
            <p:spPr bwMode="auto">
              <a:xfrm>
                <a:off x="7834313" y="1828800"/>
                <a:ext cx="244475" cy="115888"/>
              </a:xfrm>
              <a:custGeom>
                <a:avLst/>
                <a:gdLst>
                  <a:gd name="T0" fmla="*/ 4 w 80"/>
                  <a:gd name="T1" fmla="*/ 20 h 38"/>
                  <a:gd name="T2" fmla="*/ 4 w 80"/>
                  <a:gd name="T3" fmla="*/ 34 h 38"/>
                  <a:gd name="T4" fmla="*/ 11 w 80"/>
                  <a:gd name="T5" fmla="*/ 37 h 38"/>
                  <a:gd name="T6" fmla="*/ 18 w 80"/>
                  <a:gd name="T7" fmla="*/ 34 h 38"/>
                  <a:gd name="T8" fmla="*/ 62 w 80"/>
                  <a:gd name="T9" fmla="*/ 34 h 38"/>
                  <a:gd name="T10" fmla="*/ 76 w 80"/>
                  <a:gd name="T11" fmla="*/ 34 h 38"/>
                  <a:gd name="T12" fmla="*/ 76 w 80"/>
                  <a:gd name="T13" fmla="*/ 20 h 38"/>
                  <a:gd name="T14" fmla="*/ 4 w 80"/>
                  <a:gd name="T15" fmla="*/ 2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38">
                    <a:moveTo>
                      <a:pt x="4" y="20"/>
                    </a:moveTo>
                    <a:cubicBezTo>
                      <a:pt x="0" y="24"/>
                      <a:pt x="0" y="30"/>
                      <a:pt x="4" y="34"/>
                    </a:cubicBezTo>
                    <a:cubicBezTo>
                      <a:pt x="6" y="36"/>
                      <a:pt x="8" y="37"/>
                      <a:pt x="11" y="37"/>
                    </a:cubicBezTo>
                    <a:cubicBezTo>
                      <a:pt x="13" y="37"/>
                      <a:pt x="16" y="36"/>
                      <a:pt x="18" y="34"/>
                    </a:cubicBezTo>
                    <a:cubicBezTo>
                      <a:pt x="30" y="22"/>
                      <a:pt x="50" y="22"/>
                      <a:pt x="62" y="34"/>
                    </a:cubicBezTo>
                    <a:cubicBezTo>
                      <a:pt x="66" y="38"/>
                      <a:pt x="72" y="38"/>
                      <a:pt x="76" y="34"/>
                    </a:cubicBezTo>
                    <a:cubicBezTo>
                      <a:pt x="80" y="30"/>
                      <a:pt x="80" y="24"/>
                      <a:pt x="76" y="20"/>
                    </a:cubicBezTo>
                    <a:cubicBezTo>
                      <a:pt x="56" y="0"/>
                      <a:pt x="24" y="0"/>
                      <a:pt x="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mn-lt"/>
                  <a:ea typeface="+mn-ea"/>
                  <a:cs typeface="+mn-ea"/>
                  <a:sym typeface="+mn-lt"/>
                </a:endParaRPr>
              </a:p>
            </p:txBody>
          </p:sp>
          <p:sp>
            <p:nvSpPr>
              <p:cNvPr id="59" name="Freeform 61"/>
              <p:cNvSpPr/>
              <p:nvPr/>
            </p:nvSpPr>
            <p:spPr bwMode="auto">
              <a:xfrm>
                <a:off x="7761288" y="1744662"/>
                <a:ext cx="390525" cy="127000"/>
              </a:xfrm>
              <a:custGeom>
                <a:avLst/>
                <a:gdLst>
                  <a:gd name="T0" fmla="*/ 64 w 128"/>
                  <a:gd name="T1" fmla="*/ 0 h 42"/>
                  <a:gd name="T2" fmla="*/ 4 w 128"/>
                  <a:gd name="T3" fmla="*/ 24 h 42"/>
                  <a:gd name="T4" fmla="*/ 4 w 128"/>
                  <a:gd name="T5" fmla="*/ 39 h 42"/>
                  <a:gd name="T6" fmla="*/ 18 w 128"/>
                  <a:gd name="T7" fmla="*/ 39 h 42"/>
                  <a:gd name="T8" fmla="*/ 64 w 128"/>
                  <a:gd name="T9" fmla="*/ 20 h 42"/>
                  <a:gd name="T10" fmla="*/ 110 w 128"/>
                  <a:gd name="T11" fmla="*/ 39 h 42"/>
                  <a:gd name="T12" fmla="*/ 117 w 128"/>
                  <a:gd name="T13" fmla="*/ 41 h 42"/>
                  <a:gd name="T14" fmla="*/ 124 w 128"/>
                  <a:gd name="T15" fmla="*/ 39 h 42"/>
                  <a:gd name="T16" fmla="*/ 124 w 128"/>
                  <a:gd name="T17" fmla="*/ 24 h 42"/>
                  <a:gd name="T18" fmla="*/ 64 w 128"/>
                  <a:gd name="T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42">
                    <a:moveTo>
                      <a:pt x="64" y="0"/>
                    </a:moveTo>
                    <a:cubicBezTo>
                      <a:pt x="41" y="0"/>
                      <a:pt x="20" y="8"/>
                      <a:pt x="4" y="24"/>
                    </a:cubicBezTo>
                    <a:cubicBezTo>
                      <a:pt x="0" y="28"/>
                      <a:pt x="0" y="35"/>
                      <a:pt x="4" y="39"/>
                    </a:cubicBezTo>
                    <a:cubicBezTo>
                      <a:pt x="8" y="42"/>
                      <a:pt x="14" y="42"/>
                      <a:pt x="18" y="39"/>
                    </a:cubicBezTo>
                    <a:cubicBezTo>
                      <a:pt x="30" y="26"/>
                      <a:pt x="47" y="20"/>
                      <a:pt x="64" y="20"/>
                    </a:cubicBezTo>
                    <a:cubicBezTo>
                      <a:pt x="81" y="20"/>
                      <a:pt x="97" y="26"/>
                      <a:pt x="110" y="39"/>
                    </a:cubicBezTo>
                    <a:cubicBezTo>
                      <a:pt x="112" y="41"/>
                      <a:pt x="114" y="41"/>
                      <a:pt x="117" y="41"/>
                    </a:cubicBezTo>
                    <a:cubicBezTo>
                      <a:pt x="119" y="41"/>
                      <a:pt x="122" y="41"/>
                      <a:pt x="124" y="39"/>
                    </a:cubicBezTo>
                    <a:cubicBezTo>
                      <a:pt x="128" y="35"/>
                      <a:pt x="128" y="28"/>
                      <a:pt x="124" y="24"/>
                    </a:cubicBezTo>
                    <a:cubicBezTo>
                      <a:pt x="108" y="8"/>
                      <a:pt x="87" y="0"/>
                      <a:pt x="6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mn-lt"/>
                  <a:ea typeface="+mn-ea"/>
                  <a:cs typeface="+mn-ea"/>
                  <a:sym typeface="+mn-lt"/>
                </a:endParaRPr>
              </a:p>
            </p:txBody>
          </p:sp>
          <p:sp>
            <p:nvSpPr>
              <p:cNvPr id="60" name="Freeform 62"/>
              <p:cNvSpPr/>
              <p:nvPr/>
            </p:nvSpPr>
            <p:spPr bwMode="auto">
              <a:xfrm>
                <a:off x="7907338" y="1954212"/>
                <a:ext cx="104775" cy="100013"/>
              </a:xfrm>
              <a:custGeom>
                <a:avLst/>
                <a:gdLst>
                  <a:gd name="T0" fmla="*/ 6 w 34"/>
                  <a:gd name="T1" fmla="*/ 6 h 33"/>
                  <a:gd name="T2" fmla="*/ 6 w 34"/>
                  <a:gd name="T3" fmla="*/ 27 h 33"/>
                  <a:gd name="T4" fmla="*/ 28 w 34"/>
                  <a:gd name="T5" fmla="*/ 27 h 33"/>
                  <a:gd name="T6" fmla="*/ 28 w 34"/>
                  <a:gd name="T7" fmla="*/ 6 h 33"/>
                  <a:gd name="T8" fmla="*/ 6 w 34"/>
                  <a:gd name="T9" fmla="*/ 6 h 33"/>
                </a:gdLst>
                <a:ahLst/>
                <a:cxnLst>
                  <a:cxn ang="0">
                    <a:pos x="T0" y="T1"/>
                  </a:cxn>
                  <a:cxn ang="0">
                    <a:pos x="T2" y="T3"/>
                  </a:cxn>
                  <a:cxn ang="0">
                    <a:pos x="T4" y="T5"/>
                  </a:cxn>
                  <a:cxn ang="0">
                    <a:pos x="T6" y="T7"/>
                  </a:cxn>
                  <a:cxn ang="0">
                    <a:pos x="T8" y="T9"/>
                  </a:cxn>
                </a:cxnLst>
                <a:rect l="0" t="0" r="r" b="b"/>
                <a:pathLst>
                  <a:path w="34" h="33">
                    <a:moveTo>
                      <a:pt x="6" y="6"/>
                    </a:moveTo>
                    <a:cubicBezTo>
                      <a:pt x="0" y="12"/>
                      <a:pt x="0" y="21"/>
                      <a:pt x="6" y="27"/>
                    </a:cubicBezTo>
                    <a:cubicBezTo>
                      <a:pt x="12" y="33"/>
                      <a:pt x="22" y="33"/>
                      <a:pt x="28" y="27"/>
                    </a:cubicBezTo>
                    <a:cubicBezTo>
                      <a:pt x="34" y="21"/>
                      <a:pt x="34" y="12"/>
                      <a:pt x="28" y="6"/>
                    </a:cubicBezTo>
                    <a:cubicBezTo>
                      <a:pt x="22" y="0"/>
                      <a:pt x="12" y="0"/>
                      <a:pt x="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mn-lt"/>
                  <a:ea typeface="+mn-ea"/>
                  <a:cs typeface="+mn-ea"/>
                  <a:sym typeface="+mn-lt"/>
                </a:endParaRPr>
              </a:p>
            </p:txBody>
          </p:sp>
        </p:grpSp>
      </p:gr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6020">
                                            <p:txEl>
                                              <p:pRg st="0" end="0"/>
                                            </p:txEl>
                                          </p:spTgt>
                                        </p:tgtEl>
                                        <p:attrNameLst>
                                          <p:attrName>style.visibility</p:attrName>
                                        </p:attrNameLst>
                                      </p:cBhvr>
                                      <p:to>
                                        <p:strVal val="visible"/>
                                      </p:to>
                                    </p:set>
                                    <p:anim calcmode="lin" valueType="num">
                                      <p:cBhvr additive="base">
                                        <p:cTn id="7" dur="500" fill="hold"/>
                                        <p:tgtEl>
                                          <p:spTgt spid="76602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66020">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childTnLst>
                                </p:cTn>
                              </p:par>
                              <p:par>
                                <p:cTn id="13" presetID="64" presetClass="path" presetSubtype="0" decel="100000" fill="hold" nodeType="withEffect">
                                  <p:stCondLst>
                                    <p:cond delay="0"/>
                                  </p:stCondLst>
                                  <p:childTnLst>
                                    <p:animMotion origin="layout" path="M 2.5E-6 -2.96296E-6 L 2.5E-6 0.0926 " pathEditMode="relative" rAng="0" ptsTypes="AA">
                                      <p:cBhvr>
                                        <p:cTn id="14" dur="1000" spd="-100000" fill="hold"/>
                                        <p:tgtEl>
                                          <p:spTgt spid="34"/>
                                        </p:tgtEl>
                                        <p:attrNameLst>
                                          <p:attrName>ppt_x</p:attrName>
                                          <p:attrName>ppt_y</p:attrName>
                                        </p:attrNameLst>
                                      </p:cBhvr>
                                      <p:rCtr x="0" y="4600"/>
                                    </p:animMotion>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fade">
                                      <p:cBhvr>
                                        <p:cTn id="18" dur="1000"/>
                                        <p:tgtEl>
                                          <p:spTgt spid="50"/>
                                        </p:tgtEl>
                                      </p:cBhvr>
                                    </p:animEffect>
                                  </p:childTnLst>
                                </p:cTn>
                              </p:par>
                              <p:par>
                                <p:cTn id="19" presetID="64" presetClass="path" presetSubtype="0" decel="100000" fill="hold" nodeType="withEffect">
                                  <p:stCondLst>
                                    <p:cond delay="0"/>
                                  </p:stCondLst>
                                  <p:childTnLst>
                                    <p:animMotion origin="layout" path="M 1.94444E-6 -2.96296E-6 L 1.94444E-6 0.0926 " pathEditMode="relative" rAng="0" ptsTypes="AA">
                                      <p:cBhvr>
                                        <p:cTn id="20" dur="1000" spd="-100000" fill="hold"/>
                                        <p:tgtEl>
                                          <p:spTgt spid="50"/>
                                        </p:tgtEl>
                                        <p:attrNameLst>
                                          <p:attrName>ppt_x</p:attrName>
                                          <p:attrName>ppt_y</p:attrName>
                                        </p:attrNameLst>
                                      </p:cBhvr>
                                      <p:rCtr x="0" y="4600"/>
                                    </p:animMotion>
                                  </p:childTnLst>
                                </p:cTn>
                              </p:par>
                            </p:childTnLst>
                          </p:cTn>
                        </p:par>
                        <p:par>
                          <p:cTn id="21" fill="hold">
                            <p:stCondLst>
                              <p:cond delay="2500"/>
                            </p:stCondLst>
                            <p:childTnLst>
                              <p:par>
                                <p:cTn id="22" presetID="10" presetClass="entr" presetSubtype="0" fill="hold"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1000"/>
                                        <p:tgtEl>
                                          <p:spTgt spid="40"/>
                                        </p:tgtEl>
                                      </p:cBhvr>
                                    </p:animEffect>
                                  </p:childTnLst>
                                </p:cTn>
                              </p:par>
                              <p:par>
                                <p:cTn id="25" presetID="64" presetClass="path" presetSubtype="0" decel="100000" fill="hold" nodeType="withEffect">
                                  <p:stCondLst>
                                    <p:cond delay="0"/>
                                  </p:stCondLst>
                                  <p:childTnLst>
                                    <p:animMotion origin="layout" path="M -2.22222E-6 -2.96296E-6 L -2.22222E-6 0.0926 " pathEditMode="relative" rAng="0" ptsTypes="AA">
                                      <p:cBhvr>
                                        <p:cTn id="26" dur="1000" spd="-100000" fill="hold"/>
                                        <p:tgtEl>
                                          <p:spTgt spid="40"/>
                                        </p:tgtEl>
                                        <p:attrNameLst>
                                          <p:attrName>ppt_x</p:attrName>
                                          <p:attrName>ppt_y</p:attrName>
                                        </p:attrNameLst>
                                      </p:cBhvr>
                                      <p:rCtr x="0" y="46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020" grpId="0" build="p" bldLvl="2"/>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35" y="23495"/>
            <a:ext cx="9144635" cy="815340"/>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3" name="矩形 2"/>
          <p:cNvSpPr/>
          <p:nvPr/>
        </p:nvSpPr>
        <p:spPr bwMode="auto">
          <a:xfrm>
            <a:off x="0" y="1106488"/>
            <a:ext cx="9144000" cy="5562600"/>
          </a:xfrm>
          <a:prstGeom prst="rect">
            <a:avLst/>
          </a:prstGeom>
          <a:solidFill>
            <a:schemeClr val="accent1"/>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23906" name="Text Box 25"/>
          <p:cNvSpPr txBox="1"/>
          <p:nvPr/>
        </p:nvSpPr>
        <p:spPr>
          <a:xfrm>
            <a:off x="858838" y="190500"/>
            <a:ext cx="7007225" cy="523875"/>
          </a:xfrm>
          <a:prstGeom prst="rect">
            <a:avLst/>
          </a:prstGeom>
          <a:noFill/>
          <a:ln w="9525">
            <a:noFill/>
          </a:ln>
        </p:spPr>
        <p:txBody>
          <a:bodyPr anchor="ctr" anchorCtr="0"/>
          <a:lstStyle/>
          <a:p>
            <a:pPr algn="ctr" eaLnBrk="0" hangingPunct="0"/>
            <a:r>
              <a:rPr lang="zh-CN" altLang="en-US" b="0" dirty="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sym typeface="+mn-lt"/>
              </a:rPr>
              <a:t>应用</a:t>
            </a:r>
            <a:r>
              <a:rPr lang="en-US" altLang="zh-CN" dirty="0">
                <a:solidFill>
                  <a:schemeClr val="bg1"/>
                </a:solidFill>
                <a:sym typeface="+mn-ea"/>
              </a:rPr>
              <a:t>Kruskal</a:t>
            </a:r>
            <a:r>
              <a:rPr lang="zh-CN" altLang="en-US" b="0" dirty="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sym typeface="+mn-lt"/>
              </a:rPr>
              <a:t>算法构造最小生成树的过程</a:t>
            </a:r>
          </a:p>
        </p:txBody>
      </p:sp>
      <p:pic>
        <p:nvPicPr>
          <p:cNvPr id="855066" name="Picture 26"/>
          <p:cNvPicPr>
            <a:picLocks noChangeAspect="1"/>
          </p:cNvPicPr>
          <p:nvPr/>
        </p:nvPicPr>
        <p:blipFill>
          <a:blip r:embed="rId2"/>
          <a:stretch>
            <a:fillRect/>
          </a:stretch>
        </p:blipFill>
        <p:spPr>
          <a:xfrm>
            <a:off x="88900" y="1182688"/>
            <a:ext cx="8929688" cy="5432425"/>
          </a:xfrm>
          <a:prstGeom prst="rect">
            <a:avLst/>
          </a:prstGeom>
          <a:noFill/>
          <a:ln w="9525">
            <a:noFill/>
          </a:ln>
        </p:spPr>
      </p:pic>
      <p:sp>
        <p:nvSpPr>
          <p:cNvPr id="855067" name="Oval 27"/>
          <p:cNvSpPr>
            <a:spLocks noChangeArrowheads="1"/>
          </p:cNvSpPr>
          <p:nvPr/>
        </p:nvSpPr>
        <p:spPr bwMode="auto">
          <a:xfrm>
            <a:off x="4572000" y="1627188"/>
            <a:ext cx="533400" cy="457200"/>
          </a:xfrm>
          <a:prstGeom prst="ellipse">
            <a:avLst/>
          </a:pr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55068" name="Oval 28"/>
          <p:cNvSpPr>
            <a:spLocks noChangeArrowheads="1"/>
          </p:cNvSpPr>
          <p:nvPr/>
        </p:nvSpPr>
        <p:spPr bwMode="auto">
          <a:xfrm>
            <a:off x="2286000" y="1373188"/>
            <a:ext cx="2209800" cy="2057400"/>
          </a:xfrm>
          <a:prstGeom prst="ellipse">
            <a:avLst/>
          </a:prstGeom>
          <a:noFill/>
          <a:ln w="25400">
            <a:solidFill>
              <a:schemeClr val="tx2"/>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55069" name="Oval 29"/>
          <p:cNvSpPr>
            <a:spLocks noChangeArrowheads="1"/>
          </p:cNvSpPr>
          <p:nvPr/>
        </p:nvSpPr>
        <p:spPr bwMode="auto">
          <a:xfrm>
            <a:off x="8401050" y="2490788"/>
            <a:ext cx="533400" cy="457200"/>
          </a:xfrm>
          <a:prstGeom prst="ellipse">
            <a:avLst/>
          </a:pr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55070" name="Oval 30"/>
          <p:cNvSpPr>
            <a:spLocks noChangeArrowheads="1"/>
          </p:cNvSpPr>
          <p:nvPr/>
        </p:nvSpPr>
        <p:spPr bwMode="auto">
          <a:xfrm>
            <a:off x="914400" y="4344988"/>
            <a:ext cx="533400" cy="457200"/>
          </a:xfrm>
          <a:prstGeom prst="ellipse">
            <a:avLst/>
          </a:pr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55071" name="Oval 31"/>
          <p:cNvSpPr>
            <a:spLocks noChangeArrowheads="1"/>
          </p:cNvSpPr>
          <p:nvPr/>
        </p:nvSpPr>
        <p:spPr bwMode="auto">
          <a:xfrm>
            <a:off x="3886200" y="4383088"/>
            <a:ext cx="533400" cy="341313"/>
          </a:xfrm>
          <a:prstGeom prst="ellipse">
            <a:avLst/>
          </a:pr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55072" name="Oval 32"/>
          <p:cNvSpPr>
            <a:spLocks noChangeArrowheads="1"/>
          </p:cNvSpPr>
          <p:nvPr/>
        </p:nvSpPr>
        <p:spPr bwMode="auto">
          <a:xfrm>
            <a:off x="5372100" y="5691188"/>
            <a:ext cx="533400" cy="338138"/>
          </a:xfrm>
          <a:prstGeom prst="ellipse">
            <a:avLst/>
          </a:pr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55073" name="Rectangle 33"/>
          <p:cNvSpPr>
            <a:spLocks noChangeArrowheads="1"/>
          </p:cNvSpPr>
          <p:nvPr/>
        </p:nvSpPr>
        <p:spPr bwMode="auto">
          <a:xfrm>
            <a:off x="269875" y="1658938"/>
            <a:ext cx="35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p>
        </p:txBody>
      </p:sp>
      <p:sp>
        <p:nvSpPr>
          <p:cNvPr id="855074" name="Rectangle 34"/>
          <p:cNvSpPr>
            <a:spLocks noChangeArrowheads="1"/>
          </p:cNvSpPr>
          <p:nvPr/>
        </p:nvSpPr>
        <p:spPr bwMode="auto">
          <a:xfrm>
            <a:off x="1793875" y="2573338"/>
            <a:ext cx="35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p>
        </p:txBody>
      </p:sp>
      <p:sp>
        <p:nvSpPr>
          <p:cNvPr id="855075" name="Rectangle 35"/>
          <p:cNvSpPr>
            <a:spLocks noChangeArrowheads="1"/>
          </p:cNvSpPr>
          <p:nvPr/>
        </p:nvSpPr>
        <p:spPr bwMode="auto">
          <a:xfrm>
            <a:off x="1066800" y="1582738"/>
            <a:ext cx="35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p>
        </p:txBody>
      </p:sp>
      <p:sp>
        <p:nvSpPr>
          <p:cNvPr id="855076" name="Rectangle 36"/>
          <p:cNvSpPr>
            <a:spLocks noChangeArrowheads="1"/>
          </p:cNvSpPr>
          <p:nvPr/>
        </p:nvSpPr>
        <p:spPr bwMode="auto">
          <a:xfrm>
            <a:off x="1828800" y="1582738"/>
            <a:ext cx="35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p>
        </p:txBody>
      </p:sp>
      <p:sp>
        <p:nvSpPr>
          <p:cNvPr id="855077" name="Rectangle 37"/>
          <p:cNvSpPr>
            <a:spLocks noChangeArrowheads="1"/>
          </p:cNvSpPr>
          <p:nvPr/>
        </p:nvSpPr>
        <p:spPr bwMode="auto">
          <a:xfrm>
            <a:off x="1371600" y="2344738"/>
            <a:ext cx="419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p>
        </p:txBody>
      </p:sp>
      <p:sp>
        <p:nvSpPr>
          <p:cNvPr id="855078" name="Rectangle 38"/>
          <p:cNvSpPr>
            <a:spLocks noChangeArrowheads="1"/>
          </p:cNvSpPr>
          <p:nvPr/>
        </p:nvSpPr>
        <p:spPr bwMode="auto">
          <a:xfrm>
            <a:off x="1066800" y="2954338"/>
            <a:ext cx="35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p>
        </p:txBody>
      </p:sp>
      <p:sp>
        <p:nvSpPr>
          <p:cNvPr id="855079" name="Rectangle 39"/>
          <p:cNvSpPr>
            <a:spLocks noChangeArrowheads="1"/>
          </p:cNvSpPr>
          <p:nvPr/>
        </p:nvSpPr>
        <p:spPr bwMode="auto">
          <a:xfrm>
            <a:off x="574675" y="2344738"/>
            <a:ext cx="419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p>
        </p:txBody>
      </p:sp>
      <p:sp>
        <p:nvSpPr>
          <p:cNvPr id="855080" name="Rectangle 40"/>
          <p:cNvSpPr>
            <a:spLocks noChangeArrowheads="1"/>
          </p:cNvSpPr>
          <p:nvPr/>
        </p:nvSpPr>
        <p:spPr bwMode="auto">
          <a:xfrm>
            <a:off x="193675" y="2573338"/>
            <a:ext cx="35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p>
        </p:txBody>
      </p:sp>
      <p:sp>
        <p:nvSpPr>
          <p:cNvPr id="855081" name="Oval 41"/>
          <p:cNvSpPr>
            <a:spLocks noChangeArrowheads="1"/>
          </p:cNvSpPr>
          <p:nvPr/>
        </p:nvSpPr>
        <p:spPr bwMode="auto">
          <a:xfrm>
            <a:off x="6884988" y="5272088"/>
            <a:ext cx="366713" cy="363538"/>
          </a:xfrm>
          <a:prstGeom prst="ellipse">
            <a:avLst/>
          </a:pr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85506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5506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855073"/>
                                        </p:tgtEl>
                                        <p:attrNameLst>
                                          <p:attrName>style.visibility</p:attrName>
                                        </p:attrNameLst>
                                      </p:cBhvr>
                                      <p:to>
                                        <p:strVal val="visible"/>
                                      </p:to>
                                    </p:set>
                                    <p:anim calcmode="lin" valueType="num">
                                      <p:cBhvr additive="base">
                                        <p:cTn id="21" dur="500" fill="hold"/>
                                        <p:tgtEl>
                                          <p:spTgt spid="855073"/>
                                        </p:tgtEl>
                                        <p:attrNameLst>
                                          <p:attrName>ppt_x</p:attrName>
                                        </p:attrNameLst>
                                      </p:cBhvr>
                                      <p:tavLst>
                                        <p:tav tm="0">
                                          <p:val>
                                            <p:strVal val="0-#ppt_w/2"/>
                                          </p:val>
                                        </p:tav>
                                        <p:tav tm="100000">
                                          <p:val>
                                            <p:strVal val="#ppt_x"/>
                                          </p:val>
                                        </p:tav>
                                      </p:tavLst>
                                    </p:anim>
                                    <p:anim calcmode="lin" valueType="num">
                                      <p:cBhvr additive="base">
                                        <p:cTn id="22" dur="500" fill="hold"/>
                                        <p:tgtEl>
                                          <p:spTgt spid="855073"/>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550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55074"/>
                                        </p:tgtEl>
                                        <p:attrNameLst>
                                          <p:attrName>style.visibility</p:attrName>
                                        </p:attrNameLst>
                                      </p:cBhvr>
                                      <p:to>
                                        <p:strVal val="visible"/>
                                      </p:to>
                                    </p:set>
                                    <p:anim calcmode="lin" valueType="num">
                                      <p:cBhvr additive="base">
                                        <p:cTn id="31" dur="500" fill="hold"/>
                                        <p:tgtEl>
                                          <p:spTgt spid="855074"/>
                                        </p:tgtEl>
                                        <p:attrNameLst>
                                          <p:attrName>ppt_x</p:attrName>
                                        </p:attrNameLst>
                                      </p:cBhvr>
                                      <p:tavLst>
                                        <p:tav tm="0">
                                          <p:val>
                                            <p:strVal val="0-#ppt_w/2"/>
                                          </p:val>
                                        </p:tav>
                                        <p:tav tm="100000">
                                          <p:val>
                                            <p:strVal val="#ppt_x"/>
                                          </p:val>
                                        </p:tav>
                                      </p:tavLst>
                                    </p:anim>
                                    <p:anim calcmode="lin" valueType="num">
                                      <p:cBhvr additive="base">
                                        <p:cTn id="32" dur="500" fill="hold"/>
                                        <p:tgtEl>
                                          <p:spTgt spid="85507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85506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855075"/>
                                        </p:tgtEl>
                                        <p:attrNameLst>
                                          <p:attrName>style.visibility</p:attrName>
                                        </p:attrNameLst>
                                      </p:cBhvr>
                                      <p:to>
                                        <p:strVal val="visible"/>
                                      </p:to>
                                    </p:set>
                                    <p:anim calcmode="lin" valueType="num">
                                      <p:cBhvr additive="base">
                                        <p:cTn id="41" dur="500" fill="hold"/>
                                        <p:tgtEl>
                                          <p:spTgt spid="855075"/>
                                        </p:tgtEl>
                                        <p:attrNameLst>
                                          <p:attrName>ppt_x</p:attrName>
                                        </p:attrNameLst>
                                      </p:cBhvr>
                                      <p:tavLst>
                                        <p:tav tm="0">
                                          <p:val>
                                            <p:strVal val="0-#ppt_w/2"/>
                                          </p:val>
                                        </p:tav>
                                        <p:tav tm="100000">
                                          <p:val>
                                            <p:strVal val="#ppt_x"/>
                                          </p:val>
                                        </p:tav>
                                      </p:tavLst>
                                    </p:anim>
                                    <p:anim calcmode="lin" valueType="num">
                                      <p:cBhvr additive="base">
                                        <p:cTn id="42" dur="500" fill="hold"/>
                                        <p:tgtEl>
                                          <p:spTgt spid="855075"/>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85507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855076"/>
                                        </p:tgtEl>
                                        <p:attrNameLst>
                                          <p:attrName>style.visibility</p:attrName>
                                        </p:attrNameLst>
                                      </p:cBhvr>
                                      <p:to>
                                        <p:strVal val="visible"/>
                                      </p:to>
                                    </p:set>
                                    <p:anim calcmode="lin" valueType="num">
                                      <p:cBhvr additive="base">
                                        <p:cTn id="51" dur="500" fill="hold"/>
                                        <p:tgtEl>
                                          <p:spTgt spid="855076"/>
                                        </p:tgtEl>
                                        <p:attrNameLst>
                                          <p:attrName>ppt_x</p:attrName>
                                        </p:attrNameLst>
                                      </p:cBhvr>
                                      <p:tavLst>
                                        <p:tav tm="0">
                                          <p:val>
                                            <p:strVal val="0-#ppt_w/2"/>
                                          </p:val>
                                        </p:tav>
                                        <p:tav tm="100000">
                                          <p:val>
                                            <p:strVal val="#ppt_x"/>
                                          </p:val>
                                        </p:tav>
                                      </p:tavLst>
                                    </p:anim>
                                    <p:anim calcmode="lin" valueType="num">
                                      <p:cBhvr additive="base">
                                        <p:cTn id="52" dur="500" fill="hold"/>
                                        <p:tgtEl>
                                          <p:spTgt spid="855076"/>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85507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855077"/>
                                        </p:tgtEl>
                                        <p:attrNameLst>
                                          <p:attrName>style.visibility</p:attrName>
                                        </p:attrNameLst>
                                      </p:cBhvr>
                                      <p:to>
                                        <p:strVal val="visible"/>
                                      </p:to>
                                    </p:set>
                                    <p:anim calcmode="lin" valueType="num">
                                      <p:cBhvr additive="base">
                                        <p:cTn id="61" dur="500" fill="hold"/>
                                        <p:tgtEl>
                                          <p:spTgt spid="855077"/>
                                        </p:tgtEl>
                                        <p:attrNameLst>
                                          <p:attrName>ppt_x</p:attrName>
                                        </p:attrNameLst>
                                      </p:cBhvr>
                                      <p:tavLst>
                                        <p:tav tm="0">
                                          <p:val>
                                            <p:strVal val="0-#ppt_w/2"/>
                                          </p:val>
                                        </p:tav>
                                        <p:tav tm="100000">
                                          <p:val>
                                            <p:strVal val="#ppt_x"/>
                                          </p:val>
                                        </p:tav>
                                      </p:tavLst>
                                    </p:anim>
                                    <p:anim calcmode="lin" valueType="num">
                                      <p:cBhvr additive="base">
                                        <p:cTn id="62" dur="500" fill="hold"/>
                                        <p:tgtEl>
                                          <p:spTgt spid="855077"/>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855078"/>
                                        </p:tgtEl>
                                        <p:attrNameLst>
                                          <p:attrName>style.visibility</p:attrName>
                                        </p:attrNameLst>
                                      </p:cBhvr>
                                      <p:to>
                                        <p:strVal val="visible"/>
                                      </p:to>
                                    </p:set>
                                    <p:anim calcmode="lin" valueType="num">
                                      <p:cBhvr additive="base">
                                        <p:cTn id="67" dur="500" fill="hold"/>
                                        <p:tgtEl>
                                          <p:spTgt spid="855078"/>
                                        </p:tgtEl>
                                        <p:attrNameLst>
                                          <p:attrName>ppt_x</p:attrName>
                                        </p:attrNameLst>
                                      </p:cBhvr>
                                      <p:tavLst>
                                        <p:tav tm="0">
                                          <p:val>
                                            <p:strVal val="0-#ppt_w/2"/>
                                          </p:val>
                                        </p:tav>
                                        <p:tav tm="100000">
                                          <p:val>
                                            <p:strVal val="#ppt_x"/>
                                          </p:val>
                                        </p:tav>
                                      </p:tavLst>
                                    </p:anim>
                                    <p:anim calcmode="lin" valueType="num">
                                      <p:cBhvr additive="base">
                                        <p:cTn id="68" dur="500" fill="hold"/>
                                        <p:tgtEl>
                                          <p:spTgt spid="855078"/>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85507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855079"/>
                                        </p:tgtEl>
                                        <p:attrNameLst>
                                          <p:attrName>style.visibility</p:attrName>
                                        </p:attrNameLst>
                                      </p:cBhvr>
                                      <p:to>
                                        <p:strVal val="visible"/>
                                      </p:to>
                                    </p:set>
                                    <p:anim calcmode="lin" valueType="num">
                                      <p:cBhvr additive="base">
                                        <p:cTn id="77" dur="500" fill="hold"/>
                                        <p:tgtEl>
                                          <p:spTgt spid="855079"/>
                                        </p:tgtEl>
                                        <p:attrNameLst>
                                          <p:attrName>ppt_x</p:attrName>
                                        </p:attrNameLst>
                                      </p:cBhvr>
                                      <p:tavLst>
                                        <p:tav tm="0">
                                          <p:val>
                                            <p:strVal val="0-#ppt_w/2"/>
                                          </p:val>
                                        </p:tav>
                                        <p:tav tm="100000">
                                          <p:val>
                                            <p:strVal val="#ppt_x"/>
                                          </p:val>
                                        </p:tav>
                                      </p:tavLst>
                                    </p:anim>
                                    <p:anim calcmode="lin" valueType="num">
                                      <p:cBhvr additive="base">
                                        <p:cTn id="78" dur="500" fill="hold"/>
                                        <p:tgtEl>
                                          <p:spTgt spid="855079"/>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0" nodeType="clickEffect">
                                  <p:stCondLst>
                                    <p:cond delay="0"/>
                                  </p:stCondLst>
                                  <p:childTnLst>
                                    <p:set>
                                      <p:cBhvr>
                                        <p:cTn id="82" dur="1" fill="hold">
                                          <p:stCondLst>
                                            <p:cond delay="0"/>
                                          </p:stCondLst>
                                        </p:cTn>
                                        <p:tgtEl>
                                          <p:spTgt spid="855080"/>
                                        </p:tgtEl>
                                        <p:attrNameLst>
                                          <p:attrName>style.visibility</p:attrName>
                                        </p:attrNameLst>
                                      </p:cBhvr>
                                      <p:to>
                                        <p:strVal val="visible"/>
                                      </p:to>
                                    </p:set>
                                    <p:anim calcmode="lin" valueType="num">
                                      <p:cBhvr additive="base">
                                        <p:cTn id="83" dur="500" fill="hold"/>
                                        <p:tgtEl>
                                          <p:spTgt spid="855080"/>
                                        </p:tgtEl>
                                        <p:attrNameLst>
                                          <p:attrName>ppt_x</p:attrName>
                                        </p:attrNameLst>
                                      </p:cBhvr>
                                      <p:tavLst>
                                        <p:tav tm="0">
                                          <p:val>
                                            <p:strVal val="0-#ppt_w/2"/>
                                          </p:val>
                                        </p:tav>
                                        <p:tav tm="100000">
                                          <p:val>
                                            <p:strVal val="#ppt_x"/>
                                          </p:val>
                                        </p:tav>
                                      </p:tavLst>
                                    </p:anim>
                                    <p:anim calcmode="lin" valueType="num">
                                      <p:cBhvr additive="base">
                                        <p:cTn id="84" dur="500" fill="hold"/>
                                        <p:tgtEl>
                                          <p:spTgt spid="855080"/>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8550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855067" grpId="0" bldLvl="0" animBg="1"/>
      <p:bldP spid="855068" grpId="0" bldLvl="0" animBg="1"/>
      <p:bldP spid="855069" grpId="0" bldLvl="0" animBg="1"/>
      <p:bldP spid="855070" grpId="0" bldLvl="0" animBg="1"/>
      <p:bldP spid="855071" grpId="0" bldLvl="0" animBg="1"/>
      <p:bldP spid="855072" grpId="0" bldLvl="0" animBg="1"/>
      <p:bldP spid="855073" grpId="0"/>
      <p:bldP spid="855074" grpId="0"/>
      <p:bldP spid="855075" grpId="0"/>
      <p:bldP spid="855076" grpId="0"/>
      <p:bldP spid="855077" grpId="0"/>
      <p:bldP spid="855078" grpId="0"/>
      <p:bldP spid="855079" grpId="0"/>
      <p:bldP spid="855080" grpId="0"/>
      <p:bldP spid="855081"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35" y="23495"/>
            <a:ext cx="9144635" cy="815340"/>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70658"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solidFill>
                  <a:schemeClr val="folHlink"/>
                </a:solidFill>
                <a:latin typeface="Arial" panose="020B0604020202020204" pitchFamily="34" charset="0"/>
              </a:rPr>
              <a:t>45</a:t>
            </a:fld>
            <a:endParaRPr lang="en-US" altLang="zh-CN" sz="1400" b="0" dirty="0">
              <a:solidFill>
                <a:schemeClr val="folHlink"/>
              </a:solidFill>
              <a:latin typeface="Arial" panose="020B0604020202020204" pitchFamily="34" charset="0"/>
            </a:endParaRPr>
          </a:p>
        </p:txBody>
      </p:sp>
      <p:sp>
        <p:nvSpPr>
          <p:cNvPr id="70659" name="Rectangle 2"/>
          <p:cNvSpPr>
            <a:spLocks noGrp="1"/>
          </p:cNvSpPr>
          <p:nvPr>
            <p:ph type="title"/>
          </p:nvPr>
        </p:nvSpPr>
        <p:spPr>
          <a:xfrm>
            <a:off x="1363980" y="5080"/>
            <a:ext cx="7378700" cy="838200"/>
          </a:xfrm>
        </p:spPr>
        <p:txBody>
          <a:bodyPr vert="horz" wrap="square" lIns="91440" tIns="45720" rIns="91440" bIns="45720" anchor="ctr" anchorCtr="0"/>
          <a:lstStyle/>
          <a:p>
            <a:pPr algn="l" eaLnBrk="1" hangingPunct="1"/>
            <a:r>
              <a:rPr lang="en-US" altLang="zh-CN" dirty="0">
                <a:latin typeface="Times New Roman" panose="02020603050405020304" pitchFamily="18" charset="0"/>
              </a:rPr>
              <a:t>          </a:t>
            </a:r>
            <a:r>
              <a:rPr lang="en-US" altLang="zh-CN" dirty="0">
                <a:solidFill>
                  <a:schemeClr val="bg1"/>
                </a:solidFill>
                <a:latin typeface="Times New Roman" panose="02020603050405020304" pitchFamily="18" charset="0"/>
              </a:rPr>
              <a:t>Kruskal </a:t>
            </a:r>
            <a:r>
              <a:rPr lang="zh-CN" altLang="en-US" dirty="0">
                <a:solidFill>
                  <a:schemeClr val="bg1"/>
                </a:solidFill>
              </a:rPr>
              <a:t>算法</a:t>
            </a:r>
          </a:p>
        </p:txBody>
      </p:sp>
      <p:grpSp>
        <p:nvGrpSpPr>
          <p:cNvPr id="70660" name="Group 3"/>
          <p:cNvGrpSpPr/>
          <p:nvPr/>
        </p:nvGrpSpPr>
        <p:grpSpPr>
          <a:xfrm>
            <a:off x="2410778" y="2276475"/>
            <a:ext cx="3400425" cy="2743200"/>
            <a:chOff x="1026" y="2064"/>
            <a:chExt cx="1785" cy="1440"/>
          </a:xfrm>
        </p:grpSpPr>
        <p:sp>
          <p:nvSpPr>
            <p:cNvPr id="70661" name="Oval 4"/>
            <p:cNvSpPr/>
            <p:nvPr/>
          </p:nvSpPr>
          <p:spPr>
            <a:xfrm>
              <a:off x="2004" y="2174"/>
              <a:ext cx="202" cy="198"/>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70662" name="Oval 5"/>
            <p:cNvSpPr/>
            <p:nvPr/>
          </p:nvSpPr>
          <p:spPr>
            <a:xfrm>
              <a:off x="2610" y="2615"/>
              <a:ext cx="201" cy="197"/>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70663" name="Oval 6"/>
            <p:cNvSpPr/>
            <p:nvPr/>
          </p:nvSpPr>
          <p:spPr>
            <a:xfrm>
              <a:off x="1117" y="2174"/>
              <a:ext cx="202" cy="198"/>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70664" name="Text Box 7"/>
            <p:cNvSpPr txBox="1"/>
            <p:nvPr/>
          </p:nvSpPr>
          <p:spPr>
            <a:xfrm>
              <a:off x="2037" y="2164"/>
              <a:ext cx="169" cy="230"/>
            </a:xfrm>
            <a:prstGeom prst="rect">
              <a:avLst/>
            </a:prstGeom>
            <a:noFill/>
            <a:ln w="9525">
              <a:noFill/>
            </a:ln>
          </p:spPr>
          <p:txBody>
            <a:bodyPr lIns="0" tIns="0" rIns="0" bIns="36000"/>
            <a:lstStyle/>
            <a:p>
              <a:pPr algn="ctr" eaLnBrk="0" hangingPunct="0"/>
              <a:r>
                <a:rPr lang="en-US" altLang="zh-CN" dirty="0">
                  <a:latin typeface="Times New Roman" panose="02020603050405020304" pitchFamily="18" charset="0"/>
                </a:rPr>
                <a:t>v</a:t>
              </a:r>
              <a:r>
                <a:rPr lang="en-US" altLang="zh-CN" baseline="-25000" dirty="0">
                  <a:latin typeface="Times New Roman" panose="02020603050405020304" pitchFamily="18" charset="0"/>
                </a:rPr>
                <a:t>2</a:t>
              </a:r>
            </a:p>
          </p:txBody>
        </p:sp>
        <p:sp>
          <p:nvSpPr>
            <p:cNvPr id="70665" name="Oval 8"/>
            <p:cNvSpPr/>
            <p:nvPr/>
          </p:nvSpPr>
          <p:spPr>
            <a:xfrm>
              <a:off x="2004" y="3055"/>
              <a:ext cx="202" cy="198"/>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70666" name="Text Box 9"/>
            <p:cNvSpPr txBox="1"/>
            <p:nvPr/>
          </p:nvSpPr>
          <p:spPr>
            <a:xfrm>
              <a:off x="2037" y="3044"/>
              <a:ext cx="169" cy="231"/>
            </a:xfrm>
            <a:prstGeom prst="rect">
              <a:avLst/>
            </a:prstGeom>
            <a:noFill/>
            <a:ln w="9525">
              <a:noFill/>
            </a:ln>
          </p:spPr>
          <p:txBody>
            <a:bodyPr lIns="0" tIns="0" rIns="0" bIns="36000"/>
            <a:lstStyle/>
            <a:p>
              <a:pPr algn="ctr" eaLnBrk="0" hangingPunct="0"/>
              <a:r>
                <a:rPr lang="en-US" altLang="zh-CN" dirty="0">
                  <a:latin typeface="Times New Roman" panose="02020603050405020304" pitchFamily="18" charset="0"/>
                </a:rPr>
                <a:t>v</a:t>
              </a:r>
              <a:r>
                <a:rPr lang="en-US" altLang="zh-CN" baseline="-25000" dirty="0">
                  <a:latin typeface="Times New Roman" panose="02020603050405020304" pitchFamily="18" charset="0"/>
                </a:rPr>
                <a:t>4</a:t>
              </a:r>
            </a:p>
          </p:txBody>
        </p:sp>
        <p:sp>
          <p:nvSpPr>
            <p:cNvPr id="70667" name="Text Box 10"/>
            <p:cNvSpPr txBox="1"/>
            <p:nvPr/>
          </p:nvSpPr>
          <p:spPr>
            <a:xfrm>
              <a:off x="1127" y="2164"/>
              <a:ext cx="197" cy="343"/>
            </a:xfrm>
            <a:prstGeom prst="rect">
              <a:avLst/>
            </a:prstGeom>
            <a:noFill/>
            <a:ln w="9525">
              <a:noFill/>
            </a:ln>
          </p:spPr>
          <p:txBody>
            <a:bodyPr lIns="0" tIns="0" rIns="0" bIns="36000"/>
            <a:lstStyle/>
            <a:p>
              <a:pPr algn="ctr" eaLnBrk="0" hangingPunct="0"/>
              <a:r>
                <a:rPr lang="en-US" altLang="zh-CN" dirty="0">
                  <a:latin typeface="Times New Roman" panose="02020603050405020304" pitchFamily="18" charset="0"/>
                </a:rPr>
                <a:t>v</a:t>
              </a:r>
              <a:r>
                <a:rPr lang="en-US" altLang="zh-CN" baseline="-25000" dirty="0">
                  <a:latin typeface="Times New Roman" panose="02020603050405020304" pitchFamily="18" charset="0"/>
                </a:rPr>
                <a:t>1</a:t>
              </a:r>
            </a:p>
          </p:txBody>
        </p:sp>
        <p:sp>
          <p:nvSpPr>
            <p:cNvPr id="70668" name="Oval 11"/>
            <p:cNvSpPr/>
            <p:nvPr/>
          </p:nvSpPr>
          <p:spPr>
            <a:xfrm>
              <a:off x="1117" y="3055"/>
              <a:ext cx="202" cy="198"/>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70669" name="Oval 12"/>
            <p:cNvSpPr/>
            <p:nvPr/>
          </p:nvSpPr>
          <p:spPr>
            <a:xfrm>
              <a:off x="1601" y="2615"/>
              <a:ext cx="202" cy="197"/>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70670" name="Text Box 13"/>
            <p:cNvSpPr txBox="1"/>
            <p:nvPr/>
          </p:nvSpPr>
          <p:spPr>
            <a:xfrm>
              <a:off x="1137" y="3034"/>
              <a:ext cx="169" cy="231"/>
            </a:xfrm>
            <a:prstGeom prst="rect">
              <a:avLst/>
            </a:prstGeom>
            <a:noFill/>
            <a:ln w="9525">
              <a:noFill/>
            </a:ln>
          </p:spPr>
          <p:txBody>
            <a:bodyPr lIns="0" tIns="0" rIns="0" bIns="36000"/>
            <a:lstStyle/>
            <a:p>
              <a:pPr algn="ctr" eaLnBrk="0" hangingPunct="0"/>
              <a:r>
                <a:rPr lang="en-US" altLang="zh-CN" dirty="0">
                  <a:latin typeface="Times New Roman" panose="02020603050405020304" pitchFamily="18" charset="0"/>
                </a:rPr>
                <a:t>v</a:t>
              </a:r>
              <a:r>
                <a:rPr lang="en-US" altLang="zh-CN" baseline="-25000" dirty="0">
                  <a:latin typeface="Times New Roman" panose="02020603050405020304" pitchFamily="18" charset="0"/>
                </a:rPr>
                <a:t>5</a:t>
              </a:r>
            </a:p>
          </p:txBody>
        </p:sp>
        <p:sp>
          <p:nvSpPr>
            <p:cNvPr id="70671" name="Text Box 14"/>
            <p:cNvSpPr txBox="1"/>
            <p:nvPr/>
          </p:nvSpPr>
          <p:spPr>
            <a:xfrm>
              <a:off x="2643" y="2593"/>
              <a:ext cx="168" cy="231"/>
            </a:xfrm>
            <a:prstGeom prst="rect">
              <a:avLst/>
            </a:prstGeom>
            <a:noFill/>
            <a:ln w="9525">
              <a:noFill/>
            </a:ln>
          </p:spPr>
          <p:txBody>
            <a:bodyPr lIns="0" tIns="0" rIns="0" bIns="36000"/>
            <a:lstStyle/>
            <a:p>
              <a:pPr algn="ctr" eaLnBrk="0" hangingPunct="0"/>
              <a:r>
                <a:rPr lang="en-US" altLang="zh-CN" dirty="0">
                  <a:latin typeface="Times New Roman" panose="02020603050405020304" pitchFamily="18" charset="0"/>
                </a:rPr>
                <a:t>v</a:t>
              </a:r>
              <a:r>
                <a:rPr lang="en-US" altLang="zh-CN" baseline="-25000" dirty="0">
                  <a:latin typeface="Times New Roman" panose="02020603050405020304" pitchFamily="18" charset="0"/>
                </a:rPr>
                <a:t>3</a:t>
              </a:r>
            </a:p>
          </p:txBody>
        </p:sp>
        <p:sp>
          <p:nvSpPr>
            <p:cNvPr id="70672" name="Text Box 15"/>
            <p:cNvSpPr txBox="1"/>
            <p:nvPr/>
          </p:nvSpPr>
          <p:spPr>
            <a:xfrm>
              <a:off x="1621" y="2593"/>
              <a:ext cx="169" cy="231"/>
            </a:xfrm>
            <a:prstGeom prst="rect">
              <a:avLst/>
            </a:prstGeom>
            <a:noFill/>
            <a:ln w="9525">
              <a:noFill/>
            </a:ln>
          </p:spPr>
          <p:txBody>
            <a:bodyPr lIns="0" tIns="0" rIns="0" bIns="36000"/>
            <a:lstStyle/>
            <a:p>
              <a:pPr algn="ctr" eaLnBrk="0" hangingPunct="0"/>
              <a:r>
                <a:rPr lang="en-US" altLang="zh-CN" dirty="0">
                  <a:latin typeface="Times New Roman" panose="02020603050405020304" pitchFamily="18" charset="0"/>
                </a:rPr>
                <a:t>v</a:t>
              </a:r>
              <a:r>
                <a:rPr lang="en-US" altLang="zh-CN" baseline="-25000" dirty="0">
                  <a:latin typeface="Times New Roman" panose="02020603050405020304" pitchFamily="18" charset="0"/>
                </a:rPr>
                <a:t>6</a:t>
              </a:r>
            </a:p>
          </p:txBody>
        </p:sp>
        <p:sp>
          <p:nvSpPr>
            <p:cNvPr id="70673" name="Freeform 16"/>
            <p:cNvSpPr/>
            <p:nvPr/>
          </p:nvSpPr>
          <p:spPr>
            <a:xfrm>
              <a:off x="1339" y="2280"/>
              <a:ext cx="645" cy="1"/>
            </a:xfrm>
            <a:custGeom>
              <a:avLst/>
              <a:gdLst/>
              <a:ahLst/>
              <a:cxnLst>
                <a:cxn ang="0">
                  <a:pos x="0" y="0"/>
                </a:cxn>
                <a:cxn ang="0">
                  <a:pos x="433" y="0"/>
                </a:cxn>
              </a:cxnLst>
              <a:rect l="0" t="0" r="0" b="0"/>
              <a:pathLst>
                <a:path w="960" h="1">
                  <a:moveTo>
                    <a:pt x="0" y="0"/>
                  </a:moveTo>
                  <a:lnTo>
                    <a:pt x="96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70674" name="Line 17"/>
            <p:cNvSpPr/>
            <p:nvPr/>
          </p:nvSpPr>
          <p:spPr>
            <a:xfrm>
              <a:off x="1238" y="2394"/>
              <a:ext cx="0" cy="661"/>
            </a:xfrm>
            <a:prstGeom prst="line">
              <a:avLst/>
            </a:prstGeom>
            <a:ln w="9525" cap="flat" cmpd="sng">
              <a:solidFill>
                <a:srgbClr val="000000"/>
              </a:solidFill>
              <a:prstDash val="solid"/>
              <a:headEnd type="none" w="med" len="med"/>
              <a:tailEnd type="none" w="med" len="med"/>
            </a:ln>
          </p:spPr>
        </p:sp>
        <p:sp>
          <p:nvSpPr>
            <p:cNvPr id="70675" name="Freeform 18"/>
            <p:cNvSpPr/>
            <p:nvPr/>
          </p:nvSpPr>
          <p:spPr>
            <a:xfrm>
              <a:off x="2085" y="2356"/>
              <a:ext cx="1" cy="699"/>
            </a:xfrm>
            <a:custGeom>
              <a:avLst/>
              <a:gdLst/>
              <a:ahLst/>
              <a:cxnLst>
                <a:cxn ang="0">
                  <a:pos x="0" y="0"/>
                </a:cxn>
                <a:cxn ang="0">
                  <a:pos x="1" y="494"/>
                </a:cxn>
              </a:cxnLst>
              <a:rect l="0" t="0" r="0" b="0"/>
              <a:pathLst>
                <a:path w="1" h="990">
                  <a:moveTo>
                    <a:pt x="0" y="0"/>
                  </a:moveTo>
                  <a:lnTo>
                    <a:pt x="1" y="99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70676" name="Freeform 19"/>
            <p:cNvSpPr/>
            <p:nvPr/>
          </p:nvSpPr>
          <p:spPr>
            <a:xfrm>
              <a:off x="1339" y="3169"/>
              <a:ext cx="655" cy="1"/>
            </a:xfrm>
            <a:custGeom>
              <a:avLst/>
              <a:gdLst/>
              <a:ahLst/>
              <a:cxnLst>
                <a:cxn ang="0">
                  <a:pos x="0" y="0"/>
                </a:cxn>
                <a:cxn ang="0">
                  <a:pos x="440" y="0"/>
                </a:cxn>
              </a:cxnLst>
              <a:rect l="0" t="0" r="0" b="0"/>
              <a:pathLst>
                <a:path w="975" h="1">
                  <a:moveTo>
                    <a:pt x="0" y="0"/>
                  </a:moveTo>
                  <a:lnTo>
                    <a:pt x="975"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70677" name="Freeform 20"/>
            <p:cNvSpPr/>
            <p:nvPr/>
          </p:nvSpPr>
          <p:spPr>
            <a:xfrm>
              <a:off x="1288" y="2365"/>
              <a:ext cx="333" cy="286"/>
            </a:xfrm>
            <a:custGeom>
              <a:avLst/>
              <a:gdLst/>
              <a:ahLst/>
              <a:cxnLst>
                <a:cxn ang="0">
                  <a:pos x="0" y="0"/>
                </a:cxn>
                <a:cxn ang="0">
                  <a:pos x="224" y="202"/>
                </a:cxn>
              </a:cxnLst>
              <a:rect l="0" t="0" r="0" b="0"/>
              <a:pathLst>
                <a:path w="495" h="405">
                  <a:moveTo>
                    <a:pt x="0" y="0"/>
                  </a:moveTo>
                  <a:lnTo>
                    <a:pt x="495" y="405"/>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70678" name="Freeform 21"/>
            <p:cNvSpPr/>
            <p:nvPr/>
          </p:nvSpPr>
          <p:spPr>
            <a:xfrm>
              <a:off x="1762" y="2799"/>
              <a:ext cx="293" cy="286"/>
            </a:xfrm>
            <a:custGeom>
              <a:avLst/>
              <a:gdLst/>
              <a:ahLst/>
              <a:cxnLst>
                <a:cxn ang="0">
                  <a:pos x="0" y="0"/>
                </a:cxn>
                <a:cxn ang="0">
                  <a:pos x="197" y="202"/>
                </a:cxn>
              </a:cxnLst>
              <a:rect l="0" t="0" r="0" b="0"/>
              <a:pathLst>
                <a:path w="435" h="405">
                  <a:moveTo>
                    <a:pt x="0" y="0"/>
                  </a:moveTo>
                  <a:lnTo>
                    <a:pt x="435" y="405"/>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70679" name="Freeform 22"/>
            <p:cNvSpPr/>
            <p:nvPr/>
          </p:nvSpPr>
          <p:spPr>
            <a:xfrm>
              <a:off x="1793" y="2354"/>
              <a:ext cx="252" cy="297"/>
            </a:xfrm>
            <a:custGeom>
              <a:avLst/>
              <a:gdLst/>
              <a:ahLst/>
              <a:cxnLst>
                <a:cxn ang="0">
                  <a:pos x="0" y="210"/>
                </a:cxn>
                <a:cxn ang="0">
                  <a:pos x="169" y="0"/>
                </a:cxn>
              </a:cxnLst>
              <a:rect l="0" t="0" r="0" b="0"/>
              <a:pathLst>
                <a:path w="375" h="420">
                  <a:moveTo>
                    <a:pt x="0" y="420"/>
                  </a:moveTo>
                  <a:lnTo>
                    <a:pt x="375"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70680" name="Freeform 23"/>
            <p:cNvSpPr/>
            <p:nvPr/>
          </p:nvSpPr>
          <p:spPr>
            <a:xfrm>
              <a:off x="1308" y="2788"/>
              <a:ext cx="313" cy="307"/>
            </a:xfrm>
            <a:custGeom>
              <a:avLst/>
              <a:gdLst/>
              <a:ahLst/>
              <a:cxnLst>
                <a:cxn ang="0">
                  <a:pos x="211" y="0"/>
                </a:cxn>
                <a:cxn ang="0">
                  <a:pos x="0" y="217"/>
                </a:cxn>
              </a:cxnLst>
              <a:rect l="0" t="0" r="0" b="0"/>
              <a:pathLst>
                <a:path w="465" h="435">
                  <a:moveTo>
                    <a:pt x="465" y="0"/>
                  </a:moveTo>
                  <a:lnTo>
                    <a:pt x="0" y="435"/>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70681" name="Freeform 24"/>
            <p:cNvSpPr/>
            <p:nvPr/>
          </p:nvSpPr>
          <p:spPr>
            <a:xfrm>
              <a:off x="2176" y="2346"/>
              <a:ext cx="474" cy="294"/>
            </a:xfrm>
            <a:custGeom>
              <a:avLst/>
              <a:gdLst/>
              <a:ahLst/>
              <a:cxnLst>
                <a:cxn ang="0">
                  <a:pos x="0" y="0"/>
                </a:cxn>
                <a:cxn ang="0">
                  <a:pos x="319" y="207"/>
                </a:cxn>
              </a:cxnLst>
              <a:rect l="0" t="0" r="0" b="0"/>
              <a:pathLst>
                <a:path w="705" h="417">
                  <a:moveTo>
                    <a:pt x="0" y="0"/>
                  </a:moveTo>
                  <a:lnTo>
                    <a:pt x="705" y="417"/>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70682" name="Freeform 25"/>
            <p:cNvSpPr/>
            <p:nvPr/>
          </p:nvSpPr>
          <p:spPr>
            <a:xfrm>
              <a:off x="2216" y="2799"/>
              <a:ext cx="444" cy="307"/>
            </a:xfrm>
            <a:custGeom>
              <a:avLst/>
              <a:gdLst/>
              <a:ahLst/>
              <a:cxnLst>
                <a:cxn ang="0">
                  <a:pos x="0" y="217"/>
                </a:cxn>
                <a:cxn ang="0">
                  <a:pos x="299" y="0"/>
                </a:cxn>
              </a:cxnLst>
              <a:rect l="0" t="0" r="0" b="0"/>
              <a:pathLst>
                <a:path w="660" h="435">
                  <a:moveTo>
                    <a:pt x="0" y="435"/>
                  </a:moveTo>
                  <a:lnTo>
                    <a:pt x="660" y="0"/>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70683" name="Text Box 26"/>
            <p:cNvSpPr txBox="1"/>
            <p:nvPr/>
          </p:nvSpPr>
          <p:spPr>
            <a:xfrm>
              <a:off x="1480" y="2064"/>
              <a:ext cx="363" cy="330"/>
            </a:xfrm>
            <a:prstGeom prst="rect">
              <a:avLst/>
            </a:prstGeom>
            <a:noFill/>
            <a:ln w="9525">
              <a:noFill/>
            </a:ln>
          </p:spPr>
          <p:txBody>
            <a:bodyPr/>
            <a:lstStyle/>
            <a:p>
              <a:pPr algn="just" eaLnBrk="0" hangingPunct="0"/>
              <a:r>
                <a:rPr lang="en-US" altLang="zh-CN" sz="1800" dirty="0">
                  <a:solidFill>
                    <a:schemeClr val="folHlink"/>
                  </a:solidFill>
                  <a:latin typeface="Times New Roman" panose="02020603050405020304" pitchFamily="18" charset="0"/>
                </a:rPr>
                <a:t>16</a:t>
              </a:r>
            </a:p>
          </p:txBody>
        </p:sp>
        <p:sp>
          <p:nvSpPr>
            <p:cNvPr id="70684" name="Text Box 27"/>
            <p:cNvSpPr txBox="1"/>
            <p:nvPr/>
          </p:nvSpPr>
          <p:spPr>
            <a:xfrm>
              <a:off x="1359" y="2284"/>
              <a:ext cx="363" cy="441"/>
            </a:xfrm>
            <a:prstGeom prst="rect">
              <a:avLst/>
            </a:prstGeom>
            <a:noFill/>
            <a:ln w="9525">
              <a:noFill/>
            </a:ln>
          </p:spPr>
          <p:txBody>
            <a:bodyPr/>
            <a:lstStyle/>
            <a:p>
              <a:pPr algn="just" eaLnBrk="0" hangingPunct="0"/>
              <a:r>
                <a:rPr lang="en-US" altLang="zh-CN" sz="1800" dirty="0">
                  <a:solidFill>
                    <a:schemeClr val="folHlink"/>
                  </a:solidFill>
                  <a:latin typeface="Times New Roman" panose="02020603050405020304" pitchFamily="18" charset="0"/>
                </a:rPr>
                <a:t>21</a:t>
              </a:r>
            </a:p>
          </p:txBody>
        </p:sp>
        <p:sp>
          <p:nvSpPr>
            <p:cNvPr id="70685" name="Text Box 28"/>
            <p:cNvSpPr txBox="1"/>
            <p:nvPr/>
          </p:nvSpPr>
          <p:spPr>
            <a:xfrm>
              <a:off x="1722" y="2284"/>
              <a:ext cx="295" cy="331"/>
            </a:xfrm>
            <a:prstGeom prst="rect">
              <a:avLst/>
            </a:prstGeom>
            <a:noFill/>
            <a:ln w="9525">
              <a:noFill/>
            </a:ln>
          </p:spPr>
          <p:txBody>
            <a:bodyPr/>
            <a:lstStyle/>
            <a:p>
              <a:pPr algn="just" eaLnBrk="0" hangingPunct="0"/>
              <a:r>
                <a:rPr lang="en-US" altLang="zh-CN" sz="1800" dirty="0">
                  <a:solidFill>
                    <a:schemeClr val="folHlink"/>
                  </a:solidFill>
                  <a:latin typeface="Times New Roman" panose="02020603050405020304" pitchFamily="18" charset="0"/>
                </a:rPr>
                <a:t>11</a:t>
              </a:r>
            </a:p>
          </p:txBody>
        </p:sp>
        <p:sp>
          <p:nvSpPr>
            <p:cNvPr id="70686" name="Text Box 29"/>
            <p:cNvSpPr txBox="1"/>
            <p:nvPr/>
          </p:nvSpPr>
          <p:spPr>
            <a:xfrm>
              <a:off x="1803" y="2725"/>
              <a:ext cx="295" cy="330"/>
            </a:xfrm>
            <a:prstGeom prst="rect">
              <a:avLst/>
            </a:prstGeom>
            <a:noFill/>
            <a:ln w="9525">
              <a:noFill/>
            </a:ln>
          </p:spPr>
          <p:txBody>
            <a:bodyPr/>
            <a:lstStyle/>
            <a:p>
              <a:pPr algn="just" eaLnBrk="0" hangingPunct="0"/>
              <a:r>
                <a:rPr lang="en-US" altLang="zh-CN" sz="1800" dirty="0">
                  <a:solidFill>
                    <a:schemeClr val="folHlink"/>
                  </a:solidFill>
                  <a:latin typeface="Times New Roman" panose="02020603050405020304" pitchFamily="18" charset="0"/>
                </a:rPr>
                <a:t>14</a:t>
              </a:r>
            </a:p>
          </p:txBody>
        </p:sp>
        <p:sp>
          <p:nvSpPr>
            <p:cNvPr id="70687" name="Text Box 30"/>
            <p:cNvSpPr txBox="1"/>
            <p:nvPr/>
          </p:nvSpPr>
          <p:spPr>
            <a:xfrm>
              <a:off x="1306" y="2725"/>
              <a:ext cx="295" cy="330"/>
            </a:xfrm>
            <a:prstGeom prst="rect">
              <a:avLst/>
            </a:prstGeom>
            <a:noFill/>
            <a:ln w="9525">
              <a:noFill/>
            </a:ln>
          </p:spPr>
          <p:txBody>
            <a:bodyPr/>
            <a:lstStyle/>
            <a:p>
              <a:pPr algn="just" eaLnBrk="0" hangingPunct="0"/>
              <a:r>
                <a:rPr lang="en-US" altLang="zh-CN" sz="1800" dirty="0">
                  <a:solidFill>
                    <a:schemeClr val="folHlink"/>
                  </a:solidFill>
                  <a:latin typeface="Times New Roman" panose="02020603050405020304" pitchFamily="18" charset="0"/>
                </a:rPr>
                <a:t>33</a:t>
              </a:r>
            </a:p>
          </p:txBody>
        </p:sp>
        <p:sp>
          <p:nvSpPr>
            <p:cNvPr id="70688" name="Text Box 31"/>
            <p:cNvSpPr txBox="1"/>
            <p:nvPr/>
          </p:nvSpPr>
          <p:spPr>
            <a:xfrm>
              <a:off x="2060" y="2615"/>
              <a:ext cx="295" cy="330"/>
            </a:xfrm>
            <a:prstGeom prst="rect">
              <a:avLst/>
            </a:prstGeom>
            <a:noFill/>
            <a:ln w="9525">
              <a:noFill/>
            </a:ln>
          </p:spPr>
          <p:txBody>
            <a:bodyPr/>
            <a:lstStyle/>
            <a:p>
              <a:pPr algn="just" eaLnBrk="0" hangingPunct="0"/>
              <a:r>
                <a:rPr lang="en-US" altLang="zh-CN" sz="1800" dirty="0">
                  <a:solidFill>
                    <a:schemeClr val="folHlink"/>
                  </a:solidFill>
                  <a:latin typeface="Times New Roman" panose="02020603050405020304" pitchFamily="18" charset="0"/>
                </a:rPr>
                <a:t>6</a:t>
              </a:r>
            </a:p>
          </p:txBody>
        </p:sp>
        <p:sp>
          <p:nvSpPr>
            <p:cNvPr id="70689" name="Text Box 32"/>
            <p:cNvSpPr txBox="1"/>
            <p:nvPr/>
          </p:nvSpPr>
          <p:spPr>
            <a:xfrm>
              <a:off x="1026" y="2615"/>
              <a:ext cx="295" cy="330"/>
            </a:xfrm>
            <a:prstGeom prst="rect">
              <a:avLst/>
            </a:prstGeom>
            <a:noFill/>
            <a:ln w="9525">
              <a:noFill/>
            </a:ln>
          </p:spPr>
          <p:txBody>
            <a:bodyPr/>
            <a:lstStyle/>
            <a:p>
              <a:pPr algn="just" eaLnBrk="0" hangingPunct="0"/>
              <a:r>
                <a:rPr lang="en-US" altLang="zh-CN" sz="1800" dirty="0">
                  <a:solidFill>
                    <a:schemeClr val="folHlink"/>
                  </a:solidFill>
                  <a:latin typeface="Times New Roman" panose="02020603050405020304" pitchFamily="18" charset="0"/>
                </a:rPr>
                <a:t>19</a:t>
              </a:r>
            </a:p>
          </p:txBody>
        </p:sp>
        <p:sp>
          <p:nvSpPr>
            <p:cNvPr id="70690" name="Text Box 33"/>
            <p:cNvSpPr txBox="1"/>
            <p:nvPr/>
          </p:nvSpPr>
          <p:spPr>
            <a:xfrm>
              <a:off x="1529" y="3174"/>
              <a:ext cx="295" cy="330"/>
            </a:xfrm>
            <a:prstGeom prst="rect">
              <a:avLst/>
            </a:prstGeom>
            <a:noFill/>
            <a:ln w="9525">
              <a:noFill/>
            </a:ln>
          </p:spPr>
          <p:txBody>
            <a:bodyPr/>
            <a:lstStyle/>
            <a:p>
              <a:pPr algn="just" eaLnBrk="0" hangingPunct="0"/>
              <a:r>
                <a:rPr lang="en-US" altLang="zh-CN" sz="1800" dirty="0">
                  <a:solidFill>
                    <a:schemeClr val="folHlink"/>
                  </a:solidFill>
                  <a:latin typeface="Times New Roman" panose="02020603050405020304" pitchFamily="18" charset="0"/>
                </a:rPr>
                <a:t>18</a:t>
              </a:r>
            </a:p>
          </p:txBody>
        </p:sp>
        <p:sp>
          <p:nvSpPr>
            <p:cNvPr id="70691" name="Text Box 34"/>
            <p:cNvSpPr txBox="1"/>
            <p:nvPr/>
          </p:nvSpPr>
          <p:spPr>
            <a:xfrm>
              <a:off x="2327" y="2284"/>
              <a:ext cx="295" cy="331"/>
            </a:xfrm>
            <a:prstGeom prst="rect">
              <a:avLst/>
            </a:prstGeom>
            <a:noFill/>
            <a:ln w="9525">
              <a:noFill/>
            </a:ln>
          </p:spPr>
          <p:txBody>
            <a:bodyPr/>
            <a:lstStyle/>
            <a:p>
              <a:pPr algn="just" eaLnBrk="0" hangingPunct="0"/>
              <a:r>
                <a:rPr lang="en-US" altLang="zh-CN" sz="1800" dirty="0">
                  <a:solidFill>
                    <a:schemeClr val="folHlink"/>
                  </a:solidFill>
                  <a:latin typeface="Times New Roman" panose="02020603050405020304" pitchFamily="18" charset="0"/>
                </a:rPr>
                <a:t>6</a:t>
              </a:r>
            </a:p>
          </p:txBody>
        </p:sp>
        <p:sp>
          <p:nvSpPr>
            <p:cNvPr id="70692" name="Text Box 35"/>
            <p:cNvSpPr txBox="1"/>
            <p:nvPr/>
          </p:nvSpPr>
          <p:spPr>
            <a:xfrm>
              <a:off x="2392" y="2934"/>
              <a:ext cx="296" cy="330"/>
            </a:xfrm>
            <a:prstGeom prst="rect">
              <a:avLst/>
            </a:prstGeom>
            <a:noFill/>
            <a:ln w="9525">
              <a:noFill/>
            </a:ln>
          </p:spPr>
          <p:txBody>
            <a:bodyPr/>
            <a:lstStyle/>
            <a:p>
              <a:pPr algn="just" eaLnBrk="0" hangingPunct="0"/>
              <a:r>
                <a:rPr lang="en-US" altLang="zh-CN" sz="1800" dirty="0">
                  <a:solidFill>
                    <a:schemeClr val="folHlink"/>
                  </a:solidFill>
                  <a:latin typeface="Times New Roman" panose="02020603050405020304" pitchFamily="18" charset="0"/>
                </a:rPr>
                <a:t>5</a:t>
              </a: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35" y="23495"/>
            <a:ext cx="9144635" cy="815340"/>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71682" name="灯片编号占位符 3"/>
          <p:cNvSpPr txBox="1">
            <a:spLocks noGrp="1"/>
          </p:cNvSpPr>
          <p:nvPr>
            <p:ph type="sldNum" sz="quarter" idx="12"/>
          </p:nvPr>
        </p:nvSpPr>
        <p:spPr>
          <a:xfrm>
            <a:off x="6553200" y="6245225"/>
            <a:ext cx="2133600" cy="476250"/>
          </a:xfrm>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46</a:t>
            </a:fld>
            <a:endParaRPr lang="en-US" altLang="zh-CN" sz="1400" b="0" dirty="0">
              <a:latin typeface="Arial" panose="020B0604020202020204" pitchFamily="34" charset="0"/>
            </a:endParaRPr>
          </a:p>
        </p:txBody>
      </p:sp>
      <p:sp>
        <p:nvSpPr>
          <p:cNvPr id="71683" name="Text Box 2"/>
          <p:cNvSpPr txBox="1"/>
          <p:nvPr/>
        </p:nvSpPr>
        <p:spPr>
          <a:xfrm>
            <a:off x="325120" y="1350328"/>
            <a:ext cx="8513763" cy="2158365"/>
          </a:xfrm>
          <a:prstGeom prst="rect">
            <a:avLst/>
          </a:prstGeom>
          <a:noFill/>
          <a:ln w="9525">
            <a:noFill/>
          </a:ln>
        </p:spPr>
        <p:txBody>
          <a:bodyPr wrap="square">
            <a:spAutoFit/>
          </a:bodyPr>
          <a:lstStyle/>
          <a:p>
            <a:pPr algn="just">
              <a:lnSpc>
                <a:spcPct val="120000"/>
              </a:lnSpc>
            </a:pPr>
            <a:r>
              <a:rPr lang="zh-CN" altLang="en-US" sz="2800" b="0" dirty="0">
                <a:latin typeface="Arial" panose="020B0604020202020204" pitchFamily="34" charset="0"/>
              </a:rPr>
              <a:t> </a:t>
            </a:r>
            <a:r>
              <a:rPr lang="zh-CN" altLang="en-US" sz="2800" b="0" dirty="0">
                <a:latin typeface="Times New Roman" panose="02020603050405020304" pitchFamily="18" charset="0"/>
              </a:rPr>
              <a:t>一个无环的有向图称做有向无环图（</a:t>
            </a:r>
            <a:r>
              <a:rPr lang="en-US" altLang="zh-CN" sz="2800" b="0" dirty="0">
                <a:latin typeface="Arial" panose="020B0604020202020204" pitchFamily="34" charset="0"/>
              </a:rPr>
              <a:t>directed acycline praph</a:t>
            </a:r>
            <a:r>
              <a:rPr lang="zh-CN" altLang="en-US" sz="2800" b="0" dirty="0">
                <a:latin typeface="Times New Roman" panose="02020603050405020304" pitchFamily="18" charset="0"/>
              </a:rPr>
              <a:t>），简称</a:t>
            </a:r>
            <a:r>
              <a:rPr lang="en-US" altLang="zh-CN" sz="2800" b="0" dirty="0">
                <a:latin typeface="Arial" panose="020B0604020202020204" pitchFamily="34" charset="0"/>
              </a:rPr>
              <a:t>DAG</a:t>
            </a:r>
            <a:r>
              <a:rPr lang="zh-CN" altLang="en-US" sz="2800" b="0" dirty="0">
                <a:latin typeface="Times New Roman" panose="02020603050405020304" pitchFamily="18" charset="0"/>
              </a:rPr>
              <a:t>图。</a:t>
            </a:r>
          </a:p>
          <a:p>
            <a:pPr algn="just">
              <a:lnSpc>
                <a:spcPct val="120000"/>
              </a:lnSpc>
            </a:pPr>
            <a:r>
              <a:rPr lang="en-US" altLang="zh-CN" sz="2800" b="0" dirty="0">
                <a:latin typeface="Arial" panose="020B0604020202020204" pitchFamily="34" charset="0"/>
              </a:rPr>
              <a:t>DAG</a:t>
            </a:r>
            <a:r>
              <a:rPr lang="zh-CN" altLang="en-US" sz="2800" b="0" dirty="0">
                <a:latin typeface="Times New Roman" panose="02020603050405020304" pitchFamily="18" charset="0"/>
              </a:rPr>
              <a:t>图是一类较有向树更一般的特殊有向图。</a:t>
            </a:r>
          </a:p>
          <a:p>
            <a:pPr algn="just">
              <a:lnSpc>
                <a:spcPct val="120000"/>
              </a:lnSpc>
            </a:pPr>
            <a:r>
              <a:rPr lang="zh-CN" altLang="en-US" sz="2800" b="0" dirty="0">
                <a:latin typeface="Times New Roman" panose="02020603050405020304" pitchFamily="18" charset="0"/>
              </a:rPr>
              <a:t>例：有向树、</a:t>
            </a:r>
            <a:r>
              <a:rPr lang="en-US" altLang="zh-CN" sz="2800" b="0" dirty="0">
                <a:latin typeface="Arial" panose="020B0604020202020204" pitchFamily="34" charset="0"/>
              </a:rPr>
              <a:t>DAG</a:t>
            </a:r>
            <a:r>
              <a:rPr lang="zh-CN" altLang="en-US" sz="2800" b="0" dirty="0">
                <a:latin typeface="Times New Roman" panose="02020603050405020304" pitchFamily="18" charset="0"/>
              </a:rPr>
              <a:t>图和有向图。</a:t>
            </a:r>
          </a:p>
        </p:txBody>
      </p:sp>
      <p:grpSp>
        <p:nvGrpSpPr>
          <p:cNvPr id="71684" name="Group 3"/>
          <p:cNvGrpSpPr/>
          <p:nvPr/>
        </p:nvGrpSpPr>
        <p:grpSpPr>
          <a:xfrm>
            <a:off x="417513" y="4171950"/>
            <a:ext cx="2209800" cy="2209800"/>
            <a:chOff x="240" y="2208"/>
            <a:chExt cx="1392" cy="1392"/>
          </a:xfrm>
        </p:grpSpPr>
        <p:sp>
          <p:nvSpPr>
            <p:cNvPr id="71708" name="Oval 4"/>
            <p:cNvSpPr/>
            <p:nvPr/>
          </p:nvSpPr>
          <p:spPr>
            <a:xfrm>
              <a:off x="912" y="2208"/>
              <a:ext cx="336"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71709" name="Oval 5"/>
            <p:cNvSpPr/>
            <p:nvPr/>
          </p:nvSpPr>
          <p:spPr>
            <a:xfrm>
              <a:off x="576" y="2736"/>
              <a:ext cx="336"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71710" name="Oval 6"/>
            <p:cNvSpPr/>
            <p:nvPr/>
          </p:nvSpPr>
          <p:spPr>
            <a:xfrm>
              <a:off x="1296" y="2736"/>
              <a:ext cx="336"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71711" name="Oval 7"/>
            <p:cNvSpPr/>
            <p:nvPr/>
          </p:nvSpPr>
          <p:spPr>
            <a:xfrm>
              <a:off x="240" y="3312"/>
              <a:ext cx="336"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71712" name="Oval 8"/>
            <p:cNvSpPr/>
            <p:nvPr/>
          </p:nvSpPr>
          <p:spPr>
            <a:xfrm>
              <a:off x="912" y="3312"/>
              <a:ext cx="336"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71713" name="Line 9"/>
            <p:cNvSpPr/>
            <p:nvPr/>
          </p:nvSpPr>
          <p:spPr>
            <a:xfrm flipH="1">
              <a:off x="816" y="2496"/>
              <a:ext cx="192" cy="288"/>
            </a:xfrm>
            <a:prstGeom prst="line">
              <a:avLst/>
            </a:prstGeom>
            <a:ln w="9525" cap="flat" cmpd="sng">
              <a:solidFill>
                <a:schemeClr val="tx1"/>
              </a:solidFill>
              <a:prstDash val="solid"/>
              <a:miter/>
              <a:headEnd type="none" w="med" len="med"/>
              <a:tailEnd type="triangle" w="med" len="med"/>
            </a:ln>
          </p:spPr>
        </p:sp>
        <p:sp>
          <p:nvSpPr>
            <p:cNvPr id="71714" name="Line 10"/>
            <p:cNvSpPr/>
            <p:nvPr/>
          </p:nvSpPr>
          <p:spPr>
            <a:xfrm>
              <a:off x="1200" y="2448"/>
              <a:ext cx="192" cy="336"/>
            </a:xfrm>
            <a:prstGeom prst="line">
              <a:avLst/>
            </a:prstGeom>
            <a:ln w="9525" cap="flat" cmpd="sng">
              <a:solidFill>
                <a:schemeClr val="tx1"/>
              </a:solidFill>
              <a:prstDash val="solid"/>
              <a:miter/>
              <a:headEnd type="none" w="med" len="med"/>
              <a:tailEnd type="triangle" w="med" len="med"/>
            </a:ln>
          </p:spPr>
        </p:sp>
        <p:sp>
          <p:nvSpPr>
            <p:cNvPr id="71715" name="Line 11"/>
            <p:cNvSpPr/>
            <p:nvPr/>
          </p:nvSpPr>
          <p:spPr>
            <a:xfrm flipH="1">
              <a:off x="480" y="3024"/>
              <a:ext cx="192" cy="288"/>
            </a:xfrm>
            <a:prstGeom prst="line">
              <a:avLst/>
            </a:prstGeom>
            <a:ln w="9525" cap="flat" cmpd="sng">
              <a:solidFill>
                <a:schemeClr val="tx1"/>
              </a:solidFill>
              <a:prstDash val="solid"/>
              <a:miter/>
              <a:headEnd type="none" w="med" len="med"/>
              <a:tailEnd type="triangle" w="med" len="med"/>
            </a:ln>
          </p:spPr>
        </p:sp>
        <p:sp>
          <p:nvSpPr>
            <p:cNvPr id="71716" name="Line 12"/>
            <p:cNvSpPr/>
            <p:nvPr/>
          </p:nvSpPr>
          <p:spPr>
            <a:xfrm>
              <a:off x="864" y="3024"/>
              <a:ext cx="192" cy="288"/>
            </a:xfrm>
            <a:prstGeom prst="line">
              <a:avLst/>
            </a:prstGeom>
            <a:ln w="9525" cap="flat" cmpd="sng">
              <a:solidFill>
                <a:schemeClr val="tx1"/>
              </a:solidFill>
              <a:prstDash val="solid"/>
              <a:miter/>
              <a:headEnd type="none" w="med" len="med"/>
              <a:tailEnd type="triangle" w="med" len="med"/>
            </a:ln>
          </p:spPr>
        </p:sp>
      </p:grpSp>
      <p:grpSp>
        <p:nvGrpSpPr>
          <p:cNvPr id="71686" name="组合 47140"/>
          <p:cNvGrpSpPr/>
          <p:nvPr/>
        </p:nvGrpSpPr>
        <p:grpSpPr>
          <a:xfrm>
            <a:off x="6177915" y="4243388"/>
            <a:ext cx="2209800" cy="2209800"/>
            <a:chOff x="3792" y="2256"/>
            <a:chExt cx="1392" cy="1392"/>
          </a:xfrm>
        </p:grpSpPr>
        <p:sp>
          <p:nvSpPr>
            <p:cNvPr id="71688" name="Oval 23"/>
            <p:cNvSpPr/>
            <p:nvPr/>
          </p:nvSpPr>
          <p:spPr>
            <a:xfrm>
              <a:off x="4464" y="2256"/>
              <a:ext cx="336"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71689" name="Oval 24"/>
            <p:cNvSpPr/>
            <p:nvPr/>
          </p:nvSpPr>
          <p:spPr>
            <a:xfrm>
              <a:off x="4128" y="2784"/>
              <a:ext cx="336"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71690" name="Oval 25"/>
            <p:cNvSpPr/>
            <p:nvPr/>
          </p:nvSpPr>
          <p:spPr>
            <a:xfrm>
              <a:off x="4848" y="2784"/>
              <a:ext cx="336"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71691" name="Oval 26"/>
            <p:cNvSpPr/>
            <p:nvPr/>
          </p:nvSpPr>
          <p:spPr>
            <a:xfrm>
              <a:off x="3792" y="3360"/>
              <a:ext cx="336"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71692" name="Oval 27"/>
            <p:cNvSpPr/>
            <p:nvPr/>
          </p:nvSpPr>
          <p:spPr>
            <a:xfrm>
              <a:off x="4464" y="3360"/>
              <a:ext cx="336"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71693" name="Line 28"/>
            <p:cNvSpPr/>
            <p:nvPr/>
          </p:nvSpPr>
          <p:spPr>
            <a:xfrm flipH="1">
              <a:off x="4368" y="2544"/>
              <a:ext cx="192" cy="288"/>
            </a:xfrm>
            <a:prstGeom prst="line">
              <a:avLst/>
            </a:prstGeom>
            <a:ln w="9525" cap="flat" cmpd="sng">
              <a:solidFill>
                <a:schemeClr val="tx1"/>
              </a:solidFill>
              <a:prstDash val="solid"/>
              <a:miter/>
              <a:headEnd type="none" w="med" len="med"/>
              <a:tailEnd type="triangle" w="med" len="med"/>
            </a:ln>
          </p:spPr>
        </p:sp>
        <p:sp>
          <p:nvSpPr>
            <p:cNvPr id="71694" name="Line 29"/>
            <p:cNvSpPr/>
            <p:nvPr/>
          </p:nvSpPr>
          <p:spPr>
            <a:xfrm>
              <a:off x="4752" y="2496"/>
              <a:ext cx="192" cy="336"/>
            </a:xfrm>
            <a:prstGeom prst="line">
              <a:avLst/>
            </a:prstGeom>
            <a:ln w="9525" cap="flat" cmpd="sng">
              <a:solidFill>
                <a:schemeClr val="tx1"/>
              </a:solidFill>
              <a:prstDash val="solid"/>
              <a:miter/>
              <a:headEnd type="none" w="med" len="med"/>
              <a:tailEnd type="triangle" w="med" len="med"/>
            </a:ln>
          </p:spPr>
        </p:sp>
        <p:sp>
          <p:nvSpPr>
            <p:cNvPr id="71695" name="Line 30"/>
            <p:cNvSpPr/>
            <p:nvPr/>
          </p:nvSpPr>
          <p:spPr>
            <a:xfrm flipH="1">
              <a:off x="4032" y="3072"/>
              <a:ext cx="192" cy="288"/>
            </a:xfrm>
            <a:prstGeom prst="line">
              <a:avLst/>
            </a:prstGeom>
            <a:ln w="9525" cap="flat" cmpd="sng">
              <a:solidFill>
                <a:schemeClr val="tx1"/>
              </a:solidFill>
              <a:prstDash val="solid"/>
              <a:miter/>
              <a:headEnd type="none" w="med" len="med"/>
              <a:tailEnd type="triangle" w="med" len="med"/>
            </a:ln>
          </p:spPr>
        </p:sp>
        <p:sp>
          <p:nvSpPr>
            <p:cNvPr id="71696" name="Line 31"/>
            <p:cNvSpPr/>
            <p:nvPr/>
          </p:nvSpPr>
          <p:spPr>
            <a:xfrm flipH="1" flipV="1">
              <a:off x="4416" y="3072"/>
              <a:ext cx="144" cy="288"/>
            </a:xfrm>
            <a:prstGeom prst="line">
              <a:avLst/>
            </a:prstGeom>
            <a:ln w="9525" cap="flat" cmpd="sng">
              <a:solidFill>
                <a:schemeClr val="tx1"/>
              </a:solidFill>
              <a:prstDash val="solid"/>
              <a:miter/>
              <a:headEnd type="none" w="med" len="med"/>
              <a:tailEnd type="triangle" w="med" len="med"/>
            </a:ln>
          </p:spPr>
        </p:sp>
        <p:sp>
          <p:nvSpPr>
            <p:cNvPr id="71697" name="Line 32"/>
            <p:cNvSpPr/>
            <p:nvPr/>
          </p:nvSpPr>
          <p:spPr>
            <a:xfrm flipH="1">
              <a:off x="4752" y="3072"/>
              <a:ext cx="192" cy="288"/>
            </a:xfrm>
            <a:prstGeom prst="line">
              <a:avLst/>
            </a:prstGeom>
            <a:ln w="9525" cap="flat" cmpd="sng">
              <a:solidFill>
                <a:schemeClr val="tx1"/>
              </a:solidFill>
              <a:prstDash val="solid"/>
              <a:miter/>
              <a:headEnd type="none" w="med" len="med"/>
              <a:tailEnd type="triangle" w="med" len="med"/>
            </a:ln>
          </p:spPr>
        </p:sp>
        <p:sp>
          <p:nvSpPr>
            <p:cNvPr id="71698" name="Line 33"/>
            <p:cNvSpPr/>
            <p:nvPr/>
          </p:nvSpPr>
          <p:spPr>
            <a:xfrm>
              <a:off x="4128" y="3504"/>
              <a:ext cx="336" cy="0"/>
            </a:xfrm>
            <a:prstGeom prst="line">
              <a:avLst/>
            </a:prstGeom>
            <a:ln w="9525" cap="flat" cmpd="sng">
              <a:solidFill>
                <a:schemeClr val="tx1"/>
              </a:solidFill>
              <a:prstDash val="solid"/>
              <a:miter/>
              <a:headEnd type="none" w="med" len="med"/>
              <a:tailEnd type="triangle" w="med" len="med"/>
            </a:ln>
          </p:spPr>
        </p:sp>
      </p:grpSp>
      <p:grpSp>
        <p:nvGrpSpPr>
          <p:cNvPr id="3" name="组合 2"/>
          <p:cNvGrpSpPr/>
          <p:nvPr/>
        </p:nvGrpSpPr>
        <p:grpSpPr>
          <a:xfrm>
            <a:off x="3352800" y="4243705"/>
            <a:ext cx="2209800" cy="2209800"/>
            <a:chOff x="5280" y="6683"/>
            <a:chExt cx="3480" cy="3480"/>
          </a:xfrm>
        </p:grpSpPr>
        <p:grpSp>
          <p:nvGrpSpPr>
            <p:cNvPr id="71685" name="Group 13"/>
            <p:cNvGrpSpPr/>
            <p:nvPr/>
          </p:nvGrpSpPr>
          <p:grpSpPr>
            <a:xfrm>
              <a:off x="5280" y="6683"/>
              <a:ext cx="3480" cy="3480"/>
              <a:chOff x="240" y="2208"/>
              <a:chExt cx="1392" cy="1392"/>
            </a:xfrm>
          </p:grpSpPr>
          <p:sp>
            <p:nvSpPr>
              <p:cNvPr id="71699" name="Oval 14"/>
              <p:cNvSpPr/>
              <p:nvPr/>
            </p:nvSpPr>
            <p:spPr>
              <a:xfrm>
                <a:off x="912" y="2208"/>
                <a:ext cx="336"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71700" name="Oval 15"/>
              <p:cNvSpPr/>
              <p:nvPr/>
            </p:nvSpPr>
            <p:spPr>
              <a:xfrm>
                <a:off x="576" y="2736"/>
                <a:ext cx="336"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71701" name="Oval 16"/>
              <p:cNvSpPr/>
              <p:nvPr/>
            </p:nvSpPr>
            <p:spPr>
              <a:xfrm>
                <a:off x="1296" y="2736"/>
                <a:ext cx="336"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71702" name="Oval 17"/>
              <p:cNvSpPr/>
              <p:nvPr/>
            </p:nvSpPr>
            <p:spPr>
              <a:xfrm>
                <a:off x="240" y="3312"/>
                <a:ext cx="336"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71703" name="Oval 18"/>
              <p:cNvSpPr/>
              <p:nvPr/>
            </p:nvSpPr>
            <p:spPr>
              <a:xfrm>
                <a:off x="912" y="3312"/>
                <a:ext cx="336"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71704" name="Line 19"/>
              <p:cNvSpPr/>
              <p:nvPr/>
            </p:nvSpPr>
            <p:spPr>
              <a:xfrm flipH="1">
                <a:off x="816" y="2496"/>
                <a:ext cx="192" cy="288"/>
              </a:xfrm>
              <a:prstGeom prst="line">
                <a:avLst/>
              </a:prstGeom>
              <a:ln w="9525" cap="flat" cmpd="sng">
                <a:solidFill>
                  <a:schemeClr val="tx1"/>
                </a:solidFill>
                <a:prstDash val="solid"/>
                <a:miter/>
                <a:headEnd type="none" w="med" len="med"/>
                <a:tailEnd type="triangle" w="med" len="med"/>
              </a:ln>
            </p:spPr>
          </p:sp>
          <p:sp>
            <p:nvSpPr>
              <p:cNvPr id="71705" name="Line 20"/>
              <p:cNvSpPr/>
              <p:nvPr/>
            </p:nvSpPr>
            <p:spPr>
              <a:xfrm>
                <a:off x="1200" y="2448"/>
                <a:ext cx="192" cy="336"/>
              </a:xfrm>
              <a:prstGeom prst="line">
                <a:avLst/>
              </a:prstGeom>
              <a:ln w="9525" cap="flat" cmpd="sng">
                <a:solidFill>
                  <a:schemeClr val="tx1"/>
                </a:solidFill>
                <a:prstDash val="solid"/>
                <a:miter/>
                <a:headEnd type="none" w="med" len="med"/>
                <a:tailEnd type="triangle" w="med" len="med"/>
              </a:ln>
            </p:spPr>
          </p:sp>
          <p:sp>
            <p:nvSpPr>
              <p:cNvPr id="71706" name="Line 21"/>
              <p:cNvSpPr/>
              <p:nvPr/>
            </p:nvSpPr>
            <p:spPr>
              <a:xfrm flipH="1">
                <a:off x="480" y="3024"/>
                <a:ext cx="192" cy="288"/>
              </a:xfrm>
              <a:prstGeom prst="line">
                <a:avLst/>
              </a:prstGeom>
              <a:ln w="9525" cap="flat" cmpd="sng">
                <a:solidFill>
                  <a:schemeClr val="tx1"/>
                </a:solidFill>
                <a:prstDash val="solid"/>
                <a:miter/>
                <a:headEnd type="none" w="med" len="med"/>
                <a:tailEnd type="triangle" w="med" len="med"/>
              </a:ln>
            </p:spPr>
          </p:sp>
          <p:sp>
            <p:nvSpPr>
              <p:cNvPr id="71707" name="Line 22"/>
              <p:cNvSpPr/>
              <p:nvPr/>
            </p:nvSpPr>
            <p:spPr>
              <a:xfrm>
                <a:off x="864" y="3024"/>
                <a:ext cx="192" cy="288"/>
              </a:xfrm>
              <a:prstGeom prst="line">
                <a:avLst/>
              </a:prstGeom>
              <a:ln w="9525" cap="flat" cmpd="sng">
                <a:solidFill>
                  <a:schemeClr val="tx1"/>
                </a:solidFill>
                <a:prstDash val="solid"/>
                <a:miter/>
                <a:headEnd type="none" w="med" len="med"/>
                <a:tailEnd type="triangle" w="med" len="med"/>
              </a:ln>
            </p:spPr>
          </p:sp>
        </p:grpSp>
        <p:sp>
          <p:nvSpPr>
            <p:cNvPr id="71687" name="Line 34"/>
            <p:cNvSpPr/>
            <p:nvPr/>
          </p:nvSpPr>
          <p:spPr>
            <a:xfrm flipH="1">
              <a:off x="7628" y="8763"/>
              <a:ext cx="480" cy="720"/>
            </a:xfrm>
            <a:prstGeom prst="line">
              <a:avLst/>
            </a:prstGeom>
            <a:ln w="9525" cap="flat" cmpd="sng">
              <a:solidFill>
                <a:schemeClr val="tx1"/>
              </a:solidFill>
              <a:prstDash val="solid"/>
              <a:miter/>
              <a:headEnd type="none" w="med" len="med"/>
              <a:tailEnd type="triangle" w="med" len="med"/>
            </a:ln>
          </p:spPr>
        </p:sp>
      </p:grpSp>
      <p:sp>
        <p:nvSpPr>
          <p:cNvPr id="2" name="文本框 1"/>
          <p:cNvSpPr txBox="1"/>
          <p:nvPr/>
        </p:nvSpPr>
        <p:spPr>
          <a:xfrm>
            <a:off x="1815465" y="45085"/>
            <a:ext cx="5065395" cy="755650"/>
          </a:xfrm>
          <a:prstGeom prst="rect">
            <a:avLst/>
          </a:prstGeom>
          <a:noFill/>
        </p:spPr>
        <p:txBody>
          <a:bodyPr wrap="none" rtlCol="0" anchor="t">
            <a:spAutoFit/>
          </a:bodyPr>
          <a:lstStyle/>
          <a:p>
            <a:pPr algn="ctr">
              <a:lnSpc>
                <a:spcPct val="120000"/>
              </a:lnSpc>
            </a:pPr>
            <a:r>
              <a:rPr lang="en-US" altLang="zh-CN" sz="3600" dirty="0">
                <a:solidFill>
                  <a:schemeClr val="bg1"/>
                </a:solidFill>
                <a:latin typeface="Arial" panose="020B0604020202020204" pitchFamily="34" charset="0"/>
                <a:ea typeface="华文新魏" panose="02010800040101010101" pitchFamily="2" charset="-122"/>
                <a:sym typeface="+mn-ea"/>
              </a:rPr>
              <a:t>7.5 </a:t>
            </a:r>
            <a:r>
              <a:rPr lang="zh-CN" altLang="en-US" sz="3600" dirty="0">
                <a:solidFill>
                  <a:schemeClr val="bg1"/>
                </a:solidFill>
                <a:latin typeface="Arial" panose="020B0604020202020204" pitchFamily="34" charset="0"/>
                <a:ea typeface="华文新魏" panose="02010800040101010101" pitchFamily="2" charset="-122"/>
                <a:sym typeface="+mn-ea"/>
              </a:rPr>
              <a:t>有向无环图及其应用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35" y="23495"/>
            <a:ext cx="9144635" cy="815340"/>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72706" name="灯片编号占位符 3"/>
          <p:cNvSpPr txBox="1">
            <a:spLocks noGrp="1"/>
          </p:cNvSpPr>
          <p:nvPr>
            <p:ph type="sldNum" sz="quarter" idx="12"/>
          </p:nvPr>
        </p:nvSpPr>
        <p:spPr>
          <a:xfrm>
            <a:off x="6553200" y="6245225"/>
            <a:ext cx="2133600" cy="476250"/>
          </a:xfrm>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47</a:t>
            </a:fld>
            <a:endParaRPr lang="en-US" altLang="zh-CN" sz="1400" b="0" dirty="0">
              <a:latin typeface="Arial" panose="020B0604020202020204" pitchFamily="34" charset="0"/>
            </a:endParaRPr>
          </a:p>
        </p:txBody>
      </p:sp>
      <p:sp>
        <p:nvSpPr>
          <p:cNvPr id="72707" name="Text Box 2"/>
          <p:cNvSpPr txBox="1"/>
          <p:nvPr/>
        </p:nvSpPr>
        <p:spPr>
          <a:xfrm>
            <a:off x="266700" y="1511300"/>
            <a:ext cx="8610600" cy="4473575"/>
          </a:xfrm>
          <a:prstGeom prst="rect">
            <a:avLst/>
          </a:prstGeom>
          <a:noFill/>
          <a:ln w="9525">
            <a:noFill/>
          </a:ln>
        </p:spPr>
        <p:txBody>
          <a:bodyPr>
            <a:spAutoFit/>
          </a:bodyPr>
          <a:lstStyle/>
          <a:p>
            <a:pPr algn="just">
              <a:lnSpc>
                <a:spcPct val="80000"/>
              </a:lnSpc>
              <a:spcBef>
                <a:spcPct val="20000"/>
              </a:spcBef>
              <a:buFont typeface="Wingdings" panose="05000000000000000000" pitchFamily="2" charset="2"/>
              <a:buChar char="Ø"/>
            </a:pPr>
            <a:r>
              <a:rPr lang="zh-CN" altLang="en-US" dirty="0">
                <a:latin typeface="Times New Roman" panose="02020603050405020304" pitchFamily="18" charset="0"/>
              </a:rPr>
              <a:t>问题的提出：</a:t>
            </a:r>
          </a:p>
          <a:p>
            <a:pPr algn="just">
              <a:lnSpc>
                <a:spcPct val="80000"/>
              </a:lnSpc>
              <a:spcBef>
                <a:spcPct val="20000"/>
              </a:spcBef>
            </a:pPr>
            <a:r>
              <a:rPr lang="zh-CN" altLang="en-US" dirty="0">
                <a:latin typeface="Times New Roman" panose="02020603050405020304" pitchFamily="18" charset="0"/>
              </a:rPr>
              <a:t>     除最简单的情况之外，几乎所有的工程（</a:t>
            </a:r>
            <a:r>
              <a:rPr lang="en-US" altLang="zh-CN" dirty="0">
                <a:latin typeface="Times New Roman" panose="02020603050405020304" pitchFamily="18" charset="0"/>
              </a:rPr>
              <a:t>project</a:t>
            </a:r>
            <a:r>
              <a:rPr lang="zh-CN" altLang="en-US" dirty="0">
                <a:latin typeface="Times New Roman" panose="02020603050405020304" pitchFamily="18" charset="0"/>
              </a:rPr>
              <a:t>）都可分为若干个称作</a:t>
            </a:r>
            <a:r>
              <a:rPr lang="zh-CN" altLang="en-US" dirty="0">
                <a:ln w="22225">
                  <a:solidFill>
                    <a:schemeClr val="accent2"/>
                  </a:solidFill>
                  <a:prstDash val="solid"/>
                </a:ln>
                <a:solidFill>
                  <a:schemeClr val="accent2">
                    <a:lumMod val="40000"/>
                    <a:lumOff val="60000"/>
                  </a:schemeClr>
                </a:solidFill>
                <a:effectLst/>
                <a:latin typeface="Times New Roman" panose="02020603050405020304" pitchFamily="18" charset="0"/>
              </a:rPr>
              <a:t>活动</a:t>
            </a:r>
            <a:r>
              <a:rPr lang="zh-CN" altLang="en-US" dirty="0">
                <a:latin typeface="Times New Roman" panose="02020603050405020304" pitchFamily="18" charset="0"/>
              </a:rPr>
              <a:t>（</a:t>
            </a:r>
            <a:r>
              <a:rPr lang="en-US" altLang="zh-CN" dirty="0">
                <a:latin typeface="Times New Roman" panose="02020603050405020304" pitchFamily="18" charset="0"/>
              </a:rPr>
              <a:t>activity</a:t>
            </a:r>
            <a:r>
              <a:rPr lang="zh-CN" altLang="en-US" dirty="0">
                <a:latin typeface="Times New Roman" panose="02020603050405020304" pitchFamily="18" charset="0"/>
              </a:rPr>
              <a:t>）的子工程，而这些子工程之间，通常受着一定条件的约束，如其中某些子工程的开始必须在另一些子工程完成之后。对整个工程和系统，人们关心如下两个方面的问题：</a:t>
            </a:r>
          </a:p>
          <a:p>
            <a:pPr algn="just">
              <a:lnSpc>
                <a:spcPct val="80000"/>
              </a:lnSpc>
              <a:spcBef>
                <a:spcPct val="20000"/>
              </a:spcBef>
            </a:pPr>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）工程能否顺利进行；</a:t>
            </a:r>
          </a:p>
          <a:p>
            <a:pPr algn="just">
              <a:lnSpc>
                <a:spcPct val="80000"/>
              </a:lnSpc>
              <a:spcBef>
                <a:spcPct val="20000"/>
              </a:spcBef>
            </a:pPr>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）估算整个工程完成所必须的最短时间。</a:t>
            </a:r>
          </a:p>
          <a:p>
            <a:pPr algn="just">
              <a:lnSpc>
                <a:spcPct val="80000"/>
              </a:lnSpc>
              <a:spcBef>
                <a:spcPct val="20000"/>
              </a:spcBef>
              <a:buFont typeface="Wingdings" panose="05000000000000000000" pitchFamily="2" charset="2"/>
              <a:buChar char="Ø"/>
            </a:pPr>
            <a:r>
              <a:rPr lang="zh-CN" altLang="en-US" dirty="0">
                <a:latin typeface="Times New Roman" panose="02020603050405020304" pitchFamily="18" charset="0"/>
              </a:rPr>
              <a:t>问题的描述：</a:t>
            </a:r>
          </a:p>
          <a:p>
            <a:pPr algn="just">
              <a:lnSpc>
                <a:spcPct val="80000"/>
              </a:lnSpc>
              <a:spcBef>
                <a:spcPct val="20000"/>
              </a:spcBef>
            </a:pPr>
            <a:r>
              <a:rPr lang="zh-CN" altLang="en-US" dirty="0">
                <a:latin typeface="Times New Roman" panose="02020603050405020304" pitchFamily="18" charset="0"/>
              </a:rPr>
              <a:t>    有向无环图是描述一项工程或系统的进行过程的有效工具。</a:t>
            </a:r>
          </a:p>
          <a:p>
            <a:pPr algn="just">
              <a:lnSpc>
                <a:spcPct val="80000"/>
              </a:lnSpc>
              <a:spcBef>
                <a:spcPct val="20000"/>
              </a:spcBef>
              <a:buFont typeface="Wingdings" panose="05000000000000000000" pitchFamily="2" charset="2"/>
              <a:buChar char="Ø"/>
            </a:pPr>
            <a:r>
              <a:rPr lang="zh-CN" altLang="en-US" dirty="0">
                <a:latin typeface="Times New Roman" panose="02020603050405020304" pitchFamily="18" charset="0"/>
              </a:rPr>
              <a:t>问题的解决：</a:t>
            </a:r>
          </a:p>
          <a:p>
            <a:pPr algn="just">
              <a:lnSpc>
                <a:spcPct val="80000"/>
              </a:lnSpc>
              <a:spcBef>
                <a:spcPct val="20000"/>
              </a:spcBef>
            </a:pPr>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）对有向图进行</a:t>
            </a:r>
            <a:r>
              <a:rPr lang="zh-CN" altLang="en-US" dirty="0">
                <a:solidFill>
                  <a:schemeClr val="tx1"/>
                </a:solidFill>
                <a:effectLst>
                  <a:outerShdw blurRad="38100" dist="19050" dir="2700000" algn="tl" rotWithShape="0">
                    <a:schemeClr val="dk1">
                      <a:alpha val="40000"/>
                    </a:schemeClr>
                  </a:outerShdw>
                </a:effectLst>
                <a:latin typeface="Times New Roman" panose="02020603050405020304" pitchFamily="18" charset="0"/>
              </a:rPr>
              <a:t>拓扑排序</a:t>
            </a:r>
            <a:r>
              <a:rPr lang="zh-CN" altLang="en-US" dirty="0">
                <a:latin typeface="Times New Roman" panose="02020603050405020304" pitchFamily="18" charset="0"/>
              </a:rPr>
              <a:t>；</a:t>
            </a:r>
            <a:r>
              <a:rPr lang="en-US" altLang="zh-CN" dirty="0">
                <a:latin typeface="Times New Roman" panose="02020603050405020304" pitchFamily="18" charset="0"/>
              </a:rPr>
              <a:t>//</a:t>
            </a:r>
            <a:r>
              <a:rPr lang="zh-CN" altLang="en-US" dirty="0">
                <a:latin typeface="Times New Roman" panose="02020603050405020304" pitchFamily="18" charset="0"/>
              </a:rPr>
              <a:t>完成工程</a:t>
            </a:r>
          </a:p>
          <a:p>
            <a:pPr algn="just">
              <a:lnSpc>
                <a:spcPct val="80000"/>
              </a:lnSpc>
              <a:spcBef>
                <a:spcPct val="20000"/>
              </a:spcBef>
            </a:pPr>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）对有向图求</a:t>
            </a:r>
            <a:r>
              <a:rPr lang="zh-CN" altLang="en-US" dirty="0">
                <a:solidFill>
                  <a:schemeClr val="tx1"/>
                </a:solidFill>
                <a:effectLst>
                  <a:outerShdw blurRad="38100" dist="19050" dir="2700000" algn="tl" rotWithShape="0">
                    <a:schemeClr val="dk1">
                      <a:alpha val="40000"/>
                    </a:schemeClr>
                  </a:outerShdw>
                </a:effectLst>
                <a:latin typeface="Times New Roman" panose="02020603050405020304" pitchFamily="18" charset="0"/>
              </a:rPr>
              <a:t>关键路径</a:t>
            </a:r>
            <a:r>
              <a:rPr lang="zh-CN" altLang="en-US" dirty="0">
                <a:latin typeface="Times New Roman" panose="02020603050405020304" pitchFamily="18" charset="0"/>
              </a:rPr>
              <a:t>。 </a:t>
            </a:r>
            <a:r>
              <a:rPr lang="en-US" altLang="zh-CN" dirty="0">
                <a:latin typeface="Times New Roman" panose="02020603050405020304" pitchFamily="18" charset="0"/>
              </a:rPr>
              <a:t>//</a:t>
            </a:r>
            <a:r>
              <a:rPr lang="zh-CN" altLang="en-US" dirty="0">
                <a:latin typeface="Times New Roman" panose="02020603050405020304" pitchFamily="18" charset="0"/>
              </a:rPr>
              <a:t>最短时间</a:t>
            </a:r>
          </a:p>
        </p:txBody>
      </p:sp>
      <p:sp>
        <p:nvSpPr>
          <p:cNvPr id="72708" name="Rectangle 3"/>
          <p:cNvSpPr/>
          <p:nvPr/>
        </p:nvSpPr>
        <p:spPr>
          <a:xfrm>
            <a:off x="2483803" y="45720"/>
            <a:ext cx="4249737" cy="755650"/>
          </a:xfrm>
          <a:prstGeom prst="rect">
            <a:avLst/>
          </a:prstGeom>
          <a:noFill/>
          <a:ln w="9525">
            <a:noFill/>
          </a:ln>
        </p:spPr>
        <p:txBody>
          <a:bodyPr>
            <a:spAutoFit/>
          </a:bodyPr>
          <a:lstStyle/>
          <a:p>
            <a:pPr>
              <a:lnSpc>
                <a:spcPct val="120000"/>
              </a:lnSpc>
              <a:spcBef>
                <a:spcPct val="20000"/>
              </a:spcBef>
              <a:buFont typeface="Wingdings" panose="05000000000000000000" pitchFamily="2" charset="2"/>
            </a:pPr>
            <a:r>
              <a:rPr lang="en-US" altLang="zh-CN" sz="3600" dirty="0">
                <a:solidFill>
                  <a:schemeClr val="bg1"/>
                </a:solidFill>
                <a:latin typeface="Times New Roman" panose="02020603050405020304" pitchFamily="18" charset="0"/>
              </a:rPr>
              <a:t>7.5.1</a:t>
            </a:r>
            <a:r>
              <a:rPr lang="zh-CN" altLang="en-US" sz="3600" dirty="0">
                <a:solidFill>
                  <a:schemeClr val="bg1"/>
                </a:solidFill>
                <a:latin typeface="Times New Roman" panose="02020603050405020304" pitchFamily="18" charset="0"/>
              </a:rPr>
              <a:t>有向图的应用</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35" y="23495"/>
            <a:ext cx="9144635" cy="815340"/>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73730" name="灯片编号占位符 3"/>
          <p:cNvSpPr txBox="1">
            <a:spLocks noGrp="1"/>
          </p:cNvSpPr>
          <p:nvPr>
            <p:ph type="sldNum" sz="quarter" idx="12"/>
          </p:nvPr>
        </p:nvSpPr>
        <p:spPr>
          <a:xfrm>
            <a:off x="6553200" y="6245225"/>
            <a:ext cx="2133600" cy="476250"/>
          </a:xfrm>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48</a:t>
            </a:fld>
            <a:endParaRPr lang="en-US" altLang="zh-CN" sz="1400" b="0" dirty="0">
              <a:latin typeface="Arial" panose="020B0604020202020204" pitchFamily="34" charset="0"/>
            </a:endParaRPr>
          </a:p>
        </p:txBody>
      </p:sp>
      <p:sp>
        <p:nvSpPr>
          <p:cNvPr id="73731" name="Text Box 2"/>
          <p:cNvSpPr txBox="1"/>
          <p:nvPr/>
        </p:nvSpPr>
        <p:spPr>
          <a:xfrm>
            <a:off x="381000" y="53340"/>
            <a:ext cx="8513763" cy="5232400"/>
          </a:xfrm>
          <a:prstGeom prst="rect">
            <a:avLst/>
          </a:prstGeom>
          <a:noFill/>
          <a:ln w="9525">
            <a:noFill/>
          </a:ln>
        </p:spPr>
        <p:txBody>
          <a:bodyPr>
            <a:spAutoFit/>
          </a:bodyPr>
          <a:lstStyle/>
          <a:p>
            <a:pPr algn="ctr">
              <a:lnSpc>
                <a:spcPct val="120000"/>
              </a:lnSpc>
              <a:spcBef>
                <a:spcPct val="20000"/>
              </a:spcBef>
              <a:buClrTx/>
              <a:buSzTx/>
              <a:buFont typeface="Wingdings" panose="05000000000000000000" pitchFamily="2" charset="2"/>
            </a:pPr>
            <a:r>
              <a:rPr lang="en-US" altLang="zh-CN" sz="3600" dirty="0">
                <a:solidFill>
                  <a:schemeClr val="bg1"/>
                </a:solidFill>
                <a:latin typeface="Times New Roman" panose="02020603050405020304" pitchFamily="18" charset="0"/>
              </a:rPr>
              <a:t>7.5.2  AOV网与拓扑排序 </a:t>
            </a:r>
          </a:p>
          <a:p>
            <a:pPr algn="ctr">
              <a:lnSpc>
                <a:spcPct val="130000"/>
              </a:lnSpc>
            </a:pPr>
            <a:r>
              <a:rPr lang="zh-CN" altLang="en-US" b="0" dirty="0">
                <a:latin typeface="Times New Roman" panose="02020603050405020304" pitchFamily="18" charset="0"/>
              </a:rPr>
              <a:t> </a:t>
            </a:r>
            <a:r>
              <a:rPr lang="en-US" altLang="zh-CN" sz="3200" dirty="0">
                <a:latin typeface="Times New Roman" panose="02020603050405020304" pitchFamily="18" charset="0"/>
                <a:ea typeface="黑体" panose="02010609060101010101" pitchFamily="2" charset="-122"/>
              </a:rPr>
              <a:t>1</a:t>
            </a:r>
            <a:r>
              <a:rPr lang="zh-CN" altLang="en-US" sz="3200" dirty="0">
                <a:latin typeface="Times New Roman" panose="02020603050405020304" pitchFamily="18" charset="0"/>
                <a:ea typeface="黑体" panose="02010609060101010101" pitchFamily="2" charset="-122"/>
              </a:rPr>
              <a:t>．</a:t>
            </a:r>
            <a:r>
              <a:rPr lang="en-US" altLang="zh-CN" sz="3200" dirty="0">
                <a:latin typeface="Times New Roman" panose="02020603050405020304" pitchFamily="18" charset="0"/>
                <a:ea typeface="黑体" panose="02010609060101010101" pitchFamily="2" charset="-122"/>
              </a:rPr>
              <a:t>AOV</a:t>
            </a:r>
            <a:r>
              <a:rPr lang="zh-CN" altLang="en-US" sz="3200" dirty="0">
                <a:latin typeface="Times New Roman" panose="02020603050405020304" pitchFamily="18" charset="0"/>
                <a:ea typeface="黑体" panose="02010609060101010101" pitchFamily="2" charset="-122"/>
              </a:rPr>
              <a:t>网</a:t>
            </a:r>
            <a:r>
              <a:rPr lang="en-US" altLang="zh-CN" sz="3200" dirty="0">
                <a:latin typeface="Times New Roman" panose="02020603050405020304" pitchFamily="18" charset="0"/>
                <a:ea typeface="黑体" panose="02010609060101010101" pitchFamily="2" charset="-122"/>
              </a:rPr>
              <a:t>(Activity on vertex network)</a:t>
            </a:r>
            <a:endParaRPr lang="en-US" altLang="zh-CN" sz="3200" dirty="0">
              <a:latin typeface="Times New Roman" panose="02020603050405020304" pitchFamily="18" charset="0"/>
            </a:endParaRPr>
          </a:p>
          <a:p>
            <a:pPr algn="just">
              <a:lnSpc>
                <a:spcPct val="130000"/>
              </a:lnSpc>
            </a:pPr>
            <a:r>
              <a:rPr lang="en-US" altLang="zh-CN" b="0" dirty="0">
                <a:latin typeface="Times New Roman" panose="02020603050405020304" pitchFamily="18" charset="0"/>
              </a:rPr>
              <a:t>    </a:t>
            </a:r>
            <a:r>
              <a:rPr lang="zh-CN" altLang="en-US" dirty="0">
                <a:latin typeface="Times New Roman" panose="02020603050405020304" pitchFamily="18" charset="0"/>
              </a:rPr>
              <a:t>所有的工程或者某种流程可以分为若干个小的工程或阶段，这些小的工程或阶段就称为</a:t>
            </a:r>
            <a:r>
              <a:rPr lang="zh-CN" altLang="en-US" b="0" dirty="0">
                <a:ln w="22225">
                  <a:solidFill>
                    <a:schemeClr val="accent2"/>
                  </a:solidFill>
                  <a:prstDash val="solid"/>
                </a:ln>
                <a:solidFill>
                  <a:schemeClr val="accent2">
                    <a:lumMod val="40000"/>
                    <a:lumOff val="60000"/>
                  </a:schemeClr>
                </a:solidFill>
                <a:effectLst/>
                <a:latin typeface="Times New Roman" panose="02020603050405020304" pitchFamily="18" charset="0"/>
              </a:rPr>
              <a:t>活动</a:t>
            </a:r>
            <a:r>
              <a:rPr lang="zh-CN" altLang="en-US" dirty="0">
                <a:latin typeface="Times New Roman" panose="02020603050405020304" pitchFamily="18" charset="0"/>
              </a:rPr>
              <a:t>。若以图中的顶点来表示活动，有向边表示活动之间的优先关系，则这样活动在顶点上的有向图称为</a:t>
            </a:r>
            <a:r>
              <a:rPr lang="en-US" altLang="zh-CN" dirty="0">
                <a:ln w="22225">
                  <a:solidFill>
                    <a:schemeClr val="accent2"/>
                  </a:solidFill>
                  <a:prstDash val="solid"/>
                </a:ln>
                <a:solidFill>
                  <a:schemeClr val="accent2">
                    <a:lumMod val="40000"/>
                    <a:lumOff val="60000"/>
                  </a:schemeClr>
                </a:solidFill>
                <a:effectLst/>
                <a:latin typeface="Times New Roman" panose="02020603050405020304" pitchFamily="18" charset="0"/>
              </a:rPr>
              <a:t>AOV</a:t>
            </a:r>
            <a:r>
              <a:rPr lang="zh-CN" altLang="en-US" dirty="0">
                <a:ln w="22225">
                  <a:solidFill>
                    <a:schemeClr val="accent2"/>
                  </a:solidFill>
                  <a:prstDash val="solid"/>
                </a:ln>
                <a:solidFill>
                  <a:schemeClr val="accent2">
                    <a:lumMod val="40000"/>
                    <a:lumOff val="60000"/>
                  </a:schemeClr>
                </a:solidFill>
                <a:effectLst/>
                <a:sym typeface="+mn-ea"/>
              </a:rPr>
              <a:t>网</a:t>
            </a:r>
            <a:r>
              <a:rPr lang="zh-CN" altLang="en-US" dirty="0">
                <a:latin typeface="Times New Roman" panose="02020603050405020304" pitchFamily="18" charset="0"/>
              </a:rPr>
              <a:t>（</a:t>
            </a:r>
            <a:r>
              <a:rPr lang="en-US" altLang="zh-CN" dirty="0">
                <a:latin typeface="Times New Roman" panose="02020603050405020304" pitchFamily="18" charset="0"/>
              </a:rPr>
              <a:t>activity on vertex network</a:t>
            </a:r>
            <a:r>
              <a:rPr lang="zh-CN" altLang="en-US" dirty="0">
                <a:latin typeface="Times New Roman" panose="02020603050405020304" pitchFamily="18" charset="0"/>
              </a:rPr>
              <a:t>）。</a:t>
            </a:r>
          </a:p>
          <a:p>
            <a:pPr algn="just">
              <a:lnSpc>
                <a:spcPct val="130000"/>
              </a:lnSpc>
            </a:pPr>
            <a:r>
              <a:rPr lang="zh-CN" altLang="en-US" dirty="0">
                <a:latin typeface="Times New Roman" panose="02020603050405020304" pitchFamily="18" charset="0"/>
              </a:rPr>
              <a:t>     在</a:t>
            </a:r>
            <a:r>
              <a:rPr lang="en-US" altLang="zh-CN" dirty="0">
                <a:latin typeface="Times New Roman" panose="02020603050405020304" pitchFamily="18" charset="0"/>
              </a:rPr>
              <a:t>AOV</a:t>
            </a:r>
            <a:r>
              <a:rPr lang="zh-CN" altLang="en-US" dirty="0">
                <a:latin typeface="Times New Roman" panose="02020603050405020304" pitchFamily="18" charset="0"/>
              </a:rPr>
              <a:t>网中，若从顶点</a:t>
            </a:r>
            <a:r>
              <a:rPr lang="en-US" altLang="zh-CN" dirty="0">
                <a:latin typeface="Times New Roman" panose="02020603050405020304" pitchFamily="18" charset="0"/>
              </a:rPr>
              <a:t>i</a:t>
            </a:r>
            <a:r>
              <a:rPr lang="zh-CN" altLang="en-US" dirty="0">
                <a:latin typeface="Times New Roman" panose="02020603050405020304" pitchFamily="18" charset="0"/>
              </a:rPr>
              <a:t>到顶点</a:t>
            </a:r>
            <a:r>
              <a:rPr lang="en-US" altLang="zh-CN" dirty="0">
                <a:latin typeface="Times New Roman" panose="02020603050405020304" pitchFamily="18" charset="0"/>
              </a:rPr>
              <a:t>j</a:t>
            </a:r>
            <a:r>
              <a:rPr lang="zh-CN" altLang="en-US" dirty="0">
                <a:latin typeface="Times New Roman" panose="02020603050405020304" pitchFamily="18" charset="0"/>
              </a:rPr>
              <a:t>之间存在一条有向路径，称顶点</a:t>
            </a:r>
            <a:r>
              <a:rPr lang="en-US" altLang="zh-CN" dirty="0">
                <a:latin typeface="Times New Roman" panose="02020603050405020304" pitchFamily="18" charset="0"/>
              </a:rPr>
              <a:t>i</a:t>
            </a:r>
            <a:r>
              <a:rPr lang="zh-CN" altLang="en-US" dirty="0">
                <a:latin typeface="Times New Roman" panose="02020603050405020304" pitchFamily="18" charset="0"/>
              </a:rPr>
              <a:t>是顶点</a:t>
            </a:r>
            <a:r>
              <a:rPr lang="en-US" altLang="zh-CN" dirty="0">
                <a:latin typeface="Times New Roman" panose="02020603050405020304" pitchFamily="18" charset="0"/>
              </a:rPr>
              <a:t>j</a:t>
            </a:r>
            <a:r>
              <a:rPr lang="zh-CN" altLang="en-US" dirty="0">
                <a:latin typeface="Times New Roman" panose="02020603050405020304" pitchFamily="18" charset="0"/>
              </a:rPr>
              <a:t>的前驱，或者称顶点</a:t>
            </a:r>
            <a:r>
              <a:rPr lang="en-US" altLang="zh-CN" dirty="0">
                <a:latin typeface="Times New Roman" panose="02020603050405020304" pitchFamily="18" charset="0"/>
              </a:rPr>
              <a:t>j</a:t>
            </a:r>
            <a:r>
              <a:rPr lang="zh-CN" altLang="en-US" dirty="0">
                <a:latin typeface="Times New Roman" panose="02020603050405020304" pitchFamily="18" charset="0"/>
              </a:rPr>
              <a:t>是顶点</a:t>
            </a:r>
            <a:r>
              <a:rPr lang="en-US" altLang="zh-CN" dirty="0">
                <a:latin typeface="Times New Roman" panose="02020603050405020304" pitchFamily="18" charset="0"/>
              </a:rPr>
              <a:t>i </a:t>
            </a:r>
            <a:r>
              <a:rPr lang="zh-CN" altLang="en-US" dirty="0">
                <a:latin typeface="Times New Roman" panose="02020603050405020304" pitchFamily="18" charset="0"/>
              </a:rPr>
              <a:t>的后继。若</a:t>
            </a:r>
            <a:r>
              <a:rPr lang="en-US" altLang="zh-CN" dirty="0">
                <a:latin typeface="Times New Roman" panose="02020603050405020304" pitchFamily="18" charset="0"/>
              </a:rPr>
              <a:t>&lt;i,j&gt;</a:t>
            </a:r>
            <a:r>
              <a:rPr lang="zh-CN" altLang="en-US" dirty="0">
                <a:latin typeface="Times New Roman" panose="02020603050405020304" pitchFamily="18" charset="0"/>
              </a:rPr>
              <a:t>是图中的弧，则称顶点</a:t>
            </a:r>
            <a:r>
              <a:rPr lang="en-US" altLang="zh-CN" dirty="0">
                <a:latin typeface="Times New Roman" panose="02020603050405020304" pitchFamily="18" charset="0"/>
              </a:rPr>
              <a:t>i</a:t>
            </a:r>
            <a:r>
              <a:rPr lang="zh-CN" altLang="en-US" dirty="0">
                <a:latin typeface="Times New Roman" panose="02020603050405020304" pitchFamily="18" charset="0"/>
              </a:rPr>
              <a:t>是顶点</a:t>
            </a:r>
            <a:r>
              <a:rPr lang="en-US" altLang="zh-CN" dirty="0">
                <a:latin typeface="Times New Roman" panose="02020603050405020304" pitchFamily="18" charset="0"/>
              </a:rPr>
              <a:t>j</a:t>
            </a:r>
            <a:r>
              <a:rPr lang="zh-CN" altLang="en-US" dirty="0">
                <a:latin typeface="Times New Roman" panose="02020603050405020304" pitchFamily="18" charset="0"/>
              </a:rPr>
              <a:t>的直接前驱，顶点</a:t>
            </a:r>
            <a:r>
              <a:rPr lang="en-US" altLang="zh-CN" dirty="0">
                <a:latin typeface="Times New Roman" panose="02020603050405020304" pitchFamily="18" charset="0"/>
              </a:rPr>
              <a:t>j </a:t>
            </a:r>
            <a:r>
              <a:rPr lang="zh-CN" altLang="en-US" dirty="0">
                <a:latin typeface="Times New Roman" panose="02020603050405020304" pitchFamily="18" charset="0"/>
              </a:rPr>
              <a:t>是顶点</a:t>
            </a:r>
            <a:r>
              <a:rPr lang="en-US" altLang="zh-CN" dirty="0">
                <a:latin typeface="Times New Roman" panose="02020603050405020304" pitchFamily="18" charset="0"/>
              </a:rPr>
              <a:t>i</a:t>
            </a:r>
            <a:r>
              <a:rPr lang="zh-CN" altLang="en-US" dirty="0">
                <a:latin typeface="Times New Roman" panose="02020603050405020304" pitchFamily="18" charset="0"/>
              </a:rPr>
              <a:t>的直接后继。</a:t>
            </a:r>
            <a:r>
              <a:rPr lang="en-US" altLang="zh-CN" dirty="0">
                <a:latin typeface="Times New Roman" panose="02020603050405020304" pitchFamily="18" charset="0"/>
              </a:rPr>
              <a:t>AOV</a:t>
            </a:r>
            <a:r>
              <a:rPr lang="zh-CN" altLang="en-US" dirty="0">
                <a:latin typeface="Times New Roman" panose="02020603050405020304" pitchFamily="18" charset="0"/>
              </a:rPr>
              <a:t>网中的弧表示了活动之间存在的制约关系。</a:t>
            </a:r>
          </a:p>
        </p:txBody>
      </p:sp>
      <p:sp>
        <p:nvSpPr>
          <p:cNvPr id="102402" name="Text Box 2"/>
          <p:cNvSpPr txBox="1"/>
          <p:nvPr/>
        </p:nvSpPr>
        <p:spPr>
          <a:xfrm>
            <a:off x="433705" y="5426710"/>
            <a:ext cx="8442960" cy="1322070"/>
          </a:xfrm>
          <a:prstGeom prst="rect">
            <a:avLst/>
          </a:prstGeom>
          <a:noFill/>
          <a:ln w="9525">
            <a:noFill/>
          </a:ln>
        </p:spPr>
        <p:txBody>
          <a:bodyPr wrap="square">
            <a:spAutoFit/>
          </a:bodyPr>
          <a:lstStyle/>
          <a:p>
            <a:pPr algn="just"/>
            <a:r>
              <a:rPr lang="zh-CN" altLang="en-US" sz="2000" dirty="0">
                <a:ln w="22225">
                  <a:solidFill>
                    <a:schemeClr val="accent2"/>
                  </a:solidFill>
                  <a:prstDash val="solid"/>
                </a:ln>
                <a:solidFill>
                  <a:schemeClr val="accent2">
                    <a:lumMod val="40000"/>
                    <a:lumOff val="60000"/>
                  </a:schemeClr>
                </a:solidFill>
                <a:effectLst/>
                <a:latin typeface="Times New Roman" panose="02020603050405020304" pitchFamily="18" charset="0"/>
              </a:rPr>
              <a:t>例：计算机专业的学生必须完成一系列规定的基础课和专业课才能毕业。学生按照怎样的顺序来学习这些课程呢？这个问题可以被看成是一个大的工程，其活动就是学习每一门课程。这些课程的名称、相应代号及其关系如表所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p:bldP spid="102402"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3"/>
          <p:cNvSpPr txBox="1">
            <a:spLocks noGrp="1"/>
          </p:cNvSpPr>
          <p:nvPr>
            <p:ph type="sldNum" sz="quarter" idx="12"/>
          </p:nvPr>
        </p:nvSpPr>
        <p:spPr>
          <a:xfrm>
            <a:off x="6553200" y="6245225"/>
            <a:ext cx="2133600" cy="476250"/>
          </a:xfrm>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49</a:t>
            </a:fld>
            <a:endParaRPr lang="en-US" altLang="zh-CN" sz="1400" b="0" dirty="0">
              <a:latin typeface="Arial" panose="020B0604020202020204" pitchFamily="34" charset="0"/>
            </a:endParaRPr>
          </a:p>
        </p:txBody>
      </p:sp>
      <p:graphicFrame>
        <p:nvGraphicFramePr>
          <p:cNvPr id="50228" name="表格 50227"/>
          <p:cNvGraphicFramePr/>
          <p:nvPr>
            <p:custDataLst>
              <p:tags r:id="rId1"/>
            </p:custDataLst>
          </p:nvPr>
        </p:nvGraphicFramePr>
        <p:xfrm>
          <a:off x="499745" y="1056005"/>
          <a:ext cx="8153400" cy="3020060"/>
        </p:xfrm>
        <a:graphic>
          <a:graphicData uri="http://schemas.openxmlformats.org/drawingml/2006/table">
            <a:tbl>
              <a:tblPr/>
              <a:tblGrid>
                <a:gridCol w="4076700">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396875">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eaLnBrk="1" hangingPunct="1">
                        <a:buNone/>
                      </a:pPr>
                      <a:r>
                        <a:rPr lang="zh-CN" altLang="en-US" sz="1700" b="1" dirty="0"/>
                        <a:t>课程代号      课程名      先行课程代号 </a:t>
                      </a:r>
                    </a:p>
                  </a:txBody>
                  <a:tcPr marT="45731" marB="45731">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eaLnBrk="1" hangingPunct="1">
                        <a:buNone/>
                      </a:pPr>
                      <a:r>
                        <a:rPr lang="zh-CN" altLang="en-US" sz="1700" b="1" dirty="0"/>
                        <a:t>课程代号      课程名      先行课程代号</a:t>
                      </a:r>
                    </a:p>
                  </a:txBody>
                  <a:tcPr marT="45731" marB="45731">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23185">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eaLnBrk="1" hangingPunct="1">
                        <a:buNone/>
                      </a:pPr>
                      <a:r>
                        <a:rPr lang="en-US" altLang="zh-CN" b="1"/>
                        <a:t> </a:t>
                      </a:r>
                      <a:r>
                        <a:rPr lang="en-US" altLang="zh-CN" sz="1700" b="1"/>
                        <a:t>C1        </a:t>
                      </a:r>
                      <a:r>
                        <a:rPr lang="zh-CN" altLang="en-US" sz="1700" b="1" dirty="0"/>
                        <a:t>程序设计导论        无 </a:t>
                      </a:r>
                    </a:p>
                    <a:p>
                      <a:pPr marL="0" lvl="0" indent="0" eaLnBrk="1" hangingPunct="1">
                        <a:buNone/>
                      </a:pPr>
                      <a:r>
                        <a:rPr lang="zh-CN" altLang="en-US" sz="1700" b="1" dirty="0"/>
                        <a:t>  </a:t>
                      </a:r>
                      <a:r>
                        <a:rPr lang="en-US" altLang="zh-CN" sz="1700" b="1"/>
                        <a:t>C2            </a:t>
                      </a:r>
                      <a:r>
                        <a:rPr lang="zh-CN" altLang="en-US" sz="1700" b="1" dirty="0"/>
                        <a:t>数值分析         </a:t>
                      </a:r>
                      <a:r>
                        <a:rPr lang="en-US" altLang="zh-CN" sz="1700" b="1"/>
                        <a:t>C1</a:t>
                      </a:r>
                      <a:r>
                        <a:rPr lang="zh-CN" altLang="en-US" sz="1700" b="1" dirty="0"/>
                        <a:t>，</a:t>
                      </a:r>
                      <a:r>
                        <a:rPr lang="en-US" altLang="zh-CN" sz="1700" b="1"/>
                        <a:t>C13 </a:t>
                      </a:r>
                    </a:p>
                    <a:p>
                      <a:pPr marL="0" lvl="0" indent="0" eaLnBrk="1" hangingPunct="1">
                        <a:buNone/>
                      </a:pPr>
                      <a:r>
                        <a:rPr lang="en-US" altLang="zh-CN" sz="1700" b="1"/>
                        <a:t>  C3             </a:t>
                      </a:r>
                      <a:r>
                        <a:rPr lang="zh-CN" altLang="en-US" sz="1700" b="1" dirty="0"/>
                        <a:t>数据结构        </a:t>
                      </a:r>
                      <a:r>
                        <a:rPr lang="en-US" altLang="zh-CN" sz="1700" b="1"/>
                        <a:t>C1</a:t>
                      </a:r>
                      <a:r>
                        <a:rPr lang="zh-CN" altLang="en-US" sz="1700" b="1" dirty="0"/>
                        <a:t>，</a:t>
                      </a:r>
                      <a:r>
                        <a:rPr lang="en-US" altLang="zh-CN" sz="1700" b="1"/>
                        <a:t>C13 </a:t>
                      </a:r>
                    </a:p>
                    <a:p>
                      <a:pPr marL="0" lvl="0" indent="0" eaLnBrk="1" hangingPunct="1">
                        <a:buNone/>
                      </a:pPr>
                      <a:r>
                        <a:rPr lang="en-US" altLang="zh-CN" sz="1700" b="1"/>
                        <a:t>  C4             </a:t>
                      </a:r>
                      <a:r>
                        <a:rPr lang="zh-CN" altLang="en-US" sz="1700" b="1" dirty="0"/>
                        <a:t>汇编语言        </a:t>
                      </a:r>
                      <a:r>
                        <a:rPr lang="en-US" altLang="zh-CN" sz="1700" b="1"/>
                        <a:t>C1</a:t>
                      </a:r>
                      <a:r>
                        <a:rPr lang="zh-CN" altLang="en-US" sz="1700" b="1" dirty="0"/>
                        <a:t>，</a:t>
                      </a:r>
                      <a:r>
                        <a:rPr lang="en-US" altLang="zh-CN" sz="1700" b="1"/>
                        <a:t>C12 </a:t>
                      </a:r>
                    </a:p>
                    <a:p>
                      <a:pPr marL="0" lvl="0" indent="0" eaLnBrk="1" hangingPunct="1">
                        <a:buNone/>
                      </a:pPr>
                      <a:r>
                        <a:rPr lang="en-US" altLang="zh-CN" sz="1700" b="1"/>
                        <a:t>  C5          </a:t>
                      </a:r>
                      <a:r>
                        <a:rPr lang="zh-CN" altLang="en-US" sz="1700" b="1" dirty="0"/>
                        <a:t>自动机理论        </a:t>
                      </a:r>
                      <a:r>
                        <a:rPr lang="en-US" altLang="zh-CN" sz="1700" b="1"/>
                        <a:t>C13 </a:t>
                      </a:r>
                    </a:p>
                    <a:p>
                      <a:pPr marL="0" lvl="0" indent="0" eaLnBrk="1" hangingPunct="1">
                        <a:buNone/>
                      </a:pPr>
                      <a:r>
                        <a:rPr lang="en-US" altLang="zh-CN" sz="1700" b="1"/>
                        <a:t>  C6            </a:t>
                      </a:r>
                      <a:r>
                        <a:rPr lang="zh-CN" altLang="en-US" sz="1700" b="1" dirty="0"/>
                        <a:t>人工智能         </a:t>
                      </a:r>
                      <a:r>
                        <a:rPr lang="en-US" altLang="zh-CN" sz="1700" b="1"/>
                        <a:t>C3 </a:t>
                      </a:r>
                    </a:p>
                    <a:p>
                      <a:pPr marL="0" lvl="0" indent="0" eaLnBrk="1" hangingPunct="1">
                        <a:buNone/>
                      </a:pPr>
                      <a:r>
                        <a:rPr lang="en-US" altLang="zh-CN" sz="1700" b="1"/>
                        <a:t>  C7          </a:t>
                      </a:r>
                      <a:r>
                        <a:rPr lang="zh-CN" altLang="en-US" sz="1700" b="1" dirty="0"/>
                        <a:t>计算机原理      </a:t>
                      </a:r>
                      <a:r>
                        <a:rPr lang="en-US" altLang="zh-CN" sz="1700" b="1"/>
                        <a:t>C3,C4, C9 </a:t>
                      </a:r>
                    </a:p>
                  </a:txBody>
                  <a:tcPr marT="45731" marB="45731">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eaLnBrk="1" hangingPunct="1">
                        <a:buNone/>
                      </a:pPr>
                      <a:r>
                        <a:rPr lang="en-US" altLang="zh-CN" b="1"/>
                        <a:t> </a:t>
                      </a:r>
                      <a:r>
                        <a:rPr lang="en-US" altLang="zh-CN" sz="1700" b="1"/>
                        <a:t>C8               </a:t>
                      </a:r>
                      <a:r>
                        <a:rPr lang="zh-CN" altLang="en-US" sz="1700" b="1" dirty="0"/>
                        <a:t>算法分析          </a:t>
                      </a:r>
                      <a:r>
                        <a:rPr lang="en-US" altLang="zh-CN" sz="1700" b="1"/>
                        <a:t>C3 </a:t>
                      </a:r>
                    </a:p>
                    <a:p>
                      <a:pPr marL="0" lvl="0" indent="0" eaLnBrk="1" hangingPunct="1">
                        <a:buNone/>
                      </a:pPr>
                      <a:r>
                        <a:rPr lang="en-US" altLang="zh-CN" sz="1700" b="1"/>
                        <a:t>  C9              </a:t>
                      </a:r>
                      <a:r>
                        <a:rPr lang="zh-CN" altLang="en-US" sz="1700" b="1" dirty="0"/>
                        <a:t>高级语言         </a:t>
                      </a:r>
                      <a:r>
                        <a:rPr lang="en-US" altLang="zh-CN" sz="1700" b="1"/>
                        <a:t>C3</a:t>
                      </a:r>
                      <a:r>
                        <a:rPr lang="zh-CN" altLang="en-US" sz="1700" b="1" dirty="0"/>
                        <a:t>，</a:t>
                      </a:r>
                      <a:r>
                        <a:rPr lang="en-US" altLang="zh-CN" sz="1700" b="1"/>
                        <a:t>C4 </a:t>
                      </a:r>
                    </a:p>
                    <a:p>
                      <a:pPr marL="0" lvl="0" indent="0" eaLnBrk="1" hangingPunct="1">
                        <a:buNone/>
                      </a:pPr>
                      <a:r>
                        <a:rPr lang="en-US" altLang="zh-CN" sz="1700" b="1"/>
                        <a:t>  C10            </a:t>
                      </a:r>
                      <a:r>
                        <a:rPr lang="zh-CN" altLang="en-US" sz="1700" b="1" dirty="0"/>
                        <a:t>编译系统          </a:t>
                      </a:r>
                      <a:r>
                        <a:rPr lang="en-US" altLang="zh-CN" sz="1700" b="1"/>
                        <a:t>C9 </a:t>
                      </a:r>
                    </a:p>
                    <a:p>
                      <a:pPr marL="0" lvl="0" indent="0" eaLnBrk="1" hangingPunct="1">
                        <a:buNone/>
                      </a:pPr>
                      <a:r>
                        <a:rPr lang="en-US" altLang="zh-CN" sz="1700" b="1"/>
                        <a:t>  C11            </a:t>
                      </a:r>
                      <a:r>
                        <a:rPr lang="zh-CN" altLang="en-US" sz="1700" b="1" dirty="0"/>
                        <a:t>操作系统          </a:t>
                      </a:r>
                      <a:r>
                        <a:rPr lang="en-US" altLang="zh-CN" sz="1700" b="1"/>
                        <a:t>C10 </a:t>
                      </a:r>
                    </a:p>
                    <a:p>
                      <a:pPr marL="0" lvl="0" indent="0" eaLnBrk="1" hangingPunct="1">
                        <a:buNone/>
                      </a:pPr>
                      <a:r>
                        <a:rPr lang="en-US" altLang="zh-CN" sz="1700" b="1"/>
                        <a:t>  C12            </a:t>
                      </a:r>
                      <a:r>
                        <a:rPr lang="zh-CN" altLang="en-US" sz="1700" b="1" dirty="0"/>
                        <a:t>解析几何          无 </a:t>
                      </a:r>
                    </a:p>
                    <a:p>
                      <a:pPr marL="0" lvl="0" indent="0" eaLnBrk="1" hangingPunct="1">
                        <a:buNone/>
                      </a:pPr>
                      <a:r>
                        <a:rPr lang="zh-CN" altLang="en-US" sz="1700" b="1" dirty="0"/>
                        <a:t>  </a:t>
                      </a:r>
                      <a:r>
                        <a:rPr lang="en-US" altLang="zh-CN" sz="1700" b="1"/>
                        <a:t>C13              </a:t>
                      </a:r>
                      <a:r>
                        <a:rPr lang="zh-CN" altLang="en-US" sz="1700" b="1" dirty="0"/>
                        <a:t>微积分            </a:t>
                      </a:r>
                      <a:r>
                        <a:rPr lang="en-US" altLang="zh-CN" sz="1700" b="1"/>
                        <a:t>C12 </a:t>
                      </a:r>
                    </a:p>
                  </a:txBody>
                  <a:tcPr marT="45731" marB="45731">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0194" name="Line 16"/>
          <p:cNvSpPr/>
          <p:nvPr/>
        </p:nvSpPr>
        <p:spPr>
          <a:xfrm>
            <a:off x="5775325" y="4660900"/>
            <a:ext cx="0" cy="576263"/>
          </a:xfrm>
          <a:prstGeom prst="line">
            <a:avLst/>
          </a:prstGeom>
          <a:ln w="9525" cap="flat" cmpd="sng">
            <a:solidFill>
              <a:schemeClr val="tx1"/>
            </a:solidFill>
            <a:prstDash val="solid"/>
            <a:miter/>
            <a:headEnd type="none" w="med" len="med"/>
            <a:tailEnd type="triangle" w="med" len="med"/>
          </a:ln>
        </p:spPr>
      </p:sp>
      <p:sp>
        <p:nvSpPr>
          <p:cNvPr id="50201" name="Line 23"/>
          <p:cNvSpPr/>
          <p:nvPr/>
        </p:nvSpPr>
        <p:spPr>
          <a:xfrm>
            <a:off x="4683125" y="4400550"/>
            <a:ext cx="936625" cy="0"/>
          </a:xfrm>
          <a:prstGeom prst="line">
            <a:avLst/>
          </a:prstGeom>
          <a:ln w="9525" cap="flat" cmpd="sng">
            <a:solidFill>
              <a:schemeClr val="tx1"/>
            </a:solidFill>
            <a:prstDash val="solid"/>
            <a:miter/>
            <a:headEnd type="none" w="med" len="med"/>
            <a:tailEnd type="triangle" w="med" len="med"/>
          </a:ln>
        </p:spPr>
      </p:sp>
      <p:sp>
        <p:nvSpPr>
          <p:cNvPr id="50202" name="Line 24"/>
          <p:cNvSpPr/>
          <p:nvPr/>
        </p:nvSpPr>
        <p:spPr>
          <a:xfrm>
            <a:off x="5983288" y="4400550"/>
            <a:ext cx="2287587" cy="0"/>
          </a:xfrm>
          <a:prstGeom prst="line">
            <a:avLst/>
          </a:prstGeom>
          <a:ln w="9525" cap="flat" cmpd="sng">
            <a:solidFill>
              <a:schemeClr val="tx1"/>
            </a:solidFill>
            <a:prstDash val="solid"/>
            <a:miter/>
            <a:headEnd type="none" w="med" len="med"/>
            <a:tailEnd type="triangle" w="med" len="med"/>
          </a:ln>
        </p:spPr>
      </p:sp>
      <p:sp>
        <p:nvSpPr>
          <p:cNvPr id="50206" name="Line 28"/>
          <p:cNvSpPr/>
          <p:nvPr/>
        </p:nvSpPr>
        <p:spPr>
          <a:xfrm>
            <a:off x="7646988" y="6700838"/>
            <a:ext cx="676275" cy="0"/>
          </a:xfrm>
          <a:prstGeom prst="line">
            <a:avLst/>
          </a:prstGeom>
          <a:ln w="9525" cap="flat" cmpd="sng">
            <a:solidFill>
              <a:schemeClr val="tx1"/>
            </a:solidFill>
            <a:prstDash val="solid"/>
            <a:miter/>
            <a:headEnd type="none" w="med" len="med"/>
            <a:tailEnd type="triangle" w="med" len="med"/>
          </a:ln>
        </p:spPr>
      </p:sp>
      <p:sp>
        <p:nvSpPr>
          <p:cNvPr id="50208" name="Line 30"/>
          <p:cNvSpPr/>
          <p:nvPr/>
        </p:nvSpPr>
        <p:spPr>
          <a:xfrm>
            <a:off x="6867525" y="6335713"/>
            <a:ext cx="415925" cy="207962"/>
          </a:xfrm>
          <a:prstGeom prst="line">
            <a:avLst/>
          </a:prstGeom>
          <a:ln w="9525" cap="flat" cmpd="sng">
            <a:solidFill>
              <a:schemeClr val="tx1"/>
            </a:solidFill>
            <a:prstDash val="solid"/>
            <a:miter/>
            <a:headEnd type="none" w="med" len="med"/>
            <a:tailEnd type="triangle" w="med" len="med"/>
          </a:ln>
        </p:spPr>
      </p:sp>
      <p:sp>
        <p:nvSpPr>
          <p:cNvPr id="50209" name="Line 31"/>
          <p:cNvSpPr/>
          <p:nvPr/>
        </p:nvSpPr>
        <p:spPr>
          <a:xfrm flipV="1">
            <a:off x="6867525" y="6021388"/>
            <a:ext cx="1455738" cy="209550"/>
          </a:xfrm>
          <a:prstGeom prst="line">
            <a:avLst/>
          </a:prstGeom>
          <a:ln w="9525" cap="flat" cmpd="sng">
            <a:solidFill>
              <a:schemeClr val="tx1"/>
            </a:solidFill>
            <a:prstDash val="solid"/>
            <a:miter/>
            <a:headEnd type="none" w="med" len="med"/>
            <a:tailEnd type="triangle" w="med" len="med"/>
          </a:ln>
        </p:spPr>
      </p:sp>
      <p:sp>
        <p:nvSpPr>
          <p:cNvPr id="50211" name="Line 33"/>
          <p:cNvSpPr/>
          <p:nvPr/>
        </p:nvSpPr>
        <p:spPr>
          <a:xfrm flipV="1">
            <a:off x="6815138" y="4870450"/>
            <a:ext cx="1508125" cy="419100"/>
          </a:xfrm>
          <a:prstGeom prst="line">
            <a:avLst/>
          </a:prstGeom>
          <a:ln w="9525" cap="flat" cmpd="sng">
            <a:solidFill>
              <a:schemeClr val="tx1"/>
            </a:solidFill>
            <a:prstDash val="solid"/>
            <a:miter/>
            <a:headEnd type="none" w="med" len="med"/>
            <a:tailEnd type="triangle" w="med" len="med"/>
          </a:ln>
        </p:spPr>
      </p:sp>
      <p:sp>
        <p:nvSpPr>
          <p:cNvPr id="50212" name="Line 34"/>
          <p:cNvSpPr/>
          <p:nvPr/>
        </p:nvSpPr>
        <p:spPr>
          <a:xfrm>
            <a:off x="6867525" y="5341938"/>
            <a:ext cx="1403350" cy="52387"/>
          </a:xfrm>
          <a:prstGeom prst="line">
            <a:avLst/>
          </a:prstGeom>
          <a:ln w="9525" cap="flat" cmpd="sng">
            <a:solidFill>
              <a:schemeClr val="tx1"/>
            </a:solidFill>
            <a:prstDash val="solid"/>
            <a:miter/>
            <a:headEnd type="none" w="med" len="med"/>
            <a:tailEnd type="triangle" w="med" len="med"/>
          </a:ln>
        </p:spPr>
      </p:sp>
      <p:sp>
        <p:nvSpPr>
          <p:cNvPr id="50213" name="Line 35"/>
          <p:cNvSpPr/>
          <p:nvPr/>
        </p:nvSpPr>
        <p:spPr>
          <a:xfrm>
            <a:off x="6815138" y="5446713"/>
            <a:ext cx="1558925" cy="417512"/>
          </a:xfrm>
          <a:prstGeom prst="line">
            <a:avLst/>
          </a:prstGeom>
          <a:ln w="9525" cap="flat" cmpd="sng">
            <a:solidFill>
              <a:schemeClr val="tx1"/>
            </a:solidFill>
            <a:prstDash val="solid"/>
            <a:miter/>
            <a:headEnd type="none" w="med" len="med"/>
            <a:tailEnd type="triangle" w="med" len="med"/>
          </a:ln>
        </p:spPr>
      </p:sp>
      <p:sp>
        <p:nvSpPr>
          <p:cNvPr id="50214" name="Line 36"/>
          <p:cNvSpPr/>
          <p:nvPr/>
        </p:nvSpPr>
        <p:spPr>
          <a:xfrm>
            <a:off x="6659563" y="5549900"/>
            <a:ext cx="0" cy="471488"/>
          </a:xfrm>
          <a:prstGeom prst="line">
            <a:avLst/>
          </a:prstGeom>
          <a:ln w="9525" cap="flat" cmpd="sng">
            <a:solidFill>
              <a:schemeClr val="tx1"/>
            </a:solidFill>
            <a:prstDash val="solid"/>
            <a:miter/>
            <a:headEnd type="none" w="med" len="med"/>
            <a:tailEnd type="triangle" w="med" len="med"/>
          </a:ln>
        </p:spPr>
      </p:sp>
      <p:sp>
        <p:nvSpPr>
          <p:cNvPr id="50215" name="Line 37"/>
          <p:cNvSpPr/>
          <p:nvPr/>
        </p:nvSpPr>
        <p:spPr>
          <a:xfrm>
            <a:off x="5930900" y="4610100"/>
            <a:ext cx="623888" cy="627063"/>
          </a:xfrm>
          <a:prstGeom prst="line">
            <a:avLst/>
          </a:prstGeom>
          <a:ln w="9525" cap="flat" cmpd="sng">
            <a:solidFill>
              <a:schemeClr val="tx1"/>
            </a:solidFill>
            <a:prstDash val="solid"/>
            <a:miter/>
            <a:headEnd type="none" w="med" len="med"/>
            <a:tailEnd type="triangle" w="med" len="med"/>
          </a:ln>
        </p:spPr>
      </p:sp>
      <p:grpSp>
        <p:nvGrpSpPr>
          <p:cNvPr id="2" name="组合 1"/>
          <p:cNvGrpSpPr/>
          <p:nvPr/>
        </p:nvGrpSpPr>
        <p:grpSpPr>
          <a:xfrm>
            <a:off x="4267200" y="4191000"/>
            <a:ext cx="4419600" cy="2667000"/>
            <a:chOff x="6720" y="6600"/>
            <a:chExt cx="6960" cy="4199"/>
          </a:xfrm>
        </p:grpSpPr>
        <p:sp>
          <p:nvSpPr>
            <p:cNvPr id="74787" name="Oval 18"/>
            <p:cNvSpPr/>
            <p:nvPr/>
          </p:nvSpPr>
          <p:spPr>
            <a:xfrm>
              <a:off x="13107" y="7422"/>
              <a:ext cx="572" cy="577"/>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2000" dirty="0">
                  <a:latin typeface="Times New Roman" panose="02020603050405020304" pitchFamily="18" charset="0"/>
                </a:rPr>
                <a:t>C8</a:t>
              </a:r>
            </a:p>
          </p:txBody>
        </p:sp>
        <p:sp>
          <p:nvSpPr>
            <p:cNvPr id="74788" name="Oval 19"/>
            <p:cNvSpPr/>
            <p:nvPr/>
          </p:nvSpPr>
          <p:spPr>
            <a:xfrm>
              <a:off x="8850" y="6765"/>
              <a:ext cx="572" cy="575"/>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C13</a:t>
              </a:r>
            </a:p>
          </p:txBody>
        </p:sp>
        <p:sp>
          <p:nvSpPr>
            <p:cNvPr id="74789" name="Oval 20"/>
            <p:cNvSpPr/>
            <p:nvPr/>
          </p:nvSpPr>
          <p:spPr>
            <a:xfrm>
              <a:off x="13025" y="8247"/>
              <a:ext cx="572" cy="575"/>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2000" dirty="0">
                  <a:latin typeface="Times New Roman" panose="02020603050405020304" pitchFamily="18" charset="0"/>
                </a:rPr>
                <a:t>C6</a:t>
              </a:r>
            </a:p>
          </p:txBody>
        </p:sp>
        <p:sp>
          <p:nvSpPr>
            <p:cNvPr id="74790" name="Oval 21"/>
            <p:cNvSpPr/>
            <p:nvPr/>
          </p:nvSpPr>
          <p:spPr>
            <a:xfrm>
              <a:off x="6802" y="6682"/>
              <a:ext cx="572" cy="577"/>
            </a:xfrm>
            <a:prstGeom prst="ellipse">
              <a:avLst/>
            </a:prstGeom>
            <a:solidFill>
              <a:schemeClr val="accent1"/>
            </a:solidFill>
            <a:ln w="12700"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C12</a:t>
              </a:r>
            </a:p>
          </p:txBody>
        </p:sp>
        <p:sp>
          <p:nvSpPr>
            <p:cNvPr id="74791" name="Oval 22"/>
            <p:cNvSpPr/>
            <p:nvPr/>
          </p:nvSpPr>
          <p:spPr>
            <a:xfrm>
              <a:off x="13025" y="6600"/>
              <a:ext cx="572" cy="577"/>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2000" dirty="0">
                  <a:latin typeface="Times New Roman" panose="02020603050405020304" pitchFamily="18" charset="0"/>
                </a:rPr>
                <a:t>C5</a:t>
              </a:r>
            </a:p>
          </p:txBody>
        </p:sp>
        <p:sp>
          <p:nvSpPr>
            <p:cNvPr id="74792" name="Oval 25"/>
            <p:cNvSpPr/>
            <p:nvPr/>
          </p:nvSpPr>
          <p:spPr>
            <a:xfrm>
              <a:off x="13107" y="9152"/>
              <a:ext cx="572" cy="577"/>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2000" dirty="0">
                  <a:latin typeface="Times New Roman" panose="02020603050405020304" pitchFamily="18" charset="0"/>
                </a:rPr>
                <a:t>C7</a:t>
              </a:r>
            </a:p>
          </p:txBody>
        </p:sp>
        <p:sp>
          <p:nvSpPr>
            <p:cNvPr id="74793" name="Oval 26"/>
            <p:cNvSpPr/>
            <p:nvPr/>
          </p:nvSpPr>
          <p:spPr>
            <a:xfrm>
              <a:off x="13107" y="10222"/>
              <a:ext cx="572" cy="577"/>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C11</a:t>
              </a:r>
            </a:p>
          </p:txBody>
        </p:sp>
        <p:sp>
          <p:nvSpPr>
            <p:cNvPr id="74794" name="Oval 27"/>
            <p:cNvSpPr/>
            <p:nvPr/>
          </p:nvSpPr>
          <p:spPr>
            <a:xfrm>
              <a:off x="11470" y="10222"/>
              <a:ext cx="572" cy="577"/>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C10</a:t>
              </a:r>
            </a:p>
          </p:txBody>
        </p:sp>
        <p:sp>
          <p:nvSpPr>
            <p:cNvPr id="74795" name="Oval 29"/>
            <p:cNvSpPr/>
            <p:nvPr/>
          </p:nvSpPr>
          <p:spPr>
            <a:xfrm>
              <a:off x="10240" y="9482"/>
              <a:ext cx="575" cy="577"/>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2000" dirty="0">
                  <a:latin typeface="Times New Roman" panose="02020603050405020304" pitchFamily="18" charset="0"/>
                </a:rPr>
                <a:t>C9</a:t>
              </a:r>
            </a:p>
          </p:txBody>
        </p:sp>
        <p:sp>
          <p:nvSpPr>
            <p:cNvPr id="74796" name="Oval 32"/>
            <p:cNvSpPr/>
            <p:nvPr/>
          </p:nvSpPr>
          <p:spPr>
            <a:xfrm>
              <a:off x="10160" y="8165"/>
              <a:ext cx="572" cy="575"/>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2000" dirty="0">
                  <a:latin typeface="Times New Roman" panose="02020603050405020304" pitchFamily="18" charset="0"/>
                </a:rPr>
                <a:t>C3</a:t>
              </a:r>
            </a:p>
          </p:txBody>
        </p:sp>
        <p:sp>
          <p:nvSpPr>
            <p:cNvPr id="74797" name="Oval 38"/>
            <p:cNvSpPr/>
            <p:nvPr/>
          </p:nvSpPr>
          <p:spPr>
            <a:xfrm>
              <a:off x="8685" y="8247"/>
              <a:ext cx="572" cy="575"/>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2000" dirty="0">
                  <a:latin typeface="Times New Roman" panose="02020603050405020304" pitchFamily="18" charset="0"/>
                </a:rPr>
                <a:t>C2</a:t>
              </a:r>
            </a:p>
          </p:txBody>
        </p:sp>
        <p:sp>
          <p:nvSpPr>
            <p:cNvPr id="74798" name="Oval 39"/>
            <p:cNvSpPr/>
            <p:nvPr/>
          </p:nvSpPr>
          <p:spPr>
            <a:xfrm>
              <a:off x="7292" y="8247"/>
              <a:ext cx="575" cy="575"/>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2000" dirty="0">
                  <a:latin typeface="Times New Roman" panose="02020603050405020304" pitchFamily="18" charset="0"/>
                </a:rPr>
                <a:t>C4</a:t>
              </a:r>
            </a:p>
          </p:txBody>
        </p:sp>
        <p:sp>
          <p:nvSpPr>
            <p:cNvPr id="74799" name="Oval 40"/>
            <p:cNvSpPr/>
            <p:nvPr/>
          </p:nvSpPr>
          <p:spPr>
            <a:xfrm>
              <a:off x="6720" y="9482"/>
              <a:ext cx="572" cy="577"/>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2000" dirty="0">
                  <a:latin typeface="Times New Roman" panose="02020603050405020304" pitchFamily="18" charset="0"/>
                </a:rPr>
                <a:t>C1</a:t>
              </a:r>
            </a:p>
          </p:txBody>
        </p:sp>
      </p:grpSp>
      <p:sp>
        <p:nvSpPr>
          <p:cNvPr id="50219" name="Line 41"/>
          <p:cNvSpPr/>
          <p:nvPr/>
        </p:nvSpPr>
        <p:spPr>
          <a:xfrm>
            <a:off x="4527550" y="4610100"/>
            <a:ext cx="260350" cy="627063"/>
          </a:xfrm>
          <a:prstGeom prst="line">
            <a:avLst/>
          </a:prstGeom>
          <a:ln w="9525" cap="flat" cmpd="sng">
            <a:solidFill>
              <a:schemeClr val="tx1"/>
            </a:solidFill>
            <a:prstDash val="solid"/>
            <a:miter/>
            <a:headEnd type="none" w="med" len="med"/>
            <a:tailEnd type="triangle" w="med" len="med"/>
          </a:ln>
        </p:spPr>
      </p:sp>
      <p:sp>
        <p:nvSpPr>
          <p:cNvPr id="50220" name="Line 42"/>
          <p:cNvSpPr/>
          <p:nvPr/>
        </p:nvSpPr>
        <p:spPr>
          <a:xfrm flipV="1">
            <a:off x="4527550" y="5602288"/>
            <a:ext cx="207963" cy="419100"/>
          </a:xfrm>
          <a:prstGeom prst="line">
            <a:avLst/>
          </a:prstGeom>
          <a:ln w="9525" cap="flat" cmpd="sng">
            <a:solidFill>
              <a:schemeClr val="tx1"/>
            </a:solidFill>
            <a:prstDash val="solid"/>
            <a:miter/>
            <a:headEnd type="none" w="med" len="med"/>
            <a:tailEnd type="triangle" w="med" len="med"/>
          </a:ln>
        </p:spPr>
      </p:sp>
      <p:sp>
        <p:nvSpPr>
          <p:cNvPr id="50221" name="Line 43"/>
          <p:cNvSpPr/>
          <p:nvPr/>
        </p:nvSpPr>
        <p:spPr>
          <a:xfrm flipV="1">
            <a:off x="4630738" y="5549900"/>
            <a:ext cx="884237" cy="576263"/>
          </a:xfrm>
          <a:prstGeom prst="line">
            <a:avLst/>
          </a:prstGeom>
          <a:ln w="9525" cap="flat" cmpd="sng">
            <a:solidFill>
              <a:schemeClr val="tx1"/>
            </a:solidFill>
            <a:prstDash val="solid"/>
            <a:miter/>
            <a:headEnd type="none" w="med" len="med"/>
            <a:tailEnd type="triangle" w="med" len="med"/>
          </a:ln>
        </p:spPr>
      </p:sp>
      <p:sp>
        <p:nvSpPr>
          <p:cNvPr id="50222" name="Line 44"/>
          <p:cNvSpPr/>
          <p:nvPr/>
        </p:nvSpPr>
        <p:spPr>
          <a:xfrm flipV="1">
            <a:off x="4630738" y="5499100"/>
            <a:ext cx="1820862" cy="679450"/>
          </a:xfrm>
          <a:prstGeom prst="line">
            <a:avLst/>
          </a:prstGeom>
          <a:ln w="9525" cap="flat" cmpd="sng">
            <a:solidFill>
              <a:schemeClr val="tx1"/>
            </a:solidFill>
            <a:prstDash val="solid"/>
            <a:miter/>
            <a:headEnd type="none" w="med" len="med"/>
            <a:tailEnd type="triangle" w="med" len="med"/>
          </a:ln>
        </p:spPr>
      </p:sp>
      <p:sp>
        <p:nvSpPr>
          <p:cNvPr id="50223" name="Line 45"/>
          <p:cNvSpPr/>
          <p:nvPr/>
        </p:nvSpPr>
        <p:spPr>
          <a:xfrm>
            <a:off x="4943475" y="5602288"/>
            <a:ext cx="3379788" cy="366712"/>
          </a:xfrm>
          <a:prstGeom prst="line">
            <a:avLst/>
          </a:prstGeom>
          <a:ln w="9525" cap="flat" cmpd="sng">
            <a:solidFill>
              <a:schemeClr val="tx1"/>
            </a:solidFill>
            <a:prstDash val="solid"/>
            <a:miter/>
            <a:headEnd type="none" w="med" len="med"/>
            <a:tailEnd type="triangle" w="med" len="med"/>
          </a:ln>
        </p:spPr>
      </p:sp>
      <p:sp>
        <p:nvSpPr>
          <p:cNvPr id="50224" name="Line 46"/>
          <p:cNvSpPr/>
          <p:nvPr/>
        </p:nvSpPr>
        <p:spPr>
          <a:xfrm>
            <a:off x="4943475" y="5602288"/>
            <a:ext cx="1508125" cy="576262"/>
          </a:xfrm>
          <a:prstGeom prst="line">
            <a:avLst/>
          </a:prstGeom>
          <a:ln w="9525" cap="flat" cmpd="sng">
            <a:solidFill>
              <a:schemeClr val="tx1"/>
            </a:solidFill>
            <a:prstDash val="solid"/>
            <a:miter/>
            <a:headEnd type="none" w="med" len="med"/>
            <a:tailEnd type="triangle" w="med" len="med"/>
          </a:ln>
        </p:spPr>
      </p:sp>
      <p:sp>
        <p:nvSpPr>
          <p:cNvPr id="102445" name="Text Box 47"/>
          <p:cNvSpPr txBox="1"/>
          <p:nvPr/>
        </p:nvSpPr>
        <p:spPr>
          <a:xfrm>
            <a:off x="457200" y="4724400"/>
            <a:ext cx="3480435" cy="1322070"/>
          </a:xfrm>
          <a:prstGeom prst="rect">
            <a:avLst/>
          </a:prstGeom>
          <a:noFill/>
          <a:ln w="9525">
            <a:noFill/>
          </a:ln>
        </p:spPr>
        <p:txBody>
          <a:bodyPr wrap="square">
            <a:spAutoFit/>
          </a:bodyPr>
          <a:lstStyle/>
          <a:p>
            <a:pPr algn="just"/>
            <a:r>
              <a:rPr lang="zh-CN" altLang="en-US" sz="2000" dirty="0">
                <a:latin typeface="Times New Roman" panose="02020603050405020304" pitchFamily="18" charset="0"/>
              </a:rPr>
              <a:t>有向图中顶点表示课程，有向边表示前提条件。</a:t>
            </a:r>
          </a:p>
          <a:p>
            <a:pPr algn="just"/>
            <a:r>
              <a:rPr lang="zh-CN" altLang="en-US" sz="2000" dirty="0">
                <a:latin typeface="Times New Roman" panose="02020603050405020304" pitchFamily="18" charset="0"/>
              </a:rPr>
              <a:t>若课程 </a:t>
            </a:r>
            <a:r>
              <a:rPr lang="en-US" altLang="zh-CN" sz="2000" dirty="0">
                <a:latin typeface="Times New Roman" panose="02020603050405020304" pitchFamily="18" charset="0"/>
              </a:rPr>
              <a:t>i</a:t>
            </a:r>
            <a:r>
              <a:rPr lang="zh-CN" altLang="en-US" sz="2000" dirty="0">
                <a:latin typeface="Times New Roman" panose="02020603050405020304" pitchFamily="18" charset="0"/>
              </a:rPr>
              <a:t>为课程</a:t>
            </a:r>
            <a:r>
              <a:rPr lang="en-US" altLang="zh-CN" sz="2000" dirty="0">
                <a:latin typeface="Times New Roman" panose="02020603050405020304" pitchFamily="18" charset="0"/>
              </a:rPr>
              <a:t>j </a:t>
            </a:r>
            <a:r>
              <a:rPr lang="zh-CN" altLang="en-US" sz="2000" dirty="0">
                <a:latin typeface="Times New Roman" panose="02020603050405020304" pitchFamily="18" charset="0"/>
              </a:rPr>
              <a:t>的先行课，则必然存在有向边</a:t>
            </a:r>
            <a:r>
              <a:rPr lang="en-US" altLang="zh-CN" sz="2000" dirty="0">
                <a:latin typeface="Times New Roman" panose="02020603050405020304" pitchFamily="18" charset="0"/>
              </a:rPr>
              <a:t>〈i,j〉</a:t>
            </a:r>
            <a:r>
              <a:rPr lang="zh-CN" altLang="en-US" sz="2000" dirty="0">
                <a:latin typeface="Times New Roman" panose="02020603050405020304" pitchFamily="18" charset="0"/>
              </a:rPr>
              <a:t>。</a:t>
            </a:r>
            <a:endParaRPr lang="zh-CN" altLang="en-US" sz="2000" dirty="0">
              <a:latin typeface="Times New Roman" panose="02020603050405020304" pitchFamily="18"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2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2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1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2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2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2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02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020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02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02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02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020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021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021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022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020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020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0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5" grpId="0"/>
      <p:bldP spid="10244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820738" y="133350"/>
            <a:ext cx="61563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en-US" altLang="zh-CN" sz="2800" b="0" noProof="0" dirty="0">
                <a:ln>
                  <a:noFill/>
                </a:ln>
                <a:solidFill>
                  <a:schemeClr val="bg1"/>
                </a:solidFill>
                <a:effectLst/>
                <a:uLnTx/>
                <a:uFillTx/>
                <a:latin typeface="+mn-lt"/>
                <a:ea typeface="+mn-ea"/>
                <a:cs typeface="+mn-ea"/>
                <a:sym typeface="+mn-lt"/>
              </a:rPr>
              <a:t>7.1  </a:t>
            </a: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图的定义和术语</a:t>
            </a:r>
          </a:p>
        </p:txBody>
      </p:sp>
      <p:grpSp>
        <p:nvGrpSpPr>
          <p:cNvPr id="23554" name="04d5f7cc-512c-484a-a96f-27485b77b350"/>
          <p:cNvGrpSpPr>
            <a:grpSpLocks noChangeAspect="1"/>
          </p:cNvGrpSpPr>
          <p:nvPr/>
        </p:nvGrpSpPr>
        <p:grpSpPr>
          <a:xfrm>
            <a:off x="-4762" y="1125538"/>
            <a:ext cx="9144000" cy="5321300"/>
            <a:chOff x="1823853" y="1304755"/>
            <a:chExt cx="9144000" cy="5322376"/>
          </a:xfrm>
        </p:grpSpPr>
        <p:grpSp>
          <p:nvGrpSpPr>
            <p:cNvPr id="23555" name="Group 10"/>
            <p:cNvGrpSpPr/>
            <p:nvPr/>
          </p:nvGrpSpPr>
          <p:grpSpPr>
            <a:xfrm>
              <a:off x="4103340" y="1595426"/>
              <a:ext cx="3949088" cy="3404387"/>
              <a:chOff x="3201302" y="899607"/>
              <a:chExt cx="5868190" cy="5058785"/>
            </a:xfrm>
          </p:grpSpPr>
          <p:sp>
            <p:nvSpPr>
              <p:cNvPr id="88" name="îṣļîḑé-Hexagon 23"/>
              <p:cNvSpPr/>
              <p:nvPr/>
            </p:nvSpPr>
            <p:spPr>
              <a:xfrm>
                <a:off x="3201546" y="899458"/>
                <a:ext cx="5869099" cy="5058638"/>
              </a:xfrm>
              <a:prstGeom prst="hexagon">
                <a:avLst/>
              </a:prstGeom>
              <a:gradFill>
                <a:gsLst>
                  <a:gs pos="0">
                    <a:sysClr val="window" lastClr="FFFFFF">
                      <a:lumMod val="50000"/>
                    </a:sysClr>
                  </a:gs>
                  <a:gs pos="100000">
                    <a:sysClr val="window" lastClr="FFFFFF">
                      <a:lumMod val="95000"/>
                    </a:sysClr>
                  </a:gs>
                </a:gsLst>
                <a:lin ang="2700000" scaled="1"/>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89" name="îṣļîḑé-Hexagon 24"/>
              <p:cNvSpPr/>
              <p:nvPr/>
            </p:nvSpPr>
            <p:spPr>
              <a:xfrm>
                <a:off x="3261654" y="954122"/>
                <a:ext cx="5741712" cy="4949753"/>
              </a:xfrm>
              <a:prstGeom prst="hexagon">
                <a:avLst/>
              </a:prstGeom>
              <a:solidFill>
                <a:srgbClr val="C0504D"/>
              </a:solidFill>
              <a:ln w="25400" cap="flat" cmpd="sng" algn="ctr">
                <a:noFill/>
                <a:prstDash val="solid"/>
              </a:ln>
              <a:effectLst>
                <a:innerShdw blurRad="279400">
                  <a:prstClr val="black">
                    <a:alpha val="18000"/>
                  </a:prstClr>
                </a:inn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90" name="îṣļîḑé-Hexagon 25"/>
              <p:cNvSpPr/>
              <p:nvPr/>
            </p:nvSpPr>
            <p:spPr>
              <a:xfrm>
                <a:off x="3836106" y="1449208"/>
                <a:ext cx="4592901" cy="3959139"/>
              </a:xfrm>
              <a:prstGeom prst="hexagon">
                <a:avLst/>
              </a:prstGeom>
              <a:solidFill>
                <a:srgbClr val="4F81BD"/>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grpSp>
            <p:nvGrpSpPr>
              <p:cNvPr id="23559" name="Group 26"/>
              <p:cNvGrpSpPr/>
              <p:nvPr/>
            </p:nvGrpSpPr>
            <p:grpSpPr>
              <a:xfrm>
                <a:off x="4456573" y="1977072"/>
                <a:ext cx="3351879" cy="2889551"/>
                <a:chOff x="6542627" y="2673048"/>
                <a:chExt cx="3351879" cy="2889551"/>
              </a:xfrm>
            </p:grpSpPr>
            <p:sp>
              <p:nvSpPr>
                <p:cNvPr id="103" name="îṣļîḑé-Hexagon 38"/>
                <p:cNvSpPr/>
                <p:nvPr/>
              </p:nvSpPr>
              <p:spPr>
                <a:xfrm>
                  <a:off x="6542568" y="2673699"/>
                  <a:ext cx="3352086" cy="2887953"/>
                </a:xfrm>
                <a:prstGeom prst="hexagon">
                  <a:avLst/>
                </a:prstGeom>
                <a:gradFill flip="none" rotWithShape="1">
                  <a:gsLst>
                    <a:gs pos="0">
                      <a:sysClr val="window" lastClr="FFFFFF">
                        <a:lumMod val="75000"/>
                      </a:sysClr>
                    </a:gs>
                    <a:gs pos="100000">
                      <a:sysClr val="window" lastClr="FFFFFF">
                        <a:lumMod val="95000"/>
                      </a:sysClr>
                    </a:gs>
                  </a:gsLst>
                  <a:lin ang="135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104" name="îṣļîḑé-Hexagon 39"/>
                <p:cNvSpPr/>
                <p:nvPr/>
              </p:nvSpPr>
              <p:spPr>
                <a:xfrm>
                  <a:off x="6589747" y="2713809"/>
                  <a:ext cx="3257727" cy="2807732"/>
                </a:xfrm>
                <a:prstGeom prst="hexagon">
                  <a:avLst/>
                </a:prstGeom>
                <a:gradFill flip="none" rotWithShape="1">
                  <a:gsLst>
                    <a:gs pos="0">
                      <a:sysClr val="window" lastClr="FFFFFF"/>
                    </a:gs>
                    <a:gs pos="100000">
                      <a:srgbClr val="BABABA"/>
                    </a:gs>
                  </a:gsLst>
                  <a:lin ang="135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grpSp>
          <p:sp>
            <p:nvSpPr>
              <p:cNvPr id="92" name="íṩľíḍè-Freeform: Shape 27"/>
              <p:cNvSpPr/>
              <p:nvPr/>
            </p:nvSpPr>
            <p:spPr>
              <a:xfrm>
                <a:off x="4826870" y="4865677"/>
                <a:ext cx="2609013" cy="542671"/>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09850" h="496524">
                    <a:moveTo>
                      <a:pt x="349250" y="0"/>
                    </a:moveTo>
                    <a:lnTo>
                      <a:pt x="2260600" y="0"/>
                    </a:lnTo>
                    <a:lnTo>
                      <a:pt x="2609850" y="496524"/>
                    </a:lnTo>
                    <a:lnTo>
                      <a:pt x="0" y="496524"/>
                    </a:lnTo>
                    <a:lnTo>
                      <a:pt x="349250" y="0"/>
                    </a:lnTo>
                    <a:close/>
                  </a:path>
                </a:pathLst>
              </a:custGeom>
              <a:solidFill>
                <a:srgbClr val="8064A2">
                  <a:lumMod val="75000"/>
                </a:srgb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93" name="íṩľíḍè-Freeform: Shape 28"/>
              <p:cNvSpPr/>
              <p:nvPr/>
            </p:nvSpPr>
            <p:spPr>
              <a:xfrm rot="10800000">
                <a:off x="4829230" y="1449208"/>
                <a:ext cx="2609013" cy="535592"/>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09850" h="496524">
                    <a:moveTo>
                      <a:pt x="349250" y="0"/>
                    </a:moveTo>
                    <a:lnTo>
                      <a:pt x="2260600" y="0"/>
                    </a:lnTo>
                    <a:lnTo>
                      <a:pt x="2609850" y="496524"/>
                    </a:lnTo>
                    <a:lnTo>
                      <a:pt x="0" y="496524"/>
                    </a:lnTo>
                    <a:lnTo>
                      <a:pt x="349250" y="0"/>
                    </a:lnTo>
                    <a:close/>
                  </a:path>
                </a:pathLst>
              </a:custGeom>
              <a:solidFill>
                <a:srgbClr val="4F81BD">
                  <a:lumMod val="75000"/>
                </a:srgb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94" name="íṩľíḍè-Freeform: Shape 29"/>
              <p:cNvSpPr/>
              <p:nvPr/>
            </p:nvSpPr>
            <p:spPr>
              <a:xfrm rot="17784389">
                <a:off x="6572276" y="4011616"/>
                <a:ext cx="2222592" cy="566151"/>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55917" h="526131">
                    <a:moveTo>
                      <a:pt x="373820" y="3099"/>
                    </a:moveTo>
                    <a:lnTo>
                      <a:pt x="2225147" y="0"/>
                    </a:lnTo>
                    <a:lnTo>
                      <a:pt x="2555917" y="526131"/>
                    </a:lnTo>
                    <a:lnTo>
                      <a:pt x="-1" y="519334"/>
                    </a:lnTo>
                    <a:lnTo>
                      <a:pt x="373820" y="3099"/>
                    </a:lnTo>
                    <a:close/>
                  </a:path>
                </a:pathLst>
              </a:custGeom>
              <a:solidFill>
                <a:srgbClr val="9BBB59">
                  <a:lumMod val="75000"/>
                </a:srgb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95" name="íṩľíḍè-Freeform: Shape 30"/>
              <p:cNvSpPr/>
              <p:nvPr/>
            </p:nvSpPr>
            <p:spPr>
              <a:xfrm rot="3802620">
                <a:off x="3470241" y="4016333"/>
                <a:ext cx="2217873" cy="556715"/>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37069 w 2555918"/>
                  <a:gd name="connsiteY0-162" fmla="*/ 0 h 528004"/>
                  <a:gd name="connsiteX1-163" fmla="*/ 2225148 w 2555918"/>
                  <a:gd name="connsiteY1-164" fmla="*/ 1873 h 528004"/>
                  <a:gd name="connsiteX2-165" fmla="*/ 2555918 w 2555918"/>
                  <a:gd name="connsiteY2-166" fmla="*/ 528004 h 528004"/>
                  <a:gd name="connsiteX3-167" fmla="*/ 0 w 2555918"/>
                  <a:gd name="connsiteY3-168" fmla="*/ 521207 h 528004"/>
                  <a:gd name="connsiteX4-169" fmla="*/ 337069 w 2555918"/>
                  <a:gd name="connsiteY4-170" fmla="*/ 0 h 528004"/>
                  <a:gd name="connsiteX0-171" fmla="*/ 327265 w 2546114"/>
                  <a:gd name="connsiteY0-172" fmla="*/ 0 h 528004"/>
                  <a:gd name="connsiteX1-173" fmla="*/ 2215344 w 2546114"/>
                  <a:gd name="connsiteY1-174" fmla="*/ 1873 h 528004"/>
                  <a:gd name="connsiteX2-175" fmla="*/ 2546114 w 2546114"/>
                  <a:gd name="connsiteY2-176" fmla="*/ 528004 h 528004"/>
                  <a:gd name="connsiteX3-177" fmla="*/ 0 w 2546114"/>
                  <a:gd name="connsiteY3-178" fmla="*/ 520226 h 528004"/>
                  <a:gd name="connsiteX4-179" fmla="*/ 327265 w 2546114"/>
                  <a:gd name="connsiteY4-180" fmla="*/ 0 h 528004"/>
                  <a:gd name="connsiteX0-181" fmla="*/ 322366 w 2541215"/>
                  <a:gd name="connsiteY0-182" fmla="*/ 0 h 528004"/>
                  <a:gd name="connsiteX1-183" fmla="*/ 2210445 w 2541215"/>
                  <a:gd name="connsiteY1-184" fmla="*/ 1873 h 528004"/>
                  <a:gd name="connsiteX2-185" fmla="*/ 2541215 w 2541215"/>
                  <a:gd name="connsiteY2-186" fmla="*/ 528004 h 528004"/>
                  <a:gd name="connsiteX3-187" fmla="*/ 0 w 2541215"/>
                  <a:gd name="connsiteY3-188" fmla="*/ 522206 h 528004"/>
                  <a:gd name="connsiteX4-189" fmla="*/ 322366 w 2541215"/>
                  <a:gd name="connsiteY4-190" fmla="*/ 0 h 528004"/>
                  <a:gd name="connsiteX0-191" fmla="*/ 322366 w 2541215"/>
                  <a:gd name="connsiteY0-192" fmla="*/ 0 h 528004"/>
                  <a:gd name="connsiteX1-193" fmla="*/ 2179816 w 2541215"/>
                  <a:gd name="connsiteY1-194" fmla="*/ 1848 h 528004"/>
                  <a:gd name="connsiteX2-195" fmla="*/ 2541215 w 2541215"/>
                  <a:gd name="connsiteY2-196" fmla="*/ 528004 h 528004"/>
                  <a:gd name="connsiteX3-197" fmla="*/ 0 w 2541215"/>
                  <a:gd name="connsiteY3-198" fmla="*/ 522206 h 528004"/>
                  <a:gd name="connsiteX4-199" fmla="*/ 322366 w 2541215"/>
                  <a:gd name="connsiteY4-200" fmla="*/ 0 h 528004"/>
                  <a:gd name="connsiteX0-201" fmla="*/ 322366 w 2555935"/>
                  <a:gd name="connsiteY0-202" fmla="*/ 0 h 522206"/>
                  <a:gd name="connsiteX1-203" fmla="*/ 2179816 w 2555935"/>
                  <a:gd name="connsiteY1-204" fmla="*/ 1848 h 522206"/>
                  <a:gd name="connsiteX2-205" fmla="*/ 2555935 w 2555935"/>
                  <a:gd name="connsiteY2-206" fmla="*/ 514180 h 522206"/>
                  <a:gd name="connsiteX3-207" fmla="*/ 0 w 2555935"/>
                  <a:gd name="connsiteY3-208" fmla="*/ 522206 h 522206"/>
                  <a:gd name="connsiteX4-209" fmla="*/ 322366 w 2555935"/>
                  <a:gd name="connsiteY4-210" fmla="*/ 0 h 522206"/>
                  <a:gd name="connsiteX0-211" fmla="*/ 322366 w 2555935"/>
                  <a:gd name="connsiteY0-212" fmla="*/ 0 h 522206"/>
                  <a:gd name="connsiteX1-213" fmla="*/ 2183493 w 2555935"/>
                  <a:gd name="connsiteY1-214" fmla="*/ 862 h 522206"/>
                  <a:gd name="connsiteX2-215" fmla="*/ 2555935 w 2555935"/>
                  <a:gd name="connsiteY2-216" fmla="*/ 514180 h 522206"/>
                  <a:gd name="connsiteX3-217" fmla="*/ 0 w 2555935"/>
                  <a:gd name="connsiteY3-218" fmla="*/ 522206 h 522206"/>
                  <a:gd name="connsiteX4-219" fmla="*/ 322366 w 2555935"/>
                  <a:gd name="connsiteY4-220" fmla="*/ 0 h 522206"/>
                  <a:gd name="connsiteX0-221" fmla="*/ 322366 w 2559599"/>
                  <a:gd name="connsiteY0-222" fmla="*/ 0 h 523253"/>
                  <a:gd name="connsiteX1-223" fmla="*/ 2183493 w 2559599"/>
                  <a:gd name="connsiteY1-224" fmla="*/ 862 h 523253"/>
                  <a:gd name="connsiteX2-225" fmla="*/ 2559599 w 2559599"/>
                  <a:gd name="connsiteY2-226" fmla="*/ 523253 h 523253"/>
                  <a:gd name="connsiteX3-227" fmla="*/ 0 w 2559599"/>
                  <a:gd name="connsiteY3-228" fmla="*/ 522206 h 523253"/>
                  <a:gd name="connsiteX4-229" fmla="*/ 322366 w 2559599"/>
                  <a:gd name="connsiteY4-230" fmla="*/ 0 h 523253"/>
                  <a:gd name="connsiteX0-231" fmla="*/ 322366 w 2548575"/>
                  <a:gd name="connsiteY0-232" fmla="*/ 0 h 522206"/>
                  <a:gd name="connsiteX1-233" fmla="*/ 2183493 w 2548575"/>
                  <a:gd name="connsiteY1-234" fmla="*/ 862 h 522206"/>
                  <a:gd name="connsiteX2-235" fmla="*/ 2548575 w 2548575"/>
                  <a:gd name="connsiteY2-236" fmla="*/ 521228 h 522206"/>
                  <a:gd name="connsiteX3-237" fmla="*/ 0 w 2548575"/>
                  <a:gd name="connsiteY3-238" fmla="*/ 522206 h 522206"/>
                  <a:gd name="connsiteX4-239" fmla="*/ 322366 w 2548575"/>
                  <a:gd name="connsiteY4-240" fmla="*/ 0 h 522206"/>
                  <a:gd name="connsiteX0-241" fmla="*/ 322366 w 2552247"/>
                  <a:gd name="connsiteY0-242" fmla="*/ 0 h 525262"/>
                  <a:gd name="connsiteX1-243" fmla="*/ 2183493 w 2552247"/>
                  <a:gd name="connsiteY1-244" fmla="*/ 862 h 525262"/>
                  <a:gd name="connsiteX2-245" fmla="*/ 2552247 w 2552247"/>
                  <a:gd name="connsiteY2-246" fmla="*/ 525262 h 525262"/>
                  <a:gd name="connsiteX3-247" fmla="*/ 0 w 2552247"/>
                  <a:gd name="connsiteY3-248" fmla="*/ 522206 h 525262"/>
                  <a:gd name="connsiteX4-249" fmla="*/ 322366 w 2552247"/>
                  <a:gd name="connsiteY4-250" fmla="*/ 0 h 5252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52247" h="525262">
                    <a:moveTo>
                      <a:pt x="322366" y="0"/>
                    </a:moveTo>
                    <a:lnTo>
                      <a:pt x="2183493" y="862"/>
                    </a:lnTo>
                    <a:lnTo>
                      <a:pt x="2552247" y="525262"/>
                    </a:lnTo>
                    <a:lnTo>
                      <a:pt x="0" y="522206"/>
                    </a:lnTo>
                    <a:lnTo>
                      <a:pt x="322366" y="0"/>
                    </a:lnTo>
                    <a:close/>
                  </a:path>
                </a:pathLst>
              </a:custGeom>
              <a:solidFill>
                <a:srgbClr val="4BACC6">
                  <a:lumMod val="75000"/>
                </a:srgb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96" name="íṩľíḍè-Freeform: Shape 31"/>
              <p:cNvSpPr/>
              <p:nvPr/>
            </p:nvSpPr>
            <p:spPr>
              <a:xfrm rot="14644702">
                <a:off x="6576993" y="2270350"/>
                <a:ext cx="2232030" cy="575587"/>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73821 w 2555918"/>
                  <a:gd name="connsiteY0-162" fmla="*/ 3173 h 526205"/>
                  <a:gd name="connsiteX1-163" fmla="*/ 2233316 w 2555918"/>
                  <a:gd name="connsiteY1-164" fmla="*/ 0 h 526205"/>
                  <a:gd name="connsiteX2-165" fmla="*/ 2555918 w 2555918"/>
                  <a:gd name="connsiteY2-166" fmla="*/ 526205 h 526205"/>
                  <a:gd name="connsiteX3-167" fmla="*/ 0 w 2555918"/>
                  <a:gd name="connsiteY3-168" fmla="*/ 519408 h 526205"/>
                  <a:gd name="connsiteX4-169" fmla="*/ 373821 w 2555918"/>
                  <a:gd name="connsiteY4-170" fmla="*/ 3173 h 526205"/>
                  <a:gd name="connsiteX0-171" fmla="*/ 373821 w 2612907"/>
                  <a:gd name="connsiteY0-172" fmla="*/ 3173 h 519408"/>
                  <a:gd name="connsiteX1-173" fmla="*/ 2233316 w 2612907"/>
                  <a:gd name="connsiteY1-174" fmla="*/ 0 h 519408"/>
                  <a:gd name="connsiteX2-175" fmla="*/ 2612907 w 2612907"/>
                  <a:gd name="connsiteY2-176" fmla="*/ 512510 h 519408"/>
                  <a:gd name="connsiteX3-177" fmla="*/ 0 w 2612907"/>
                  <a:gd name="connsiteY3-178" fmla="*/ 519408 h 519408"/>
                  <a:gd name="connsiteX4-179" fmla="*/ 373821 w 2612907"/>
                  <a:gd name="connsiteY4-180" fmla="*/ 3173 h 519408"/>
                  <a:gd name="connsiteX0-181" fmla="*/ 313180 w 2552266"/>
                  <a:gd name="connsiteY0-182" fmla="*/ 3173 h 533354"/>
                  <a:gd name="connsiteX1-183" fmla="*/ 2172675 w 2552266"/>
                  <a:gd name="connsiteY1-184" fmla="*/ 0 h 533354"/>
                  <a:gd name="connsiteX2-185" fmla="*/ 2552266 w 2552266"/>
                  <a:gd name="connsiteY2-186" fmla="*/ 512510 h 533354"/>
                  <a:gd name="connsiteX3-187" fmla="*/ 0 w 2552266"/>
                  <a:gd name="connsiteY3-188" fmla="*/ 533354 h 533354"/>
                  <a:gd name="connsiteX4-189" fmla="*/ 313180 w 2552266"/>
                  <a:gd name="connsiteY4-190" fmla="*/ 3173 h 533354"/>
                  <a:gd name="connsiteX0-191" fmla="*/ 327827 w 2566913"/>
                  <a:gd name="connsiteY0-192" fmla="*/ 3173 h 537441"/>
                  <a:gd name="connsiteX1-193" fmla="*/ 2187322 w 2566913"/>
                  <a:gd name="connsiteY1-194" fmla="*/ 0 h 537441"/>
                  <a:gd name="connsiteX2-195" fmla="*/ 2566913 w 2566913"/>
                  <a:gd name="connsiteY2-196" fmla="*/ 512510 h 537441"/>
                  <a:gd name="connsiteX3-197" fmla="*/ 0 w 2566913"/>
                  <a:gd name="connsiteY3-198" fmla="*/ 537441 h 537441"/>
                  <a:gd name="connsiteX4-199" fmla="*/ 327827 w 2566913"/>
                  <a:gd name="connsiteY4-200" fmla="*/ 3173 h 53744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66913" h="537441">
                    <a:moveTo>
                      <a:pt x="327827" y="3173"/>
                    </a:moveTo>
                    <a:lnTo>
                      <a:pt x="2187322" y="0"/>
                    </a:lnTo>
                    <a:lnTo>
                      <a:pt x="2566913" y="512510"/>
                    </a:lnTo>
                    <a:lnTo>
                      <a:pt x="0" y="537441"/>
                    </a:lnTo>
                    <a:lnTo>
                      <a:pt x="327827" y="3173"/>
                    </a:lnTo>
                    <a:close/>
                  </a:path>
                </a:pathLst>
              </a:custGeom>
              <a:solidFill>
                <a:srgbClr val="C0504D">
                  <a:lumMod val="75000"/>
                </a:srgb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97" name="íṩľíḍè-Freeform: Shape 32"/>
              <p:cNvSpPr/>
              <p:nvPr/>
            </p:nvSpPr>
            <p:spPr>
              <a:xfrm rot="7047957">
                <a:off x="3465523" y="2272710"/>
                <a:ext cx="2222592" cy="580305"/>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73821 w 2555918"/>
                  <a:gd name="connsiteY0-162" fmla="*/ 3173 h 526205"/>
                  <a:gd name="connsiteX1-163" fmla="*/ 2233316 w 2555918"/>
                  <a:gd name="connsiteY1-164" fmla="*/ 0 h 526205"/>
                  <a:gd name="connsiteX2-165" fmla="*/ 2555918 w 2555918"/>
                  <a:gd name="connsiteY2-166" fmla="*/ 526205 h 526205"/>
                  <a:gd name="connsiteX3-167" fmla="*/ 0 w 2555918"/>
                  <a:gd name="connsiteY3-168" fmla="*/ 519408 h 526205"/>
                  <a:gd name="connsiteX4-169" fmla="*/ 373821 w 2555918"/>
                  <a:gd name="connsiteY4-170" fmla="*/ 3173 h 526205"/>
                  <a:gd name="connsiteX0-171" fmla="*/ 373821 w 2612907"/>
                  <a:gd name="connsiteY0-172" fmla="*/ 3173 h 519408"/>
                  <a:gd name="connsiteX1-173" fmla="*/ 2233316 w 2612907"/>
                  <a:gd name="connsiteY1-174" fmla="*/ 0 h 519408"/>
                  <a:gd name="connsiteX2-175" fmla="*/ 2612907 w 2612907"/>
                  <a:gd name="connsiteY2-176" fmla="*/ 512510 h 519408"/>
                  <a:gd name="connsiteX3-177" fmla="*/ 0 w 2612907"/>
                  <a:gd name="connsiteY3-178" fmla="*/ 519408 h 519408"/>
                  <a:gd name="connsiteX4-179" fmla="*/ 373821 w 2612907"/>
                  <a:gd name="connsiteY4-180" fmla="*/ 3173 h 519408"/>
                  <a:gd name="connsiteX0-181" fmla="*/ 313180 w 2552266"/>
                  <a:gd name="connsiteY0-182" fmla="*/ 3173 h 533354"/>
                  <a:gd name="connsiteX1-183" fmla="*/ 2172675 w 2552266"/>
                  <a:gd name="connsiteY1-184" fmla="*/ 0 h 533354"/>
                  <a:gd name="connsiteX2-185" fmla="*/ 2552266 w 2552266"/>
                  <a:gd name="connsiteY2-186" fmla="*/ 512510 h 533354"/>
                  <a:gd name="connsiteX3-187" fmla="*/ 0 w 2552266"/>
                  <a:gd name="connsiteY3-188" fmla="*/ 533354 h 533354"/>
                  <a:gd name="connsiteX4-189" fmla="*/ 313180 w 2552266"/>
                  <a:gd name="connsiteY4-190" fmla="*/ 3173 h 533354"/>
                  <a:gd name="connsiteX0-191" fmla="*/ 327827 w 2566913"/>
                  <a:gd name="connsiteY0-192" fmla="*/ 3173 h 537441"/>
                  <a:gd name="connsiteX1-193" fmla="*/ 2187322 w 2566913"/>
                  <a:gd name="connsiteY1-194" fmla="*/ 0 h 537441"/>
                  <a:gd name="connsiteX2-195" fmla="*/ 2566913 w 2566913"/>
                  <a:gd name="connsiteY2-196" fmla="*/ 512510 h 537441"/>
                  <a:gd name="connsiteX3-197" fmla="*/ 0 w 2566913"/>
                  <a:gd name="connsiteY3-198" fmla="*/ 537441 h 537441"/>
                  <a:gd name="connsiteX4-199" fmla="*/ 327827 w 2566913"/>
                  <a:gd name="connsiteY4-200" fmla="*/ 3173 h 537441"/>
                  <a:gd name="connsiteX0-201" fmla="*/ 327827 w 2566913"/>
                  <a:gd name="connsiteY0-202" fmla="*/ 23014 h 557282"/>
                  <a:gd name="connsiteX1-203" fmla="*/ 2193063 w 2566913"/>
                  <a:gd name="connsiteY1-204" fmla="*/ 0 h 557282"/>
                  <a:gd name="connsiteX2-205" fmla="*/ 2566913 w 2566913"/>
                  <a:gd name="connsiteY2-206" fmla="*/ 532351 h 557282"/>
                  <a:gd name="connsiteX3-207" fmla="*/ 0 w 2566913"/>
                  <a:gd name="connsiteY3-208" fmla="*/ 557282 h 557282"/>
                  <a:gd name="connsiteX4-209" fmla="*/ 327827 w 2566913"/>
                  <a:gd name="connsiteY4-210" fmla="*/ 23014 h 557282"/>
                  <a:gd name="connsiteX0-211" fmla="*/ 327827 w 2511110"/>
                  <a:gd name="connsiteY0-212" fmla="*/ 23014 h 557282"/>
                  <a:gd name="connsiteX1-213" fmla="*/ 2193063 w 2511110"/>
                  <a:gd name="connsiteY1-214" fmla="*/ 0 h 557282"/>
                  <a:gd name="connsiteX2-215" fmla="*/ 2511110 w 2511110"/>
                  <a:gd name="connsiteY2-216" fmla="*/ 498464 h 557282"/>
                  <a:gd name="connsiteX3-217" fmla="*/ 0 w 2511110"/>
                  <a:gd name="connsiteY3-218" fmla="*/ 557282 h 557282"/>
                  <a:gd name="connsiteX4-219" fmla="*/ 327827 w 2511110"/>
                  <a:gd name="connsiteY4-220" fmla="*/ 23014 h 557282"/>
                  <a:gd name="connsiteX0-221" fmla="*/ 327827 w 2517427"/>
                  <a:gd name="connsiteY0-222" fmla="*/ 23014 h 557282"/>
                  <a:gd name="connsiteX1-223" fmla="*/ 2193063 w 2517427"/>
                  <a:gd name="connsiteY1-224" fmla="*/ 0 h 557282"/>
                  <a:gd name="connsiteX2-225" fmla="*/ 2517428 w 2517427"/>
                  <a:gd name="connsiteY2-226" fmla="*/ 508268 h 557282"/>
                  <a:gd name="connsiteX3-227" fmla="*/ 0 w 2517427"/>
                  <a:gd name="connsiteY3-228" fmla="*/ 557282 h 557282"/>
                  <a:gd name="connsiteX4-229" fmla="*/ 327827 w 2517427"/>
                  <a:gd name="connsiteY4-230" fmla="*/ 23014 h 557282"/>
                  <a:gd name="connsiteX0-231" fmla="*/ 367299 w 2556900"/>
                  <a:gd name="connsiteY0-232" fmla="*/ 23014 h 543944"/>
                  <a:gd name="connsiteX1-233" fmla="*/ 2232535 w 2556900"/>
                  <a:gd name="connsiteY1-234" fmla="*/ 0 h 543944"/>
                  <a:gd name="connsiteX2-235" fmla="*/ 2556900 w 2556900"/>
                  <a:gd name="connsiteY2-236" fmla="*/ 508268 h 543944"/>
                  <a:gd name="connsiteX3-237" fmla="*/ 0 w 2556900"/>
                  <a:gd name="connsiteY3-238" fmla="*/ 543944 h 543944"/>
                  <a:gd name="connsiteX4-239" fmla="*/ 367299 w 2556900"/>
                  <a:gd name="connsiteY4-240" fmla="*/ 23014 h 543944"/>
                  <a:gd name="connsiteX0-241" fmla="*/ 369826 w 2559427"/>
                  <a:gd name="connsiteY0-242" fmla="*/ 23014 h 540021"/>
                  <a:gd name="connsiteX1-243" fmla="*/ 2235062 w 2559427"/>
                  <a:gd name="connsiteY1-244" fmla="*/ 0 h 540021"/>
                  <a:gd name="connsiteX2-245" fmla="*/ 2559427 w 2559427"/>
                  <a:gd name="connsiteY2-246" fmla="*/ 508268 h 540021"/>
                  <a:gd name="connsiteX3-247" fmla="*/ 0 w 2559427"/>
                  <a:gd name="connsiteY3-248" fmla="*/ 540021 h 540021"/>
                  <a:gd name="connsiteX4-249" fmla="*/ 369826 w 2559427"/>
                  <a:gd name="connsiteY4-250" fmla="*/ 23014 h 5400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59427" h="540021">
                    <a:moveTo>
                      <a:pt x="369826" y="23014"/>
                    </a:moveTo>
                    <a:lnTo>
                      <a:pt x="2235062" y="0"/>
                    </a:lnTo>
                    <a:lnTo>
                      <a:pt x="2559427" y="508268"/>
                    </a:lnTo>
                    <a:lnTo>
                      <a:pt x="0" y="540021"/>
                    </a:lnTo>
                    <a:lnTo>
                      <a:pt x="369826" y="23014"/>
                    </a:lnTo>
                    <a:close/>
                  </a:path>
                </a:pathLst>
              </a:custGeom>
              <a:solidFill>
                <a:srgbClr val="F79646">
                  <a:lumMod val="75000"/>
                </a:srgb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98" name="íṩľíḍè-Freeform: Shape 33"/>
              <p:cNvSpPr/>
              <p:nvPr/>
            </p:nvSpPr>
            <p:spPr>
              <a:xfrm>
                <a:off x="4500562" y="5408794"/>
                <a:ext cx="3268663" cy="497463"/>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275892 w 2536492"/>
                  <a:gd name="connsiteY0-62" fmla="*/ 0 h 496524"/>
                  <a:gd name="connsiteX1-63" fmla="*/ 2187242 w 2536492"/>
                  <a:gd name="connsiteY1-64" fmla="*/ 0 h 496524"/>
                  <a:gd name="connsiteX2-65" fmla="*/ 2536492 w 2536492"/>
                  <a:gd name="connsiteY2-66" fmla="*/ 496524 h 496524"/>
                  <a:gd name="connsiteX3-67" fmla="*/ 0 w 2536492"/>
                  <a:gd name="connsiteY3-68" fmla="*/ 496524 h 496524"/>
                  <a:gd name="connsiteX4-69" fmla="*/ 275892 w 2536492"/>
                  <a:gd name="connsiteY4-70" fmla="*/ 0 h 496524"/>
                  <a:gd name="connsiteX0-71" fmla="*/ 222216 w 2482816"/>
                  <a:gd name="connsiteY0-72" fmla="*/ 0 h 496524"/>
                  <a:gd name="connsiteX1-73" fmla="*/ 2133566 w 2482816"/>
                  <a:gd name="connsiteY1-74" fmla="*/ 0 h 496524"/>
                  <a:gd name="connsiteX2-75" fmla="*/ 2482816 w 2482816"/>
                  <a:gd name="connsiteY2-76" fmla="*/ 496524 h 496524"/>
                  <a:gd name="connsiteX3-77" fmla="*/ 0 w 2482816"/>
                  <a:gd name="connsiteY3-78" fmla="*/ 486971 h 496524"/>
                  <a:gd name="connsiteX4-79" fmla="*/ 222216 w 2482816"/>
                  <a:gd name="connsiteY4-80" fmla="*/ 0 h 496524"/>
                  <a:gd name="connsiteX0-81" fmla="*/ 243686 w 2504286"/>
                  <a:gd name="connsiteY0-82" fmla="*/ 0 h 496524"/>
                  <a:gd name="connsiteX1-83" fmla="*/ 2155036 w 2504286"/>
                  <a:gd name="connsiteY1-84" fmla="*/ 0 h 496524"/>
                  <a:gd name="connsiteX2-85" fmla="*/ 2504286 w 2504286"/>
                  <a:gd name="connsiteY2-86" fmla="*/ 496524 h 496524"/>
                  <a:gd name="connsiteX3-87" fmla="*/ 0 w 2504286"/>
                  <a:gd name="connsiteY3-88" fmla="*/ 494136 h 496524"/>
                  <a:gd name="connsiteX4-89" fmla="*/ 243686 w 2504286"/>
                  <a:gd name="connsiteY4-90" fmla="*/ 0 h 496524"/>
                  <a:gd name="connsiteX0-91" fmla="*/ 245476 w 2506076"/>
                  <a:gd name="connsiteY0-92" fmla="*/ 0 h 496524"/>
                  <a:gd name="connsiteX1-93" fmla="*/ 2156826 w 2506076"/>
                  <a:gd name="connsiteY1-94" fmla="*/ 0 h 496524"/>
                  <a:gd name="connsiteX2-95" fmla="*/ 2506076 w 2506076"/>
                  <a:gd name="connsiteY2-96" fmla="*/ 496524 h 496524"/>
                  <a:gd name="connsiteX3-97" fmla="*/ 0 w 2506076"/>
                  <a:gd name="connsiteY3-98" fmla="*/ 494136 h 496524"/>
                  <a:gd name="connsiteX4-99" fmla="*/ 245476 w 2506076"/>
                  <a:gd name="connsiteY4-100" fmla="*/ 0 h 496524"/>
                  <a:gd name="connsiteX0-101" fmla="*/ 245476 w 2506076"/>
                  <a:gd name="connsiteY0-102" fmla="*/ 0 h 498913"/>
                  <a:gd name="connsiteX1-103" fmla="*/ 2156826 w 2506076"/>
                  <a:gd name="connsiteY1-104" fmla="*/ 0 h 498913"/>
                  <a:gd name="connsiteX2-105" fmla="*/ 2506076 w 2506076"/>
                  <a:gd name="connsiteY2-106" fmla="*/ 496524 h 498913"/>
                  <a:gd name="connsiteX3-107" fmla="*/ 0 w 2506076"/>
                  <a:gd name="connsiteY3-108" fmla="*/ 498913 h 498913"/>
                  <a:gd name="connsiteX4-109" fmla="*/ 245476 w 2506076"/>
                  <a:gd name="connsiteY4-110" fmla="*/ 0 h 498913"/>
                  <a:gd name="connsiteX0-111" fmla="*/ 245476 w 2457768"/>
                  <a:gd name="connsiteY0-112" fmla="*/ 0 h 498913"/>
                  <a:gd name="connsiteX1-113" fmla="*/ 2156826 w 2457768"/>
                  <a:gd name="connsiteY1-114" fmla="*/ 0 h 498913"/>
                  <a:gd name="connsiteX2-115" fmla="*/ 2457768 w 2457768"/>
                  <a:gd name="connsiteY2-116" fmla="*/ 496524 h 498913"/>
                  <a:gd name="connsiteX3-117" fmla="*/ 0 w 2457768"/>
                  <a:gd name="connsiteY3-118" fmla="*/ 498913 h 498913"/>
                  <a:gd name="connsiteX4-119" fmla="*/ 245476 w 2457768"/>
                  <a:gd name="connsiteY4-120" fmla="*/ 0 h 498913"/>
                  <a:gd name="connsiteX0-121" fmla="*/ 245476 w 2457768"/>
                  <a:gd name="connsiteY0-122" fmla="*/ 0 h 498913"/>
                  <a:gd name="connsiteX1-123" fmla="*/ 2203345 w 2457768"/>
                  <a:gd name="connsiteY1-124" fmla="*/ 0 h 498913"/>
                  <a:gd name="connsiteX2-125" fmla="*/ 2457768 w 2457768"/>
                  <a:gd name="connsiteY2-126" fmla="*/ 496524 h 498913"/>
                  <a:gd name="connsiteX3-127" fmla="*/ 0 w 2457768"/>
                  <a:gd name="connsiteY3-128" fmla="*/ 498913 h 498913"/>
                  <a:gd name="connsiteX4-129" fmla="*/ 245476 w 2457768"/>
                  <a:gd name="connsiteY4-130" fmla="*/ 0 h 498913"/>
                  <a:gd name="connsiteX0-131" fmla="*/ 245476 w 2457768"/>
                  <a:gd name="connsiteY0-132" fmla="*/ 0 h 498913"/>
                  <a:gd name="connsiteX1-133" fmla="*/ 2206923 w 2457768"/>
                  <a:gd name="connsiteY1-134" fmla="*/ 0 h 498913"/>
                  <a:gd name="connsiteX2-135" fmla="*/ 2457768 w 2457768"/>
                  <a:gd name="connsiteY2-136" fmla="*/ 496524 h 498913"/>
                  <a:gd name="connsiteX3-137" fmla="*/ 0 w 2457768"/>
                  <a:gd name="connsiteY3-138" fmla="*/ 498913 h 498913"/>
                  <a:gd name="connsiteX4-139" fmla="*/ 245476 w 2457768"/>
                  <a:gd name="connsiteY4-140" fmla="*/ 0 h 498913"/>
                  <a:gd name="connsiteX0-141" fmla="*/ 245476 w 2455979"/>
                  <a:gd name="connsiteY0-142" fmla="*/ 0 h 498913"/>
                  <a:gd name="connsiteX1-143" fmla="*/ 2206923 w 2455979"/>
                  <a:gd name="connsiteY1-144" fmla="*/ 0 h 498913"/>
                  <a:gd name="connsiteX2-145" fmla="*/ 2455979 w 2455979"/>
                  <a:gd name="connsiteY2-146" fmla="*/ 496524 h 498913"/>
                  <a:gd name="connsiteX3-147" fmla="*/ 0 w 2455979"/>
                  <a:gd name="connsiteY3-148" fmla="*/ 498913 h 498913"/>
                  <a:gd name="connsiteX4-149" fmla="*/ 245476 w 2455979"/>
                  <a:gd name="connsiteY4-150" fmla="*/ 0 h 498913"/>
                  <a:gd name="connsiteX0-151" fmla="*/ 245476 w 2455979"/>
                  <a:gd name="connsiteY0-152" fmla="*/ 0 h 498913"/>
                  <a:gd name="connsiteX1-153" fmla="*/ 2203345 w 2455979"/>
                  <a:gd name="connsiteY1-154" fmla="*/ 0 h 498913"/>
                  <a:gd name="connsiteX2-155" fmla="*/ 2455979 w 2455979"/>
                  <a:gd name="connsiteY2-156" fmla="*/ 496524 h 498913"/>
                  <a:gd name="connsiteX3-157" fmla="*/ 0 w 2455979"/>
                  <a:gd name="connsiteY3-158" fmla="*/ 498913 h 498913"/>
                  <a:gd name="connsiteX4-159" fmla="*/ 245476 w 2455979"/>
                  <a:gd name="connsiteY4-160" fmla="*/ 0 h 49891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55979" h="498913">
                    <a:moveTo>
                      <a:pt x="245476" y="0"/>
                    </a:moveTo>
                    <a:lnTo>
                      <a:pt x="2203345" y="0"/>
                    </a:lnTo>
                    <a:lnTo>
                      <a:pt x="2455979" y="496524"/>
                    </a:lnTo>
                    <a:lnTo>
                      <a:pt x="0" y="498913"/>
                    </a:lnTo>
                    <a:lnTo>
                      <a:pt x="245476" y="0"/>
                    </a:lnTo>
                    <a:close/>
                  </a:path>
                </a:pathLst>
              </a:custGeom>
              <a:solidFill>
                <a:srgbClr val="8064A2"/>
              </a:solidFill>
              <a:ln w="25400" cap="flat" cmpd="sng" algn="ctr">
                <a:noFill/>
                <a:prstDash val="solid"/>
              </a:ln>
              <a:effectLst>
                <a:innerShdw blurRad="279400" dist="50800" dir="5400000">
                  <a:prstClr val="black">
                    <a:alpha val="18000"/>
                  </a:prstClr>
                </a:inn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99" name="íṩľíḍè-Freeform: Shape 34"/>
              <p:cNvSpPr/>
              <p:nvPr/>
            </p:nvSpPr>
            <p:spPr>
              <a:xfrm rot="17784389">
                <a:off x="6767957" y="4292452"/>
                <a:ext cx="2767991" cy="525349"/>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240185 w 2422282"/>
                  <a:gd name="connsiteY0-162" fmla="*/ 3099 h 526131"/>
                  <a:gd name="connsiteX1-163" fmla="*/ 2091512 w 2422282"/>
                  <a:gd name="connsiteY1-164" fmla="*/ 0 h 526131"/>
                  <a:gd name="connsiteX2-165" fmla="*/ 2422282 w 2422282"/>
                  <a:gd name="connsiteY2-166" fmla="*/ 526131 h 526131"/>
                  <a:gd name="connsiteX3-167" fmla="*/ 0 w 2422282"/>
                  <a:gd name="connsiteY3-168" fmla="*/ 474659 h 526131"/>
                  <a:gd name="connsiteX4-169" fmla="*/ 240185 w 2422282"/>
                  <a:gd name="connsiteY4-170" fmla="*/ 3099 h 526131"/>
                  <a:gd name="connsiteX0-171" fmla="*/ 258661 w 2440758"/>
                  <a:gd name="connsiteY0-172" fmla="*/ 3099 h 526131"/>
                  <a:gd name="connsiteX1-173" fmla="*/ 2109988 w 2440758"/>
                  <a:gd name="connsiteY1-174" fmla="*/ 0 h 526131"/>
                  <a:gd name="connsiteX2-175" fmla="*/ 2440758 w 2440758"/>
                  <a:gd name="connsiteY2-176" fmla="*/ 526131 h 526131"/>
                  <a:gd name="connsiteX3-177" fmla="*/ 0 w 2440758"/>
                  <a:gd name="connsiteY3-178" fmla="*/ 516882 h 526131"/>
                  <a:gd name="connsiteX4-179" fmla="*/ 258661 w 2440758"/>
                  <a:gd name="connsiteY4-180" fmla="*/ 3099 h 526131"/>
                  <a:gd name="connsiteX0-181" fmla="*/ 258661 w 2440758"/>
                  <a:gd name="connsiteY0-182" fmla="*/ 0 h 523032"/>
                  <a:gd name="connsiteX1-183" fmla="*/ 2163878 w 2440758"/>
                  <a:gd name="connsiteY1-184" fmla="*/ 1300 h 523032"/>
                  <a:gd name="connsiteX2-185" fmla="*/ 2440758 w 2440758"/>
                  <a:gd name="connsiteY2-186" fmla="*/ 523032 h 523032"/>
                  <a:gd name="connsiteX3-187" fmla="*/ 0 w 2440758"/>
                  <a:gd name="connsiteY3-188" fmla="*/ 513783 h 523032"/>
                  <a:gd name="connsiteX4-189" fmla="*/ 258661 w 2440758"/>
                  <a:gd name="connsiteY4-190" fmla="*/ 0 h 523032"/>
                  <a:gd name="connsiteX0-191" fmla="*/ 258661 w 2384432"/>
                  <a:gd name="connsiteY0-192" fmla="*/ 0 h 513783"/>
                  <a:gd name="connsiteX1-193" fmla="*/ 2163878 w 2384432"/>
                  <a:gd name="connsiteY1-194" fmla="*/ 1300 h 513783"/>
                  <a:gd name="connsiteX2-195" fmla="*/ 2384432 w 2384432"/>
                  <a:gd name="connsiteY2-196" fmla="*/ 512987 h 513783"/>
                  <a:gd name="connsiteX3-197" fmla="*/ 0 w 2384432"/>
                  <a:gd name="connsiteY3-198" fmla="*/ 513783 h 513783"/>
                  <a:gd name="connsiteX4-199" fmla="*/ 258661 w 2384432"/>
                  <a:gd name="connsiteY4-200" fmla="*/ 0 h 513783"/>
                  <a:gd name="connsiteX0-201" fmla="*/ 258661 w 2388087"/>
                  <a:gd name="connsiteY0-202" fmla="*/ 0 h 521454"/>
                  <a:gd name="connsiteX1-203" fmla="*/ 2163878 w 2388087"/>
                  <a:gd name="connsiteY1-204" fmla="*/ 1300 h 521454"/>
                  <a:gd name="connsiteX2-205" fmla="*/ 2388087 w 2388087"/>
                  <a:gd name="connsiteY2-206" fmla="*/ 521454 h 521454"/>
                  <a:gd name="connsiteX3-207" fmla="*/ 0 w 2388087"/>
                  <a:gd name="connsiteY3-208" fmla="*/ 513783 h 521454"/>
                  <a:gd name="connsiteX4-209" fmla="*/ 258661 w 2388087"/>
                  <a:gd name="connsiteY4-210" fmla="*/ 0 h 521454"/>
                  <a:gd name="connsiteX0-211" fmla="*/ 258661 w 2388088"/>
                  <a:gd name="connsiteY0-212" fmla="*/ 0 h 521454"/>
                  <a:gd name="connsiteX1-213" fmla="*/ 2163878 w 2388088"/>
                  <a:gd name="connsiteY1-214" fmla="*/ 1300 h 521454"/>
                  <a:gd name="connsiteX2-215" fmla="*/ 2388088 w 2388088"/>
                  <a:gd name="connsiteY2-216" fmla="*/ 521454 h 521454"/>
                  <a:gd name="connsiteX3-217" fmla="*/ 0 w 2388088"/>
                  <a:gd name="connsiteY3-218" fmla="*/ 513783 h 521454"/>
                  <a:gd name="connsiteX4-219" fmla="*/ 258661 w 2388088"/>
                  <a:gd name="connsiteY4-220" fmla="*/ 0 h 5214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88088" h="521454">
                    <a:moveTo>
                      <a:pt x="258661" y="0"/>
                    </a:moveTo>
                    <a:lnTo>
                      <a:pt x="2163878" y="1300"/>
                    </a:lnTo>
                    <a:lnTo>
                      <a:pt x="2388088" y="521454"/>
                    </a:lnTo>
                    <a:lnTo>
                      <a:pt x="0" y="513783"/>
                    </a:lnTo>
                    <a:lnTo>
                      <a:pt x="258661" y="0"/>
                    </a:lnTo>
                    <a:close/>
                  </a:path>
                </a:pathLst>
              </a:custGeom>
              <a:solidFill>
                <a:srgbClr val="9BBB59"/>
              </a:solidFill>
              <a:ln w="25400" cap="flat" cmpd="sng" algn="ctr">
                <a:noFill/>
                <a:prstDash val="solid"/>
              </a:ln>
              <a:effectLst>
                <a:innerShdw blurRad="279400" dist="50800" dir="2700000">
                  <a:prstClr val="black">
                    <a:alpha val="18000"/>
                  </a:prstClr>
                </a:inn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100" name="íṩľíḍè-Freeform: Shape 35"/>
              <p:cNvSpPr/>
              <p:nvPr/>
            </p:nvSpPr>
            <p:spPr>
              <a:xfrm rot="3802620">
                <a:off x="2726743" y="4291144"/>
                <a:ext cx="2762753" cy="518588"/>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37069 w 2555918"/>
                  <a:gd name="connsiteY0-162" fmla="*/ 0 h 528004"/>
                  <a:gd name="connsiteX1-163" fmla="*/ 2225148 w 2555918"/>
                  <a:gd name="connsiteY1-164" fmla="*/ 1873 h 528004"/>
                  <a:gd name="connsiteX2-165" fmla="*/ 2555918 w 2555918"/>
                  <a:gd name="connsiteY2-166" fmla="*/ 528004 h 528004"/>
                  <a:gd name="connsiteX3-167" fmla="*/ 0 w 2555918"/>
                  <a:gd name="connsiteY3-168" fmla="*/ 521207 h 528004"/>
                  <a:gd name="connsiteX4-169" fmla="*/ 337069 w 2555918"/>
                  <a:gd name="connsiteY4-170" fmla="*/ 0 h 528004"/>
                  <a:gd name="connsiteX0-171" fmla="*/ 327265 w 2546114"/>
                  <a:gd name="connsiteY0-172" fmla="*/ 0 h 528004"/>
                  <a:gd name="connsiteX1-173" fmla="*/ 2215344 w 2546114"/>
                  <a:gd name="connsiteY1-174" fmla="*/ 1873 h 528004"/>
                  <a:gd name="connsiteX2-175" fmla="*/ 2546114 w 2546114"/>
                  <a:gd name="connsiteY2-176" fmla="*/ 528004 h 528004"/>
                  <a:gd name="connsiteX3-177" fmla="*/ 0 w 2546114"/>
                  <a:gd name="connsiteY3-178" fmla="*/ 520226 h 528004"/>
                  <a:gd name="connsiteX4-179" fmla="*/ 327265 w 2546114"/>
                  <a:gd name="connsiteY4-180" fmla="*/ 0 h 528004"/>
                  <a:gd name="connsiteX0-181" fmla="*/ 322366 w 2541215"/>
                  <a:gd name="connsiteY0-182" fmla="*/ 0 h 528004"/>
                  <a:gd name="connsiteX1-183" fmla="*/ 2210445 w 2541215"/>
                  <a:gd name="connsiteY1-184" fmla="*/ 1873 h 528004"/>
                  <a:gd name="connsiteX2-185" fmla="*/ 2541215 w 2541215"/>
                  <a:gd name="connsiteY2-186" fmla="*/ 528004 h 528004"/>
                  <a:gd name="connsiteX3-187" fmla="*/ 0 w 2541215"/>
                  <a:gd name="connsiteY3-188" fmla="*/ 522206 h 528004"/>
                  <a:gd name="connsiteX4-189" fmla="*/ 322366 w 2541215"/>
                  <a:gd name="connsiteY4-190" fmla="*/ 0 h 528004"/>
                  <a:gd name="connsiteX0-191" fmla="*/ 322366 w 2541215"/>
                  <a:gd name="connsiteY0-192" fmla="*/ 0 h 528004"/>
                  <a:gd name="connsiteX1-193" fmla="*/ 2179816 w 2541215"/>
                  <a:gd name="connsiteY1-194" fmla="*/ 1848 h 528004"/>
                  <a:gd name="connsiteX2-195" fmla="*/ 2541215 w 2541215"/>
                  <a:gd name="connsiteY2-196" fmla="*/ 528004 h 528004"/>
                  <a:gd name="connsiteX3-197" fmla="*/ 0 w 2541215"/>
                  <a:gd name="connsiteY3-198" fmla="*/ 522206 h 528004"/>
                  <a:gd name="connsiteX4-199" fmla="*/ 322366 w 2541215"/>
                  <a:gd name="connsiteY4-200" fmla="*/ 0 h 528004"/>
                  <a:gd name="connsiteX0-201" fmla="*/ 322366 w 2555935"/>
                  <a:gd name="connsiteY0-202" fmla="*/ 0 h 522206"/>
                  <a:gd name="connsiteX1-203" fmla="*/ 2179816 w 2555935"/>
                  <a:gd name="connsiteY1-204" fmla="*/ 1848 h 522206"/>
                  <a:gd name="connsiteX2-205" fmla="*/ 2555935 w 2555935"/>
                  <a:gd name="connsiteY2-206" fmla="*/ 514180 h 522206"/>
                  <a:gd name="connsiteX3-207" fmla="*/ 0 w 2555935"/>
                  <a:gd name="connsiteY3-208" fmla="*/ 522206 h 522206"/>
                  <a:gd name="connsiteX4-209" fmla="*/ 322366 w 2555935"/>
                  <a:gd name="connsiteY4-210" fmla="*/ 0 h 522206"/>
                  <a:gd name="connsiteX0-211" fmla="*/ 322366 w 2555935"/>
                  <a:gd name="connsiteY0-212" fmla="*/ 0 h 522206"/>
                  <a:gd name="connsiteX1-213" fmla="*/ 2183493 w 2555935"/>
                  <a:gd name="connsiteY1-214" fmla="*/ 862 h 522206"/>
                  <a:gd name="connsiteX2-215" fmla="*/ 2555935 w 2555935"/>
                  <a:gd name="connsiteY2-216" fmla="*/ 514180 h 522206"/>
                  <a:gd name="connsiteX3-217" fmla="*/ 0 w 2555935"/>
                  <a:gd name="connsiteY3-218" fmla="*/ 522206 h 522206"/>
                  <a:gd name="connsiteX4-219" fmla="*/ 322366 w 2555935"/>
                  <a:gd name="connsiteY4-220" fmla="*/ 0 h 522206"/>
                  <a:gd name="connsiteX0-221" fmla="*/ 322366 w 2559599"/>
                  <a:gd name="connsiteY0-222" fmla="*/ 0 h 523253"/>
                  <a:gd name="connsiteX1-223" fmla="*/ 2183493 w 2559599"/>
                  <a:gd name="connsiteY1-224" fmla="*/ 862 h 523253"/>
                  <a:gd name="connsiteX2-225" fmla="*/ 2559599 w 2559599"/>
                  <a:gd name="connsiteY2-226" fmla="*/ 523253 h 523253"/>
                  <a:gd name="connsiteX3-227" fmla="*/ 0 w 2559599"/>
                  <a:gd name="connsiteY3-228" fmla="*/ 522206 h 523253"/>
                  <a:gd name="connsiteX4-229" fmla="*/ 322366 w 2559599"/>
                  <a:gd name="connsiteY4-230" fmla="*/ 0 h 523253"/>
                  <a:gd name="connsiteX0-231" fmla="*/ 322366 w 2548575"/>
                  <a:gd name="connsiteY0-232" fmla="*/ 0 h 522206"/>
                  <a:gd name="connsiteX1-233" fmla="*/ 2183493 w 2548575"/>
                  <a:gd name="connsiteY1-234" fmla="*/ 862 h 522206"/>
                  <a:gd name="connsiteX2-235" fmla="*/ 2548575 w 2548575"/>
                  <a:gd name="connsiteY2-236" fmla="*/ 521228 h 522206"/>
                  <a:gd name="connsiteX3-237" fmla="*/ 0 w 2548575"/>
                  <a:gd name="connsiteY3-238" fmla="*/ 522206 h 522206"/>
                  <a:gd name="connsiteX4-239" fmla="*/ 322366 w 2548575"/>
                  <a:gd name="connsiteY4-240" fmla="*/ 0 h 522206"/>
                  <a:gd name="connsiteX0-241" fmla="*/ 322366 w 2552247"/>
                  <a:gd name="connsiteY0-242" fmla="*/ 0 h 525262"/>
                  <a:gd name="connsiteX1-243" fmla="*/ 2183493 w 2552247"/>
                  <a:gd name="connsiteY1-244" fmla="*/ 862 h 525262"/>
                  <a:gd name="connsiteX2-245" fmla="*/ 2552247 w 2552247"/>
                  <a:gd name="connsiteY2-246" fmla="*/ 525262 h 525262"/>
                  <a:gd name="connsiteX3-247" fmla="*/ 0 w 2552247"/>
                  <a:gd name="connsiteY3-248" fmla="*/ 522206 h 525262"/>
                  <a:gd name="connsiteX4-249" fmla="*/ 322366 w 2552247"/>
                  <a:gd name="connsiteY4-250" fmla="*/ 0 h 525262"/>
                  <a:gd name="connsiteX0-251" fmla="*/ 268392 w 2498273"/>
                  <a:gd name="connsiteY0-252" fmla="*/ 0 h 525262"/>
                  <a:gd name="connsiteX1-253" fmla="*/ 2129519 w 2498273"/>
                  <a:gd name="connsiteY1-254" fmla="*/ 862 h 525262"/>
                  <a:gd name="connsiteX2-255" fmla="*/ 2498273 w 2498273"/>
                  <a:gd name="connsiteY2-256" fmla="*/ 525262 h 525262"/>
                  <a:gd name="connsiteX3-257" fmla="*/ 0 w 2498273"/>
                  <a:gd name="connsiteY3-258" fmla="*/ 522260 h 525262"/>
                  <a:gd name="connsiteX4-259" fmla="*/ 268392 w 2498273"/>
                  <a:gd name="connsiteY4-260" fmla="*/ 0 h 525262"/>
                  <a:gd name="connsiteX0-261" fmla="*/ 264077 w 2493958"/>
                  <a:gd name="connsiteY0-262" fmla="*/ 0 h 525262"/>
                  <a:gd name="connsiteX1-263" fmla="*/ 2125204 w 2493958"/>
                  <a:gd name="connsiteY1-264" fmla="*/ 862 h 525262"/>
                  <a:gd name="connsiteX2-265" fmla="*/ 2493958 w 2493958"/>
                  <a:gd name="connsiteY2-266" fmla="*/ 525262 h 525262"/>
                  <a:gd name="connsiteX3-267" fmla="*/ 0 w 2493958"/>
                  <a:gd name="connsiteY3-268" fmla="*/ 524435 h 525262"/>
                  <a:gd name="connsiteX4-269" fmla="*/ 264077 w 2493958"/>
                  <a:gd name="connsiteY4-270" fmla="*/ 0 h 525262"/>
                  <a:gd name="connsiteX0-271" fmla="*/ 264077 w 2509505"/>
                  <a:gd name="connsiteY0-272" fmla="*/ 919 h 526181"/>
                  <a:gd name="connsiteX1-273" fmla="*/ 2509505 w 2509505"/>
                  <a:gd name="connsiteY1-274" fmla="*/ 1 h 526181"/>
                  <a:gd name="connsiteX2-275" fmla="*/ 2493958 w 2509505"/>
                  <a:gd name="connsiteY2-276" fmla="*/ 526181 h 526181"/>
                  <a:gd name="connsiteX3-277" fmla="*/ 0 w 2509505"/>
                  <a:gd name="connsiteY3-278" fmla="*/ 525354 h 526181"/>
                  <a:gd name="connsiteX4-279" fmla="*/ 264077 w 2509505"/>
                  <a:gd name="connsiteY4-280" fmla="*/ 919 h 526181"/>
                  <a:gd name="connsiteX0-281" fmla="*/ 264077 w 2800531"/>
                  <a:gd name="connsiteY0-282" fmla="*/ 918 h 528663"/>
                  <a:gd name="connsiteX1-283" fmla="*/ 2509505 w 2800531"/>
                  <a:gd name="connsiteY1-284" fmla="*/ 0 h 528663"/>
                  <a:gd name="connsiteX2-285" fmla="*/ 2800531 w 2800531"/>
                  <a:gd name="connsiteY2-286" fmla="*/ 528663 h 528663"/>
                  <a:gd name="connsiteX3-287" fmla="*/ 0 w 2800531"/>
                  <a:gd name="connsiteY3-288" fmla="*/ 525353 h 528663"/>
                  <a:gd name="connsiteX4-289" fmla="*/ 264077 w 2800531"/>
                  <a:gd name="connsiteY4-290" fmla="*/ 918 h 52866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00531" h="528663">
                    <a:moveTo>
                      <a:pt x="264077" y="918"/>
                    </a:moveTo>
                    <a:lnTo>
                      <a:pt x="2509505" y="0"/>
                    </a:lnTo>
                    <a:lnTo>
                      <a:pt x="2800531" y="528663"/>
                    </a:lnTo>
                    <a:lnTo>
                      <a:pt x="0" y="525353"/>
                    </a:lnTo>
                    <a:lnTo>
                      <a:pt x="264077" y="918"/>
                    </a:lnTo>
                    <a:close/>
                  </a:path>
                </a:pathLst>
              </a:custGeom>
              <a:solidFill>
                <a:srgbClr val="4BACC6"/>
              </a:solidFill>
              <a:ln w="25400" cap="flat" cmpd="sng" algn="ctr">
                <a:noFill/>
                <a:prstDash val="solid"/>
              </a:ln>
              <a:effectLst>
                <a:innerShdw blurRad="279400" dist="50800" dir="8100000">
                  <a:prstClr val="black">
                    <a:alpha val="18000"/>
                  </a:prstClr>
                </a:inn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101" name="íṩľíḍè-Freeform: Shape 36"/>
              <p:cNvSpPr/>
              <p:nvPr/>
            </p:nvSpPr>
            <p:spPr>
              <a:xfrm rot="7047957">
                <a:off x="2726087" y="2026742"/>
                <a:ext cx="2780391" cy="567545"/>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73821 w 2555918"/>
                  <a:gd name="connsiteY0-162" fmla="*/ 3173 h 526205"/>
                  <a:gd name="connsiteX1-163" fmla="*/ 2233316 w 2555918"/>
                  <a:gd name="connsiteY1-164" fmla="*/ 0 h 526205"/>
                  <a:gd name="connsiteX2-165" fmla="*/ 2555918 w 2555918"/>
                  <a:gd name="connsiteY2-166" fmla="*/ 526205 h 526205"/>
                  <a:gd name="connsiteX3-167" fmla="*/ 0 w 2555918"/>
                  <a:gd name="connsiteY3-168" fmla="*/ 519408 h 526205"/>
                  <a:gd name="connsiteX4-169" fmla="*/ 373821 w 2555918"/>
                  <a:gd name="connsiteY4-170" fmla="*/ 3173 h 526205"/>
                  <a:gd name="connsiteX0-171" fmla="*/ 373821 w 2612907"/>
                  <a:gd name="connsiteY0-172" fmla="*/ 3173 h 519408"/>
                  <a:gd name="connsiteX1-173" fmla="*/ 2233316 w 2612907"/>
                  <a:gd name="connsiteY1-174" fmla="*/ 0 h 519408"/>
                  <a:gd name="connsiteX2-175" fmla="*/ 2612907 w 2612907"/>
                  <a:gd name="connsiteY2-176" fmla="*/ 512510 h 519408"/>
                  <a:gd name="connsiteX3-177" fmla="*/ 0 w 2612907"/>
                  <a:gd name="connsiteY3-178" fmla="*/ 519408 h 519408"/>
                  <a:gd name="connsiteX4-179" fmla="*/ 373821 w 2612907"/>
                  <a:gd name="connsiteY4-180" fmla="*/ 3173 h 519408"/>
                  <a:gd name="connsiteX0-181" fmla="*/ 313180 w 2552266"/>
                  <a:gd name="connsiteY0-182" fmla="*/ 3173 h 533354"/>
                  <a:gd name="connsiteX1-183" fmla="*/ 2172675 w 2552266"/>
                  <a:gd name="connsiteY1-184" fmla="*/ 0 h 533354"/>
                  <a:gd name="connsiteX2-185" fmla="*/ 2552266 w 2552266"/>
                  <a:gd name="connsiteY2-186" fmla="*/ 512510 h 533354"/>
                  <a:gd name="connsiteX3-187" fmla="*/ 0 w 2552266"/>
                  <a:gd name="connsiteY3-188" fmla="*/ 533354 h 533354"/>
                  <a:gd name="connsiteX4-189" fmla="*/ 313180 w 2552266"/>
                  <a:gd name="connsiteY4-190" fmla="*/ 3173 h 533354"/>
                  <a:gd name="connsiteX0-191" fmla="*/ 327827 w 2566913"/>
                  <a:gd name="connsiteY0-192" fmla="*/ 3173 h 537441"/>
                  <a:gd name="connsiteX1-193" fmla="*/ 2187322 w 2566913"/>
                  <a:gd name="connsiteY1-194" fmla="*/ 0 h 537441"/>
                  <a:gd name="connsiteX2-195" fmla="*/ 2566913 w 2566913"/>
                  <a:gd name="connsiteY2-196" fmla="*/ 512510 h 537441"/>
                  <a:gd name="connsiteX3-197" fmla="*/ 0 w 2566913"/>
                  <a:gd name="connsiteY3-198" fmla="*/ 537441 h 537441"/>
                  <a:gd name="connsiteX4-199" fmla="*/ 327827 w 2566913"/>
                  <a:gd name="connsiteY4-200" fmla="*/ 3173 h 537441"/>
                  <a:gd name="connsiteX0-201" fmla="*/ 327827 w 2566913"/>
                  <a:gd name="connsiteY0-202" fmla="*/ 23014 h 557282"/>
                  <a:gd name="connsiteX1-203" fmla="*/ 2193063 w 2566913"/>
                  <a:gd name="connsiteY1-204" fmla="*/ 0 h 557282"/>
                  <a:gd name="connsiteX2-205" fmla="*/ 2566913 w 2566913"/>
                  <a:gd name="connsiteY2-206" fmla="*/ 532351 h 557282"/>
                  <a:gd name="connsiteX3-207" fmla="*/ 0 w 2566913"/>
                  <a:gd name="connsiteY3-208" fmla="*/ 557282 h 557282"/>
                  <a:gd name="connsiteX4-209" fmla="*/ 327827 w 2566913"/>
                  <a:gd name="connsiteY4-210" fmla="*/ 23014 h 557282"/>
                  <a:gd name="connsiteX0-211" fmla="*/ 327827 w 2511110"/>
                  <a:gd name="connsiteY0-212" fmla="*/ 23014 h 557282"/>
                  <a:gd name="connsiteX1-213" fmla="*/ 2193063 w 2511110"/>
                  <a:gd name="connsiteY1-214" fmla="*/ 0 h 557282"/>
                  <a:gd name="connsiteX2-215" fmla="*/ 2511110 w 2511110"/>
                  <a:gd name="connsiteY2-216" fmla="*/ 498464 h 557282"/>
                  <a:gd name="connsiteX3-217" fmla="*/ 0 w 2511110"/>
                  <a:gd name="connsiteY3-218" fmla="*/ 557282 h 557282"/>
                  <a:gd name="connsiteX4-219" fmla="*/ 327827 w 2511110"/>
                  <a:gd name="connsiteY4-220" fmla="*/ 23014 h 557282"/>
                  <a:gd name="connsiteX0-221" fmla="*/ 327827 w 2517427"/>
                  <a:gd name="connsiteY0-222" fmla="*/ 23014 h 557282"/>
                  <a:gd name="connsiteX1-223" fmla="*/ 2193063 w 2517427"/>
                  <a:gd name="connsiteY1-224" fmla="*/ 0 h 557282"/>
                  <a:gd name="connsiteX2-225" fmla="*/ 2517428 w 2517427"/>
                  <a:gd name="connsiteY2-226" fmla="*/ 508268 h 557282"/>
                  <a:gd name="connsiteX3-227" fmla="*/ 0 w 2517427"/>
                  <a:gd name="connsiteY3-228" fmla="*/ 557282 h 557282"/>
                  <a:gd name="connsiteX4-229" fmla="*/ 327827 w 2517427"/>
                  <a:gd name="connsiteY4-230" fmla="*/ 23014 h 557282"/>
                  <a:gd name="connsiteX0-231" fmla="*/ 367299 w 2556900"/>
                  <a:gd name="connsiteY0-232" fmla="*/ 23014 h 543944"/>
                  <a:gd name="connsiteX1-233" fmla="*/ 2232535 w 2556900"/>
                  <a:gd name="connsiteY1-234" fmla="*/ 0 h 543944"/>
                  <a:gd name="connsiteX2-235" fmla="*/ 2556900 w 2556900"/>
                  <a:gd name="connsiteY2-236" fmla="*/ 508268 h 543944"/>
                  <a:gd name="connsiteX3-237" fmla="*/ 0 w 2556900"/>
                  <a:gd name="connsiteY3-238" fmla="*/ 543944 h 543944"/>
                  <a:gd name="connsiteX4-239" fmla="*/ 367299 w 2556900"/>
                  <a:gd name="connsiteY4-240" fmla="*/ 23014 h 543944"/>
                  <a:gd name="connsiteX0-241" fmla="*/ 369826 w 2559427"/>
                  <a:gd name="connsiteY0-242" fmla="*/ 23014 h 540021"/>
                  <a:gd name="connsiteX1-243" fmla="*/ 2235062 w 2559427"/>
                  <a:gd name="connsiteY1-244" fmla="*/ 0 h 540021"/>
                  <a:gd name="connsiteX2-245" fmla="*/ 2559427 w 2559427"/>
                  <a:gd name="connsiteY2-246" fmla="*/ 508268 h 540021"/>
                  <a:gd name="connsiteX3-247" fmla="*/ 0 w 2559427"/>
                  <a:gd name="connsiteY3-248" fmla="*/ 540021 h 540021"/>
                  <a:gd name="connsiteX4-249" fmla="*/ 369826 w 2559427"/>
                  <a:gd name="connsiteY4-250" fmla="*/ 23014 h 540021"/>
                  <a:gd name="connsiteX0-251" fmla="*/ 369826 w 2528153"/>
                  <a:gd name="connsiteY0-252" fmla="*/ 23014 h 540021"/>
                  <a:gd name="connsiteX1-253" fmla="*/ 2235062 w 2528153"/>
                  <a:gd name="connsiteY1-254" fmla="*/ 0 h 540021"/>
                  <a:gd name="connsiteX2-255" fmla="*/ 2528153 w 2528153"/>
                  <a:gd name="connsiteY2-256" fmla="*/ 502650 h 540021"/>
                  <a:gd name="connsiteX3-257" fmla="*/ 0 w 2528153"/>
                  <a:gd name="connsiteY3-258" fmla="*/ 540021 h 540021"/>
                  <a:gd name="connsiteX4-259" fmla="*/ 369826 w 2528153"/>
                  <a:gd name="connsiteY4-260" fmla="*/ 23014 h 540021"/>
                  <a:gd name="connsiteX0-261" fmla="*/ 369826 w 2528153"/>
                  <a:gd name="connsiteY0-262" fmla="*/ 23014 h 540021"/>
                  <a:gd name="connsiteX1-263" fmla="*/ 2235062 w 2528153"/>
                  <a:gd name="connsiteY1-264" fmla="*/ 0 h 540021"/>
                  <a:gd name="connsiteX2-265" fmla="*/ 2528153 w 2528153"/>
                  <a:gd name="connsiteY2-266" fmla="*/ 502648 h 540021"/>
                  <a:gd name="connsiteX3-267" fmla="*/ 0 w 2528153"/>
                  <a:gd name="connsiteY3-268" fmla="*/ 540021 h 540021"/>
                  <a:gd name="connsiteX4-269" fmla="*/ 369826 w 2528153"/>
                  <a:gd name="connsiteY4-270" fmla="*/ 23014 h 540021"/>
                  <a:gd name="connsiteX0-271" fmla="*/ 369826 w 2519318"/>
                  <a:gd name="connsiteY0-272" fmla="*/ 23014 h 540021"/>
                  <a:gd name="connsiteX1-273" fmla="*/ 2235062 w 2519318"/>
                  <a:gd name="connsiteY1-274" fmla="*/ 0 h 540021"/>
                  <a:gd name="connsiteX2-275" fmla="*/ 2519318 w 2519318"/>
                  <a:gd name="connsiteY2-276" fmla="*/ 506816 h 540021"/>
                  <a:gd name="connsiteX3-277" fmla="*/ 0 w 2519318"/>
                  <a:gd name="connsiteY3-278" fmla="*/ 540021 h 540021"/>
                  <a:gd name="connsiteX4-279" fmla="*/ 369826 w 2519318"/>
                  <a:gd name="connsiteY4-280" fmla="*/ 23014 h 540021"/>
                  <a:gd name="connsiteX0-281" fmla="*/ 369826 w 2521439"/>
                  <a:gd name="connsiteY0-282" fmla="*/ 23014 h 540021"/>
                  <a:gd name="connsiteX1-283" fmla="*/ 2235062 w 2521439"/>
                  <a:gd name="connsiteY1-284" fmla="*/ 0 h 540021"/>
                  <a:gd name="connsiteX2-285" fmla="*/ 2521439 w 2521439"/>
                  <a:gd name="connsiteY2-286" fmla="*/ 500723 h 540021"/>
                  <a:gd name="connsiteX3-287" fmla="*/ 0 w 2521439"/>
                  <a:gd name="connsiteY3-288" fmla="*/ 540021 h 540021"/>
                  <a:gd name="connsiteX4-289" fmla="*/ 369826 w 2521439"/>
                  <a:gd name="connsiteY4-290" fmla="*/ 23014 h 540021"/>
                  <a:gd name="connsiteX0-291" fmla="*/ 1 w 2603248"/>
                  <a:gd name="connsiteY0-292" fmla="*/ 47648 h 540021"/>
                  <a:gd name="connsiteX1-293" fmla="*/ 2316871 w 2603248"/>
                  <a:gd name="connsiteY1-294" fmla="*/ 0 h 540021"/>
                  <a:gd name="connsiteX2-295" fmla="*/ 2603248 w 2603248"/>
                  <a:gd name="connsiteY2-296" fmla="*/ 500723 h 540021"/>
                  <a:gd name="connsiteX3-297" fmla="*/ 81809 w 2603248"/>
                  <a:gd name="connsiteY3-298" fmla="*/ 540021 h 540021"/>
                  <a:gd name="connsiteX4-299" fmla="*/ 1 w 2603248"/>
                  <a:gd name="connsiteY4-300" fmla="*/ 47648 h 540021"/>
                  <a:gd name="connsiteX0-301" fmla="*/ 0 w 2609786"/>
                  <a:gd name="connsiteY0-302" fmla="*/ 55825 h 540021"/>
                  <a:gd name="connsiteX1-303" fmla="*/ 2323409 w 2609786"/>
                  <a:gd name="connsiteY1-304" fmla="*/ 0 h 540021"/>
                  <a:gd name="connsiteX2-305" fmla="*/ 2609786 w 2609786"/>
                  <a:gd name="connsiteY2-306" fmla="*/ 500723 h 540021"/>
                  <a:gd name="connsiteX3-307" fmla="*/ 88347 w 2609786"/>
                  <a:gd name="connsiteY3-308" fmla="*/ 540021 h 540021"/>
                  <a:gd name="connsiteX4-309" fmla="*/ 0 w 2609786"/>
                  <a:gd name="connsiteY4-310" fmla="*/ 55825 h 540021"/>
                  <a:gd name="connsiteX0-311" fmla="*/ 301264 w 2911050"/>
                  <a:gd name="connsiteY0-312" fmla="*/ 55825 h 545581"/>
                  <a:gd name="connsiteX1-313" fmla="*/ 2624673 w 2911050"/>
                  <a:gd name="connsiteY1-314" fmla="*/ 0 h 545581"/>
                  <a:gd name="connsiteX2-315" fmla="*/ 2911050 w 2911050"/>
                  <a:gd name="connsiteY2-316" fmla="*/ 500723 h 545581"/>
                  <a:gd name="connsiteX3-317" fmla="*/ 0 w 2911050"/>
                  <a:gd name="connsiteY3-318" fmla="*/ 545581 h 545581"/>
                  <a:gd name="connsiteX4-319" fmla="*/ 301264 w 2911050"/>
                  <a:gd name="connsiteY4-320" fmla="*/ 55825 h 545581"/>
                  <a:gd name="connsiteX0-321" fmla="*/ 298968 w 2911050"/>
                  <a:gd name="connsiteY0-322" fmla="*/ 51816 h 545581"/>
                  <a:gd name="connsiteX1-323" fmla="*/ 2624673 w 2911050"/>
                  <a:gd name="connsiteY1-324" fmla="*/ 0 h 545581"/>
                  <a:gd name="connsiteX2-325" fmla="*/ 2911050 w 2911050"/>
                  <a:gd name="connsiteY2-326" fmla="*/ 500723 h 545581"/>
                  <a:gd name="connsiteX3-327" fmla="*/ 0 w 2911050"/>
                  <a:gd name="connsiteY3-328" fmla="*/ 545581 h 545581"/>
                  <a:gd name="connsiteX4-329" fmla="*/ 298968 w 2911050"/>
                  <a:gd name="connsiteY4-330" fmla="*/ 51816 h 545581"/>
                  <a:gd name="connsiteX0-331" fmla="*/ 311159 w 2911050"/>
                  <a:gd name="connsiteY0-332" fmla="*/ 48611 h 545581"/>
                  <a:gd name="connsiteX1-333" fmla="*/ 2624673 w 2911050"/>
                  <a:gd name="connsiteY1-334" fmla="*/ 0 h 545581"/>
                  <a:gd name="connsiteX2-335" fmla="*/ 2911050 w 2911050"/>
                  <a:gd name="connsiteY2-336" fmla="*/ 500723 h 545581"/>
                  <a:gd name="connsiteX3-337" fmla="*/ 0 w 2911050"/>
                  <a:gd name="connsiteY3-338" fmla="*/ 545581 h 545581"/>
                  <a:gd name="connsiteX4-339" fmla="*/ 311159 w 2911050"/>
                  <a:gd name="connsiteY4-340" fmla="*/ 48611 h 545581"/>
                  <a:gd name="connsiteX0-341" fmla="*/ 314429 w 2911050"/>
                  <a:gd name="connsiteY0-342" fmla="*/ 44523 h 545581"/>
                  <a:gd name="connsiteX1-343" fmla="*/ 2624673 w 2911050"/>
                  <a:gd name="connsiteY1-344" fmla="*/ 0 h 545581"/>
                  <a:gd name="connsiteX2-345" fmla="*/ 2911050 w 2911050"/>
                  <a:gd name="connsiteY2-346" fmla="*/ 500723 h 545581"/>
                  <a:gd name="connsiteX3-347" fmla="*/ 0 w 2911050"/>
                  <a:gd name="connsiteY3-348" fmla="*/ 545581 h 545581"/>
                  <a:gd name="connsiteX4-349" fmla="*/ 314429 w 2911050"/>
                  <a:gd name="connsiteY4-350" fmla="*/ 44523 h 545581"/>
                  <a:gd name="connsiteX0-351" fmla="*/ 312308 w 2908929"/>
                  <a:gd name="connsiteY0-352" fmla="*/ 44523 h 539490"/>
                  <a:gd name="connsiteX1-353" fmla="*/ 2622552 w 2908929"/>
                  <a:gd name="connsiteY1-354" fmla="*/ 0 h 539490"/>
                  <a:gd name="connsiteX2-355" fmla="*/ 2908929 w 2908929"/>
                  <a:gd name="connsiteY2-356" fmla="*/ 500723 h 539490"/>
                  <a:gd name="connsiteX3-357" fmla="*/ 0 w 2908929"/>
                  <a:gd name="connsiteY3-358" fmla="*/ 539490 h 539490"/>
                  <a:gd name="connsiteX4-359" fmla="*/ 312308 w 2908929"/>
                  <a:gd name="connsiteY4-360" fmla="*/ 44523 h 539490"/>
                  <a:gd name="connsiteX0-361" fmla="*/ 309038 w 2905659"/>
                  <a:gd name="connsiteY0-362" fmla="*/ 44523 h 535401"/>
                  <a:gd name="connsiteX1-363" fmla="*/ 2619282 w 2905659"/>
                  <a:gd name="connsiteY1-364" fmla="*/ 0 h 535401"/>
                  <a:gd name="connsiteX2-365" fmla="*/ 2905659 w 2905659"/>
                  <a:gd name="connsiteY2-366" fmla="*/ 500723 h 535401"/>
                  <a:gd name="connsiteX3-367" fmla="*/ 0 w 2905659"/>
                  <a:gd name="connsiteY3-368" fmla="*/ 535401 h 535401"/>
                  <a:gd name="connsiteX4-369" fmla="*/ 309038 w 2905659"/>
                  <a:gd name="connsiteY4-370" fmla="*/ 44523 h 535401"/>
                  <a:gd name="connsiteX0-371" fmla="*/ 310100 w 2906721"/>
                  <a:gd name="connsiteY0-372" fmla="*/ 44523 h 538447"/>
                  <a:gd name="connsiteX1-373" fmla="*/ 2620344 w 2906721"/>
                  <a:gd name="connsiteY1-374" fmla="*/ 0 h 538447"/>
                  <a:gd name="connsiteX2-375" fmla="*/ 2906721 w 2906721"/>
                  <a:gd name="connsiteY2-376" fmla="*/ 500723 h 538447"/>
                  <a:gd name="connsiteX3-377" fmla="*/ 0 w 2906721"/>
                  <a:gd name="connsiteY3-378" fmla="*/ 538447 h 538447"/>
                  <a:gd name="connsiteX4-379" fmla="*/ 310100 w 2906721"/>
                  <a:gd name="connsiteY4-380" fmla="*/ 44523 h 53844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06721" h="538447">
                    <a:moveTo>
                      <a:pt x="310100" y="44523"/>
                    </a:moveTo>
                    <a:lnTo>
                      <a:pt x="2620344" y="0"/>
                    </a:lnTo>
                    <a:lnTo>
                      <a:pt x="2906721" y="500723"/>
                    </a:lnTo>
                    <a:lnTo>
                      <a:pt x="0" y="538447"/>
                    </a:lnTo>
                    <a:lnTo>
                      <a:pt x="310100" y="44523"/>
                    </a:lnTo>
                    <a:close/>
                  </a:path>
                </a:pathLst>
              </a:custGeom>
              <a:solidFill>
                <a:srgbClr val="F79646"/>
              </a:solidFill>
              <a:ln w="25400" cap="flat" cmpd="sng" algn="ctr">
                <a:noFill/>
                <a:prstDash val="solid"/>
              </a:ln>
              <a:effectLst>
                <a:innerShdw blurRad="279400" dist="50800" dir="2700000">
                  <a:prstClr val="black">
                    <a:alpha val="18000"/>
                  </a:prstClr>
                </a:inn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102" name="íṩľíḍè-Freeform: Shape 37"/>
              <p:cNvSpPr/>
              <p:nvPr/>
            </p:nvSpPr>
            <p:spPr>
              <a:xfrm rot="10800000">
                <a:off x="4508769" y="953327"/>
                <a:ext cx="3259661" cy="497556"/>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255685 w 2516285"/>
                  <a:gd name="connsiteY0-62" fmla="*/ 0 h 496524"/>
                  <a:gd name="connsiteX1-63" fmla="*/ 2167035 w 2516285"/>
                  <a:gd name="connsiteY1-64" fmla="*/ 0 h 496524"/>
                  <a:gd name="connsiteX2-65" fmla="*/ 2516285 w 2516285"/>
                  <a:gd name="connsiteY2-66" fmla="*/ 496524 h 496524"/>
                  <a:gd name="connsiteX3-67" fmla="*/ 0 w 2516285"/>
                  <a:gd name="connsiteY3-68" fmla="*/ 490207 h 496524"/>
                  <a:gd name="connsiteX4-69" fmla="*/ 255685 w 2516285"/>
                  <a:gd name="connsiteY4-70" fmla="*/ 0 h 496524"/>
                  <a:gd name="connsiteX0-71" fmla="*/ 269329 w 2529929"/>
                  <a:gd name="connsiteY0-72" fmla="*/ 0 h 496524"/>
                  <a:gd name="connsiteX1-73" fmla="*/ 2180679 w 2529929"/>
                  <a:gd name="connsiteY1-74" fmla="*/ 0 h 496524"/>
                  <a:gd name="connsiteX2-75" fmla="*/ 2529929 w 2529929"/>
                  <a:gd name="connsiteY2-76" fmla="*/ 496524 h 496524"/>
                  <a:gd name="connsiteX3-77" fmla="*/ 0 w 2529929"/>
                  <a:gd name="connsiteY3-78" fmla="*/ 494945 h 496524"/>
                  <a:gd name="connsiteX4-79" fmla="*/ 269329 w 2529929"/>
                  <a:gd name="connsiteY4-80" fmla="*/ 0 h 496524"/>
                  <a:gd name="connsiteX0-81" fmla="*/ 273228 w 2533828"/>
                  <a:gd name="connsiteY0-82" fmla="*/ 0 h 496524"/>
                  <a:gd name="connsiteX1-83" fmla="*/ 2184578 w 2533828"/>
                  <a:gd name="connsiteY1-84" fmla="*/ 0 h 496524"/>
                  <a:gd name="connsiteX2-85" fmla="*/ 2533828 w 2533828"/>
                  <a:gd name="connsiteY2-86" fmla="*/ 496524 h 496524"/>
                  <a:gd name="connsiteX3-87" fmla="*/ 0 w 2533828"/>
                  <a:gd name="connsiteY3-88" fmla="*/ 494945 h 496524"/>
                  <a:gd name="connsiteX4-89" fmla="*/ 273228 w 2533828"/>
                  <a:gd name="connsiteY4-90" fmla="*/ 0 h 496524"/>
                  <a:gd name="connsiteX0-91" fmla="*/ 273228 w 2668328"/>
                  <a:gd name="connsiteY0-92" fmla="*/ 0 h 494945"/>
                  <a:gd name="connsiteX1-93" fmla="*/ 2184578 w 2668328"/>
                  <a:gd name="connsiteY1-94" fmla="*/ 0 h 494945"/>
                  <a:gd name="connsiteX2-95" fmla="*/ 2668328 w 2668328"/>
                  <a:gd name="connsiteY2-96" fmla="*/ 494155 h 494945"/>
                  <a:gd name="connsiteX3-97" fmla="*/ 0 w 2668328"/>
                  <a:gd name="connsiteY3-98" fmla="*/ 494945 h 494945"/>
                  <a:gd name="connsiteX4-99" fmla="*/ 273228 w 2668328"/>
                  <a:gd name="connsiteY4-100" fmla="*/ 0 h 494945"/>
                  <a:gd name="connsiteX0-101" fmla="*/ 273228 w 2668328"/>
                  <a:gd name="connsiteY0-102" fmla="*/ 0 h 494945"/>
                  <a:gd name="connsiteX1-103" fmla="*/ 2406794 w 2668328"/>
                  <a:gd name="connsiteY1-104" fmla="*/ 2369 h 494945"/>
                  <a:gd name="connsiteX2-105" fmla="*/ 2668328 w 2668328"/>
                  <a:gd name="connsiteY2-106" fmla="*/ 494155 h 494945"/>
                  <a:gd name="connsiteX3-107" fmla="*/ 0 w 2668328"/>
                  <a:gd name="connsiteY3-108" fmla="*/ 494945 h 494945"/>
                  <a:gd name="connsiteX4-109" fmla="*/ 273228 w 2668328"/>
                  <a:gd name="connsiteY4-110" fmla="*/ 0 h 494945"/>
                  <a:gd name="connsiteX0-111" fmla="*/ 273228 w 2668328"/>
                  <a:gd name="connsiteY0-112" fmla="*/ 1 h 494946"/>
                  <a:gd name="connsiteX1-113" fmla="*/ 2402896 w 2668328"/>
                  <a:gd name="connsiteY1-114" fmla="*/ 0 h 494946"/>
                  <a:gd name="connsiteX2-115" fmla="*/ 2668328 w 2668328"/>
                  <a:gd name="connsiteY2-116" fmla="*/ 494156 h 494946"/>
                  <a:gd name="connsiteX3-117" fmla="*/ 0 w 2668328"/>
                  <a:gd name="connsiteY3-118" fmla="*/ 494946 h 494946"/>
                  <a:gd name="connsiteX4-119" fmla="*/ 273228 w 2668328"/>
                  <a:gd name="connsiteY4-120" fmla="*/ 1 h 494946"/>
                  <a:gd name="connsiteX0-121" fmla="*/ 273228 w 2668328"/>
                  <a:gd name="connsiteY0-122" fmla="*/ 2370 h 497315"/>
                  <a:gd name="connsiteX1-123" fmla="*/ 2406794 w 2668328"/>
                  <a:gd name="connsiteY1-124" fmla="*/ 0 h 497315"/>
                  <a:gd name="connsiteX2-125" fmla="*/ 2668328 w 2668328"/>
                  <a:gd name="connsiteY2-126" fmla="*/ 496525 h 497315"/>
                  <a:gd name="connsiteX3-127" fmla="*/ 0 w 2668328"/>
                  <a:gd name="connsiteY3-128" fmla="*/ 497315 h 497315"/>
                  <a:gd name="connsiteX4-129" fmla="*/ 273228 w 2668328"/>
                  <a:gd name="connsiteY4-130" fmla="*/ 2370 h 497315"/>
                  <a:gd name="connsiteX0-131" fmla="*/ 273228 w 2668328"/>
                  <a:gd name="connsiteY0-132" fmla="*/ 1 h 494946"/>
                  <a:gd name="connsiteX1-133" fmla="*/ 2404845 w 2668328"/>
                  <a:gd name="connsiteY1-134" fmla="*/ 0 h 494946"/>
                  <a:gd name="connsiteX2-135" fmla="*/ 2668328 w 2668328"/>
                  <a:gd name="connsiteY2-136" fmla="*/ 494156 h 494946"/>
                  <a:gd name="connsiteX3-137" fmla="*/ 0 w 2668328"/>
                  <a:gd name="connsiteY3-138" fmla="*/ 494946 h 494946"/>
                  <a:gd name="connsiteX4-139" fmla="*/ 273228 w 2668328"/>
                  <a:gd name="connsiteY4-140" fmla="*/ 1 h 49494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68328" h="494946">
                    <a:moveTo>
                      <a:pt x="273228" y="1"/>
                    </a:moveTo>
                    <a:lnTo>
                      <a:pt x="2404845" y="0"/>
                    </a:lnTo>
                    <a:lnTo>
                      <a:pt x="2668328" y="494156"/>
                    </a:lnTo>
                    <a:lnTo>
                      <a:pt x="0" y="494946"/>
                    </a:lnTo>
                    <a:lnTo>
                      <a:pt x="273228" y="1"/>
                    </a:lnTo>
                    <a:close/>
                  </a:path>
                </a:pathLst>
              </a:custGeom>
              <a:solidFill>
                <a:srgbClr val="4F81BD"/>
              </a:solidFill>
              <a:ln w="25400" cap="flat" cmpd="sng" algn="ctr">
                <a:noFill/>
                <a:prstDash val="solid"/>
              </a:ln>
              <a:effectLst>
                <a:innerShdw blurRad="279400" dist="50800" dir="5400000">
                  <a:prstClr val="black">
                    <a:alpha val="18000"/>
                  </a:prstClr>
                </a:inn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grpSp>
        <p:grpSp>
          <p:nvGrpSpPr>
            <p:cNvPr id="23573" name="Group 11"/>
            <p:cNvGrpSpPr/>
            <p:nvPr/>
          </p:nvGrpSpPr>
          <p:grpSpPr>
            <a:xfrm rot="-3669981">
              <a:off x="7160966" y="3506178"/>
              <a:ext cx="827336" cy="1151770"/>
              <a:chOff x="5590218" y="4773226"/>
              <a:chExt cx="1075248" cy="1496900"/>
            </a:xfrm>
          </p:grpSpPr>
          <p:sp>
            <p:nvSpPr>
              <p:cNvPr id="86" name="íṩľíḍè-Isosceles Triangle 21"/>
              <p:cNvSpPr/>
              <p:nvPr/>
            </p:nvSpPr>
            <p:spPr>
              <a:xfrm>
                <a:off x="5605184" y="4773115"/>
                <a:ext cx="1058634" cy="1473123"/>
              </a:xfrm>
              <a:prstGeom prst="triangle">
                <a:avLst/>
              </a:prstGeom>
              <a:solidFill>
                <a:sysClr val="windowText" lastClr="000000">
                  <a:lumMod val="95000"/>
                  <a:lumOff val="5000"/>
                  <a:alpha val="16000"/>
                </a:sys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87" name="íṩľíḍè-Isosceles Triangle 22"/>
              <p:cNvSpPr/>
              <p:nvPr/>
            </p:nvSpPr>
            <p:spPr>
              <a:xfrm>
                <a:off x="5589642" y="5160504"/>
                <a:ext cx="1075143" cy="1099684"/>
              </a:xfrm>
              <a:prstGeom prst="triangle">
                <a:avLst/>
              </a:prstGeom>
              <a:gradFill flip="none" rotWithShape="1">
                <a:gsLst>
                  <a:gs pos="0">
                    <a:sysClr val="window" lastClr="FFFFFF"/>
                  </a:gs>
                  <a:gs pos="100000">
                    <a:srgbClr val="D3D3D4"/>
                  </a:gs>
                </a:gsLst>
                <a:lin ang="54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grpSp>
        <p:grpSp>
          <p:nvGrpSpPr>
            <p:cNvPr id="23576" name="Group 12"/>
            <p:cNvGrpSpPr/>
            <p:nvPr/>
          </p:nvGrpSpPr>
          <p:grpSpPr>
            <a:xfrm rot="-6834405">
              <a:off x="7191428" y="2013561"/>
              <a:ext cx="827336" cy="1151770"/>
              <a:chOff x="5590218" y="4773226"/>
              <a:chExt cx="1075248" cy="1496900"/>
            </a:xfrm>
          </p:grpSpPr>
          <p:sp>
            <p:nvSpPr>
              <p:cNvPr id="84" name="íṩľíḍè-Isosceles Triangle 19"/>
              <p:cNvSpPr/>
              <p:nvPr/>
            </p:nvSpPr>
            <p:spPr>
              <a:xfrm>
                <a:off x="5609876" y="4772704"/>
                <a:ext cx="1058633" cy="1473123"/>
              </a:xfrm>
              <a:prstGeom prst="triangle">
                <a:avLst/>
              </a:prstGeom>
              <a:solidFill>
                <a:sysClr val="windowText" lastClr="000000">
                  <a:lumMod val="95000"/>
                  <a:lumOff val="5000"/>
                  <a:alpha val="16000"/>
                </a:sys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85" name="íṩľíḍè-Isosceles Triangle 20"/>
              <p:cNvSpPr/>
              <p:nvPr/>
            </p:nvSpPr>
            <p:spPr>
              <a:xfrm>
                <a:off x="5595109" y="5154299"/>
                <a:ext cx="1075141" cy="1105874"/>
              </a:xfrm>
              <a:prstGeom prst="triangle">
                <a:avLst/>
              </a:prstGeom>
              <a:gradFill flip="none" rotWithShape="1">
                <a:gsLst>
                  <a:gs pos="0">
                    <a:sysClr val="window" lastClr="FFFFFF"/>
                  </a:gs>
                  <a:gs pos="100000">
                    <a:srgbClr val="E2E3E4"/>
                  </a:gs>
                </a:gsLst>
                <a:lin ang="54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grpSp>
        <p:grpSp>
          <p:nvGrpSpPr>
            <p:cNvPr id="23579" name="Group 13"/>
            <p:cNvGrpSpPr/>
            <p:nvPr/>
          </p:nvGrpSpPr>
          <p:grpSpPr>
            <a:xfrm rot="3811807">
              <a:off x="4173235" y="3514205"/>
              <a:ext cx="827336" cy="1151770"/>
              <a:chOff x="5590218" y="4773226"/>
              <a:chExt cx="1075248" cy="1496900"/>
            </a:xfrm>
          </p:grpSpPr>
          <p:sp>
            <p:nvSpPr>
              <p:cNvPr id="82" name="íṩľíḍè-Isosceles Triangle 17"/>
              <p:cNvSpPr/>
              <p:nvPr/>
            </p:nvSpPr>
            <p:spPr>
              <a:xfrm>
                <a:off x="5606465" y="4772152"/>
                <a:ext cx="1058634" cy="1479312"/>
              </a:xfrm>
              <a:prstGeom prst="triangle">
                <a:avLst/>
              </a:prstGeom>
              <a:solidFill>
                <a:sysClr val="windowText" lastClr="000000">
                  <a:lumMod val="95000"/>
                  <a:lumOff val="5000"/>
                  <a:alpha val="16000"/>
                </a:sys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83" name="íṩľíḍè-Isosceles Triangle 18"/>
              <p:cNvSpPr/>
              <p:nvPr/>
            </p:nvSpPr>
            <p:spPr>
              <a:xfrm>
                <a:off x="5588860" y="5166928"/>
                <a:ext cx="1075143" cy="1097621"/>
              </a:xfrm>
              <a:prstGeom prst="triangle">
                <a:avLst/>
              </a:prstGeom>
              <a:gradFill flip="none" rotWithShape="1">
                <a:gsLst>
                  <a:gs pos="0">
                    <a:sysClr val="window" lastClr="FFFFFF"/>
                  </a:gs>
                  <a:gs pos="100000">
                    <a:srgbClr val="E4E5E6"/>
                  </a:gs>
                </a:gsLst>
                <a:lin ang="54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grpSp>
        <p:grpSp>
          <p:nvGrpSpPr>
            <p:cNvPr id="23582" name="Group 14"/>
            <p:cNvGrpSpPr/>
            <p:nvPr/>
          </p:nvGrpSpPr>
          <p:grpSpPr>
            <a:xfrm rot="7044390">
              <a:off x="4174040" y="1940801"/>
              <a:ext cx="827336" cy="1151770"/>
              <a:chOff x="5590218" y="4773226"/>
              <a:chExt cx="1075248" cy="1496900"/>
            </a:xfrm>
          </p:grpSpPr>
          <p:sp>
            <p:nvSpPr>
              <p:cNvPr id="80" name="íṩľíḍè-Isosceles Triangle 15"/>
              <p:cNvSpPr/>
              <p:nvPr/>
            </p:nvSpPr>
            <p:spPr>
              <a:xfrm>
                <a:off x="5608848" y="4785622"/>
                <a:ext cx="1056570" cy="1483440"/>
              </a:xfrm>
              <a:prstGeom prst="triangle">
                <a:avLst/>
              </a:prstGeom>
              <a:solidFill>
                <a:sysClr val="windowText" lastClr="000000">
                  <a:lumMod val="95000"/>
                  <a:lumOff val="5000"/>
                  <a:alpha val="16000"/>
                </a:sys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81" name="íṩľíḍè-Isosceles Triangle 16"/>
              <p:cNvSpPr/>
              <p:nvPr/>
            </p:nvSpPr>
            <p:spPr>
              <a:xfrm>
                <a:off x="5591973" y="5170868"/>
                <a:ext cx="1073078" cy="1110000"/>
              </a:xfrm>
              <a:prstGeom prst="triangle">
                <a:avLst/>
              </a:prstGeom>
              <a:gradFill flip="none" rotWithShape="1">
                <a:gsLst>
                  <a:gs pos="0">
                    <a:sysClr val="window" lastClr="FFFFFF"/>
                  </a:gs>
                  <a:gs pos="100000">
                    <a:srgbClr val="F0F1F1"/>
                  </a:gs>
                </a:gsLst>
                <a:lin ang="54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grpSp>
        <p:grpSp>
          <p:nvGrpSpPr>
            <p:cNvPr id="61" name="Group 5"/>
            <p:cNvGrpSpPr/>
            <p:nvPr/>
          </p:nvGrpSpPr>
          <p:grpSpPr>
            <a:xfrm>
              <a:off x="5863828" y="3032947"/>
              <a:ext cx="464344" cy="464344"/>
              <a:chOff x="7287419" y="2814848"/>
              <a:chExt cx="464344" cy="464344"/>
            </a:xfrm>
            <a:solidFill>
              <a:sysClr val="windowText" lastClr="000000"/>
            </a:solidFill>
          </p:grpSpPr>
          <p:sp>
            <p:nvSpPr>
              <p:cNvPr id="77" name="íṩľíḍè-Freeform: Shape 7"/>
              <p:cNvSpPr/>
              <p:nvPr/>
            </p:nvSpPr>
            <p:spPr bwMode="auto">
              <a:xfrm>
                <a:off x="7287419" y="2814848"/>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mn-lt"/>
                  <a:ea typeface="+mn-ea"/>
                  <a:cs typeface="+mn-ea"/>
                  <a:sym typeface="+mn-lt"/>
                </a:endParaRPr>
              </a:p>
            </p:txBody>
          </p:sp>
          <p:sp>
            <p:nvSpPr>
              <p:cNvPr id="78" name="íṩľíḍè-Freeform: Shape 8"/>
              <p:cNvSpPr/>
              <p:nvPr/>
            </p:nvSpPr>
            <p:spPr bwMode="auto">
              <a:xfrm>
                <a:off x="7606507" y="2814848"/>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mn-lt"/>
                  <a:ea typeface="+mn-ea"/>
                  <a:cs typeface="+mn-ea"/>
                  <a:sym typeface="+mn-lt"/>
                </a:endParaRPr>
              </a:p>
            </p:txBody>
          </p:sp>
          <p:sp>
            <p:nvSpPr>
              <p:cNvPr id="79" name="íṩľíḍè-Freeform: Shape 9"/>
              <p:cNvSpPr/>
              <p:nvPr/>
            </p:nvSpPr>
            <p:spPr bwMode="auto">
              <a:xfrm>
                <a:off x="7446963" y="2814848"/>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mn-lt"/>
                  <a:ea typeface="+mn-ea"/>
                  <a:cs typeface="+mn-ea"/>
                  <a:sym typeface="+mn-lt"/>
                </a:endParaRPr>
              </a:p>
            </p:txBody>
          </p:sp>
        </p:grpSp>
        <p:grpSp>
          <p:nvGrpSpPr>
            <p:cNvPr id="23586" name="Group 4"/>
            <p:cNvGrpSpPr/>
            <p:nvPr/>
          </p:nvGrpSpPr>
          <p:grpSpPr>
            <a:xfrm>
              <a:off x="8440486" y="1304755"/>
              <a:ext cx="2424151" cy="1372576"/>
              <a:chOff x="8440486" y="1304755"/>
              <a:chExt cx="2424151" cy="1372576"/>
            </a:xfrm>
          </p:grpSpPr>
          <p:sp>
            <p:nvSpPr>
              <p:cNvPr id="23587" name="íṩľíḍè-TextBox 41"/>
              <p:cNvSpPr txBox="1"/>
              <p:nvPr/>
            </p:nvSpPr>
            <p:spPr>
              <a:xfrm>
                <a:off x="8440553" y="1304755"/>
                <a:ext cx="2424112" cy="400131"/>
              </a:xfrm>
              <a:prstGeom prst="rect">
                <a:avLst/>
              </a:prstGeom>
              <a:noFill/>
              <a:ln w="9525">
                <a:noFill/>
              </a:ln>
            </p:spPr>
            <p:txBody>
              <a:bodyPr wrap="none" lIns="0" tIns="0" rIns="0" bIns="0" anchor="ctr" anchorCtr="0"/>
              <a:lstStyle/>
              <a:p>
                <a:pPr>
                  <a:buSzTx/>
                </a:pPr>
                <a:r>
                  <a:rPr lang="zh-CN" altLang="en-US" sz="2400" b="0" dirty="0">
                    <a:solidFill>
                      <a:srgbClr val="C0504D"/>
                    </a:solidFill>
                    <a:latin typeface="Times New Roman" panose="02020603050405020304" pitchFamily="18" charset="0"/>
                    <a:ea typeface="微软雅黑" panose="020B0503020204020204" pitchFamily="34" charset="-122"/>
                    <a:sym typeface="Times New Roman" panose="02020603050405020304" pitchFamily="18" charset="0"/>
                  </a:rPr>
                  <a:t>稠密图</a:t>
                </a:r>
              </a:p>
            </p:txBody>
          </p:sp>
          <p:sp>
            <p:nvSpPr>
              <p:cNvPr id="76" name="íṩľíḍè-Rectangle 42"/>
              <p:cNvSpPr/>
              <p:nvPr/>
            </p:nvSpPr>
            <p:spPr>
              <a:xfrm>
                <a:off x="8462778" y="1833499"/>
                <a:ext cx="2354262" cy="843133"/>
              </a:xfrm>
              <a:prstGeom prst="rect">
                <a:avLst/>
              </a:prstGeom>
            </p:spPr>
            <p:txBody>
              <a:bodyPr lIns="0" tIns="0" rIns="0" bIns="0">
                <a:norm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black"/>
                    </a:solidFill>
                    <a:effectLst/>
                    <a:uLnTx/>
                    <a:uFillTx/>
                    <a:latin typeface="+mn-lt"/>
                    <a:ea typeface="+mn-ea"/>
                    <a:cs typeface="+mn-ea"/>
                    <a:sym typeface="+mn-lt"/>
                  </a:rPr>
                  <a:t>有较多边或弧的图。</a:t>
                </a:r>
              </a:p>
            </p:txBody>
          </p:sp>
        </p:grpSp>
        <p:grpSp>
          <p:nvGrpSpPr>
            <p:cNvPr id="23589" name="Group 40"/>
            <p:cNvGrpSpPr/>
            <p:nvPr/>
          </p:nvGrpSpPr>
          <p:grpSpPr>
            <a:xfrm>
              <a:off x="8368478" y="2672907"/>
              <a:ext cx="2496158" cy="2691677"/>
              <a:chOff x="8368478" y="2672907"/>
              <a:chExt cx="2496158" cy="2691677"/>
            </a:xfrm>
          </p:grpSpPr>
          <p:sp>
            <p:nvSpPr>
              <p:cNvPr id="23590" name="íṩľíḍè-TextBox 44"/>
              <p:cNvSpPr txBox="1"/>
              <p:nvPr/>
            </p:nvSpPr>
            <p:spPr>
              <a:xfrm>
                <a:off x="8369115" y="2673457"/>
                <a:ext cx="2357438" cy="400131"/>
              </a:xfrm>
              <a:prstGeom prst="rect">
                <a:avLst/>
              </a:prstGeom>
              <a:noFill/>
              <a:ln w="9525">
                <a:noFill/>
              </a:ln>
            </p:spPr>
            <p:txBody>
              <a:bodyPr wrap="none" lIns="0" tIns="0" rIns="0" bIns="0" anchor="ctr" anchorCtr="0"/>
              <a:lstStyle/>
              <a:p>
                <a:pPr>
                  <a:buSzTx/>
                </a:pPr>
                <a:r>
                  <a:rPr lang="zh-CN" altLang="en-US" sz="2400" b="0" dirty="0">
                    <a:solidFill>
                      <a:srgbClr val="9BBB59"/>
                    </a:solidFill>
                    <a:latin typeface="Times New Roman" panose="02020603050405020304" pitchFamily="18" charset="0"/>
                    <a:ea typeface="微软雅黑" panose="020B0503020204020204" pitchFamily="34" charset="-122"/>
                    <a:sym typeface="Times New Roman" panose="02020603050405020304" pitchFamily="18" charset="0"/>
                  </a:rPr>
                  <a:t>邻接</a:t>
                </a:r>
              </a:p>
            </p:txBody>
          </p:sp>
          <p:sp>
            <p:nvSpPr>
              <p:cNvPr id="74" name="íṩľíḍè-Rectangle 45"/>
              <p:cNvSpPr/>
              <p:nvPr/>
            </p:nvSpPr>
            <p:spPr>
              <a:xfrm>
                <a:off x="8384990" y="3135512"/>
                <a:ext cx="2479675" cy="2229301"/>
              </a:xfrm>
              <a:prstGeom prst="rect">
                <a:avLst/>
              </a:prstGeom>
            </p:spPr>
            <p:txBody>
              <a:bodyPr lIns="0" tIns="0" rIns="0" bIns="0"/>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000" b="0" i="0" u="none" strike="noStrike" kern="0" cap="none" spc="0" normalizeH="0" baseline="0" noProof="0" dirty="0">
                    <a:ln>
                      <a:noFill/>
                    </a:ln>
                    <a:solidFill>
                      <a:prstClr val="black"/>
                    </a:solidFill>
                    <a:effectLst/>
                    <a:uLnTx/>
                    <a:uFillTx/>
                    <a:latin typeface="+mn-lt"/>
                    <a:ea typeface="+mn-ea"/>
                    <a:cs typeface="+mn-ea"/>
                    <a:sym typeface="+mn-lt"/>
                  </a:rPr>
                  <a:t>有边</a:t>
                </a:r>
                <a:r>
                  <a:rPr kumimoji="0" lang="en-US" altLang="zh-CN" sz="2000" b="0" i="0" u="none" strike="noStrike" kern="0" cap="none" spc="0" normalizeH="0" baseline="0" noProof="0" dirty="0">
                    <a:ln>
                      <a:noFill/>
                    </a:ln>
                    <a:solidFill>
                      <a:prstClr val="black"/>
                    </a:solidFill>
                    <a:effectLst/>
                    <a:uLnTx/>
                    <a:uFillTx/>
                    <a:latin typeface="+mn-lt"/>
                    <a:ea typeface="+mn-ea"/>
                    <a:cs typeface="+mn-ea"/>
                    <a:sym typeface="+mn-lt"/>
                  </a:rPr>
                  <a:t>/</a:t>
                </a:r>
                <a:r>
                  <a:rPr kumimoji="0" lang="zh-CN" altLang="en-US" sz="2000" b="0" i="0" u="none" strike="noStrike" kern="0" cap="none" spc="0" normalizeH="0" baseline="0" noProof="0" dirty="0">
                    <a:ln>
                      <a:noFill/>
                    </a:ln>
                    <a:solidFill>
                      <a:prstClr val="black"/>
                    </a:solidFill>
                    <a:effectLst/>
                    <a:uLnTx/>
                    <a:uFillTx/>
                    <a:latin typeface="+mn-lt"/>
                    <a:ea typeface="+mn-ea"/>
                    <a:cs typeface="+mn-ea"/>
                    <a:sym typeface="+mn-lt"/>
                  </a:rPr>
                  <a:t>弧相连的两个顶点之间的关系。</a:t>
                </a:r>
              </a:p>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000" b="0" i="0" u="none" strike="noStrike" kern="0" cap="none" spc="0" normalizeH="0" baseline="0" noProof="0" dirty="0">
                    <a:ln>
                      <a:noFill/>
                    </a:ln>
                    <a:solidFill>
                      <a:prstClr val="black"/>
                    </a:solidFill>
                    <a:effectLst/>
                    <a:uLnTx/>
                    <a:uFillTx/>
                    <a:latin typeface="+mn-lt"/>
                    <a:ea typeface="+mn-ea"/>
                    <a:cs typeface="+mn-ea"/>
                    <a:sym typeface="+mn-lt"/>
                  </a:rPr>
                  <a:t>存在</a:t>
                </a:r>
                <a:r>
                  <a:rPr kumimoji="0" lang="en-US" altLang="zh-CN" sz="2000" b="0" i="0" u="none" strike="noStrike" kern="0" cap="none" spc="0" normalizeH="0" baseline="0" noProof="0" dirty="0">
                    <a:ln>
                      <a:noFill/>
                    </a:ln>
                    <a:solidFill>
                      <a:prstClr val="black"/>
                    </a:solidFill>
                    <a:effectLst/>
                    <a:uLnTx/>
                    <a:uFillTx/>
                    <a:latin typeface="+mn-lt"/>
                    <a:ea typeface="+mn-ea"/>
                    <a:cs typeface="+mn-ea"/>
                    <a:sym typeface="+mn-lt"/>
                  </a:rPr>
                  <a:t>(vi, </a:t>
                </a:r>
                <a:r>
                  <a:rPr kumimoji="0" lang="en-US" altLang="zh-CN" sz="2000" b="0" i="0" u="none" strike="noStrike" kern="0" cap="none" spc="0" normalizeH="0" baseline="0" noProof="0" dirty="0" err="1">
                    <a:ln>
                      <a:noFill/>
                    </a:ln>
                    <a:solidFill>
                      <a:prstClr val="black"/>
                    </a:solidFill>
                    <a:effectLst/>
                    <a:uLnTx/>
                    <a:uFillTx/>
                    <a:latin typeface="+mn-lt"/>
                    <a:ea typeface="+mn-ea"/>
                    <a:cs typeface="+mn-ea"/>
                    <a:sym typeface="+mn-lt"/>
                  </a:rPr>
                  <a:t>vj</a:t>
                </a:r>
                <a:r>
                  <a:rPr kumimoji="0" lang="en-US" altLang="zh-CN" sz="2000" b="0" i="0" u="none" strike="noStrike" kern="0" cap="none" spc="0" normalizeH="0" baseline="0" noProof="0" dirty="0">
                    <a:ln>
                      <a:noFill/>
                    </a:ln>
                    <a:solidFill>
                      <a:prstClr val="black"/>
                    </a:solidFill>
                    <a:effectLst/>
                    <a:uLnTx/>
                    <a:uFillTx/>
                    <a:latin typeface="+mn-lt"/>
                    <a:ea typeface="+mn-ea"/>
                    <a:cs typeface="+mn-ea"/>
                    <a:sym typeface="+mn-lt"/>
                  </a:rPr>
                  <a:t>)</a:t>
                </a:r>
                <a:r>
                  <a:rPr kumimoji="0" lang="zh-CN" altLang="en-US" sz="2000" b="0" i="0" u="none" strike="noStrike" kern="0" cap="none" spc="0" normalizeH="0" baseline="0" noProof="0" dirty="0">
                    <a:ln>
                      <a:noFill/>
                    </a:ln>
                    <a:solidFill>
                      <a:prstClr val="black"/>
                    </a:solidFill>
                    <a:effectLst/>
                    <a:uLnTx/>
                    <a:uFillTx/>
                    <a:latin typeface="+mn-lt"/>
                    <a:ea typeface="+mn-ea"/>
                    <a:cs typeface="+mn-ea"/>
                    <a:sym typeface="+mn-lt"/>
                  </a:rPr>
                  <a:t>，则称</a:t>
                </a:r>
                <a:r>
                  <a:rPr kumimoji="0" lang="en-US" altLang="zh-CN" sz="2000" b="0" i="0" u="none" strike="noStrike" kern="0" cap="none" spc="0" normalizeH="0" baseline="0" noProof="0" dirty="0">
                    <a:ln>
                      <a:noFill/>
                    </a:ln>
                    <a:solidFill>
                      <a:prstClr val="black"/>
                    </a:solidFill>
                    <a:effectLst/>
                    <a:uLnTx/>
                    <a:uFillTx/>
                    <a:latin typeface="+mn-lt"/>
                    <a:ea typeface="+mn-ea"/>
                    <a:cs typeface="+mn-ea"/>
                    <a:sym typeface="+mn-lt"/>
                  </a:rPr>
                  <a:t>vi</a:t>
                </a:r>
                <a:r>
                  <a:rPr kumimoji="0" lang="zh-CN" altLang="en-US" sz="2000" b="0" i="0" u="none" strike="noStrike" kern="0" cap="none" spc="0" normalizeH="0" baseline="0" noProof="0" dirty="0">
                    <a:ln>
                      <a:noFill/>
                    </a:ln>
                    <a:solidFill>
                      <a:prstClr val="black"/>
                    </a:solidFill>
                    <a:effectLst/>
                    <a:uLnTx/>
                    <a:uFillTx/>
                    <a:latin typeface="+mn-lt"/>
                    <a:ea typeface="+mn-ea"/>
                    <a:cs typeface="+mn-ea"/>
                    <a:sym typeface="+mn-lt"/>
                  </a:rPr>
                  <a:t>和</a:t>
                </a:r>
                <a:r>
                  <a:rPr kumimoji="0" lang="en-US" altLang="zh-CN" sz="2000" b="0" i="0" u="none" strike="noStrike" kern="0" cap="none" spc="0" normalizeH="0" baseline="0" noProof="0" dirty="0" err="1">
                    <a:ln>
                      <a:noFill/>
                    </a:ln>
                    <a:solidFill>
                      <a:prstClr val="black"/>
                    </a:solidFill>
                    <a:effectLst/>
                    <a:uLnTx/>
                    <a:uFillTx/>
                    <a:latin typeface="+mn-lt"/>
                    <a:ea typeface="+mn-ea"/>
                    <a:cs typeface="+mn-ea"/>
                    <a:sym typeface="+mn-lt"/>
                  </a:rPr>
                  <a:t>vj</a:t>
                </a:r>
                <a:r>
                  <a:rPr kumimoji="0" lang="zh-CN" altLang="en-US" sz="2000" b="0" i="0" u="none" strike="noStrike" kern="0" cap="none" spc="0" normalizeH="0" baseline="0" noProof="0" dirty="0">
                    <a:ln>
                      <a:noFill/>
                    </a:ln>
                    <a:solidFill>
                      <a:prstClr val="black"/>
                    </a:solidFill>
                    <a:effectLst/>
                    <a:uLnTx/>
                    <a:uFillTx/>
                    <a:latin typeface="+mn-lt"/>
                    <a:ea typeface="+mn-ea"/>
                    <a:cs typeface="+mn-ea"/>
                    <a:sym typeface="+mn-lt"/>
                  </a:rPr>
                  <a:t>互为邻接点；</a:t>
                </a:r>
              </a:p>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000" b="0" i="0" u="none" strike="noStrike" kern="0" cap="none" spc="0" normalizeH="0" baseline="0" noProof="0" dirty="0">
                    <a:ln>
                      <a:noFill/>
                    </a:ln>
                    <a:solidFill>
                      <a:prstClr val="black"/>
                    </a:solidFill>
                    <a:effectLst/>
                    <a:uLnTx/>
                    <a:uFillTx/>
                    <a:latin typeface="+mn-lt"/>
                    <a:ea typeface="+mn-ea"/>
                    <a:cs typeface="+mn-ea"/>
                    <a:sym typeface="+mn-lt"/>
                  </a:rPr>
                  <a:t>存在</a:t>
                </a:r>
                <a:r>
                  <a:rPr kumimoji="0" lang="en-US" altLang="zh-CN" sz="2000" b="0" i="0" u="none" strike="noStrike" kern="0" cap="none" spc="0" normalizeH="0" baseline="0" noProof="0" dirty="0">
                    <a:ln>
                      <a:noFill/>
                    </a:ln>
                    <a:solidFill>
                      <a:prstClr val="black"/>
                    </a:solidFill>
                    <a:effectLst/>
                    <a:uLnTx/>
                    <a:uFillTx/>
                    <a:latin typeface="+mn-lt"/>
                    <a:ea typeface="+mn-ea"/>
                    <a:cs typeface="+mn-ea"/>
                    <a:sym typeface="+mn-lt"/>
                  </a:rPr>
                  <a:t>&lt;vi, </a:t>
                </a:r>
                <a:r>
                  <a:rPr kumimoji="0" lang="en-US" altLang="zh-CN" sz="2000" b="0" i="0" u="none" strike="noStrike" kern="0" cap="none" spc="0" normalizeH="0" baseline="0" noProof="0" dirty="0" err="1">
                    <a:ln>
                      <a:noFill/>
                    </a:ln>
                    <a:solidFill>
                      <a:prstClr val="black"/>
                    </a:solidFill>
                    <a:effectLst/>
                    <a:uLnTx/>
                    <a:uFillTx/>
                    <a:latin typeface="+mn-lt"/>
                    <a:ea typeface="+mn-ea"/>
                    <a:cs typeface="+mn-ea"/>
                    <a:sym typeface="+mn-lt"/>
                  </a:rPr>
                  <a:t>vj</a:t>
                </a:r>
                <a:r>
                  <a:rPr kumimoji="0" lang="en-US" altLang="zh-CN" sz="2000" b="0" i="0" u="none" strike="noStrike" kern="0" cap="none" spc="0" normalizeH="0" baseline="0" noProof="0" dirty="0">
                    <a:ln>
                      <a:noFill/>
                    </a:ln>
                    <a:solidFill>
                      <a:prstClr val="black"/>
                    </a:solidFill>
                    <a:effectLst/>
                    <a:uLnTx/>
                    <a:uFillTx/>
                    <a:latin typeface="+mn-lt"/>
                    <a:ea typeface="+mn-ea"/>
                    <a:cs typeface="+mn-ea"/>
                    <a:sym typeface="+mn-lt"/>
                  </a:rPr>
                  <a:t>&gt;</a:t>
                </a:r>
                <a:r>
                  <a:rPr kumimoji="0" lang="zh-CN" altLang="en-US" sz="2000" b="0" i="0" u="none" strike="noStrike" kern="0" cap="none" spc="0" normalizeH="0" baseline="0" noProof="0" dirty="0">
                    <a:ln>
                      <a:noFill/>
                    </a:ln>
                    <a:solidFill>
                      <a:prstClr val="black"/>
                    </a:solidFill>
                    <a:effectLst/>
                    <a:uLnTx/>
                    <a:uFillTx/>
                    <a:latin typeface="+mn-lt"/>
                    <a:ea typeface="+mn-ea"/>
                    <a:cs typeface="+mn-ea"/>
                    <a:sym typeface="+mn-lt"/>
                  </a:rPr>
                  <a:t>，则称</a:t>
                </a:r>
                <a:r>
                  <a:rPr kumimoji="0" lang="en-US" altLang="zh-CN" sz="2000" b="0" i="0" u="none" strike="noStrike" kern="0" cap="none" spc="0" normalizeH="0" baseline="0" noProof="0" dirty="0">
                    <a:ln>
                      <a:noFill/>
                    </a:ln>
                    <a:solidFill>
                      <a:prstClr val="black"/>
                    </a:solidFill>
                    <a:effectLst/>
                    <a:uLnTx/>
                    <a:uFillTx/>
                    <a:latin typeface="+mn-lt"/>
                    <a:ea typeface="+mn-ea"/>
                    <a:cs typeface="+mn-ea"/>
                    <a:sym typeface="+mn-lt"/>
                  </a:rPr>
                  <a:t>vi</a:t>
                </a:r>
                <a:r>
                  <a:rPr kumimoji="0" lang="zh-CN" altLang="en-US" sz="2000" b="0" i="0" u="none" strike="noStrike" kern="0" cap="none" spc="0" normalizeH="0" baseline="0" noProof="0" dirty="0">
                    <a:ln>
                      <a:noFill/>
                    </a:ln>
                    <a:solidFill>
                      <a:prstClr val="black"/>
                    </a:solidFill>
                    <a:effectLst/>
                    <a:uLnTx/>
                    <a:uFillTx/>
                    <a:latin typeface="+mn-lt"/>
                    <a:ea typeface="+mn-ea"/>
                    <a:cs typeface="+mn-ea"/>
                    <a:sym typeface="+mn-lt"/>
                  </a:rPr>
                  <a:t>邻接到</a:t>
                </a:r>
                <a:r>
                  <a:rPr kumimoji="0" lang="en-US" altLang="zh-CN" sz="2000" b="0" i="0" u="none" strike="noStrike" kern="0" cap="none" spc="0" normalizeH="0" baseline="0" noProof="0" dirty="0" err="1">
                    <a:ln>
                      <a:noFill/>
                    </a:ln>
                    <a:solidFill>
                      <a:prstClr val="black"/>
                    </a:solidFill>
                    <a:effectLst/>
                    <a:uLnTx/>
                    <a:uFillTx/>
                    <a:latin typeface="+mn-lt"/>
                    <a:ea typeface="+mn-ea"/>
                    <a:cs typeface="+mn-ea"/>
                    <a:sym typeface="+mn-lt"/>
                  </a:rPr>
                  <a:t>vj</a:t>
                </a:r>
                <a:r>
                  <a:rPr kumimoji="0" lang="zh-CN" altLang="en-US" sz="2000" b="0" i="0" u="none" strike="noStrike" kern="0" cap="none" spc="0" normalizeH="0" baseline="0" noProof="0" dirty="0">
                    <a:ln>
                      <a:noFill/>
                    </a:ln>
                    <a:solidFill>
                      <a:prstClr val="black"/>
                    </a:solidFill>
                    <a:effectLst/>
                    <a:uLnTx/>
                    <a:uFillTx/>
                    <a:latin typeface="+mn-lt"/>
                    <a:ea typeface="+mn-ea"/>
                    <a:cs typeface="+mn-ea"/>
                    <a:sym typeface="+mn-lt"/>
                  </a:rPr>
                  <a:t>， </a:t>
                </a:r>
                <a:r>
                  <a:rPr kumimoji="0" lang="en-US" altLang="zh-CN" sz="2000" b="0" i="0" u="none" strike="noStrike" kern="0" cap="none" spc="0" normalizeH="0" baseline="0" noProof="0" dirty="0" err="1">
                    <a:ln>
                      <a:noFill/>
                    </a:ln>
                    <a:solidFill>
                      <a:prstClr val="black"/>
                    </a:solidFill>
                    <a:effectLst/>
                    <a:uLnTx/>
                    <a:uFillTx/>
                    <a:latin typeface="+mn-lt"/>
                    <a:ea typeface="+mn-ea"/>
                    <a:cs typeface="+mn-ea"/>
                    <a:sym typeface="+mn-lt"/>
                  </a:rPr>
                  <a:t>vj</a:t>
                </a:r>
                <a:r>
                  <a:rPr kumimoji="0" lang="zh-CN" altLang="en-US" sz="2000" b="0" i="0" u="none" strike="noStrike" kern="0" cap="none" spc="0" normalizeH="0" baseline="0" noProof="0" dirty="0">
                    <a:ln>
                      <a:noFill/>
                    </a:ln>
                    <a:solidFill>
                      <a:prstClr val="black"/>
                    </a:solidFill>
                    <a:effectLst/>
                    <a:uLnTx/>
                    <a:uFillTx/>
                    <a:latin typeface="+mn-lt"/>
                    <a:ea typeface="+mn-ea"/>
                    <a:cs typeface="+mn-ea"/>
                    <a:sym typeface="+mn-lt"/>
                  </a:rPr>
                  <a:t>邻接于</a:t>
                </a:r>
                <a:r>
                  <a:rPr kumimoji="0" lang="en-US" altLang="zh-CN" sz="2000" b="0" i="0" u="none" strike="noStrike" kern="0" cap="none" spc="0" normalizeH="0" baseline="0" noProof="0" dirty="0">
                    <a:ln>
                      <a:noFill/>
                    </a:ln>
                    <a:solidFill>
                      <a:prstClr val="black"/>
                    </a:solidFill>
                    <a:effectLst/>
                    <a:uLnTx/>
                    <a:uFillTx/>
                    <a:latin typeface="+mn-lt"/>
                    <a:ea typeface="+mn-ea"/>
                    <a:cs typeface="+mn-ea"/>
                    <a:sym typeface="+mn-lt"/>
                  </a:rPr>
                  <a:t>vi </a:t>
                </a:r>
              </a:p>
            </p:txBody>
          </p:sp>
        </p:grpSp>
        <p:grpSp>
          <p:nvGrpSpPr>
            <p:cNvPr id="23592" name="Group 1"/>
            <p:cNvGrpSpPr/>
            <p:nvPr/>
          </p:nvGrpSpPr>
          <p:grpSpPr>
            <a:xfrm>
              <a:off x="2007653" y="1304755"/>
              <a:ext cx="1778186" cy="1314487"/>
              <a:chOff x="2007653" y="1304755"/>
              <a:chExt cx="1778186" cy="1314487"/>
            </a:xfrm>
          </p:grpSpPr>
          <p:sp>
            <p:nvSpPr>
              <p:cNvPr id="23593" name="íṩľíḍè-TextBox 47"/>
              <p:cNvSpPr txBox="1"/>
              <p:nvPr/>
            </p:nvSpPr>
            <p:spPr>
              <a:xfrm>
                <a:off x="2114366" y="1304755"/>
                <a:ext cx="1671638" cy="400131"/>
              </a:xfrm>
              <a:prstGeom prst="rect">
                <a:avLst/>
              </a:prstGeom>
              <a:noFill/>
              <a:ln w="9525">
                <a:noFill/>
              </a:ln>
            </p:spPr>
            <p:txBody>
              <a:bodyPr wrap="none" lIns="0" tIns="0" rIns="0" bIns="0" anchor="ctr" anchorCtr="0"/>
              <a:lstStyle/>
              <a:p>
                <a:pPr algn="r">
                  <a:buSzTx/>
                </a:pPr>
                <a:r>
                  <a:rPr lang="zh-CN" altLang="en-US" sz="2400" b="0" dirty="0">
                    <a:solidFill>
                      <a:srgbClr val="F79646"/>
                    </a:solidFill>
                    <a:latin typeface="Times New Roman" panose="02020603050405020304" pitchFamily="18" charset="0"/>
                    <a:ea typeface="微软雅黑" panose="020B0503020204020204" pitchFamily="34" charset="-122"/>
                    <a:sym typeface="Times New Roman" panose="02020603050405020304" pitchFamily="18" charset="0"/>
                  </a:rPr>
                  <a:t>稀疏图</a:t>
                </a:r>
              </a:p>
            </p:txBody>
          </p:sp>
          <p:sp>
            <p:nvSpPr>
              <p:cNvPr id="72" name="íṩľíḍè-Rectangle 48"/>
              <p:cNvSpPr/>
              <p:nvPr/>
            </p:nvSpPr>
            <p:spPr>
              <a:xfrm>
                <a:off x="2008004" y="1774750"/>
                <a:ext cx="1755775" cy="844721"/>
              </a:xfrm>
              <a:prstGeom prst="rect">
                <a:avLst/>
              </a:prstGeom>
            </p:spPr>
            <p:txBody>
              <a:bodyPr lIns="0" tIns="0" rIns="0" bIns="0">
                <a:normAutofit/>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black"/>
                    </a:solidFill>
                    <a:effectLst/>
                    <a:uLnTx/>
                    <a:uFillTx/>
                    <a:latin typeface="+mn-lt"/>
                    <a:ea typeface="+mn-ea"/>
                    <a:cs typeface="+mn-ea"/>
                    <a:sym typeface="+mn-lt"/>
                  </a:rPr>
                  <a:t>有很少边或弧的图。</a:t>
                </a:r>
              </a:p>
            </p:txBody>
          </p:sp>
        </p:grpSp>
        <p:grpSp>
          <p:nvGrpSpPr>
            <p:cNvPr id="23595" name="Group 3"/>
            <p:cNvGrpSpPr/>
            <p:nvPr/>
          </p:nvGrpSpPr>
          <p:grpSpPr>
            <a:xfrm>
              <a:off x="1941826" y="3365983"/>
              <a:ext cx="1816399" cy="1544826"/>
              <a:chOff x="1941826" y="3365983"/>
              <a:chExt cx="1816399" cy="1544826"/>
            </a:xfrm>
          </p:grpSpPr>
          <p:sp>
            <p:nvSpPr>
              <p:cNvPr id="23596" name="íṩľíḍè-TextBox 50"/>
              <p:cNvSpPr txBox="1"/>
              <p:nvPr/>
            </p:nvSpPr>
            <p:spPr>
              <a:xfrm>
                <a:off x="2430279" y="3365747"/>
                <a:ext cx="1266825" cy="400131"/>
              </a:xfrm>
              <a:prstGeom prst="rect">
                <a:avLst/>
              </a:prstGeom>
              <a:noFill/>
              <a:ln w="9525">
                <a:noFill/>
              </a:ln>
            </p:spPr>
            <p:txBody>
              <a:bodyPr wrap="none" lIns="0" tIns="0" rIns="0" bIns="0" anchor="ctr" anchorCtr="0"/>
              <a:lstStyle/>
              <a:p>
                <a:pPr algn="r">
                  <a:buSzTx/>
                </a:pPr>
                <a:r>
                  <a:rPr lang="zh-CN" altLang="en-US" sz="2400" b="0" dirty="0">
                    <a:solidFill>
                      <a:srgbClr val="4BACC6"/>
                    </a:solidFill>
                    <a:latin typeface="Times New Roman" panose="02020603050405020304" pitchFamily="18" charset="0"/>
                    <a:ea typeface="微软雅黑" panose="020B0503020204020204" pitchFamily="34" charset="-122"/>
                    <a:sym typeface="Times New Roman" panose="02020603050405020304" pitchFamily="18" charset="0"/>
                  </a:rPr>
                  <a:t>网</a:t>
                </a:r>
              </a:p>
            </p:txBody>
          </p:sp>
          <p:sp>
            <p:nvSpPr>
              <p:cNvPr id="70" name="íṩľíḍè-Rectangle 51"/>
              <p:cNvSpPr/>
              <p:nvPr/>
            </p:nvSpPr>
            <p:spPr>
              <a:xfrm>
                <a:off x="1941329" y="3815100"/>
                <a:ext cx="1817687" cy="1095596"/>
              </a:xfrm>
              <a:prstGeom prst="rect">
                <a:avLst/>
              </a:prstGeom>
            </p:spPr>
            <p:txBody>
              <a:bodyPr lIns="0" tIns="0" rIns="0" bIns="0"/>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black"/>
                    </a:solidFill>
                    <a:effectLst/>
                    <a:uLnTx/>
                    <a:uFillTx/>
                    <a:latin typeface="+mn-lt"/>
                    <a:ea typeface="+mn-ea"/>
                    <a:cs typeface="+mn-ea"/>
                    <a:sym typeface="+mn-lt"/>
                  </a:rPr>
                  <a:t>边</a:t>
                </a:r>
                <a:r>
                  <a:rPr kumimoji="0" lang="en-US" altLang="zh-CN" sz="2400" b="0" i="0" u="none" strike="noStrike" kern="0" cap="none" spc="0" normalizeH="0" baseline="0" noProof="0" dirty="0">
                    <a:ln>
                      <a:noFill/>
                    </a:ln>
                    <a:solidFill>
                      <a:prstClr val="black"/>
                    </a:solidFill>
                    <a:effectLst/>
                    <a:uLnTx/>
                    <a:uFillTx/>
                    <a:latin typeface="+mn-lt"/>
                    <a:ea typeface="+mn-ea"/>
                    <a:cs typeface="+mn-ea"/>
                    <a:sym typeface="+mn-lt"/>
                  </a:rPr>
                  <a:t>/</a:t>
                </a:r>
                <a:r>
                  <a:rPr kumimoji="0" lang="zh-CN" altLang="en-US" sz="2400" b="0" i="0" u="none" strike="noStrike" kern="0" cap="none" spc="0" normalizeH="0" baseline="0" noProof="0" dirty="0">
                    <a:ln>
                      <a:noFill/>
                    </a:ln>
                    <a:solidFill>
                      <a:prstClr val="black"/>
                    </a:solidFill>
                    <a:effectLst/>
                    <a:uLnTx/>
                    <a:uFillTx/>
                    <a:latin typeface="+mn-lt"/>
                    <a:ea typeface="+mn-ea"/>
                    <a:cs typeface="+mn-ea"/>
                    <a:sym typeface="+mn-lt"/>
                  </a:rPr>
                  <a:t>弧带权的图。</a:t>
                </a:r>
              </a:p>
            </p:txBody>
          </p:sp>
        </p:grpSp>
        <p:sp>
          <p:nvSpPr>
            <p:cNvPr id="67" name="íṩľíḍè-Rectangle 52"/>
            <p:cNvSpPr/>
            <p:nvPr/>
          </p:nvSpPr>
          <p:spPr>
            <a:xfrm>
              <a:off x="1896879" y="5683965"/>
              <a:ext cx="8718549" cy="943166"/>
            </a:xfrm>
            <a:prstGeom prst="rect">
              <a:avLst/>
            </a:prstGeom>
          </p:spPr>
          <p:txBody>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black"/>
                  </a:solidFill>
                  <a:effectLst/>
                  <a:uLnTx/>
                  <a:uFillTx/>
                  <a:latin typeface="+mn-lt"/>
                  <a:ea typeface="+mn-ea"/>
                  <a:cs typeface="+mn-ea"/>
                  <a:sym typeface="+mn-lt"/>
                </a:rPr>
                <a:t>关联</a:t>
              </a:r>
              <a:r>
                <a:rPr kumimoji="0" lang="en-US" altLang="zh-CN" sz="2400" b="0" i="0" u="none" strike="noStrike" kern="0" cap="none" spc="0" normalizeH="0" baseline="0" noProof="0" dirty="0">
                  <a:ln>
                    <a:noFill/>
                  </a:ln>
                  <a:solidFill>
                    <a:prstClr val="black"/>
                  </a:solidFill>
                  <a:effectLst/>
                  <a:uLnTx/>
                  <a:uFillTx/>
                  <a:latin typeface="+mn-lt"/>
                  <a:ea typeface="+mn-ea"/>
                  <a:cs typeface="+mn-ea"/>
                  <a:sym typeface="+mn-lt"/>
                </a:rPr>
                <a:t>(</a:t>
              </a:r>
              <a:r>
                <a:rPr kumimoji="0" lang="zh-CN" altLang="en-US" sz="2400" b="0" i="0" u="none" strike="noStrike" kern="0" cap="none" spc="0" normalizeH="0" baseline="0" noProof="0" dirty="0">
                  <a:ln>
                    <a:noFill/>
                  </a:ln>
                  <a:solidFill>
                    <a:prstClr val="black"/>
                  </a:solidFill>
                  <a:effectLst/>
                  <a:uLnTx/>
                  <a:uFillTx/>
                  <a:latin typeface="+mn-lt"/>
                  <a:ea typeface="+mn-ea"/>
                  <a:cs typeface="+mn-ea"/>
                  <a:sym typeface="+mn-lt"/>
                </a:rPr>
                <a:t>依附</a:t>
              </a:r>
              <a:r>
                <a:rPr kumimoji="0" lang="en-US" altLang="zh-CN" sz="2400" b="0" i="0" u="none" strike="noStrike" kern="0" cap="none" spc="0" normalizeH="0" baseline="0" noProof="0" dirty="0">
                  <a:ln>
                    <a:noFill/>
                  </a:ln>
                  <a:solidFill>
                    <a:prstClr val="black"/>
                  </a:solidFill>
                  <a:effectLst/>
                  <a:uLnTx/>
                  <a:uFillTx/>
                  <a:latin typeface="+mn-lt"/>
                  <a:ea typeface="+mn-ea"/>
                  <a:cs typeface="+mn-ea"/>
                  <a:sym typeface="+mn-lt"/>
                </a:rPr>
                <a:t>)</a:t>
              </a:r>
              <a:r>
                <a:rPr kumimoji="0" lang="zh-CN" altLang="en-US" sz="2400" b="0" i="0" u="none" strike="noStrike" kern="0" cap="none" spc="0" normalizeH="0" baseline="0" noProof="0" dirty="0">
                  <a:ln>
                    <a:noFill/>
                  </a:ln>
                  <a:solidFill>
                    <a:prstClr val="black"/>
                  </a:solidFill>
                  <a:effectLst/>
                  <a:uLnTx/>
                  <a:uFillTx/>
                  <a:latin typeface="+mn-lt"/>
                  <a:ea typeface="+mn-ea"/>
                  <a:cs typeface="+mn-ea"/>
                  <a:sym typeface="+mn-lt"/>
                </a:rPr>
                <a:t>：边</a:t>
              </a:r>
              <a:r>
                <a:rPr kumimoji="0" lang="en-US" altLang="zh-CN" sz="2400" b="0" i="0" u="none" strike="noStrike" kern="0" cap="none" spc="0" normalizeH="0" baseline="0" noProof="0" dirty="0">
                  <a:ln>
                    <a:noFill/>
                  </a:ln>
                  <a:solidFill>
                    <a:prstClr val="black"/>
                  </a:solidFill>
                  <a:effectLst/>
                  <a:uLnTx/>
                  <a:uFillTx/>
                  <a:latin typeface="+mn-lt"/>
                  <a:ea typeface="+mn-ea"/>
                  <a:cs typeface="+mn-ea"/>
                  <a:sym typeface="+mn-lt"/>
                </a:rPr>
                <a:t>/</a:t>
              </a:r>
              <a:r>
                <a:rPr kumimoji="0" lang="zh-CN" altLang="en-US" sz="2400" b="0" i="0" u="none" strike="noStrike" kern="0" cap="none" spc="0" normalizeH="0" baseline="0" noProof="0" dirty="0">
                  <a:ln>
                    <a:noFill/>
                  </a:ln>
                  <a:solidFill>
                    <a:prstClr val="black"/>
                  </a:solidFill>
                  <a:effectLst/>
                  <a:uLnTx/>
                  <a:uFillTx/>
                  <a:latin typeface="+mn-lt"/>
                  <a:ea typeface="+mn-ea"/>
                  <a:cs typeface="+mn-ea"/>
                  <a:sym typeface="+mn-lt"/>
                </a:rPr>
                <a:t>弧与顶点之间的关系。</a:t>
              </a:r>
            </a:p>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black"/>
                  </a:solidFill>
                  <a:effectLst/>
                  <a:uLnTx/>
                  <a:uFillTx/>
                  <a:latin typeface="+mn-lt"/>
                  <a:ea typeface="+mn-ea"/>
                  <a:cs typeface="+mn-ea"/>
                  <a:sym typeface="+mn-lt"/>
                </a:rPr>
                <a:t>            存在</a:t>
              </a:r>
              <a:r>
                <a:rPr kumimoji="0" lang="en-US" altLang="zh-CN" sz="2400" b="0" i="0" u="none" strike="noStrike" kern="0" cap="none" spc="0" normalizeH="0" baseline="0" noProof="0" dirty="0">
                  <a:ln>
                    <a:noFill/>
                  </a:ln>
                  <a:solidFill>
                    <a:prstClr val="black"/>
                  </a:solidFill>
                  <a:effectLst/>
                  <a:uLnTx/>
                  <a:uFillTx/>
                  <a:latin typeface="+mn-lt"/>
                  <a:ea typeface="+mn-ea"/>
                  <a:cs typeface="+mn-ea"/>
                  <a:sym typeface="+mn-lt"/>
                </a:rPr>
                <a:t>(vi, </a:t>
              </a:r>
              <a:r>
                <a:rPr kumimoji="0" lang="en-US" altLang="zh-CN" sz="2400" b="0" i="0" u="none" strike="noStrike" kern="0" cap="none" spc="0" normalizeH="0" baseline="0" noProof="0" dirty="0" err="1">
                  <a:ln>
                    <a:noFill/>
                  </a:ln>
                  <a:solidFill>
                    <a:prstClr val="black"/>
                  </a:solidFill>
                  <a:effectLst/>
                  <a:uLnTx/>
                  <a:uFillTx/>
                  <a:latin typeface="+mn-lt"/>
                  <a:ea typeface="+mn-ea"/>
                  <a:cs typeface="+mn-ea"/>
                  <a:sym typeface="+mn-lt"/>
                </a:rPr>
                <a:t>vj</a:t>
              </a:r>
              <a:r>
                <a:rPr kumimoji="0" lang="en-US" altLang="zh-CN" sz="2400" b="0" i="0" u="none" strike="noStrike" kern="0" cap="none" spc="0" normalizeH="0" baseline="0" noProof="0" dirty="0">
                  <a:ln>
                    <a:noFill/>
                  </a:ln>
                  <a:solidFill>
                    <a:prstClr val="black"/>
                  </a:solidFill>
                  <a:effectLst/>
                  <a:uLnTx/>
                  <a:uFillTx/>
                  <a:latin typeface="+mn-lt"/>
                  <a:ea typeface="+mn-ea"/>
                  <a:cs typeface="+mn-ea"/>
                  <a:sym typeface="+mn-lt"/>
                </a:rPr>
                <a:t>)/ &lt;vi, </a:t>
              </a:r>
              <a:r>
                <a:rPr kumimoji="0" lang="en-US" altLang="zh-CN" sz="2400" b="0" i="0" u="none" strike="noStrike" kern="0" cap="none" spc="0" normalizeH="0" baseline="0" noProof="0" dirty="0" err="1">
                  <a:ln>
                    <a:noFill/>
                  </a:ln>
                  <a:solidFill>
                    <a:prstClr val="black"/>
                  </a:solidFill>
                  <a:effectLst/>
                  <a:uLnTx/>
                  <a:uFillTx/>
                  <a:latin typeface="+mn-lt"/>
                  <a:ea typeface="+mn-ea"/>
                  <a:cs typeface="+mn-ea"/>
                  <a:sym typeface="+mn-lt"/>
                </a:rPr>
                <a:t>vj</a:t>
              </a:r>
              <a:r>
                <a:rPr kumimoji="0" lang="en-US" altLang="zh-CN" sz="2400" b="0" i="0" u="none" strike="noStrike" kern="0" cap="none" spc="0" normalizeH="0" baseline="0" noProof="0" dirty="0">
                  <a:ln>
                    <a:noFill/>
                  </a:ln>
                  <a:solidFill>
                    <a:prstClr val="black"/>
                  </a:solidFill>
                  <a:effectLst/>
                  <a:uLnTx/>
                  <a:uFillTx/>
                  <a:latin typeface="+mn-lt"/>
                  <a:ea typeface="+mn-ea"/>
                  <a:cs typeface="+mn-ea"/>
                  <a:sym typeface="+mn-lt"/>
                </a:rPr>
                <a:t>&gt;</a:t>
              </a:r>
              <a:r>
                <a:rPr kumimoji="0" lang="zh-CN" altLang="en-US" sz="2400" b="0" i="0" u="none" strike="noStrike" kern="0" cap="none" spc="0" normalizeH="0" baseline="0" noProof="0" dirty="0">
                  <a:ln>
                    <a:noFill/>
                  </a:ln>
                  <a:solidFill>
                    <a:prstClr val="black"/>
                  </a:solidFill>
                  <a:effectLst/>
                  <a:uLnTx/>
                  <a:uFillTx/>
                  <a:latin typeface="+mn-lt"/>
                  <a:ea typeface="+mn-ea"/>
                  <a:cs typeface="+mn-ea"/>
                  <a:sym typeface="+mn-lt"/>
                </a:rPr>
                <a:t>， 则称该边</a:t>
              </a:r>
              <a:r>
                <a:rPr kumimoji="0" lang="en-US" altLang="zh-CN" sz="2400" b="0" i="0" u="none" strike="noStrike" kern="0" cap="none" spc="0" normalizeH="0" baseline="0" noProof="0" dirty="0">
                  <a:ln>
                    <a:noFill/>
                  </a:ln>
                  <a:solidFill>
                    <a:prstClr val="black"/>
                  </a:solidFill>
                  <a:effectLst/>
                  <a:uLnTx/>
                  <a:uFillTx/>
                  <a:latin typeface="+mn-lt"/>
                  <a:ea typeface="+mn-ea"/>
                  <a:cs typeface="+mn-ea"/>
                  <a:sym typeface="+mn-lt"/>
                </a:rPr>
                <a:t>/</a:t>
              </a:r>
              <a:r>
                <a:rPr kumimoji="0" lang="zh-CN" altLang="en-US" sz="2400" b="0" i="0" u="none" strike="noStrike" kern="0" cap="none" spc="0" normalizeH="0" baseline="0" noProof="0" dirty="0">
                  <a:ln>
                    <a:noFill/>
                  </a:ln>
                  <a:solidFill>
                    <a:prstClr val="black"/>
                  </a:solidFill>
                  <a:effectLst/>
                  <a:uLnTx/>
                  <a:uFillTx/>
                  <a:latin typeface="+mn-lt"/>
                  <a:ea typeface="+mn-ea"/>
                  <a:cs typeface="+mn-ea"/>
                  <a:sym typeface="+mn-lt"/>
                </a:rPr>
                <a:t>弧关联于</a:t>
              </a:r>
              <a:r>
                <a:rPr kumimoji="0" lang="en-US" altLang="zh-CN" sz="2400" b="0" i="0" u="none" strike="noStrike" kern="0" cap="none" spc="0" normalizeH="0" baseline="0" noProof="0" dirty="0">
                  <a:ln>
                    <a:noFill/>
                  </a:ln>
                  <a:solidFill>
                    <a:prstClr val="black"/>
                  </a:solidFill>
                  <a:effectLst/>
                  <a:uLnTx/>
                  <a:uFillTx/>
                  <a:latin typeface="+mn-lt"/>
                  <a:ea typeface="+mn-ea"/>
                  <a:cs typeface="+mn-ea"/>
                  <a:sym typeface="+mn-lt"/>
                </a:rPr>
                <a:t>vi</a:t>
              </a:r>
              <a:r>
                <a:rPr kumimoji="0" lang="zh-CN" altLang="en-US" sz="2400" b="0" i="0" u="none" strike="noStrike" kern="0" cap="none" spc="0" normalizeH="0" baseline="0" noProof="0" dirty="0">
                  <a:ln>
                    <a:noFill/>
                  </a:ln>
                  <a:solidFill>
                    <a:prstClr val="black"/>
                  </a:solidFill>
                  <a:effectLst/>
                  <a:uLnTx/>
                  <a:uFillTx/>
                  <a:latin typeface="+mn-lt"/>
                  <a:ea typeface="+mn-ea"/>
                  <a:cs typeface="+mn-ea"/>
                  <a:sym typeface="+mn-lt"/>
                </a:rPr>
                <a:t>和</a:t>
              </a:r>
              <a:r>
                <a:rPr kumimoji="0" lang="en-US" altLang="zh-CN" sz="2400" b="0" i="0" u="none" strike="noStrike" kern="0" cap="none" spc="0" normalizeH="0" baseline="0" noProof="0" dirty="0" err="1">
                  <a:ln>
                    <a:noFill/>
                  </a:ln>
                  <a:solidFill>
                    <a:prstClr val="black"/>
                  </a:solidFill>
                  <a:effectLst/>
                  <a:uLnTx/>
                  <a:uFillTx/>
                  <a:latin typeface="+mn-lt"/>
                  <a:ea typeface="+mn-ea"/>
                  <a:cs typeface="+mn-ea"/>
                  <a:sym typeface="+mn-lt"/>
                </a:rPr>
                <a:t>vj</a:t>
              </a:r>
              <a:endParaRPr kumimoji="0" lang="en-US" altLang="zh-CN" sz="2400" b="0" i="0" u="none" strike="noStrike" kern="0" cap="none" spc="0" normalizeH="0" baseline="0" noProof="0" dirty="0">
                <a:ln>
                  <a:noFill/>
                </a:ln>
                <a:solidFill>
                  <a:prstClr val="black"/>
                </a:solidFill>
                <a:effectLst/>
                <a:uLnTx/>
                <a:uFillTx/>
                <a:latin typeface="+mn-lt"/>
                <a:ea typeface="+mn-ea"/>
                <a:cs typeface="+mn-ea"/>
                <a:sym typeface="+mn-lt"/>
              </a:endParaRPr>
            </a:p>
          </p:txBody>
        </p:sp>
        <p:cxnSp>
          <p:nvCxnSpPr>
            <p:cNvPr id="23599" name="íṩľíḍè-Straight Connector 53"/>
            <p:cNvCxnSpPr/>
            <p:nvPr/>
          </p:nvCxnSpPr>
          <p:spPr>
            <a:xfrm>
              <a:off x="1823853" y="5481219"/>
              <a:ext cx="9144000" cy="0"/>
            </a:xfrm>
            <a:prstGeom prst="line">
              <a:avLst/>
            </a:prstGeom>
            <a:ln w="9525" cap="flat" cmpd="sng">
              <a:solidFill>
                <a:srgbClr val="A6A6A6"/>
              </a:solidFill>
              <a:prstDash val="solid"/>
              <a:round/>
              <a:headEnd type="none" w="med" len="med"/>
              <a:tailEnd type="none" w="med" len="med"/>
            </a:ln>
          </p:spPr>
        </p:cxnSp>
      </p:gr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35" y="0"/>
            <a:ext cx="9144635" cy="815340"/>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75778" name="灯片编号占位符 3"/>
          <p:cNvSpPr txBox="1">
            <a:spLocks noGrp="1"/>
          </p:cNvSpPr>
          <p:nvPr>
            <p:ph type="sldNum" sz="quarter" idx="12"/>
          </p:nvPr>
        </p:nvSpPr>
        <p:spPr>
          <a:xfrm>
            <a:off x="6553200" y="6245225"/>
            <a:ext cx="2133600" cy="476250"/>
          </a:xfrm>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50</a:t>
            </a:fld>
            <a:endParaRPr lang="en-US" altLang="zh-CN" sz="1400" b="0" dirty="0">
              <a:latin typeface="Arial" panose="020B0604020202020204" pitchFamily="34" charset="0"/>
            </a:endParaRPr>
          </a:p>
        </p:txBody>
      </p:sp>
      <p:sp>
        <p:nvSpPr>
          <p:cNvPr id="75780" name="Rectangle 3"/>
          <p:cNvSpPr/>
          <p:nvPr/>
        </p:nvSpPr>
        <p:spPr>
          <a:xfrm>
            <a:off x="2268855" y="-3810"/>
            <a:ext cx="4608513" cy="730885"/>
          </a:xfrm>
          <a:prstGeom prst="rect">
            <a:avLst/>
          </a:prstGeom>
          <a:noFill/>
          <a:ln w="9525">
            <a:noFill/>
          </a:ln>
        </p:spPr>
        <p:txBody>
          <a:bodyPr>
            <a:spAutoFit/>
          </a:bodyPr>
          <a:lstStyle/>
          <a:p>
            <a:pPr algn="ctr">
              <a:lnSpc>
                <a:spcPct val="130000"/>
              </a:lnSpc>
            </a:pPr>
            <a:r>
              <a:rPr lang="en-US" altLang="zh-CN" sz="3200" dirty="0">
                <a:solidFill>
                  <a:schemeClr val="bg1"/>
                </a:solidFill>
                <a:latin typeface="Times New Roman" panose="02020603050405020304" pitchFamily="18" charset="0"/>
              </a:rPr>
              <a:t>2</a:t>
            </a:r>
            <a:r>
              <a:rPr lang="zh-CN" altLang="en-US" sz="3200" dirty="0">
                <a:solidFill>
                  <a:schemeClr val="bg1"/>
                </a:solidFill>
                <a:latin typeface="Times New Roman" panose="02020603050405020304" pitchFamily="18" charset="0"/>
              </a:rPr>
              <a:t>．拓扑排序</a:t>
            </a:r>
          </a:p>
        </p:txBody>
      </p:sp>
      <p:sp>
        <p:nvSpPr>
          <p:cNvPr id="286722" name="Text Box 2"/>
          <p:cNvSpPr txBox="1">
            <a:spLocks noChangeArrowheads="1"/>
          </p:cNvSpPr>
          <p:nvPr/>
        </p:nvSpPr>
        <p:spPr bwMode="auto">
          <a:xfrm>
            <a:off x="252095" y="1111885"/>
            <a:ext cx="8513763" cy="51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just" defTabSz="914400">
              <a:lnSpc>
                <a:spcPct val="115000"/>
              </a:lnSpc>
              <a:buClrTx/>
              <a:buSzTx/>
              <a:buFont typeface="Wingdings" panose="05000000000000000000" pitchFamily="2" charset="2"/>
              <a:buNone/>
              <a:defRPr/>
            </a:pPr>
            <a:r>
              <a:rPr kumimoji="1" lang="zh-CN" altLang="en-US" kern="1200" cap="none" spc="0" normalizeH="0" baseline="0" noProof="0" dirty="0">
                <a:latin typeface="Times New Roman" panose="02020603050405020304" pitchFamily="18" charset="0"/>
                <a:ea typeface="宋体" panose="02010600030101010101" pitchFamily="2" charset="-122"/>
                <a:cs typeface="+mn-cs"/>
              </a:rPr>
              <a:t>    在</a:t>
            </a:r>
            <a:r>
              <a:rPr kumimoji="1" lang="en-US" altLang="zh-CN" kern="1200" cap="none" spc="0" normalizeH="0" baseline="0" noProof="0" dirty="0">
                <a:latin typeface="Times New Roman" panose="02020603050405020304" pitchFamily="18" charset="0"/>
                <a:ea typeface="宋体" panose="02010600030101010101" pitchFamily="2" charset="-122"/>
                <a:cs typeface="+mn-cs"/>
              </a:rPr>
              <a:t>AOV</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网的偏序集合下构造一个线性序列，该线性序列具有以下性质：</a:t>
            </a:r>
          </a:p>
          <a:p>
            <a:pPr marR="0" algn="just" defTabSz="914400">
              <a:lnSpc>
                <a:spcPct val="115000"/>
              </a:lnSpc>
              <a:buClrTx/>
              <a:buSzTx/>
              <a:buFontTx/>
              <a:buNone/>
              <a:defRPr/>
            </a:pPr>
            <a:r>
              <a:rPr kumimoji="1" lang="zh-CN" altLang="en-US" kern="1200" cap="none" spc="0" normalizeH="0" baseline="0" noProof="0" dirty="0">
                <a:latin typeface="Times New Roman" panose="02020603050405020304" pitchFamily="18" charset="0"/>
                <a:ea typeface="宋体" panose="02010600030101010101" pitchFamily="2" charset="-122"/>
                <a:cs typeface="+mn-cs"/>
              </a:rPr>
              <a:t>    ①</a:t>
            </a:r>
            <a:r>
              <a:rPr kumimoji="1" lang="zh-CN" altLang="en-US"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在</a:t>
            </a:r>
            <a:r>
              <a:rPr kumimoji="1" lang="en-US" altLang="zh-CN" kern="1200" cap="none" spc="0" normalizeH="0" baseline="0" noProof="0" dirty="0">
                <a:latin typeface="Times New Roman" panose="02020603050405020304" pitchFamily="18" charset="0"/>
                <a:ea typeface="宋体" panose="02010600030101010101" pitchFamily="2" charset="-122"/>
                <a:cs typeface="+mn-cs"/>
              </a:rPr>
              <a:t>AOV</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网中，若顶点</a:t>
            </a:r>
            <a:r>
              <a:rPr kumimoji="1" lang="en-US" altLang="zh-CN" kern="1200" cap="none" spc="0" normalizeH="0" baseline="0" noProof="0" dirty="0" err="1">
                <a:latin typeface="Times New Roman" panose="02020603050405020304" pitchFamily="18" charset="0"/>
                <a:ea typeface="宋体" panose="02010600030101010101" pitchFamily="2" charset="-122"/>
                <a:cs typeface="+mn-cs"/>
              </a:rPr>
              <a:t>i</a:t>
            </a:r>
            <a:r>
              <a:rPr kumimoji="1" lang="en-US" altLang="zh-CN" kern="1200" cap="none" spc="0" normalizeH="0" baseline="0" noProof="0" dirty="0">
                <a:latin typeface="Times New Roman" panose="02020603050405020304" pitchFamily="18" charset="0"/>
                <a:ea typeface="宋体" panose="02010600030101010101" pitchFamily="2" charset="-122"/>
                <a:cs typeface="+mn-cs"/>
              </a:rPr>
              <a:t> </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优先于顶点</a:t>
            </a:r>
            <a:r>
              <a:rPr kumimoji="1" lang="en-US" altLang="zh-CN" kern="1200" cap="none" spc="0" normalizeH="0" baseline="0" noProof="0" dirty="0">
                <a:latin typeface="Times New Roman" panose="02020603050405020304" pitchFamily="18" charset="0"/>
                <a:ea typeface="宋体" panose="02010600030101010101" pitchFamily="2" charset="-122"/>
                <a:cs typeface="+mn-cs"/>
              </a:rPr>
              <a:t>j </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，则在线性序列中顶点</a:t>
            </a:r>
            <a:r>
              <a:rPr kumimoji="1" lang="en-US" altLang="zh-CN" kern="1200" cap="none" spc="0" normalizeH="0" baseline="0" noProof="0" dirty="0" err="1">
                <a:latin typeface="Times New Roman" panose="02020603050405020304" pitchFamily="18" charset="0"/>
                <a:ea typeface="宋体" panose="02010600030101010101" pitchFamily="2" charset="-122"/>
                <a:cs typeface="+mn-cs"/>
              </a:rPr>
              <a:t>i</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仍然优先于顶点</a:t>
            </a:r>
            <a:r>
              <a:rPr kumimoji="1" lang="en-US" altLang="zh-CN" kern="1200" cap="none" spc="0" normalizeH="0" baseline="0" noProof="0" dirty="0">
                <a:latin typeface="Times New Roman" panose="02020603050405020304" pitchFamily="18" charset="0"/>
                <a:ea typeface="宋体" panose="02010600030101010101" pitchFamily="2" charset="-122"/>
                <a:cs typeface="+mn-cs"/>
              </a:rPr>
              <a:t>j</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a:t>
            </a:r>
          </a:p>
          <a:p>
            <a:pPr marR="0" algn="just" defTabSz="914400">
              <a:lnSpc>
                <a:spcPct val="115000"/>
              </a:lnSpc>
              <a:buClrTx/>
              <a:buSzTx/>
              <a:buFontTx/>
              <a:buNone/>
              <a:defRPr/>
            </a:pPr>
            <a:r>
              <a:rPr kumimoji="1" lang="zh-CN" altLang="en-US" kern="1200" cap="none" spc="0" normalizeH="0" baseline="0" noProof="0" dirty="0">
                <a:latin typeface="Times New Roman" panose="02020603050405020304" pitchFamily="18" charset="0"/>
                <a:ea typeface="宋体" panose="02010600030101010101" pitchFamily="2" charset="-122"/>
                <a:cs typeface="+mn-cs"/>
              </a:rPr>
              <a:t>    ② 对于网中</a:t>
            </a:r>
            <a:r>
              <a:rPr kumimoji="1" lang="zh-CN" altLang="en-US"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原来没有优先关系的顶点</a:t>
            </a:r>
            <a:r>
              <a:rPr kumimoji="1" lang="en-US" altLang="zh-CN" noProof="0" dirty="0" err="1">
                <a:sym typeface="+mn-ea"/>
              </a:rPr>
              <a:t>i</a:t>
            </a:r>
            <a:r>
              <a:rPr kumimoji="1" lang="zh-CN" altLang="en-US"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与顶点</a:t>
            </a:r>
            <a:r>
              <a:rPr kumimoji="1" lang="en-US" altLang="zh-CN" noProof="0" dirty="0">
                <a:sym typeface="+mn-ea"/>
              </a:rPr>
              <a:t>j (</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如上图中的</a:t>
            </a:r>
            <a:r>
              <a:rPr kumimoji="1" lang="en-US" altLang="zh-CN" kern="1200" cap="none" spc="0" normalizeH="0" baseline="0" noProof="0" dirty="0">
                <a:latin typeface="Times New Roman" panose="02020603050405020304" pitchFamily="18" charset="0"/>
                <a:ea typeface="宋体" panose="02010600030101010101" pitchFamily="2" charset="-122"/>
                <a:cs typeface="+mn-cs"/>
              </a:rPr>
              <a:t>C1</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与</a:t>
            </a:r>
            <a:r>
              <a:rPr kumimoji="1" lang="en-US" altLang="zh-CN" kern="1200" cap="none" spc="0" normalizeH="0" baseline="0" noProof="0" dirty="0">
                <a:latin typeface="Times New Roman" panose="02020603050405020304" pitchFamily="18" charset="0"/>
                <a:ea typeface="宋体" panose="02010600030101010101" pitchFamily="2" charset="-122"/>
                <a:cs typeface="+mn-cs"/>
              </a:rPr>
              <a:t>C12)</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，在线性序列中也建立一个先后关系，或者顶点</a:t>
            </a:r>
            <a:r>
              <a:rPr kumimoji="1" lang="en-US" altLang="zh-CN" kern="1200" cap="none" spc="0" normalizeH="0" baseline="0" noProof="0" dirty="0" err="1">
                <a:latin typeface="Times New Roman" panose="02020603050405020304" pitchFamily="18" charset="0"/>
                <a:ea typeface="宋体" panose="02010600030101010101" pitchFamily="2" charset="-122"/>
                <a:cs typeface="+mn-cs"/>
              </a:rPr>
              <a:t>i</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优先于顶点</a:t>
            </a:r>
            <a:r>
              <a:rPr kumimoji="1" lang="en-US" altLang="zh-CN" kern="1200" cap="none" spc="0" normalizeH="0" baseline="0" noProof="0" dirty="0">
                <a:latin typeface="Times New Roman" panose="02020603050405020304" pitchFamily="18" charset="0"/>
                <a:ea typeface="宋体" panose="02010600030101010101" pitchFamily="2" charset="-122"/>
                <a:cs typeface="+mn-cs"/>
              </a:rPr>
              <a:t>j </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，或者顶点</a:t>
            </a:r>
            <a:r>
              <a:rPr kumimoji="1" lang="en-US" altLang="zh-CN" kern="1200" cap="none" spc="0" normalizeH="0" baseline="0" noProof="0" dirty="0">
                <a:latin typeface="Times New Roman" panose="02020603050405020304" pitchFamily="18" charset="0"/>
                <a:ea typeface="宋体" panose="02010600030101010101" pitchFamily="2" charset="-122"/>
                <a:cs typeface="+mn-cs"/>
              </a:rPr>
              <a:t>j </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优先于</a:t>
            </a:r>
            <a:r>
              <a:rPr kumimoji="1" lang="en-US" altLang="zh-CN" kern="1200" cap="none" spc="0" normalizeH="0" baseline="0" noProof="0" dirty="0" err="1">
                <a:latin typeface="Times New Roman" panose="02020603050405020304" pitchFamily="18" charset="0"/>
                <a:ea typeface="宋体" panose="02010600030101010101" pitchFamily="2" charset="-122"/>
                <a:cs typeface="+mn-cs"/>
              </a:rPr>
              <a:t>i</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a:t>
            </a:r>
          </a:p>
          <a:p>
            <a:pPr marR="0" algn="just" defTabSz="914400">
              <a:lnSpc>
                <a:spcPct val="115000"/>
              </a:lnSpc>
              <a:buClrTx/>
              <a:buSzTx/>
              <a:buFont typeface="Wingdings" panose="05000000000000000000" pitchFamily="2" charset="2"/>
              <a:buChar char="Ø"/>
              <a:defRPr/>
            </a:pPr>
            <a:r>
              <a:rPr kumimoji="1" lang="zh-CN" altLang="en-US" kern="1200" cap="none" spc="0" normalizeH="0" baseline="0" noProof="0" dirty="0">
                <a:latin typeface="Times New Roman" panose="02020603050405020304" pitchFamily="18" charset="0"/>
                <a:ea typeface="宋体" panose="02010600030101010101" pitchFamily="2" charset="-122"/>
                <a:cs typeface="+mn-cs"/>
              </a:rPr>
              <a:t> 满足这样性质的线性序列称为</a:t>
            </a:r>
            <a:r>
              <a:rPr kumimoji="1" lang="zh-CN" altLang="en-US" kern="1200" cap="none" spc="0" normalizeH="0" baseline="0" noProof="0" dirty="0">
                <a:ln w="22225">
                  <a:solidFill>
                    <a:schemeClr val="accent2"/>
                  </a:solidFill>
                  <a:prstDash val="solid"/>
                </a:ln>
                <a:solidFill>
                  <a:schemeClr val="accent2">
                    <a:lumMod val="40000"/>
                    <a:lumOff val="60000"/>
                  </a:schemeClr>
                </a:solidFill>
                <a:effectLst/>
                <a:latin typeface="Times New Roman" panose="02020603050405020304" pitchFamily="18" charset="0"/>
                <a:ea typeface="宋体" panose="02010600030101010101" pitchFamily="2" charset="-122"/>
                <a:cs typeface="+mn-cs"/>
              </a:rPr>
              <a:t>拓扑有序序列</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a:t>
            </a:r>
          </a:p>
          <a:p>
            <a:pPr marR="0" algn="just" defTabSz="914400">
              <a:lnSpc>
                <a:spcPct val="115000"/>
              </a:lnSpc>
              <a:buClrTx/>
              <a:buSzTx/>
              <a:buFont typeface="Wingdings" panose="05000000000000000000" pitchFamily="2" charset="2"/>
              <a:buChar char="Ø"/>
              <a:defRPr/>
            </a:pPr>
            <a:r>
              <a:rPr kumimoji="1" lang="zh-CN" altLang="en-US" kern="1200" cap="none" spc="0" normalizeH="0" baseline="0" noProof="0" dirty="0">
                <a:latin typeface="Times New Roman" panose="02020603050405020304" pitchFamily="18" charset="0"/>
                <a:ea typeface="宋体" panose="02010600030101010101" pitchFamily="2" charset="-122"/>
                <a:cs typeface="+mn-cs"/>
              </a:rPr>
              <a:t>构造拓扑序列的过程称为</a:t>
            </a:r>
            <a:r>
              <a:rPr kumimoji="1" lang="zh-CN" altLang="en-US" kern="1200" cap="none" spc="0" normalizeH="0" baseline="0" noProof="0" dirty="0">
                <a:ln w="22225">
                  <a:solidFill>
                    <a:schemeClr val="accent2"/>
                  </a:solidFill>
                  <a:prstDash val="solid"/>
                </a:ln>
                <a:solidFill>
                  <a:schemeClr val="accent2">
                    <a:lumMod val="40000"/>
                    <a:lumOff val="60000"/>
                  </a:schemeClr>
                </a:solidFill>
                <a:effectLst/>
                <a:latin typeface="Times New Roman" panose="02020603050405020304" pitchFamily="18" charset="0"/>
                <a:ea typeface="宋体" panose="02010600030101010101" pitchFamily="2" charset="-122"/>
                <a:cs typeface="+mn-cs"/>
              </a:rPr>
              <a:t>拓扑排序</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a:t>
            </a:r>
          </a:p>
          <a:p>
            <a:pPr marR="0" algn="just" defTabSz="914400">
              <a:lnSpc>
                <a:spcPct val="115000"/>
              </a:lnSpc>
              <a:buClrTx/>
              <a:buSzTx/>
              <a:buFont typeface="Wingdings" panose="05000000000000000000" pitchFamily="2" charset="2"/>
              <a:buChar char="Ø"/>
              <a:defRPr/>
            </a:pPr>
            <a:r>
              <a:rPr kumimoji="1" lang="zh-CN" altLang="en-US" kern="1200" cap="none" spc="0" normalizeH="0" baseline="0" noProof="0" dirty="0">
                <a:latin typeface="Times New Roman" panose="02020603050405020304" pitchFamily="18" charset="0"/>
                <a:ea typeface="宋体" panose="02010600030101010101" pitchFamily="2" charset="-122"/>
                <a:cs typeface="+mn-cs"/>
              </a:rPr>
              <a:t>若某个</a:t>
            </a:r>
            <a:r>
              <a:rPr kumimoji="1" lang="en-US" altLang="zh-CN" kern="1200" cap="none" spc="0" normalizeH="0" baseline="0" noProof="0" dirty="0">
                <a:latin typeface="Arial" panose="020B0604020202020204" pitchFamily="34" charset="0"/>
                <a:ea typeface="宋体" panose="02010600030101010101" pitchFamily="2" charset="-122"/>
                <a:cs typeface="+mn-cs"/>
              </a:rPr>
              <a:t>AOV</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网中所有顶点都在它的拓扑序列中，则说明该</a:t>
            </a:r>
            <a:r>
              <a:rPr kumimoji="1" lang="en-US" altLang="zh-CN" kern="1200" cap="none" spc="0" normalizeH="0" baseline="0" noProof="0" dirty="0">
                <a:latin typeface="Arial" panose="020B0604020202020204" pitchFamily="34" charset="0"/>
                <a:ea typeface="宋体" panose="02010600030101010101" pitchFamily="2" charset="-122"/>
                <a:cs typeface="+mn-cs"/>
              </a:rPr>
              <a:t>AOV</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网</a:t>
            </a:r>
            <a:r>
              <a:rPr kumimoji="1" lang="zh-CN" altLang="en-US" kern="1200" cap="none" spc="0" normalizeH="0" baseline="0" noProof="0" dirty="0">
                <a:ln w="22225">
                  <a:solidFill>
                    <a:schemeClr val="accent2"/>
                  </a:solidFill>
                  <a:prstDash val="solid"/>
                </a:ln>
                <a:solidFill>
                  <a:schemeClr val="accent2">
                    <a:lumMod val="40000"/>
                    <a:lumOff val="60000"/>
                  </a:schemeClr>
                </a:solidFill>
                <a:effectLst/>
                <a:latin typeface="Times New Roman" panose="02020603050405020304" pitchFamily="18" charset="0"/>
                <a:ea typeface="宋体" panose="02010600030101010101" pitchFamily="2" charset="-122"/>
                <a:cs typeface="+mn-cs"/>
              </a:rPr>
              <a:t>不会存在回路</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，这时的拓扑序列集合是</a:t>
            </a:r>
            <a:r>
              <a:rPr kumimoji="1" lang="en-US" altLang="zh-CN" kern="1200" cap="none" spc="0" normalizeH="0" baseline="0" noProof="0" dirty="0">
                <a:latin typeface="Arial" panose="020B0604020202020204" pitchFamily="34" charset="0"/>
                <a:ea typeface="宋体" panose="02010600030101010101" pitchFamily="2" charset="-122"/>
                <a:cs typeface="+mn-cs"/>
              </a:rPr>
              <a:t>AOV</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网中所有活动的一个全序集合。</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3"/>
          <p:cNvSpPr txBox="1">
            <a:spLocks noGrp="1"/>
          </p:cNvSpPr>
          <p:nvPr>
            <p:ph type="sldNum" sz="quarter" idx="12"/>
          </p:nvPr>
        </p:nvSpPr>
        <p:spPr>
          <a:xfrm>
            <a:off x="6553200" y="6245225"/>
            <a:ext cx="2133600" cy="476250"/>
          </a:xfrm>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51</a:t>
            </a:fld>
            <a:endParaRPr lang="en-US" altLang="zh-CN" sz="1400" b="0" dirty="0">
              <a:latin typeface="Arial" panose="020B0604020202020204" pitchFamily="34" charset="0"/>
            </a:endParaRPr>
          </a:p>
        </p:txBody>
      </p:sp>
      <p:sp>
        <p:nvSpPr>
          <p:cNvPr id="77827" name="Text Box 2"/>
          <p:cNvSpPr txBox="1"/>
          <p:nvPr/>
        </p:nvSpPr>
        <p:spPr>
          <a:xfrm>
            <a:off x="71755" y="1270000"/>
            <a:ext cx="8928100" cy="4828540"/>
          </a:xfrm>
          <a:prstGeom prst="rect">
            <a:avLst/>
          </a:prstGeom>
          <a:noFill/>
          <a:ln w="9525">
            <a:noFill/>
          </a:ln>
        </p:spPr>
        <p:txBody>
          <a:bodyPr wrap="square">
            <a:spAutoFit/>
          </a:bodyPr>
          <a:lstStyle/>
          <a:p>
            <a:pPr algn="just">
              <a:lnSpc>
                <a:spcPct val="140000"/>
              </a:lnSpc>
            </a:pPr>
            <a:r>
              <a:rPr lang="en-US" altLang="zh-CN" sz="2800" dirty="0">
                <a:latin typeface="Times New Roman" panose="02020603050405020304" pitchFamily="18" charset="0"/>
                <a:ea typeface="黑体" panose="02010609060101010101" pitchFamily="2" charset="-122"/>
              </a:rPr>
              <a:t> </a:t>
            </a:r>
            <a:r>
              <a:rPr lang="zh-CN" altLang="en-US" b="0" dirty="0">
                <a:latin typeface="Arial" panose="020B0604020202020204" pitchFamily="34" charset="0"/>
              </a:rPr>
              <a:t> </a:t>
            </a:r>
            <a:r>
              <a:rPr lang="zh-CN" altLang="en-US" dirty="0">
                <a:latin typeface="Times New Roman" panose="02020603050405020304" pitchFamily="18" charset="0"/>
              </a:rPr>
              <a:t>对</a:t>
            </a:r>
            <a:r>
              <a:rPr lang="en-US" altLang="zh-CN" dirty="0">
                <a:latin typeface="Arial" panose="020B0604020202020204" pitchFamily="34" charset="0"/>
              </a:rPr>
              <a:t>AOV</a:t>
            </a:r>
            <a:r>
              <a:rPr lang="zh-CN" altLang="en-US" dirty="0">
                <a:latin typeface="Times New Roman" panose="02020603050405020304" pitchFamily="18" charset="0"/>
              </a:rPr>
              <a:t>网进行拓扑排序的方法和步骤是：</a:t>
            </a:r>
            <a:endParaRPr lang="zh-CN" altLang="en-US" dirty="0">
              <a:latin typeface="Arial" panose="020B0604020202020204" pitchFamily="34" charset="0"/>
            </a:endParaRPr>
          </a:p>
          <a:p>
            <a:pPr algn="just">
              <a:lnSpc>
                <a:spcPct val="140000"/>
              </a:lnSpc>
            </a:pPr>
            <a:r>
              <a:rPr lang="zh-CN" altLang="en-US" dirty="0">
                <a:latin typeface="Arial" panose="020B0604020202020204" pitchFamily="34" charset="0"/>
              </a:rPr>
              <a:t>  </a:t>
            </a:r>
            <a:r>
              <a:rPr lang="zh-CN" altLang="en-US" dirty="0">
                <a:latin typeface="Times New Roman" panose="02020603050405020304" pitchFamily="18" charset="0"/>
              </a:rPr>
              <a:t>①从</a:t>
            </a:r>
            <a:r>
              <a:rPr lang="en-US" altLang="zh-CN" dirty="0">
                <a:latin typeface="Arial" panose="020B0604020202020204" pitchFamily="34" charset="0"/>
              </a:rPr>
              <a:t>AOV</a:t>
            </a:r>
            <a:r>
              <a:rPr lang="zh-CN" altLang="en-US" dirty="0">
                <a:latin typeface="Times New Roman" panose="02020603050405020304" pitchFamily="18" charset="0"/>
              </a:rPr>
              <a:t>网中选择一个没有前驱的顶点（该顶点的入度为</a:t>
            </a:r>
            <a:r>
              <a:rPr lang="en-US" altLang="zh-CN" dirty="0">
                <a:latin typeface="Arial" panose="020B0604020202020204" pitchFamily="34" charset="0"/>
              </a:rPr>
              <a:t>0</a:t>
            </a:r>
            <a:r>
              <a:rPr lang="zh-CN" altLang="en-US" dirty="0">
                <a:latin typeface="Times New Roman" panose="02020603050405020304" pitchFamily="18" charset="0"/>
              </a:rPr>
              <a:t>）并且输出它；</a:t>
            </a:r>
            <a:endParaRPr lang="zh-CN" altLang="en-US" dirty="0">
              <a:latin typeface="Arial" panose="020B0604020202020204" pitchFamily="34" charset="0"/>
            </a:endParaRPr>
          </a:p>
          <a:p>
            <a:pPr algn="just">
              <a:lnSpc>
                <a:spcPct val="140000"/>
              </a:lnSpc>
            </a:pPr>
            <a:r>
              <a:rPr lang="en-US" altLang="zh-CN" dirty="0">
                <a:latin typeface="Arial" panose="020B0604020202020204" pitchFamily="34" charset="0"/>
              </a:rPr>
              <a:t> </a:t>
            </a:r>
            <a:r>
              <a:rPr lang="zh-CN" altLang="en-US" dirty="0">
                <a:latin typeface="Arial" panose="020B0604020202020204" pitchFamily="34" charset="0"/>
              </a:rPr>
              <a:t> </a:t>
            </a:r>
            <a:r>
              <a:rPr lang="zh-CN" altLang="en-US" dirty="0">
                <a:latin typeface="Times New Roman" panose="02020603050405020304" pitchFamily="18" charset="0"/>
              </a:rPr>
              <a:t>②从网中删去该顶点，并且删去从该顶点发出的全部有向边；</a:t>
            </a:r>
            <a:endParaRPr lang="zh-CN" altLang="en-US" dirty="0">
              <a:latin typeface="Arial" panose="020B0604020202020204" pitchFamily="34" charset="0"/>
            </a:endParaRPr>
          </a:p>
          <a:p>
            <a:pPr algn="just">
              <a:lnSpc>
                <a:spcPct val="140000"/>
              </a:lnSpc>
            </a:pPr>
            <a:r>
              <a:rPr lang="zh-CN" altLang="en-US" dirty="0">
                <a:latin typeface="Arial" panose="020B0604020202020204" pitchFamily="34" charset="0"/>
              </a:rPr>
              <a:t> </a:t>
            </a:r>
            <a:r>
              <a:rPr lang="zh-CN" altLang="en-US" dirty="0">
                <a:latin typeface="Times New Roman" panose="02020603050405020304" pitchFamily="18" charset="0"/>
              </a:rPr>
              <a:t>③重复上述两步，直到剩余的网中不再存在没有前驱的顶点为止。</a:t>
            </a:r>
            <a:r>
              <a:rPr lang="zh-CN" altLang="en-US" dirty="0">
                <a:latin typeface="Arial" panose="020B0604020202020204" pitchFamily="34" charset="0"/>
              </a:rPr>
              <a:t> </a:t>
            </a:r>
            <a:r>
              <a:rPr lang="zh-CN" altLang="en-US" dirty="0">
                <a:ln w="22225">
                  <a:solidFill>
                    <a:schemeClr val="accent2"/>
                  </a:solidFill>
                  <a:prstDash val="solid"/>
                </a:ln>
                <a:solidFill>
                  <a:schemeClr val="accent2">
                    <a:lumMod val="40000"/>
                    <a:lumOff val="60000"/>
                  </a:schemeClr>
                </a:solidFill>
                <a:effectLst/>
                <a:latin typeface="Times New Roman" panose="02020603050405020304" pitchFamily="18" charset="0"/>
              </a:rPr>
              <a:t>结果</a:t>
            </a:r>
            <a:r>
              <a:rPr lang="zh-CN" altLang="en-US" dirty="0">
                <a:latin typeface="Times New Roman" panose="02020603050405020304" pitchFamily="18" charset="0"/>
              </a:rPr>
              <a:t>有两种：</a:t>
            </a:r>
          </a:p>
          <a:p>
            <a:pPr algn="just">
              <a:lnSpc>
                <a:spcPct val="140000"/>
              </a:lnSpc>
            </a:pPr>
            <a:r>
              <a:rPr lang="zh-CN" altLang="en-US" dirty="0">
                <a:latin typeface="Times New Roman" panose="02020603050405020304" pitchFamily="18" charset="0"/>
              </a:rPr>
              <a:t>  ①网中全部顶点都被输出，这说明网中不存在有向回路；</a:t>
            </a:r>
          </a:p>
          <a:p>
            <a:pPr algn="just">
              <a:lnSpc>
                <a:spcPct val="140000"/>
              </a:lnSpc>
            </a:pPr>
            <a:r>
              <a:rPr lang="zh-CN" altLang="en-US" dirty="0">
                <a:latin typeface="Arial" panose="020B0604020202020204" pitchFamily="34" charset="0"/>
              </a:rPr>
              <a:t>  </a:t>
            </a:r>
            <a:r>
              <a:rPr lang="zh-CN" altLang="en-US" dirty="0">
                <a:latin typeface="Times New Roman" panose="02020603050405020304" pitchFamily="18" charset="0"/>
              </a:rPr>
              <a:t>②网中顶点未被全部输出，即当前图中不存在无前驱的顶点，这说明网中存在有向回路。</a:t>
            </a:r>
          </a:p>
        </p:txBody>
      </p:sp>
      <p:sp>
        <p:nvSpPr>
          <p:cNvPr id="77828" name="AutoShape 5">
            <a:hlinkClick r:id="" action="ppaction://hlinkshowjump?jump=nextslide"/>
          </p:cNvPr>
          <p:cNvSpPr/>
          <p:nvPr/>
        </p:nvSpPr>
        <p:spPr>
          <a:xfrm>
            <a:off x="8101013" y="6092825"/>
            <a:ext cx="827087" cy="576263"/>
          </a:xfrm>
          <a:prstGeom prst="rightArrow">
            <a:avLst>
              <a:gd name="adj1" fmla="val 50000"/>
              <a:gd name="adj2" fmla="val 35815"/>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16" name="矩形 15"/>
          <p:cNvSpPr/>
          <p:nvPr/>
        </p:nvSpPr>
        <p:spPr>
          <a:xfrm>
            <a:off x="-635" y="0"/>
            <a:ext cx="9144635" cy="815340"/>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lnSpc>
                <a:spcPct val="140000"/>
              </a:lnSpc>
            </a:pPr>
            <a:r>
              <a:rPr lang="en-US" altLang="zh-CN" sz="3200" dirty="0">
                <a:latin typeface="Times New Roman" panose="02020603050405020304" pitchFamily="18" charset="0"/>
                <a:ea typeface="黑体" panose="02010609060101010101" pitchFamily="2" charset="-122"/>
                <a:sym typeface="+mn-ea"/>
              </a:rPr>
              <a:t>3</a:t>
            </a:r>
            <a:r>
              <a:rPr lang="zh-CN" altLang="en-US" sz="3200" dirty="0">
                <a:latin typeface="Times New Roman" panose="02020603050405020304" pitchFamily="18" charset="0"/>
                <a:ea typeface="黑体" panose="02010609060101010101" pitchFamily="2" charset="-122"/>
                <a:sym typeface="+mn-ea"/>
              </a:rPr>
              <a:t>．拓扑排序算法</a:t>
            </a:r>
            <a:endParaRPr kumimoji="0" lang="zh-CN" altLang="en-US" sz="3200" b="0" i="0" u="none" strike="noStrike" kern="1200" cap="none" spc="0" normalizeH="0" baseline="0" noProof="0">
              <a:ln>
                <a:noFill/>
              </a:ln>
              <a:solidFill>
                <a:srgbClr val="FEFFFF"/>
              </a:solidFill>
              <a:effectLst/>
              <a:uLnTx/>
              <a:uFillTx/>
              <a:latin typeface="+mn-lt"/>
              <a:ea typeface="+mn-ea"/>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5" y="0"/>
            <a:ext cx="9152255" cy="63182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78850" name="灯片编号占位符 3"/>
          <p:cNvSpPr txBox="1">
            <a:spLocks noGrp="1"/>
          </p:cNvSpPr>
          <p:nvPr>
            <p:ph type="sldNum" sz="quarter" idx="12"/>
          </p:nvPr>
        </p:nvSpPr>
        <p:spPr>
          <a:xfrm>
            <a:off x="6553200" y="6245225"/>
            <a:ext cx="2133600" cy="476250"/>
          </a:xfrm>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52</a:t>
            </a:fld>
            <a:endParaRPr lang="en-US" altLang="zh-CN" sz="1400" b="0" dirty="0">
              <a:latin typeface="Arial" panose="020B0604020202020204" pitchFamily="34" charset="0"/>
            </a:endParaRPr>
          </a:p>
        </p:txBody>
      </p:sp>
      <p:sp>
        <p:nvSpPr>
          <p:cNvPr id="78851" name="Text Box 2"/>
          <p:cNvSpPr txBox="1"/>
          <p:nvPr/>
        </p:nvSpPr>
        <p:spPr>
          <a:xfrm>
            <a:off x="304800" y="121920"/>
            <a:ext cx="8513763" cy="460375"/>
          </a:xfrm>
          <a:prstGeom prst="rect">
            <a:avLst/>
          </a:prstGeom>
          <a:noFill/>
          <a:ln w="9525">
            <a:noFill/>
          </a:ln>
        </p:spPr>
        <p:txBody>
          <a:bodyPr>
            <a:spAutoFit/>
          </a:bodyPr>
          <a:lstStyle/>
          <a:p>
            <a:pPr algn="just"/>
            <a:r>
              <a:rPr lang="zh-CN" altLang="en-US" dirty="0">
                <a:solidFill>
                  <a:schemeClr val="bg1"/>
                </a:solidFill>
                <a:latin typeface="Times New Roman" panose="02020603050405020304" pitchFamily="18" charset="0"/>
              </a:rPr>
              <a:t>例：一个拓扑序列：</a:t>
            </a:r>
            <a:r>
              <a:rPr lang="en-US" altLang="zh-CN" dirty="0">
                <a:solidFill>
                  <a:schemeClr val="bg1"/>
                </a:solidFill>
                <a:latin typeface="Times New Roman" panose="02020603050405020304" pitchFamily="18" charset="0"/>
              </a:rPr>
              <a:t>v2,v5,v1,v4,v3,v7,v6</a:t>
            </a:r>
            <a:r>
              <a:rPr lang="zh-CN" altLang="en-US" dirty="0">
                <a:solidFill>
                  <a:schemeClr val="bg1"/>
                </a:solidFill>
                <a:latin typeface="Times New Roman" panose="02020603050405020304" pitchFamily="18" charset="0"/>
              </a:rPr>
              <a:t>。</a:t>
            </a:r>
            <a:r>
              <a:rPr lang="zh-CN" altLang="en-US" dirty="0">
                <a:latin typeface="Times New Roman" panose="02020603050405020304" pitchFamily="18" charset="0"/>
              </a:rPr>
              <a:t> </a:t>
            </a:r>
            <a:endParaRPr lang="zh-CN" altLang="en-US" dirty="0">
              <a:latin typeface="Times New Roman" panose="02020603050405020304" pitchFamily="18" charset="0"/>
              <a:ea typeface="Times New Roman" panose="02020603050405020304" pitchFamily="18" charset="0"/>
            </a:endParaRPr>
          </a:p>
        </p:txBody>
      </p:sp>
      <p:grpSp>
        <p:nvGrpSpPr>
          <p:cNvPr id="288771" name="Group 3"/>
          <p:cNvGrpSpPr/>
          <p:nvPr/>
        </p:nvGrpSpPr>
        <p:grpSpPr>
          <a:xfrm>
            <a:off x="304800" y="685800"/>
            <a:ext cx="2438400" cy="2667000"/>
            <a:chOff x="192" y="720"/>
            <a:chExt cx="1536" cy="1680"/>
          </a:xfrm>
        </p:grpSpPr>
        <p:grpSp>
          <p:nvGrpSpPr>
            <p:cNvPr id="78914" name="Group 4"/>
            <p:cNvGrpSpPr/>
            <p:nvPr/>
          </p:nvGrpSpPr>
          <p:grpSpPr>
            <a:xfrm>
              <a:off x="288" y="720"/>
              <a:ext cx="1344" cy="1344"/>
              <a:chOff x="288" y="720"/>
              <a:chExt cx="1405" cy="1438"/>
            </a:xfrm>
          </p:grpSpPr>
          <p:sp>
            <p:nvSpPr>
              <p:cNvPr id="78916" name="Oval 5"/>
              <p:cNvSpPr/>
              <p:nvPr/>
            </p:nvSpPr>
            <p:spPr>
              <a:xfrm>
                <a:off x="288" y="960"/>
                <a:ext cx="301" cy="23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Times New Roman" panose="02020603050405020304" pitchFamily="18" charset="0"/>
                  </a:rPr>
                  <a:t>v1</a:t>
                </a:r>
              </a:p>
            </p:txBody>
          </p:sp>
          <p:sp>
            <p:nvSpPr>
              <p:cNvPr id="78917" name="Oval 6"/>
              <p:cNvSpPr/>
              <p:nvPr/>
            </p:nvSpPr>
            <p:spPr>
              <a:xfrm>
                <a:off x="912" y="720"/>
                <a:ext cx="301" cy="23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Times New Roman" panose="02020603050405020304" pitchFamily="18" charset="0"/>
                  </a:rPr>
                  <a:t>v3</a:t>
                </a:r>
              </a:p>
            </p:txBody>
          </p:sp>
          <p:sp>
            <p:nvSpPr>
              <p:cNvPr id="78918" name="Oval 7"/>
              <p:cNvSpPr/>
              <p:nvPr/>
            </p:nvSpPr>
            <p:spPr>
              <a:xfrm>
                <a:off x="336" y="1632"/>
                <a:ext cx="301" cy="23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Times New Roman" panose="02020603050405020304" pitchFamily="18" charset="0"/>
                  </a:rPr>
                  <a:t>v2</a:t>
                </a:r>
              </a:p>
            </p:txBody>
          </p:sp>
          <p:sp>
            <p:nvSpPr>
              <p:cNvPr id="78919" name="Oval 8"/>
              <p:cNvSpPr/>
              <p:nvPr/>
            </p:nvSpPr>
            <p:spPr>
              <a:xfrm>
                <a:off x="864" y="1296"/>
                <a:ext cx="301" cy="23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Times New Roman" panose="02020603050405020304" pitchFamily="18" charset="0"/>
                  </a:rPr>
                  <a:t>v4</a:t>
                </a:r>
              </a:p>
            </p:txBody>
          </p:sp>
          <p:sp>
            <p:nvSpPr>
              <p:cNvPr id="78920" name="Oval 9"/>
              <p:cNvSpPr/>
              <p:nvPr/>
            </p:nvSpPr>
            <p:spPr>
              <a:xfrm>
                <a:off x="816" y="1920"/>
                <a:ext cx="301" cy="23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Times New Roman" panose="02020603050405020304" pitchFamily="18" charset="0"/>
                  </a:rPr>
                  <a:t>v5</a:t>
                </a:r>
              </a:p>
            </p:txBody>
          </p:sp>
          <p:sp>
            <p:nvSpPr>
              <p:cNvPr id="78921" name="Oval 10"/>
              <p:cNvSpPr/>
              <p:nvPr/>
            </p:nvSpPr>
            <p:spPr>
              <a:xfrm>
                <a:off x="1392" y="1584"/>
                <a:ext cx="301" cy="23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Times New Roman" panose="02020603050405020304" pitchFamily="18" charset="0"/>
                  </a:rPr>
                  <a:t>v7</a:t>
                </a:r>
              </a:p>
            </p:txBody>
          </p:sp>
          <p:sp>
            <p:nvSpPr>
              <p:cNvPr id="78922" name="Oval 11"/>
              <p:cNvSpPr/>
              <p:nvPr/>
            </p:nvSpPr>
            <p:spPr>
              <a:xfrm>
                <a:off x="1392" y="960"/>
                <a:ext cx="301" cy="23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Times New Roman" panose="02020603050405020304" pitchFamily="18" charset="0"/>
                  </a:rPr>
                  <a:t>v6</a:t>
                </a:r>
              </a:p>
            </p:txBody>
          </p:sp>
          <p:sp>
            <p:nvSpPr>
              <p:cNvPr id="78923" name="Line 12"/>
              <p:cNvSpPr/>
              <p:nvPr/>
            </p:nvSpPr>
            <p:spPr>
              <a:xfrm flipV="1">
                <a:off x="576" y="912"/>
                <a:ext cx="336" cy="144"/>
              </a:xfrm>
              <a:prstGeom prst="line">
                <a:avLst/>
              </a:prstGeom>
              <a:ln w="9525" cap="flat" cmpd="sng">
                <a:solidFill>
                  <a:schemeClr val="tx1"/>
                </a:solidFill>
                <a:prstDash val="solid"/>
                <a:miter/>
                <a:headEnd type="none" w="med" len="med"/>
                <a:tailEnd type="triangle" w="med" len="med"/>
              </a:ln>
            </p:spPr>
          </p:sp>
          <p:sp>
            <p:nvSpPr>
              <p:cNvPr id="78924" name="Line 13"/>
              <p:cNvSpPr/>
              <p:nvPr/>
            </p:nvSpPr>
            <p:spPr>
              <a:xfrm>
                <a:off x="576" y="1152"/>
                <a:ext cx="288" cy="240"/>
              </a:xfrm>
              <a:prstGeom prst="line">
                <a:avLst/>
              </a:prstGeom>
              <a:ln w="9525" cap="flat" cmpd="sng">
                <a:solidFill>
                  <a:schemeClr val="tx1"/>
                </a:solidFill>
                <a:prstDash val="solid"/>
                <a:miter/>
                <a:headEnd type="none" w="med" len="med"/>
                <a:tailEnd type="triangle" w="med" len="med"/>
              </a:ln>
            </p:spPr>
          </p:sp>
          <p:sp>
            <p:nvSpPr>
              <p:cNvPr id="78925" name="Line 14"/>
              <p:cNvSpPr/>
              <p:nvPr/>
            </p:nvSpPr>
            <p:spPr>
              <a:xfrm flipV="1">
                <a:off x="624" y="1488"/>
                <a:ext cx="240" cy="192"/>
              </a:xfrm>
              <a:prstGeom prst="line">
                <a:avLst/>
              </a:prstGeom>
              <a:ln w="9525" cap="flat" cmpd="sng">
                <a:solidFill>
                  <a:schemeClr val="tx1"/>
                </a:solidFill>
                <a:prstDash val="solid"/>
                <a:miter/>
                <a:headEnd type="none" w="med" len="med"/>
                <a:tailEnd type="triangle" w="med" len="med"/>
              </a:ln>
            </p:spPr>
          </p:sp>
          <p:sp>
            <p:nvSpPr>
              <p:cNvPr id="78926" name="Line 15"/>
              <p:cNvSpPr/>
              <p:nvPr/>
            </p:nvSpPr>
            <p:spPr>
              <a:xfrm>
                <a:off x="624" y="1824"/>
                <a:ext cx="192" cy="144"/>
              </a:xfrm>
              <a:prstGeom prst="line">
                <a:avLst/>
              </a:prstGeom>
              <a:ln w="9525" cap="flat" cmpd="sng">
                <a:solidFill>
                  <a:schemeClr val="tx1"/>
                </a:solidFill>
                <a:prstDash val="solid"/>
                <a:miter/>
                <a:headEnd type="none" w="med" len="med"/>
                <a:tailEnd type="triangle" w="med" len="med"/>
              </a:ln>
            </p:spPr>
          </p:sp>
          <p:sp>
            <p:nvSpPr>
              <p:cNvPr id="78927" name="Line 16"/>
              <p:cNvSpPr/>
              <p:nvPr/>
            </p:nvSpPr>
            <p:spPr>
              <a:xfrm>
                <a:off x="1248" y="864"/>
                <a:ext cx="192" cy="144"/>
              </a:xfrm>
              <a:prstGeom prst="line">
                <a:avLst/>
              </a:prstGeom>
              <a:ln w="9525" cap="flat" cmpd="sng">
                <a:solidFill>
                  <a:schemeClr val="tx1"/>
                </a:solidFill>
                <a:prstDash val="solid"/>
                <a:miter/>
                <a:headEnd type="none" w="med" len="med"/>
                <a:tailEnd type="triangle" w="med" len="med"/>
              </a:ln>
            </p:spPr>
          </p:sp>
          <p:sp>
            <p:nvSpPr>
              <p:cNvPr id="78928" name="Line 17"/>
              <p:cNvSpPr/>
              <p:nvPr/>
            </p:nvSpPr>
            <p:spPr>
              <a:xfrm>
                <a:off x="1104" y="960"/>
                <a:ext cx="384" cy="624"/>
              </a:xfrm>
              <a:prstGeom prst="line">
                <a:avLst/>
              </a:prstGeom>
              <a:ln w="9525" cap="flat" cmpd="sng">
                <a:solidFill>
                  <a:schemeClr val="tx1"/>
                </a:solidFill>
                <a:prstDash val="solid"/>
                <a:miter/>
                <a:headEnd type="none" w="med" len="med"/>
                <a:tailEnd type="triangle" w="med" len="med"/>
              </a:ln>
            </p:spPr>
          </p:sp>
          <p:sp>
            <p:nvSpPr>
              <p:cNvPr id="78929" name="Line 18"/>
              <p:cNvSpPr/>
              <p:nvPr/>
            </p:nvSpPr>
            <p:spPr>
              <a:xfrm>
                <a:off x="1152" y="1488"/>
                <a:ext cx="240" cy="192"/>
              </a:xfrm>
              <a:prstGeom prst="line">
                <a:avLst/>
              </a:prstGeom>
              <a:ln w="9525" cap="flat" cmpd="sng">
                <a:solidFill>
                  <a:schemeClr val="tx1"/>
                </a:solidFill>
                <a:prstDash val="solid"/>
                <a:miter/>
                <a:headEnd type="none" w="med" len="med"/>
                <a:tailEnd type="triangle" w="med" len="med"/>
              </a:ln>
            </p:spPr>
          </p:sp>
          <p:sp>
            <p:nvSpPr>
              <p:cNvPr id="78930" name="Line 19"/>
              <p:cNvSpPr/>
              <p:nvPr/>
            </p:nvSpPr>
            <p:spPr>
              <a:xfrm flipV="1">
                <a:off x="1104" y="1824"/>
                <a:ext cx="336" cy="192"/>
              </a:xfrm>
              <a:prstGeom prst="line">
                <a:avLst/>
              </a:prstGeom>
              <a:ln w="9525" cap="flat" cmpd="sng">
                <a:solidFill>
                  <a:schemeClr val="tx1"/>
                </a:solidFill>
                <a:prstDash val="solid"/>
                <a:miter/>
                <a:headEnd type="none" w="med" len="med"/>
                <a:tailEnd type="triangle" w="med" len="med"/>
              </a:ln>
            </p:spPr>
          </p:sp>
        </p:grpSp>
        <p:sp>
          <p:nvSpPr>
            <p:cNvPr id="78915" name="Text Box 20"/>
            <p:cNvSpPr txBox="1"/>
            <p:nvPr/>
          </p:nvSpPr>
          <p:spPr>
            <a:xfrm>
              <a:off x="192" y="2112"/>
              <a:ext cx="1536" cy="288"/>
            </a:xfrm>
            <a:prstGeom prst="rect">
              <a:avLst/>
            </a:prstGeom>
            <a:noFill/>
            <a:ln w="9525">
              <a:noFill/>
            </a:ln>
          </p:spPr>
          <p:txBody>
            <a:bodyPr>
              <a:spAutoFit/>
            </a:bodyPr>
            <a:lstStyle/>
            <a:p>
              <a:pPr algn="just"/>
              <a:r>
                <a:rPr lang="en-US" altLang="zh-CN" sz="2000" b="0" dirty="0">
                  <a:latin typeface="Times New Roman" panose="02020603050405020304" pitchFamily="18" charset="0"/>
                </a:rPr>
                <a:t> (a) </a:t>
              </a:r>
              <a:r>
                <a:rPr lang="zh-CN" altLang="en-US" sz="2000" b="0" dirty="0">
                  <a:latin typeface="Times New Roman" panose="02020603050405020304" pitchFamily="18" charset="0"/>
                </a:rPr>
                <a:t>初始</a:t>
              </a:r>
              <a:r>
                <a:rPr lang="en-US" altLang="zh-CN" sz="2000" b="0" dirty="0">
                  <a:latin typeface="Times New Roman" panose="02020603050405020304" pitchFamily="18" charset="0"/>
                </a:rPr>
                <a:t>AOV</a:t>
              </a:r>
              <a:r>
                <a:rPr lang="zh-CN" altLang="en-US" sz="2000" b="0" dirty="0">
                  <a:latin typeface="Times New Roman" panose="02020603050405020304" pitchFamily="18" charset="0"/>
                </a:rPr>
                <a:t>网</a:t>
              </a:r>
              <a:r>
                <a:rPr lang="zh-CN" altLang="en-US" b="0" dirty="0">
                  <a:latin typeface="Times New Roman" panose="02020603050405020304" pitchFamily="18" charset="0"/>
                </a:rPr>
                <a:t> </a:t>
              </a:r>
              <a:endParaRPr lang="zh-CN" altLang="en-US" b="0" dirty="0">
                <a:latin typeface="Times New Roman" panose="02020603050405020304" pitchFamily="18" charset="0"/>
                <a:ea typeface="Times New Roman" panose="02020603050405020304" pitchFamily="18" charset="0"/>
              </a:endParaRPr>
            </a:p>
          </p:txBody>
        </p:sp>
      </p:grpSp>
      <p:grpSp>
        <p:nvGrpSpPr>
          <p:cNvPr id="288789" name="Group 21"/>
          <p:cNvGrpSpPr/>
          <p:nvPr/>
        </p:nvGrpSpPr>
        <p:grpSpPr>
          <a:xfrm>
            <a:off x="3276600" y="685800"/>
            <a:ext cx="2438400" cy="2682875"/>
            <a:chOff x="2064" y="768"/>
            <a:chExt cx="1536" cy="1690"/>
          </a:xfrm>
        </p:grpSpPr>
        <p:grpSp>
          <p:nvGrpSpPr>
            <p:cNvPr id="78900" name="Group 22"/>
            <p:cNvGrpSpPr/>
            <p:nvPr/>
          </p:nvGrpSpPr>
          <p:grpSpPr>
            <a:xfrm>
              <a:off x="2112" y="768"/>
              <a:ext cx="1344" cy="1344"/>
              <a:chOff x="2112" y="768"/>
              <a:chExt cx="1344" cy="1344"/>
            </a:xfrm>
          </p:grpSpPr>
          <p:sp>
            <p:nvSpPr>
              <p:cNvPr id="78902" name="Oval 23"/>
              <p:cNvSpPr/>
              <p:nvPr/>
            </p:nvSpPr>
            <p:spPr>
              <a:xfrm>
                <a:off x="2112" y="992"/>
                <a:ext cx="288" cy="223"/>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Times New Roman" panose="02020603050405020304" pitchFamily="18" charset="0"/>
                  </a:rPr>
                  <a:t>v1</a:t>
                </a:r>
              </a:p>
            </p:txBody>
          </p:sp>
          <p:sp>
            <p:nvSpPr>
              <p:cNvPr id="78903" name="Oval 24"/>
              <p:cNvSpPr/>
              <p:nvPr/>
            </p:nvSpPr>
            <p:spPr>
              <a:xfrm>
                <a:off x="2709" y="768"/>
                <a:ext cx="288" cy="22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Times New Roman" panose="02020603050405020304" pitchFamily="18" charset="0"/>
                  </a:rPr>
                  <a:t>v3</a:t>
                </a:r>
              </a:p>
            </p:txBody>
          </p:sp>
          <p:sp>
            <p:nvSpPr>
              <p:cNvPr id="78904" name="Oval 25"/>
              <p:cNvSpPr/>
              <p:nvPr/>
            </p:nvSpPr>
            <p:spPr>
              <a:xfrm>
                <a:off x="2663" y="1306"/>
                <a:ext cx="288" cy="223"/>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Times New Roman" panose="02020603050405020304" pitchFamily="18" charset="0"/>
                  </a:rPr>
                  <a:t>v4</a:t>
                </a:r>
              </a:p>
            </p:txBody>
          </p:sp>
          <p:sp>
            <p:nvSpPr>
              <p:cNvPr id="78905" name="Oval 26"/>
              <p:cNvSpPr/>
              <p:nvPr/>
            </p:nvSpPr>
            <p:spPr>
              <a:xfrm>
                <a:off x="2617" y="1890"/>
                <a:ext cx="288" cy="22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Times New Roman" panose="02020603050405020304" pitchFamily="18" charset="0"/>
                  </a:rPr>
                  <a:t>v5</a:t>
                </a:r>
              </a:p>
            </p:txBody>
          </p:sp>
          <p:sp>
            <p:nvSpPr>
              <p:cNvPr id="78906" name="Oval 27"/>
              <p:cNvSpPr/>
              <p:nvPr/>
            </p:nvSpPr>
            <p:spPr>
              <a:xfrm>
                <a:off x="3168" y="1576"/>
                <a:ext cx="288" cy="22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Times New Roman" panose="02020603050405020304" pitchFamily="18" charset="0"/>
                  </a:rPr>
                  <a:t>v7</a:t>
                </a:r>
              </a:p>
            </p:txBody>
          </p:sp>
          <p:sp>
            <p:nvSpPr>
              <p:cNvPr id="78907" name="Oval 28"/>
              <p:cNvSpPr/>
              <p:nvPr/>
            </p:nvSpPr>
            <p:spPr>
              <a:xfrm>
                <a:off x="3168" y="992"/>
                <a:ext cx="288" cy="223"/>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Times New Roman" panose="02020603050405020304" pitchFamily="18" charset="0"/>
                  </a:rPr>
                  <a:t>v6</a:t>
                </a:r>
              </a:p>
            </p:txBody>
          </p:sp>
          <p:sp>
            <p:nvSpPr>
              <p:cNvPr id="78908" name="Line 29"/>
              <p:cNvSpPr/>
              <p:nvPr/>
            </p:nvSpPr>
            <p:spPr>
              <a:xfrm flipV="1">
                <a:off x="2387" y="947"/>
                <a:ext cx="322" cy="135"/>
              </a:xfrm>
              <a:prstGeom prst="line">
                <a:avLst/>
              </a:prstGeom>
              <a:ln w="9525" cap="flat" cmpd="sng">
                <a:solidFill>
                  <a:schemeClr val="tx1"/>
                </a:solidFill>
                <a:prstDash val="solid"/>
                <a:miter/>
                <a:headEnd type="none" w="med" len="med"/>
                <a:tailEnd type="triangle" w="med" len="med"/>
              </a:ln>
            </p:spPr>
          </p:sp>
          <p:sp>
            <p:nvSpPr>
              <p:cNvPr id="78909" name="Line 30"/>
              <p:cNvSpPr/>
              <p:nvPr/>
            </p:nvSpPr>
            <p:spPr>
              <a:xfrm>
                <a:off x="2387" y="1172"/>
                <a:ext cx="276" cy="224"/>
              </a:xfrm>
              <a:prstGeom prst="line">
                <a:avLst/>
              </a:prstGeom>
              <a:ln w="9525" cap="flat" cmpd="sng">
                <a:solidFill>
                  <a:schemeClr val="tx1"/>
                </a:solidFill>
                <a:prstDash val="solid"/>
                <a:miter/>
                <a:headEnd type="none" w="med" len="med"/>
                <a:tailEnd type="triangle" w="med" len="med"/>
              </a:ln>
            </p:spPr>
          </p:sp>
          <p:sp>
            <p:nvSpPr>
              <p:cNvPr id="78910" name="Line 31"/>
              <p:cNvSpPr/>
              <p:nvPr/>
            </p:nvSpPr>
            <p:spPr>
              <a:xfrm>
                <a:off x="3030" y="903"/>
                <a:ext cx="184" cy="134"/>
              </a:xfrm>
              <a:prstGeom prst="line">
                <a:avLst/>
              </a:prstGeom>
              <a:ln w="9525" cap="flat" cmpd="sng">
                <a:solidFill>
                  <a:schemeClr val="tx1"/>
                </a:solidFill>
                <a:prstDash val="solid"/>
                <a:miter/>
                <a:headEnd type="none" w="med" len="med"/>
                <a:tailEnd type="triangle" w="med" len="med"/>
              </a:ln>
            </p:spPr>
          </p:sp>
          <p:sp>
            <p:nvSpPr>
              <p:cNvPr id="78911" name="Line 32"/>
              <p:cNvSpPr/>
              <p:nvPr/>
            </p:nvSpPr>
            <p:spPr>
              <a:xfrm>
                <a:off x="2893" y="992"/>
                <a:ext cx="367" cy="584"/>
              </a:xfrm>
              <a:prstGeom prst="line">
                <a:avLst/>
              </a:prstGeom>
              <a:ln w="9525" cap="flat" cmpd="sng">
                <a:solidFill>
                  <a:schemeClr val="tx1"/>
                </a:solidFill>
                <a:prstDash val="solid"/>
                <a:miter/>
                <a:headEnd type="none" w="med" len="med"/>
                <a:tailEnd type="triangle" w="med" len="med"/>
              </a:ln>
            </p:spPr>
          </p:sp>
          <p:sp>
            <p:nvSpPr>
              <p:cNvPr id="78912" name="Line 33"/>
              <p:cNvSpPr/>
              <p:nvPr/>
            </p:nvSpPr>
            <p:spPr>
              <a:xfrm>
                <a:off x="2938" y="1486"/>
                <a:ext cx="230" cy="179"/>
              </a:xfrm>
              <a:prstGeom prst="line">
                <a:avLst/>
              </a:prstGeom>
              <a:ln w="9525" cap="flat" cmpd="sng">
                <a:solidFill>
                  <a:schemeClr val="tx1"/>
                </a:solidFill>
                <a:prstDash val="solid"/>
                <a:miter/>
                <a:headEnd type="none" w="med" len="med"/>
                <a:tailEnd type="triangle" w="med" len="med"/>
              </a:ln>
            </p:spPr>
          </p:sp>
          <p:sp>
            <p:nvSpPr>
              <p:cNvPr id="78913" name="Line 34"/>
              <p:cNvSpPr/>
              <p:nvPr/>
            </p:nvSpPr>
            <p:spPr>
              <a:xfrm flipV="1">
                <a:off x="2893" y="1800"/>
                <a:ext cx="321" cy="179"/>
              </a:xfrm>
              <a:prstGeom prst="line">
                <a:avLst/>
              </a:prstGeom>
              <a:ln w="9525" cap="flat" cmpd="sng">
                <a:solidFill>
                  <a:schemeClr val="tx1"/>
                </a:solidFill>
                <a:prstDash val="solid"/>
                <a:miter/>
                <a:headEnd type="none" w="med" len="med"/>
                <a:tailEnd type="triangle" w="med" len="med"/>
              </a:ln>
            </p:spPr>
          </p:sp>
        </p:grpSp>
        <p:sp>
          <p:nvSpPr>
            <p:cNvPr id="78901" name="Text Box 35"/>
            <p:cNvSpPr txBox="1"/>
            <p:nvPr/>
          </p:nvSpPr>
          <p:spPr>
            <a:xfrm>
              <a:off x="2064" y="2208"/>
              <a:ext cx="1536" cy="250"/>
            </a:xfrm>
            <a:prstGeom prst="rect">
              <a:avLst/>
            </a:prstGeom>
            <a:noFill/>
            <a:ln w="9525">
              <a:noFill/>
            </a:ln>
          </p:spPr>
          <p:txBody>
            <a:bodyPr>
              <a:spAutoFit/>
            </a:bodyPr>
            <a:lstStyle/>
            <a:p>
              <a:pPr algn="ctr"/>
              <a:r>
                <a:rPr lang="en-US" altLang="zh-CN" sz="2000" b="0" dirty="0">
                  <a:latin typeface="Times New Roman" panose="02020603050405020304" pitchFamily="18" charset="0"/>
                </a:rPr>
                <a:t> (b) </a:t>
              </a:r>
              <a:r>
                <a:rPr lang="zh-CN" altLang="en-US" sz="2000" b="0" dirty="0">
                  <a:latin typeface="Times New Roman" panose="02020603050405020304" pitchFamily="18" charset="0"/>
                </a:rPr>
                <a:t>输出</a:t>
              </a:r>
              <a:r>
                <a:rPr lang="en-US" altLang="zh-CN" sz="2000" b="0" dirty="0">
                  <a:latin typeface="Times New Roman" panose="02020603050405020304" pitchFamily="18" charset="0"/>
                </a:rPr>
                <a:t>v2</a:t>
              </a:r>
              <a:r>
                <a:rPr lang="zh-CN" altLang="en-US" sz="2000" b="0" dirty="0">
                  <a:latin typeface="Times New Roman" panose="02020603050405020304" pitchFamily="18" charset="0"/>
                </a:rPr>
                <a:t>后 </a:t>
              </a:r>
            </a:p>
          </p:txBody>
        </p:sp>
      </p:grpSp>
      <p:grpSp>
        <p:nvGrpSpPr>
          <p:cNvPr id="288804" name="Group 36"/>
          <p:cNvGrpSpPr/>
          <p:nvPr/>
        </p:nvGrpSpPr>
        <p:grpSpPr>
          <a:xfrm>
            <a:off x="6248400" y="685800"/>
            <a:ext cx="2438400" cy="2378075"/>
            <a:chOff x="3936" y="864"/>
            <a:chExt cx="1536" cy="1498"/>
          </a:xfrm>
        </p:grpSpPr>
        <p:grpSp>
          <p:nvGrpSpPr>
            <p:cNvPr id="78888" name="Group 37"/>
            <p:cNvGrpSpPr/>
            <p:nvPr/>
          </p:nvGrpSpPr>
          <p:grpSpPr>
            <a:xfrm>
              <a:off x="3984" y="864"/>
              <a:ext cx="1344" cy="1030"/>
              <a:chOff x="3984" y="864"/>
              <a:chExt cx="1344" cy="1030"/>
            </a:xfrm>
          </p:grpSpPr>
          <p:sp>
            <p:nvSpPr>
              <p:cNvPr id="78890" name="Oval 38"/>
              <p:cNvSpPr/>
              <p:nvPr/>
            </p:nvSpPr>
            <p:spPr>
              <a:xfrm>
                <a:off x="3984" y="1088"/>
                <a:ext cx="288" cy="223"/>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Times New Roman" panose="02020603050405020304" pitchFamily="18" charset="0"/>
                  </a:rPr>
                  <a:t>v1</a:t>
                </a:r>
              </a:p>
            </p:txBody>
          </p:sp>
          <p:sp>
            <p:nvSpPr>
              <p:cNvPr id="78891" name="Oval 39"/>
              <p:cNvSpPr/>
              <p:nvPr/>
            </p:nvSpPr>
            <p:spPr>
              <a:xfrm>
                <a:off x="4581" y="864"/>
                <a:ext cx="288" cy="22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Times New Roman" panose="02020603050405020304" pitchFamily="18" charset="0"/>
                  </a:rPr>
                  <a:t>v3</a:t>
                </a:r>
              </a:p>
            </p:txBody>
          </p:sp>
          <p:sp>
            <p:nvSpPr>
              <p:cNvPr id="78892" name="Oval 40"/>
              <p:cNvSpPr/>
              <p:nvPr/>
            </p:nvSpPr>
            <p:spPr>
              <a:xfrm>
                <a:off x="4535" y="1402"/>
                <a:ext cx="288" cy="223"/>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Times New Roman" panose="02020603050405020304" pitchFamily="18" charset="0"/>
                  </a:rPr>
                  <a:t>v4</a:t>
                </a:r>
              </a:p>
            </p:txBody>
          </p:sp>
          <p:sp>
            <p:nvSpPr>
              <p:cNvPr id="78893" name="Oval 41"/>
              <p:cNvSpPr/>
              <p:nvPr/>
            </p:nvSpPr>
            <p:spPr>
              <a:xfrm>
                <a:off x="5040" y="1672"/>
                <a:ext cx="288" cy="22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Times New Roman" panose="02020603050405020304" pitchFamily="18" charset="0"/>
                  </a:rPr>
                  <a:t>v7</a:t>
                </a:r>
              </a:p>
            </p:txBody>
          </p:sp>
          <p:sp>
            <p:nvSpPr>
              <p:cNvPr id="78894" name="Oval 42"/>
              <p:cNvSpPr/>
              <p:nvPr/>
            </p:nvSpPr>
            <p:spPr>
              <a:xfrm>
                <a:off x="5040" y="1088"/>
                <a:ext cx="288" cy="223"/>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Times New Roman" panose="02020603050405020304" pitchFamily="18" charset="0"/>
                  </a:rPr>
                  <a:t>v6</a:t>
                </a:r>
              </a:p>
            </p:txBody>
          </p:sp>
          <p:sp>
            <p:nvSpPr>
              <p:cNvPr id="78895" name="Line 43"/>
              <p:cNvSpPr/>
              <p:nvPr/>
            </p:nvSpPr>
            <p:spPr>
              <a:xfrm flipV="1">
                <a:off x="4272" y="1043"/>
                <a:ext cx="309" cy="130"/>
              </a:xfrm>
              <a:prstGeom prst="line">
                <a:avLst/>
              </a:prstGeom>
              <a:ln w="9525" cap="flat" cmpd="sng">
                <a:solidFill>
                  <a:schemeClr val="tx1"/>
                </a:solidFill>
                <a:prstDash val="solid"/>
                <a:miter/>
                <a:headEnd type="none" w="med" len="med"/>
                <a:tailEnd type="triangle" w="med" len="med"/>
              </a:ln>
            </p:spPr>
          </p:sp>
          <p:sp>
            <p:nvSpPr>
              <p:cNvPr id="78896" name="Line 44"/>
              <p:cNvSpPr/>
              <p:nvPr/>
            </p:nvSpPr>
            <p:spPr>
              <a:xfrm>
                <a:off x="4259" y="1268"/>
                <a:ext cx="276" cy="224"/>
              </a:xfrm>
              <a:prstGeom prst="line">
                <a:avLst/>
              </a:prstGeom>
              <a:ln w="9525" cap="flat" cmpd="sng">
                <a:solidFill>
                  <a:schemeClr val="tx1"/>
                </a:solidFill>
                <a:prstDash val="solid"/>
                <a:miter/>
                <a:headEnd type="none" w="med" len="med"/>
                <a:tailEnd type="triangle" w="med" len="med"/>
              </a:ln>
            </p:spPr>
          </p:sp>
          <p:sp>
            <p:nvSpPr>
              <p:cNvPr id="78897" name="Line 45"/>
              <p:cNvSpPr/>
              <p:nvPr/>
            </p:nvSpPr>
            <p:spPr>
              <a:xfrm>
                <a:off x="4902" y="999"/>
                <a:ext cx="184" cy="134"/>
              </a:xfrm>
              <a:prstGeom prst="line">
                <a:avLst/>
              </a:prstGeom>
              <a:ln w="9525" cap="flat" cmpd="sng">
                <a:solidFill>
                  <a:schemeClr val="tx1"/>
                </a:solidFill>
                <a:prstDash val="solid"/>
                <a:miter/>
                <a:headEnd type="none" w="med" len="med"/>
                <a:tailEnd type="triangle" w="med" len="med"/>
              </a:ln>
            </p:spPr>
          </p:sp>
          <p:sp>
            <p:nvSpPr>
              <p:cNvPr id="78898" name="Line 46"/>
              <p:cNvSpPr/>
              <p:nvPr/>
            </p:nvSpPr>
            <p:spPr>
              <a:xfrm>
                <a:off x="4765" y="1088"/>
                <a:ext cx="367" cy="584"/>
              </a:xfrm>
              <a:prstGeom prst="line">
                <a:avLst/>
              </a:prstGeom>
              <a:ln w="9525" cap="flat" cmpd="sng">
                <a:solidFill>
                  <a:schemeClr val="tx1"/>
                </a:solidFill>
                <a:prstDash val="solid"/>
                <a:miter/>
                <a:headEnd type="none" w="med" len="med"/>
                <a:tailEnd type="triangle" w="med" len="med"/>
              </a:ln>
            </p:spPr>
          </p:sp>
          <p:sp>
            <p:nvSpPr>
              <p:cNvPr id="78899" name="Line 47"/>
              <p:cNvSpPr/>
              <p:nvPr/>
            </p:nvSpPr>
            <p:spPr>
              <a:xfrm>
                <a:off x="4810" y="1582"/>
                <a:ext cx="230" cy="179"/>
              </a:xfrm>
              <a:prstGeom prst="line">
                <a:avLst/>
              </a:prstGeom>
              <a:ln w="9525" cap="flat" cmpd="sng">
                <a:solidFill>
                  <a:schemeClr val="tx1"/>
                </a:solidFill>
                <a:prstDash val="solid"/>
                <a:miter/>
                <a:headEnd type="none" w="med" len="med"/>
                <a:tailEnd type="triangle" w="med" len="med"/>
              </a:ln>
            </p:spPr>
          </p:sp>
        </p:grpSp>
        <p:sp>
          <p:nvSpPr>
            <p:cNvPr id="78889" name="Text Box 48"/>
            <p:cNvSpPr txBox="1"/>
            <p:nvPr/>
          </p:nvSpPr>
          <p:spPr>
            <a:xfrm>
              <a:off x="3936" y="2112"/>
              <a:ext cx="1536" cy="250"/>
            </a:xfrm>
            <a:prstGeom prst="rect">
              <a:avLst/>
            </a:prstGeom>
            <a:noFill/>
            <a:ln w="9525">
              <a:noFill/>
            </a:ln>
          </p:spPr>
          <p:txBody>
            <a:bodyPr>
              <a:spAutoFit/>
            </a:bodyPr>
            <a:lstStyle/>
            <a:p>
              <a:pPr algn="ctr"/>
              <a:r>
                <a:rPr lang="en-US" altLang="zh-CN" sz="2000" dirty="0">
                  <a:latin typeface="Times New Roman" panose="02020603050405020304" pitchFamily="18" charset="0"/>
                </a:rPr>
                <a:t> </a:t>
              </a:r>
              <a:r>
                <a:rPr lang="en-US" altLang="zh-CN" sz="2000" b="0" dirty="0">
                  <a:latin typeface="Times New Roman" panose="02020603050405020304" pitchFamily="18" charset="0"/>
                </a:rPr>
                <a:t>(c)  </a:t>
              </a:r>
              <a:r>
                <a:rPr lang="zh-CN" altLang="en-US" sz="2000" b="0" dirty="0">
                  <a:latin typeface="Times New Roman" panose="02020603050405020304" pitchFamily="18" charset="0"/>
                </a:rPr>
                <a:t>输出</a:t>
              </a:r>
              <a:r>
                <a:rPr lang="en-US" altLang="zh-CN" sz="2000" b="0" dirty="0">
                  <a:latin typeface="Times New Roman" panose="02020603050405020304" pitchFamily="18" charset="0"/>
                </a:rPr>
                <a:t>v5</a:t>
              </a:r>
              <a:r>
                <a:rPr lang="zh-CN" altLang="en-US" sz="2000" b="0" dirty="0">
                  <a:latin typeface="Times New Roman" panose="02020603050405020304" pitchFamily="18" charset="0"/>
                </a:rPr>
                <a:t>后 </a:t>
              </a:r>
            </a:p>
          </p:txBody>
        </p:sp>
      </p:grpSp>
      <p:grpSp>
        <p:nvGrpSpPr>
          <p:cNvPr id="288817" name="Group 49"/>
          <p:cNvGrpSpPr/>
          <p:nvPr/>
        </p:nvGrpSpPr>
        <p:grpSpPr>
          <a:xfrm>
            <a:off x="0" y="3429000"/>
            <a:ext cx="1981200" cy="2301875"/>
            <a:chOff x="0" y="2544"/>
            <a:chExt cx="1248" cy="1450"/>
          </a:xfrm>
        </p:grpSpPr>
        <p:grpSp>
          <p:nvGrpSpPr>
            <p:cNvPr id="78879" name="Group 50"/>
            <p:cNvGrpSpPr/>
            <p:nvPr/>
          </p:nvGrpSpPr>
          <p:grpSpPr>
            <a:xfrm>
              <a:off x="240" y="2544"/>
              <a:ext cx="793" cy="1030"/>
              <a:chOff x="839" y="2544"/>
              <a:chExt cx="793" cy="1030"/>
            </a:xfrm>
          </p:grpSpPr>
          <p:sp>
            <p:nvSpPr>
              <p:cNvPr id="78881" name="Oval 51"/>
              <p:cNvSpPr/>
              <p:nvPr/>
            </p:nvSpPr>
            <p:spPr>
              <a:xfrm>
                <a:off x="885" y="2544"/>
                <a:ext cx="288" cy="22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Times New Roman" panose="02020603050405020304" pitchFamily="18" charset="0"/>
                  </a:rPr>
                  <a:t>v3</a:t>
                </a:r>
              </a:p>
            </p:txBody>
          </p:sp>
          <p:sp>
            <p:nvSpPr>
              <p:cNvPr id="78882" name="Oval 52"/>
              <p:cNvSpPr/>
              <p:nvPr/>
            </p:nvSpPr>
            <p:spPr>
              <a:xfrm>
                <a:off x="839" y="3082"/>
                <a:ext cx="288" cy="223"/>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Times New Roman" panose="02020603050405020304" pitchFamily="18" charset="0"/>
                  </a:rPr>
                  <a:t>v4</a:t>
                </a:r>
              </a:p>
            </p:txBody>
          </p:sp>
          <p:sp>
            <p:nvSpPr>
              <p:cNvPr id="78883" name="Oval 53"/>
              <p:cNvSpPr/>
              <p:nvPr/>
            </p:nvSpPr>
            <p:spPr>
              <a:xfrm>
                <a:off x="1344" y="3352"/>
                <a:ext cx="288" cy="22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Times New Roman" panose="02020603050405020304" pitchFamily="18" charset="0"/>
                  </a:rPr>
                  <a:t>v7</a:t>
                </a:r>
              </a:p>
            </p:txBody>
          </p:sp>
          <p:sp>
            <p:nvSpPr>
              <p:cNvPr id="78884" name="Oval 54"/>
              <p:cNvSpPr/>
              <p:nvPr/>
            </p:nvSpPr>
            <p:spPr>
              <a:xfrm>
                <a:off x="1344" y="2768"/>
                <a:ext cx="288" cy="223"/>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Times New Roman" panose="02020603050405020304" pitchFamily="18" charset="0"/>
                  </a:rPr>
                  <a:t>v6</a:t>
                </a:r>
              </a:p>
            </p:txBody>
          </p:sp>
          <p:sp>
            <p:nvSpPr>
              <p:cNvPr id="78885" name="Line 55"/>
              <p:cNvSpPr/>
              <p:nvPr/>
            </p:nvSpPr>
            <p:spPr>
              <a:xfrm>
                <a:off x="1206" y="2679"/>
                <a:ext cx="184" cy="134"/>
              </a:xfrm>
              <a:prstGeom prst="line">
                <a:avLst/>
              </a:prstGeom>
              <a:ln w="9525" cap="flat" cmpd="sng">
                <a:solidFill>
                  <a:schemeClr val="tx1"/>
                </a:solidFill>
                <a:prstDash val="solid"/>
                <a:miter/>
                <a:headEnd type="none" w="med" len="med"/>
                <a:tailEnd type="triangle" w="med" len="med"/>
              </a:ln>
            </p:spPr>
          </p:sp>
          <p:sp>
            <p:nvSpPr>
              <p:cNvPr id="78886" name="Line 56"/>
              <p:cNvSpPr/>
              <p:nvPr/>
            </p:nvSpPr>
            <p:spPr>
              <a:xfrm>
                <a:off x="1069" y="2768"/>
                <a:ext cx="367" cy="584"/>
              </a:xfrm>
              <a:prstGeom prst="line">
                <a:avLst/>
              </a:prstGeom>
              <a:ln w="9525" cap="flat" cmpd="sng">
                <a:solidFill>
                  <a:schemeClr val="tx1"/>
                </a:solidFill>
                <a:prstDash val="solid"/>
                <a:miter/>
                <a:headEnd type="none" w="med" len="med"/>
                <a:tailEnd type="triangle" w="med" len="med"/>
              </a:ln>
            </p:spPr>
          </p:sp>
          <p:sp>
            <p:nvSpPr>
              <p:cNvPr id="78887" name="Line 57"/>
              <p:cNvSpPr/>
              <p:nvPr/>
            </p:nvSpPr>
            <p:spPr>
              <a:xfrm>
                <a:off x="1114" y="3262"/>
                <a:ext cx="230" cy="179"/>
              </a:xfrm>
              <a:prstGeom prst="line">
                <a:avLst/>
              </a:prstGeom>
              <a:ln w="9525" cap="flat" cmpd="sng">
                <a:solidFill>
                  <a:schemeClr val="tx1"/>
                </a:solidFill>
                <a:prstDash val="solid"/>
                <a:miter/>
                <a:headEnd type="none" w="med" len="med"/>
                <a:tailEnd type="triangle" w="med" len="med"/>
              </a:ln>
            </p:spPr>
          </p:sp>
        </p:grpSp>
        <p:sp>
          <p:nvSpPr>
            <p:cNvPr id="78880" name="Text Box 58"/>
            <p:cNvSpPr txBox="1"/>
            <p:nvPr/>
          </p:nvSpPr>
          <p:spPr>
            <a:xfrm>
              <a:off x="0" y="3744"/>
              <a:ext cx="1248" cy="250"/>
            </a:xfrm>
            <a:prstGeom prst="rect">
              <a:avLst/>
            </a:prstGeom>
            <a:noFill/>
            <a:ln w="9525">
              <a:noFill/>
            </a:ln>
          </p:spPr>
          <p:txBody>
            <a:bodyPr>
              <a:spAutoFit/>
            </a:bodyPr>
            <a:lstStyle/>
            <a:p>
              <a:pPr algn="ctr"/>
              <a:r>
                <a:rPr lang="en-US" altLang="zh-CN" sz="2000" b="0" dirty="0">
                  <a:latin typeface="Times New Roman" panose="02020603050405020304" pitchFamily="18" charset="0"/>
                </a:rPr>
                <a:t>(d) </a:t>
              </a:r>
              <a:r>
                <a:rPr lang="zh-CN" altLang="en-US" sz="2000" b="0" dirty="0">
                  <a:latin typeface="Times New Roman" panose="02020603050405020304" pitchFamily="18" charset="0"/>
                </a:rPr>
                <a:t>输出</a:t>
              </a:r>
              <a:r>
                <a:rPr lang="en-US" altLang="zh-CN" sz="2000" b="0" dirty="0">
                  <a:latin typeface="Times New Roman" panose="02020603050405020304" pitchFamily="18" charset="0"/>
                </a:rPr>
                <a:t>v1</a:t>
              </a:r>
              <a:r>
                <a:rPr lang="zh-CN" altLang="en-US" sz="2000" b="0" dirty="0">
                  <a:latin typeface="Times New Roman" panose="02020603050405020304" pitchFamily="18" charset="0"/>
                </a:rPr>
                <a:t>后</a:t>
              </a:r>
              <a:r>
                <a:rPr lang="zh-CN" altLang="en-US" sz="2000" dirty="0">
                  <a:latin typeface="Times New Roman" panose="02020603050405020304" pitchFamily="18" charset="0"/>
                </a:rPr>
                <a:t> </a:t>
              </a:r>
            </a:p>
          </p:txBody>
        </p:sp>
      </p:grpSp>
      <p:grpSp>
        <p:nvGrpSpPr>
          <p:cNvPr id="288827" name="Group 59"/>
          <p:cNvGrpSpPr/>
          <p:nvPr/>
        </p:nvGrpSpPr>
        <p:grpSpPr>
          <a:xfrm>
            <a:off x="1981200" y="3581400"/>
            <a:ext cx="1981200" cy="2149475"/>
            <a:chOff x="1248" y="2640"/>
            <a:chExt cx="1248" cy="1354"/>
          </a:xfrm>
        </p:grpSpPr>
        <p:grpSp>
          <p:nvGrpSpPr>
            <p:cNvPr id="78872" name="Group 60"/>
            <p:cNvGrpSpPr/>
            <p:nvPr/>
          </p:nvGrpSpPr>
          <p:grpSpPr>
            <a:xfrm>
              <a:off x="1392" y="2640"/>
              <a:ext cx="747" cy="1030"/>
              <a:chOff x="2110" y="2736"/>
              <a:chExt cx="747" cy="1030"/>
            </a:xfrm>
          </p:grpSpPr>
          <p:sp>
            <p:nvSpPr>
              <p:cNvPr id="78874" name="Oval 61"/>
              <p:cNvSpPr/>
              <p:nvPr/>
            </p:nvSpPr>
            <p:spPr>
              <a:xfrm>
                <a:off x="2110" y="2736"/>
                <a:ext cx="288" cy="22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Times New Roman" panose="02020603050405020304" pitchFamily="18" charset="0"/>
                  </a:rPr>
                  <a:t>v3</a:t>
                </a:r>
              </a:p>
            </p:txBody>
          </p:sp>
          <p:sp>
            <p:nvSpPr>
              <p:cNvPr id="78875" name="Oval 62"/>
              <p:cNvSpPr/>
              <p:nvPr/>
            </p:nvSpPr>
            <p:spPr>
              <a:xfrm>
                <a:off x="2569" y="3544"/>
                <a:ext cx="288" cy="22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Times New Roman" panose="02020603050405020304" pitchFamily="18" charset="0"/>
                  </a:rPr>
                  <a:t>v7</a:t>
                </a:r>
              </a:p>
            </p:txBody>
          </p:sp>
          <p:sp>
            <p:nvSpPr>
              <p:cNvPr id="78876" name="Oval 63"/>
              <p:cNvSpPr/>
              <p:nvPr/>
            </p:nvSpPr>
            <p:spPr>
              <a:xfrm>
                <a:off x="2569" y="2960"/>
                <a:ext cx="288" cy="223"/>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Times New Roman" panose="02020603050405020304" pitchFamily="18" charset="0"/>
                  </a:rPr>
                  <a:t>v6</a:t>
                </a:r>
              </a:p>
            </p:txBody>
          </p:sp>
          <p:sp>
            <p:nvSpPr>
              <p:cNvPr id="78877" name="Line 64"/>
              <p:cNvSpPr/>
              <p:nvPr/>
            </p:nvSpPr>
            <p:spPr>
              <a:xfrm>
                <a:off x="2431" y="2871"/>
                <a:ext cx="184" cy="134"/>
              </a:xfrm>
              <a:prstGeom prst="line">
                <a:avLst/>
              </a:prstGeom>
              <a:ln w="9525" cap="flat" cmpd="sng">
                <a:solidFill>
                  <a:schemeClr val="tx1"/>
                </a:solidFill>
                <a:prstDash val="solid"/>
                <a:miter/>
                <a:headEnd type="none" w="med" len="med"/>
                <a:tailEnd type="triangle" w="med" len="med"/>
              </a:ln>
            </p:spPr>
          </p:sp>
          <p:sp>
            <p:nvSpPr>
              <p:cNvPr id="78878" name="Line 65"/>
              <p:cNvSpPr/>
              <p:nvPr/>
            </p:nvSpPr>
            <p:spPr>
              <a:xfrm>
                <a:off x="2294" y="2960"/>
                <a:ext cx="367" cy="584"/>
              </a:xfrm>
              <a:prstGeom prst="line">
                <a:avLst/>
              </a:prstGeom>
              <a:ln w="9525" cap="flat" cmpd="sng">
                <a:solidFill>
                  <a:schemeClr val="tx1"/>
                </a:solidFill>
                <a:prstDash val="solid"/>
                <a:miter/>
                <a:headEnd type="none" w="med" len="med"/>
                <a:tailEnd type="triangle" w="med" len="med"/>
              </a:ln>
            </p:spPr>
          </p:sp>
        </p:grpSp>
        <p:sp>
          <p:nvSpPr>
            <p:cNvPr id="78873" name="Text Box 66"/>
            <p:cNvSpPr txBox="1"/>
            <p:nvPr/>
          </p:nvSpPr>
          <p:spPr>
            <a:xfrm>
              <a:off x="1248" y="3744"/>
              <a:ext cx="1248" cy="250"/>
            </a:xfrm>
            <a:prstGeom prst="rect">
              <a:avLst/>
            </a:prstGeom>
            <a:noFill/>
            <a:ln w="9525">
              <a:noFill/>
            </a:ln>
          </p:spPr>
          <p:txBody>
            <a:bodyPr>
              <a:spAutoFit/>
            </a:bodyPr>
            <a:lstStyle/>
            <a:p>
              <a:pPr algn="ctr"/>
              <a:r>
                <a:rPr lang="en-US" altLang="zh-CN" sz="2000" b="0" dirty="0">
                  <a:latin typeface="Times New Roman" panose="02020603050405020304" pitchFamily="18" charset="0"/>
                </a:rPr>
                <a:t>(e) </a:t>
              </a:r>
              <a:r>
                <a:rPr lang="zh-CN" altLang="en-US" sz="2000" b="0" dirty="0">
                  <a:latin typeface="Times New Roman" panose="02020603050405020304" pitchFamily="18" charset="0"/>
                </a:rPr>
                <a:t>输出</a:t>
              </a:r>
              <a:r>
                <a:rPr lang="en-US" altLang="zh-CN" sz="2000" b="0" dirty="0">
                  <a:latin typeface="Times New Roman" panose="02020603050405020304" pitchFamily="18" charset="0"/>
                </a:rPr>
                <a:t>v4</a:t>
              </a:r>
              <a:r>
                <a:rPr lang="zh-CN" altLang="en-US" sz="2000" b="0" dirty="0">
                  <a:latin typeface="Times New Roman" panose="02020603050405020304" pitchFamily="18" charset="0"/>
                </a:rPr>
                <a:t>后</a:t>
              </a:r>
              <a:r>
                <a:rPr lang="zh-CN" altLang="en-US" sz="2000" dirty="0">
                  <a:latin typeface="Times New Roman" panose="02020603050405020304" pitchFamily="18" charset="0"/>
                </a:rPr>
                <a:t> </a:t>
              </a:r>
            </a:p>
          </p:txBody>
        </p:sp>
      </p:grpSp>
      <p:grpSp>
        <p:nvGrpSpPr>
          <p:cNvPr id="288835" name="Group 67"/>
          <p:cNvGrpSpPr/>
          <p:nvPr/>
        </p:nvGrpSpPr>
        <p:grpSpPr>
          <a:xfrm>
            <a:off x="3657600" y="3733800"/>
            <a:ext cx="2057400" cy="1920875"/>
            <a:chOff x="2352" y="2784"/>
            <a:chExt cx="1296" cy="1210"/>
          </a:xfrm>
        </p:grpSpPr>
        <p:grpSp>
          <p:nvGrpSpPr>
            <p:cNvPr id="78868" name="Group 68"/>
            <p:cNvGrpSpPr/>
            <p:nvPr/>
          </p:nvGrpSpPr>
          <p:grpSpPr>
            <a:xfrm>
              <a:off x="2784" y="2784"/>
              <a:ext cx="288" cy="806"/>
              <a:chOff x="3865" y="2912"/>
              <a:chExt cx="288" cy="806"/>
            </a:xfrm>
          </p:grpSpPr>
          <p:sp>
            <p:nvSpPr>
              <p:cNvPr id="78870" name="Oval 69"/>
              <p:cNvSpPr/>
              <p:nvPr/>
            </p:nvSpPr>
            <p:spPr>
              <a:xfrm>
                <a:off x="3865" y="3496"/>
                <a:ext cx="288" cy="22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Times New Roman" panose="02020603050405020304" pitchFamily="18" charset="0"/>
                  </a:rPr>
                  <a:t>v7</a:t>
                </a:r>
              </a:p>
            </p:txBody>
          </p:sp>
          <p:sp>
            <p:nvSpPr>
              <p:cNvPr id="78871" name="Oval 70"/>
              <p:cNvSpPr/>
              <p:nvPr/>
            </p:nvSpPr>
            <p:spPr>
              <a:xfrm>
                <a:off x="3865" y="2912"/>
                <a:ext cx="288" cy="223"/>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Times New Roman" panose="02020603050405020304" pitchFamily="18" charset="0"/>
                  </a:rPr>
                  <a:t>v6</a:t>
                </a:r>
              </a:p>
            </p:txBody>
          </p:sp>
        </p:grpSp>
        <p:sp>
          <p:nvSpPr>
            <p:cNvPr id="78869" name="Text Box 71"/>
            <p:cNvSpPr txBox="1"/>
            <p:nvPr/>
          </p:nvSpPr>
          <p:spPr>
            <a:xfrm>
              <a:off x="2352" y="3744"/>
              <a:ext cx="1296" cy="250"/>
            </a:xfrm>
            <a:prstGeom prst="rect">
              <a:avLst/>
            </a:prstGeom>
            <a:noFill/>
            <a:ln w="9525">
              <a:noFill/>
            </a:ln>
          </p:spPr>
          <p:txBody>
            <a:bodyPr>
              <a:spAutoFit/>
            </a:bodyPr>
            <a:lstStyle/>
            <a:p>
              <a:pPr algn="ctr"/>
              <a:r>
                <a:rPr lang="en-US" altLang="zh-CN" sz="2000" b="0" dirty="0">
                  <a:latin typeface="Times New Roman" panose="02020603050405020304" pitchFamily="18" charset="0"/>
                </a:rPr>
                <a:t>(f) </a:t>
              </a:r>
              <a:r>
                <a:rPr lang="zh-CN" altLang="en-US" sz="2000" b="0" dirty="0">
                  <a:latin typeface="Times New Roman" panose="02020603050405020304" pitchFamily="18" charset="0"/>
                </a:rPr>
                <a:t>输出</a:t>
              </a:r>
              <a:r>
                <a:rPr lang="en-US" altLang="zh-CN" sz="2000" b="0" dirty="0">
                  <a:latin typeface="Times New Roman" panose="02020603050405020304" pitchFamily="18" charset="0"/>
                </a:rPr>
                <a:t>v3</a:t>
              </a:r>
              <a:r>
                <a:rPr lang="zh-CN" altLang="en-US" sz="2000" b="0" dirty="0">
                  <a:latin typeface="Times New Roman" panose="02020603050405020304" pitchFamily="18" charset="0"/>
                </a:rPr>
                <a:t>后</a:t>
              </a:r>
              <a:r>
                <a:rPr lang="zh-CN" altLang="en-US" sz="2000" dirty="0">
                  <a:latin typeface="Times New Roman" panose="02020603050405020304" pitchFamily="18" charset="0"/>
                </a:rPr>
                <a:t> </a:t>
              </a:r>
            </a:p>
          </p:txBody>
        </p:sp>
      </p:grpSp>
      <p:grpSp>
        <p:nvGrpSpPr>
          <p:cNvPr id="288840" name="Group 72"/>
          <p:cNvGrpSpPr/>
          <p:nvPr/>
        </p:nvGrpSpPr>
        <p:grpSpPr>
          <a:xfrm>
            <a:off x="5410200" y="4114800"/>
            <a:ext cx="2057400" cy="1463675"/>
            <a:chOff x="3408" y="3024"/>
            <a:chExt cx="1296" cy="922"/>
          </a:xfrm>
        </p:grpSpPr>
        <p:sp>
          <p:nvSpPr>
            <p:cNvPr id="78866" name="Oval 73"/>
            <p:cNvSpPr/>
            <p:nvPr/>
          </p:nvSpPr>
          <p:spPr>
            <a:xfrm>
              <a:off x="3792" y="3024"/>
              <a:ext cx="288" cy="223"/>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Times New Roman" panose="02020603050405020304" pitchFamily="18" charset="0"/>
                </a:rPr>
                <a:t>v6</a:t>
              </a:r>
            </a:p>
          </p:txBody>
        </p:sp>
        <p:sp>
          <p:nvSpPr>
            <p:cNvPr id="78867" name="Text Box 74"/>
            <p:cNvSpPr txBox="1"/>
            <p:nvPr/>
          </p:nvSpPr>
          <p:spPr>
            <a:xfrm>
              <a:off x="3408" y="3696"/>
              <a:ext cx="1296" cy="250"/>
            </a:xfrm>
            <a:prstGeom prst="rect">
              <a:avLst/>
            </a:prstGeom>
            <a:noFill/>
            <a:ln w="9525">
              <a:noFill/>
            </a:ln>
          </p:spPr>
          <p:txBody>
            <a:bodyPr>
              <a:spAutoFit/>
            </a:bodyPr>
            <a:lstStyle/>
            <a:p>
              <a:pPr algn="ctr"/>
              <a:r>
                <a:rPr lang="en-US" altLang="zh-CN" sz="2000" b="0" dirty="0">
                  <a:latin typeface="Times New Roman" panose="02020603050405020304" pitchFamily="18" charset="0"/>
                </a:rPr>
                <a:t>(g) </a:t>
              </a:r>
              <a:r>
                <a:rPr lang="zh-CN" altLang="en-US" sz="2000" b="0" dirty="0">
                  <a:latin typeface="Times New Roman" panose="02020603050405020304" pitchFamily="18" charset="0"/>
                </a:rPr>
                <a:t>输出</a:t>
              </a:r>
              <a:r>
                <a:rPr lang="en-US" altLang="zh-CN" sz="2000" b="0" dirty="0">
                  <a:latin typeface="Times New Roman" panose="02020603050405020304" pitchFamily="18" charset="0"/>
                </a:rPr>
                <a:t>v7</a:t>
              </a:r>
              <a:r>
                <a:rPr lang="zh-CN" altLang="en-US" sz="2000" b="0" dirty="0">
                  <a:latin typeface="Times New Roman" panose="02020603050405020304" pitchFamily="18" charset="0"/>
                </a:rPr>
                <a:t>后</a:t>
              </a:r>
            </a:p>
          </p:txBody>
        </p:sp>
      </p:grpSp>
      <p:grpSp>
        <p:nvGrpSpPr>
          <p:cNvPr id="288843" name="Group 75"/>
          <p:cNvGrpSpPr/>
          <p:nvPr/>
        </p:nvGrpSpPr>
        <p:grpSpPr>
          <a:xfrm>
            <a:off x="7086600" y="4038600"/>
            <a:ext cx="2362200" cy="1463675"/>
            <a:chOff x="4512" y="2928"/>
            <a:chExt cx="1488" cy="922"/>
          </a:xfrm>
        </p:grpSpPr>
        <p:sp>
          <p:nvSpPr>
            <p:cNvPr id="78862" name="Oval 76"/>
            <p:cNvSpPr/>
            <p:nvPr/>
          </p:nvSpPr>
          <p:spPr>
            <a:xfrm>
              <a:off x="4896" y="3024"/>
              <a:ext cx="192" cy="1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grpSp>
          <p:nvGrpSpPr>
            <p:cNvPr id="78863" name="Group 77"/>
            <p:cNvGrpSpPr/>
            <p:nvPr/>
          </p:nvGrpSpPr>
          <p:grpSpPr>
            <a:xfrm>
              <a:off x="4512" y="2928"/>
              <a:ext cx="1488" cy="922"/>
              <a:chOff x="4512" y="2928"/>
              <a:chExt cx="1488" cy="922"/>
            </a:xfrm>
          </p:grpSpPr>
          <p:sp>
            <p:nvSpPr>
              <p:cNvPr id="78864" name="Line 78"/>
              <p:cNvSpPr/>
              <p:nvPr/>
            </p:nvSpPr>
            <p:spPr>
              <a:xfrm flipH="1">
                <a:off x="4944" y="2928"/>
                <a:ext cx="96" cy="432"/>
              </a:xfrm>
              <a:prstGeom prst="line">
                <a:avLst/>
              </a:prstGeom>
              <a:ln w="9525" cap="flat" cmpd="sng">
                <a:solidFill>
                  <a:schemeClr val="tx1"/>
                </a:solidFill>
                <a:prstDash val="solid"/>
                <a:miter/>
                <a:headEnd type="none" w="med" len="med"/>
                <a:tailEnd type="none" w="med" len="med"/>
              </a:ln>
            </p:spPr>
          </p:sp>
          <p:sp>
            <p:nvSpPr>
              <p:cNvPr id="78865" name="Text Box 79"/>
              <p:cNvSpPr txBox="1"/>
              <p:nvPr/>
            </p:nvSpPr>
            <p:spPr>
              <a:xfrm>
                <a:off x="4512" y="3600"/>
                <a:ext cx="1488" cy="250"/>
              </a:xfrm>
              <a:prstGeom prst="rect">
                <a:avLst/>
              </a:prstGeom>
              <a:noFill/>
              <a:ln w="9525">
                <a:noFill/>
              </a:ln>
            </p:spPr>
            <p:txBody>
              <a:bodyPr>
                <a:spAutoFit/>
              </a:bodyPr>
              <a:lstStyle/>
              <a:p>
                <a:pPr algn="ctr"/>
                <a:r>
                  <a:rPr lang="en-US" altLang="zh-CN" sz="2000" b="0" dirty="0">
                    <a:latin typeface="Times New Roman" panose="02020603050405020304" pitchFamily="18" charset="0"/>
                  </a:rPr>
                  <a:t>(h) </a:t>
                </a:r>
                <a:r>
                  <a:rPr lang="zh-CN" altLang="en-US" sz="2000" b="0" dirty="0">
                    <a:latin typeface="Times New Roman" panose="02020603050405020304" pitchFamily="18" charset="0"/>
                  </a:rPr>
                  <a:t>输出</a:t>
                </a:r>
                <a:r>
                  <a:rPr lang="en-US" altLang="zh-CN" sz="2000" b="0" dirty="0">
                    <a:latin typeface="Times New Roman" panose="02020603050405020304" pitchFamily="18" charset="0"/>
                  </a:rPr>
                  <a:t>v6</a:t>
                </a:r>
                <a:r>
                  <a:rPr lang="zh-CN" altLang="en-US" sz="2000" b="0" dirty="0">
                    <a:latin typeface="Times New Roman" panose="02020603050405020304" pitchFamily="18" charset="0"/>
                  </a:rPr>
                  <a:t>后</a:t>
                </a:r>
              </a:p>
            </p:txBody>
          </p:sp>
        </p:grpSp>
      </p:grpSp>
      <p:sp>
        <p:nvSpPr>
          <p:cNvPr id="288848" name="Text Box 80"/>
          <p:cNvSpPr txBox="1"/>
          <p:nvPr/>
        </p:nvSpPr>
        <p:spPr>
          <a:xfrm>
            <a:off x="304800" y="6019800"/>
            <a:ext cx="8513763" cy="829945"/>
          </a:xfrm>
          <a:prstGeom prst="rect">
            <a:avLst/>
          </a:prstGeom>
          <a:noFill/>
          <a:ln w="9525">
            <a:noFill/>
          </a:ln>
        </p:spPr>
        <p:txBody>
          <a:bodyPr>
            <a:spAutoFit/>
          </a:bodyPr>
          <a:lstStyle/>
          <a:p>
            <a:pPr algn="just"/>
            <a:r>
              <a:rPr lang="zh-CN" altLang="en-US" b="0" dirty="0">
                <a:latin typeface="Times New Roman" panose="02020603050405020304" pitchFamily="18" charset="0"/>
              </a:rPr>
              <a:t>例：拓扑序列：</a:t>
            </a:r>
            <a:r>
              <a:rPr lang="en-US" altLang="zh-CN" b="0" dirty="0">
                <a:ln w="22225">
                  <a:solidFill>
                    <a:schemeClr val="accent2"/>
                  </a:solidFill>
                  <a:prstDash val="solid"/>
                </a:ln>
                <a:solidFill>
                  <a:schemeClr val="accent2">
                    <a:lumMod val="40000"/>
                    <a:lumOff val="60000"/>
                  </a:schemeClr>
                </a:solidFill>
                <a:effectLst/>
                <a:latin typeface="Times New Roman" panose="02020603050405020304" pitchFamily="18" charset="0"/>
              </a:rPr>
              <a:t>v1,v2,v5,v4,v3,v7,v6</a:t>
            </a:r>
            <a:r>
              <a:rPr lang="zh-CN" altLang="en-US" b="0" dirty="0">
                <a:ln w="22225">
                  <a:solidFill>
                    <a:schemeClr val="accent2"/>
                  </a:solidFill>
                  <a:prstDash val="solid"/>
                </a:ln>
                <a:solidFill>
                  <a:schemeClr val="accent2">
                    <a:lumMod val="40000"/>
                    <a:lumOff val="60000"/>
                  </a:schemeClr>
                </a:solidFill>
                <a:effectLst/>
                <a:latin typeface="Times New Roman" panose="02020603050405020304" pitchFamily="18" charset="0"/>
              </a:rPr>
              <a:t>。</a:t>
            </a:r>
          </a:p>
          <a:p>
            <a:pPr algn="just"/>
            <a:r>
              <a:rPr lang="zh-CN" altLang="en-US" b="0" dirty="0">
                <a:ln w="22225">
                  <a:solidFill>
                    <a:schemeClr val="accent2"/>
                  </a:solidFill>
                  <a:prstDash val="solid"/>
                </a:ln>
                <a:solidFill>
                  <a:schemeClr val="accent2">
                    <a:lumMod val="40000"/>
                    <a:lumOff val="60000"/>
                  </a:schemeClr>
                </a:solidFill>
                <a:effectLst/>
                <a:latin typeface="Times New Roman" panose="02020603050405020304" pitchFamily="18" charset="0"/>
              </a:rPr>
              <a:t>                            </a:t>
            </a:r>
            <a:r>
              <a:rPr lang="en-US" altLang="zh-CN" b="0" dirty="0">
                <a:ln w="22225">
                  <a:solidFill>
                    <a:schemeClr val="accent2"/>
                  </a:solidFill>
                  <a:prstDash val="solid"/>
                </a:ln>
                <a:solidFill>
                  <a:schemeClr val="accent2">
                    <a:lumMod val="40000"/>
                    <a:lumOff val="60000"/>
                  </a:schemeClr>
                </a:solidFill>
                <a:effectLst/>
                <a:latin typeface="Times New Roman" panose="02020603050405020304" pitchFamily="18" charset="0"/>
              </a:rPr>
              <a:t>v1,v2,v3,v4,v5,v6,v7</a:t>
            </a:r>
            <a:r>
              <a:rPr lang="zh-CN" altLang="en-US" b="0" dirty="0">
                <a:ln w="22225">
                  <a:solidFill>
                    <a:schemeClr val="accent2"/>
                  </a:solidFill>
                  <a:prstDash val="solid"/>
                </a:ln>
                <a:solidFill>
                  <a:schemeClr val="accent2">
                    <a:lumMod val="40000"/>
                    <a:lumOff val="60000"/>
                  </a:schemeClr>
                </a:solidFill>
                <a:effectLst/>
                <a:latin typeface="Times New Roman" panose="02020603050405020304" pitchFamily="18" charset="0"/>
              </a:rPr>
              <a:t>。</a:t>
            </a:r>
          </a:p>
        </p:txBody>
      </p:sp>
      <p:sp>
        <p:nvSpPr>
          <p:cNvPr id="78861" name="AutoShape 4">
            <a:hlinkClick r:id="rId2" action="ppaction://hlinksldjump"/>
          </p:cNvPr>
          <p:cNvSpPr/>
          <p:nvPr/>
        </p:nvSpPr>
        <p:spPr>
          <a:xfrm>
            <a:off x="6948488" y="6092825"/>
            <a:ext cx="863600" cy="576263"/>
          </a:xfrm>
          <a:prstGeom prst="leftArrow">
            <a:avLst>
              <a:gd name="adj1" fmla="val 50000"/>
              <a:gd name="adj2" fmla="val 37396"/>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899079" name="Text Box 7"/>
          <p:cNvSpPr txBox="1"/>
          <p:nvPr/>
        </p:nvSpPr>
        <p:spPr>
          <a:xfrm>
            <a:off x="894715" y="1772920"/>
            <a:ext cx="394335" cy="460375"/>
          </a:xfrm>
          <a:prstGeom prst="rect">
            <a:avLst/>
          </a:prstGeom>
          <a:noFill/>
          <a:ln w="7938">
            <a:noFill/>
          </a:ln>
        </p:spPr>
        <p:txBody>
          <a:bodyPr wrap="square">
            <a:spAutoFit/>
            <a:scene3d>
              <a:camera prst="orthographicFront"/>
              <a:lightRig rig="threePt" dir="t"/>
            </a:scene3d>
          </a:bodyPr>
          <a:lstStyle/>
          <a:p>
            <a:pPr>
              <a:spcBef>
                <a:spcPct val="50000"/>
              </a:spcBef>
            </a:pPr>
            <a:r>
              <a:rPr lang="en-US" altLang="zh-CN" noProof="1">
                <a:ln w="22225">
                  <a:solidFill>
                    <a:schemeClr val="accent2"/>
                  </a:solidFill>
                  <a:prstDash val="solid"/>
                </a:ln>
                <a:solidFill>
                  <a:schemeClr val="accent2">
                    <a:lumMod val="40000"/>
                    <a:lumOff val="60000"/>
                  </a:schemeClr>
                </a:solidFill>
                <a:effectLst/>
                <a:latin typeface="Times New Roman" panose="02020603050405020304" pitchFamily="18" charset="0"/>
                <a:ea typeface="仿宋_GB2312" pitchFamily="49" charset="-122"/>
                <a:cs typeface="+mn-ea"/>
              </a:rPr>
              <a:t>×</a:t>
            </a:r>
          </a:p>
        </p:txBody>
      </p:sp>
      <p:sp>
        <p:nvSpPr>
          <p:cNvPr id="4" name="Text Box 7"/>
          <p:cNvSpPr txBox="1"/>
          <p:nvPr/>
        </p:nvSpPr>
        <p:spPr>
          <a:xfrm>
            <a:off x="843915" y="2161540"/>
            <a:ext cx="394335" cy="460375"/>
          </a:xfrm>
          <a:prstGeom prst="rect">
            <a:avLst/>
          </a:prstGeom>
          <a:noFill/>
          <a:ln w="7938">
            <a:noFill/>
          </a:ln>
        </p:spPr>
        <p:txBody>
          <a:bodyPr wrap="square">
            <a:spAutoFit/>
            <a:scene3d>
              <a:camera prst="orthographicFront"/>
              <a:lightRig rig="threePt" dir="t"/>
            </a:scene3d>
          </a:bodyPr>
          <a:lstStyle/>
          <a:p>
            <a:pPr>
              <a:spcBef>
                <a:spcPct val="50000"/>
              </a:spcBef>
            </a:pPr>
            <a:r>
              <a:rPr lang="en-US" altLang="zh-CN" noProof="1">
                <a:ln w="22225">
                  <a:solidFill>
                    <a:schemeClr val="accent2"/>
                  </a:solidFill>
                  <a:prstDash val="solid"/>
                </a:ln>
                <a:solidFill>
                  <a:schemeClr val="accent2">
                    <a:lumMod val="40000"/>
                    <a:lumOff val="60000"/>
                  </a:schemeClr>
                </a:solidFill>
                <a:effectLst/>
                <a:latin typeface="Times New Roman" panose="02020603050405020304" pitchFamily="18" charset="0"/>
                <a:ea typeface="仿宋_GB2312" pitchFamily="49" charset="-122"/>
                <a:cs typeface="+mn-ea"/>
              </a:rPr>
              <a:t>×</a:t>
            </a:r>
          </a:p>
        </p:txBody>
      </p:sp>
      <p:sp>
        <p:nvSpPr>
          <p:cNvPr id="5" name="Text Box 7"/>
          <p:cNvSpPr txBox="1"/>
          <p:nvPr/>
        </p:nvSpPr>
        <p:spPr>
          <a:xfrm>
            <a:off x="4572000" y="2272030"/>
            <a:ext cx="394335" cy="460375"/>
          </a:xfrm>
          <a:prstGeom prst="rect">
            <a:avLst/>
          </a:prstGeom>
          <a:noFill/>
          <a:ln w="7938">
            <a:noFill/>
          </a:ln>
        </p:spPr>
        <p:txBody>
          <a:bodyPr wrap="square">
            <a:spAutoFit/>
            <a:scene3d>
              <a:camera prst="orthographicFront"/>
              <a:lightRig rig="threePt" dir="t"/>
            </a:scene3d>
          </a:bodyPr>
          <a:lstStyle/>
          <a:p>
            <a:pPr>
              <a:spcBef>
                <a:spcPct val="50000"/>
              </a:spcBef>
            </a:pPr>
            <a:r>
              <a:rPr lang="en-US" altLang="zh-CN" noProof="1">
                <a:ln w="22225">
                  <a:solidFill>
                    <a:schemeClr val="accent2"/>
                  </a:solidFill>
                  <a:prstDash val="solid"/>
                </a:ln>
                <a:solidFill>
                  <a:schemeClr val="accent2">
                    <a:lumMod val="40000"/>
                    <a:lumOff val="60000"/>
                  </a:schemeClr>
                </a:solidFill>
                <a:effectLst/>
                <a:latin typeface="Times New Roman" panose="02020603050405020304" pitchFamily="18" charset="0"/>
                <a:ea typeface="仿宋_GB2312" pitchFamily="49" charset="-122"/>
                <a:cs typeface="+mn-ea"/>
              </a:rPr>
              <a:t>×</a:t>
            </a:r>
          </a:p>
        </p:txBody>
      </p:sp>
      <p:sp>
        <p:nvSpPr>
          <p:cNvPr id="8" name="Text Box 7"/>
          <p:cNvSpPr txBox="1"/>
          <p:nvPr/>
        </p:nvSpPr>
        <p:spPr>
          <a:xfrm>
            <a:off x="6737350" y="833755"/>
            <a:ext cx="394335" cy="460375"/>
          </a:xfrm>
          <a:prstGeom prst="rect">
            <a:avLst/>
          </a:prstGeom>
          <a:noFill/>
          <a:ln w="7938">
            <a:noFill/>
          </a:ln>
        </p:spPr>
        <p:txBody>
          <a:bodyPr wrap="square">
            <a:spAutoFit/>
            <a:scene3d>
              <a:camera prst="orthographicFront"/>
              <a:lightRig rig="threePt" dir="t"/>
            </a:scene3d>
          </a:bodyPr>
          <a:lstStyle/>
          <a:p>
            <a:pPr>
              <a:spcBef>
                <a:spcPct val="50000"/>
              </a:spcBef>
            </a:pPr>
            <a:r>
              <a:rPr lang="en-US" altLang="zh-CN" noProof="1">
                <a:ln w="22225">
                  <a:solidFill>
                    <a:schemeClr val="accent2"/>
                  </a:solidFill>
                  <a:prstDash val="solid"/>
                </a:ln>
                <a:solidFill>
                  <a:schemeClr val="accent2">
                    <a:lumMod val="40000"/>
                    <a:lumOff val="60000"/>
                  </a:schemeClr>
                </a:solidFill>
                <a:effectLst/>
                <a:latin typeface="Times New Roman" panose="02020603050405020304" pitchFamily="18" charset="0"/>
                <a:ea typeface="仿宋_GB2312" pitchFamily="49" charset="-122"/>
                <a:cs typeface="+mn-ea"/>
              </a:rPr>
              <a:t>×</a:t>
            </a:r>
          </a:p>
        </p:txBody>
      </p:sp>
      <p:sp>
        <p:nvSpPr>
          <p:cNvPr id="9" name="Text Box 7"/>
          <p:cNvSpPr txBox="1"/>
          <p:nvPr/>
        </p:nvSpPr>
        <p:spPr>
          <a:xfrm>
            <a:off x="6686550" y="1222375"/>
            <a:ext cx="394335" cy="460375"/>
          </a:xfrm>
          <a:prstGeom prst="rect">
            <a:avLst/>
          </a:prstGeom>
          <a:noFill/>
          <a:ln w="7938">
            <a:noFill/>
          </a:ln>
        </p:spPr>
        <p:txBody>
          <a:bodyPr wrap="square">
            <a:spAutoFit/>
            <a:scene3d>
              <a:camera prst="orthographicFront"/>
              <a:lightRig rig="threePt" dir="t"/>
            </a:scene3d>
          </a:bodyPr>
          <a:lstStyle/>
          <a:p>
            <a:pPr>
              <a:spcBef>
                <a:spcPct val="50000"/>
              </a:spcBef>
            </a:pPr>
            <a:r>
              <a:rPr lang="en-US" altLang="zh-CN" noProof="1">
                <a:ln w="22225">
                  <a:solidFill>
                    <a:schemeClr val="accent2"/>
                  </a:solidFill>
                  <a:prstDash val="solid"/>
                </a:ln>
                <a:solidFill>
                  <a:schemeClr val="accent2">
                    <a:lumMod val="40000"/>
                    <a:lumOff val="60000"/>
                  </a:schemeClr>
                </a:solidFill>
                <a:effectLst/>
                <a:latin typeface="Times New Roman" panose="02020603050405020304" pitchFamily="18" charset="0"/>
                <a:ea typeface="仿宋_GB2312" pitchFamily="49" charset="-122"/>
                <a:cs typeface="+mn-ea"/>
              </a:rPr>
              <a:t>×</a:t>
            </a:r>
          </a:p>
        </p:txBody>
      </p:sp>
      <p:sp>
        <p:nvSpPr>
          <p:cNvPr id="10" name="Text Box 7"/>
          <p:cNvSpPr txBox="1"/>
          <p:nvPr/>
        </p:nvSpPr>
        <p:spPr>
          <a:xfrm>
            <a:off x="674370" y="4475480"/>
            <a:ext cx="394335" cy="460375"/>
          </a:xfrm>
          <a:prstGeom prst="rect">
            <a:avLst/>
          </a:prstGeom>
          <a:noFill/>
          <a:ln w="7938">
            <a:noFill/>
          </a:ln>
        </p:spPr>
        <p:txBody>
          <a:bodyPr wrap="square">
            <a:spAutoFit/>
            <a:scene3d>
              <a:camera prst="orthographicFront"/>
              <a:lightRig rig="threePt" dir="t"/>
            </a:scene3d>
          </a:bodyPr>
          <a:lstStyle/>
          <a:p>
            <a:pPr>
              <a:spcBef>
                <a:spcPct val="50000"/>
              </a:spcBef>
            </a:pPr>
            <a:r>
              <a:rPr lang="en-US" altLang="zh-CN" noProof="1">
                <a:ln w="22225">
                  <a:solidFill>
                    <a:schemeClr val="accent2"/>
                  </a:solidFill>
                  <a:prstDash val="solid"/>
                </a:ln>
                <a:solidFill>
                  <a:schemeClr val="accent2">
                    <a:lumMod val="40000"/>
                    <a:lumOff val="60000"/>
                  </a:schemeClr>
                </a:solidFill>
                <a:effectLst/>
                <a:latin typeface="Times New Roman" panose="02020603050405020304" pitchFamily="18" charset="0"/>
                <a:ea typeface="仿宋_GB2312" pitchFamily="49" charset="-122"/>
                <a:cs typeface="+mn-ea"/>
              </a:rPr>
              <a:t>×</a:t>
            </a:r>
          </a:p>
        </p:txBody>
      </p:sp>
      <p:sp>
        <p:nvSpPr>
          <p:cNvPr id="11" name="Text Box 7"/>
          <p:cNvSpPr txBox="1"/>
          <p:nvPr/>
        </p:nvSpPr>
        <p:spPr>
          <a:xfrm>
            <a:off x="2556510" y="3644900"/>
            <a:ext cx="394335" cy="460375"/>
          </a:xfrm>
          <a:prstGeom prst="rect">
            <a:avLst/>
          </a:prstGeom>
          <a:noFill/>
          <a:ln w="7938">
            <a:noFill/>
          </a:ln>
        </p:spPr>
        <p:txBody>
          <a:bodyPr wrap="square">
            <a:spAutoFit/>
            <a:scene3d>
              <a:camera prst="orthographicFront"/>
              <a:lightRig rig="threePt" dir="t"/>
            </a:scene3d>
          </a:bodyPr>
          <a:lstStyle/>
          <a:p>
            <a:pPr>
              <a:spcBef>
                <a:spcPct val="50000"/>
              </a:spcBef>
            </a:pPr>
            <a:r>
              <a:rPr lang="en-US" altLang="zh-CN" noProof="1">
                <a:ln w="22225">
                  <a:solidFill>
                    <a:schemeClr val="accent2"/>
                  </a:solidFill>
                  <a:prstDash val="solid"/>
                </a:ln>
                <a:solidFill>
                  <a:schemeClr val="accent2">
                    <a:lumMod val="40000"/>
                    <a:lumOff val="60000"/>
                  </a:schemeClr>
                </a:solidFill>
                <a:effectLst/>
                <a:latin typeface="Times New Roman" panose="02020603050405020304" pitchFamily="18" charset="0"/>
                <a:ea typeface="仿宋_GB2312" pitchFamily="49" charset="-122"/>
                <a:cs typeface="+mn-ea"/>
              </a:rPr>
              <a:t>×</a:t>
            </a:r>
          </a:p>
        </p:txBody>
      </p:sp>
      <p:sp>
        <p:nvSpPr>
          <p:cNvPr id="12" name="Text Box 7"/>
          <p:cNvSpPr txBox="1"/>
          <p:nvPr/>
        </p:nvSpPr>
        <p:spPr>
          <a:xfrm>
            <a:off x="2484120" y="4177030"/>
            <a:ext cx="394335" cy="460375"/>
          </a:xfrm>
          <a:prstGeom prst="rect">
            <a:avLst/>
          </a:prstGeom>
          <a:noFill/>
          <a:ln w="7938">
            <a:noFill/>
          </a:ln>
        </p:spPr>
        <p:txBody>
          <a:bodyPr wrap="square">
            <a:spAutoFit/>
            <a:scene3d>
              <a:camera prst="orthographicFront"/>
              <a:lightRig rig="threePt" dir="t"/>
            </a:scene3d>
          </a:bodyPr>
          <a:lstStyle/>
          <a:p>
            <a:pPr>
              <a:spcBef>
                <a:spcPct val="50000"/>
              </a:spcBef>
            </a:pPr>
            <a:r>
              <a:rPr lang="en-US" altLang="zh-CN" noProof="1">
                <a:ln w="22225">
                  <a:solidFill>
                    <a:schemeClr val="accent2"/>
                  </a:solidFill>
                  <a:prstDash val="solid"/>
                </a:ln>
                <a:solidFill>
                  <a:schemeClr val="accent2">
                    <a:lumMod val="40000"/>
                    <a:lumOff val="60000"/>
                  </a:schemeClr>
                </a:solidFill>
                <a:effectLst/>
                <a:latin typeface="Times New Roman" panose="02020603050405020304" pitchFamily="18" charset="0"/>
                <a:ea typeface="仿宋_GB2312" pitchFamily="49" charset="-122"/>
                <a:cs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8771"/>
                                        </p:tgtEl>
                                        <p:attrNameLst>
                                          <p:attrName>style.visibility</p:attrName>
                                        </p:attrNameLst>
                                      </p:cBhvr>
                                      <p:to>
                                        <p:strVal val="visible"/>
                                      </p:to>
                                    </p:set>
                                    <p:anim calcmode="lin" valueType="num">
                                      <p:cBhvr additive="base">
                                        <p:cTn id="7" dur="500" fill="hold"/>
                                        <p:tgtEl>
                                          <p:spTgt spid="288771"/>
                                        </p:tgtEl>
                                        <p:attrNameLst>
                                          <p:attrName>ppt_x</p:attrName>
                                        </p:attrNameLst>
                                      </p:cBhvr>
                                      <p:tavLst>
                                        <p:tav tm="0">
                                          <p:val>
                                            <p:strVal val="0-#ppt_w/2"/>
                                          </p:val>
                                        </p:tav>
                                        <p:tav tm="100000">
                                          <p:val>
                                            <p:strVal val="#ppt_x"/>
                                          </p:val>
                                        </p:tav>
                                      </p:tavLst>
                                    </p:anim>
                                    <p:anim calcmode="lin" valueType="num">
                                      <p:cBhvr additive="base">
                                        <p:cTn id="8" dur="500" fill="hold"/>
                                        <p:tgtEl>
                                          <p:spTgt spid="28877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899079"/>
                                        </p:tgtEl>
                                        <p:attrNameLst>
                                          <p:attrName>style.visibility</p:attrName>
                                        </p:attrNameLst>
                                      </p:cBhvr>
                                      <p:to>
                                        <p:strVal val="visible"/>
                                      </p:to>
                                    </p:set>
                                    <p:animEffect transition="in" filter="blinds(horizontal)">
                                      <p:cBhvr>
                                        <p:cTn id="13" dur="500"/>
                                        <p:tgtEl>
                                          <p:spTgt spid="89907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288789"/>
                                        </p:tgtEl>
                                        <p:attrNameLst>
                                          <p:attrName>style.visibility</p:attrName>
                                        </p:attrNameLst>
                                      </p:cBhvr>
                                      <p:to>
                                        <p:strVal val="visible"/>
                                      </p:to>
                                    </p:set>
                                    <p:anim calcmode="lin" valueType="num">
                                      <p:cBhvr additive="base">
                                        <p:cTn id="23" dur="500" fill="hold"/>
                                        <p:tgtEl>
                                          <p:spTgt spid="288789"/>
                                        </p:tgtEl>
                                        <p:attrNameLst>
                                          <p:attrName>ppt_x</p:attrName>
                                        </p:attrNameLst>
                                      </p:cBhvr>
                                      <p:tavLst>
                                        <p:tav tm="0">
                                          <p:val>
                                            <p:strVal val="0-#ppt_w/2"/>
                                          </p:val>
                                        </p:tav>
                                        <p:tav tm="100000">
                                          <p:val>
                                            <p:strVal val="#ppt_x"/>
                                          </p:val>
                                        </p:tav>
                                      </p:tavLst>
                                    </p:anim>
                                    <p:anim calcmode="lin" valueType="num">
                                      <p:cBhvr additive="base">
                                        <p:cTn id="24" dur="500" fill="hold"/>
                                        <p:tgtEl>
                                          <p:spTgt spid="28878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linds(horizontal)">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288804"/>
                                        </p:tgtEl>
                                        <p:attrNameLst>
                                          <p:attrName>style.visibility</p:attrName>
                                        </p:attrNameLst>
                                      </p:cBhvr>
                                      <p:to>
                                        <p:strVal val="visible"/>
                                      </p:to>
                                    </p:set>
                                    <p:anim calcmode="lin" valueType="num">
                                      <p:cBhvr additive="base">
                                        <p:cTn id="34" dur="500" fill="hold"/>
                                        <p:tgtEl>
                                          <p:spTgt spid="288804"/>
                                        </p:tgtEl>
                                        <p:attrNameLst>
                                          <p:attrName>ppt_x</p:attrName>
                                        </p:attrNameLst>
                                      </p:cBhvr>
                                      <p:tavLst>
                                        <p:tav tm="0">
                                          <p:val>
                                            <p:strVal val="0-#ppt_w/2"/>
                                          </p:val>
                                        </p:tav>
                                        <p:tav tm="100000">
                                          <p:val>
                                            <p:strVal val="#ppt_x"/>
                                          </p:val>
                                        </p:tav>
                                      </p:tavLst>
                                    </p:anim>
                                    <p:anim calcmode="lin" valueType="num">
                                      <p:cBhvr additive="base">
                                        <p:cTn id="35" dur="500" fill="hold"/>
                                        <p:tgtEl>
                                          <p:spTgt spid="288804"/>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linds(horizontal)">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blinds(horizontal)">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nodeType="clickEffect">
                                  <p:stCondLst>
                                    <p:cond delay="0"/>
                                  </p:stCondLst>
                                  <p:childTnLst>
                                    <p:set>
                                      <p:cBhvr>
                                        <p:cTn id="49" dur="1" fill="hold">
                                          <p:stCondLst>
                                            <p:cond delay="0"/>
                                          </p:stCondLst>
                                        </p:cTn>
                                        <p:tgtEl>
                                          <p:spTgt spid="288817"/>
                                        </p:tgtEl>
                                        <p:attrNameLst>
                                          <p:attrName>style.visibility</p:attrName>
                                        </p:attrNameLst>
                                      </p:cBhvr>
                                      <p:to>
                                        <p:strVal val="visible"/>
                                      </p:to>
                                    </p:set>
                                    <p:anim calcmode="lin" valueType="num">
                                      <p:cBhvr additive="base">
                                        <p:cTn id="50" dur="500" fill="hold"/>
                                        <p:tgtEl>
                                          <p:spTgt spid="288817"/>
                                        </p:tgtEl>
                                        <p:attrNameLst>
                                          <p:attrName>ppt_x</p:attrName>
                                        </p:attrNameLst>
                                      </p:cBhvr>
                                      <p:tavLst>
                                        <p:tav tm="0">
                                          <p:val>
                                            <p:strVal val="0-#ppt_w/2"/>
                                          </p:val>
                                        </p:tav>
                                        <p:tav tm="100000">
                                          <p:val>
                                            <p:strVal val="#ppt_x"/>
                                          </p:val>
                                        </p:tav>
                                      </p:tavLst>
                                    </p:anim>
                                    <p:anim calcmode="lin" valueType="num">
                                      <p:cBhvr additive="base">
                                        <p:cTn id="51" dur="500" fill="hold"/>
                                        <p:tgtEl>
                                          <p:spTgt spid="288817"/>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blinds(horizontal)">
                                      <p:cBhvr>
                                        <p:cTn id="56" dur="500"/>
                                        <p:tgtEl>
                                          <p:spTgt spid="10"/>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288827"/>
                                        </p:tgtEl>
                                        <p:attrNameLst>
                                          <p:attrName>style.visibility</p:attrName>
                                        </p:attrNameLst>
                                      </p:cBhvr>
                                      <p:to>
                                        <p:strVal val="visible"/>
                                      </p:to>
                                    </p:set>
                                    <p:anim calcmode="lin" valueType="num">
                                      <p:cBhvr additive="base">
                                        <p:cTn id="61" dur="500" fill="hold"/>
                                        <p:tgtEl>
                                          <p:spTgt spid="288827"/>
                                        </p:tgtEl>
                                        <p:attrNameLst>
                                          <p:attrName>ppt_x</p:attrName>
                                        </p:attrNameLst>
                                      </p:cBhvr>
                                      <p:tavLst>
                                        <p:tav tm="0">
                                          <p:val>
                                            <p:strVal val="0-#ppt_w/2"/>
                                          </p:val>
                                        </p:tav>
                                        <p:tav tm="100000">
                                          <p:val>
                                            <p:strVal val="#ppt_x"/>
                                          </p:val>
                                        </p:tav>
                                      </p:tavLst>
                                    </p:anim>
                                    <p:anim calcmode="lin" valueType="num">
                                      <p:cBhvr additive="base">
                                        <p:cTn id="62" dur="500" fill="hold"/>
                                        <p:tgtEl>
                                          <p:spTgt spid="288827"/>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blinds(horizontal)">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blinds(horizontal)">
                                      <p:cBhvr>
                                        <p:cTn id="72" dur="500"/>
                                        <p:tgtEl>
                                          <p:spTgt spid="12"/>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nodeType="clickEffect">
                                  <p:stCondLst>
                                    <p:cond delay="0"/>
                                  </p:stCondLst>
                                  <p:childTnLst>
                                    <p:set>
                                      <p:cBhvr>
                                        <p:cTn id="76" dur="1" fill="hold">
                                          <p:stCondLst>
                                            <p:cond delay="0"/>
                                          </p:stCondLst>
                                        </p:cTn>
                                        <p:tgtEl>
                                          <p:spTgt spid="288835"/>
                                        </p:tgtEl>
                                        <p:attrNameLst>
                                          <p:attrName>style.visibility</p:attrName>
                                        </p:attrNameLst>
                                      </p:cBhvr>
                                      <p:to>
                                        <p:strVal val="visible"/>
                                      </p:to>
                                    </p:set>
                                    <p:anim calcmode="lin" valueType="num">
                                      <p:cBhvr additive="base">
                                        <p:cTn id="77" dur="500" fill="hold"/>
                                        <p:tgtEl>
                                          <p:spTgt spid="288835"/>
                                        </p:tgtEl>
                                        <p:attrNameLst>
                                          <p:attrName>ppt_x</p:attrName>
                                        </p:attrNameLst>
                                      </p:cBhvr>
                                      <p:tavLst>
                                        <p:tav tm="0">
                                          <p:val>
                                            <p:strVal val="0-#ppt_w/2"/>
                                          </p:val>
                                        </p:tav>
                                        <p:tav tm="100000">
                                          <p:val>
                                            <p:strVal val="#ppt_x"/>
                                          </p:val>
                                        </p:tav>
                                      </p:tavLst>
                                    </p:anim>
                                    <p:anim calcmode="lin" valueType="num">
                                      <p:cBhvr additive="base">
                                        <p:cTn id="78" dur="500" fill="hold"/>
                                        <p:tgtEl>
                                          <p:spTgt spid="288835"/>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nodeType="clickEffect">
                                  <p:stCondLst>
                                    <p:cond delay="0"/>
                                  </p:stCondLst>
                                  <p:childTnLst>
                                    <p:set>
                                      <p:cBhvr>
                                        <p:cTn id="82" dur="1" fill="hold">
                                          <p:stCondLst>
                                            <p:cond delay="0"/>
                                          </p:stCondLst>
                                        </p:cTn>
                                        <p:tgtEl>
                                          <p:spTgt spid="288840"/>
                                        </p:tgtEl>
                                        <p:attrNameLst>
                                          <p:attrName>style.visibility</p:attrName>
                                        </p:attrNameLst>
                                      </p:cBhvr>
                                      <p:to>
                                        <p:strVal val="visible"/>
                                      </p:to>
                                    </p:set>
                                    <p:anim calcmode="lin" valueType="num">
                                      <p:cBhvr additive="base">
                                        <p:cTn id="83" dur="500" fill="hold"/>
                                        <p:tgtEl>
                                          <p:spTgt spid="288840"/>
                                        </p:tgtEl>
                                        <p:attrNameLst>
                                          <p:attrName>ppt_x</p:attrName>
                                        </p:attrNameLst>
                                      </p:cBhvr>
                                      <p:tavLst>
                                        <p:tav tm="0">
                                          <p:val>
                                            <p:strVal val="0-#ppt_w/2"/>
                                          </p:val>
                                        </p:tav>
                                        <p:tav tm="100000">
                                          <p:val>
                                            <p:strVal val="#ppt_x"/>
                                          </p:val>
                                        </p:tav>
                                      </p:tavLst>
                                    </p:anim>
                                    <p:anim calcmode="lin" valueType="num">
                                      <p:cBhvr additive="base">
                                        <p:cTn id="84" dur="500" fill="hold"/>
                                        <p:tgtEl>
                                          <p:spTgt spid="288840"/>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nodeType="clickEffect">
                                  <p:stCondLst>
                                    <p:cond delay="0"/>
                                  </p:stCondLst>
                                  <p:childTnLst>
                                    <p:set>
                                      <p:cBhvr>
                                        <p:cTn id="88" dur="1" fill="hold">
                                          <p:stCondLst>
                                            <p:cond delay="0"/>
                                          </p:stCondLst>
                                        </p:cTn>
                                        <p:tgtEl>
                                          <p:spTgt spid="288843"/>
                                        </p:tgtEl>
                                        <p:attrNameLst>
                                          <p:attrName>style.visibility</p:attrName>
                                        </p:attrNameLst>
                                      </p:cBhvr>
                                      <p:to>
                                        <p:strVal val="visible"/>
                                      </p:to>
                                    </p:set>
                                    <p:anim calcmode="lin" valueType="num">
                                      <p:cBhvr additive="base">
                                        <p:cTn id="89" dur="500" fill="hold"/>
                                        <p:tgtEl>
                                          <p:spTgt spid="288843"/>
                                        </p:tgtEl>
                                        <p:attrNameLst>
                                          <p:attrName>ppt_x</p:attrName>
                                        </p:attrNameLst>
                                      </p:cBhvr>
                                      <p:tavLst>
                                        <p:tav tm="0">
                                          <p:val>
                                            <p:strVal val="0-#ppt_w/2"/>
                                          </p:val>
                                        </p:tav>
                                        <p:tav tm="100000">
                                          <p:val>
                                            <p:strVal val="#ppt_x"/>
                                          </p:val>
                                        </p:tav>
                                      </p:tavLst>
                                    </p:anim>
                                    <p:anim calcmode="lin" valueType="num">
                                      <p:cBhvr additive="base">
                                        <p:cTn id="90" dur="500" fill="hold"/>
                                        <p:tgtEl>
                                          <p:spTgt spid="288843"/>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grpId="0" nodeType="clickEffect">
                                  <p:stCondLst>
                                    <p:cond delay="0"/>
                                  </p:stCondLst>
                                  <p:childTnLst>
                                    <p:set>
                                      <p:cBhvr>
                                        <p:cTn id="94" dur="1" fill="hold">
                                          <p:stCondLst>
                                            <p:cond delay="0"/>
                                          </p:stCondLst>
                                        </p:cTn>
                                        <p:tgtEl>
                                          <p:spTgt spid="288848"/>
                                        </p:tgtEl>
                                        <p:attrNameLst>
                                          <p:attrName>style.visibility</p:attrName>
                                        </p:attrNameLst>
                                      </p:cBhvr>
                                      <p:to>
                                        <p:strVal val="visible"/>
                                      </p:to>
                                    </p:set>
                                    <p:anim calcmode="lin" valueType="num">
                                      <p:cBhvr additive="base">
                                        <p:cTn id="95" dur="500" fill="hold"/>
                                        <p:tgtEl>
                                          <p:spTgt spid="288848"/>
                                        </p:tgtEl>
                                        <p:attrNameLst>
                                          <p:attrName>ppt_x</p:attrName>
                                        </p:attrNameLst>
                                      </p:cBhvr>
                                      <p:tavLst>
                                        <p:tav tm="0">
                                          <p:val>
                                            <p:strVal val="0-#ppt_w/2"/>
                                          </p:val>
                                        </p:tav>
                                        <p:tav tm="100000">
                                          <p:val>
                                            <p:strVal val="#ppt_x"/>
                                          </p:val>
                                        </p:tav>
                                      </p:tavLst>
                                    </p:anim>
                                    <p:anim calcmode="lin" valueType="num">
                                      <p:cBhvr additive="base">
                                        <p:cTn id="96" dur="500" fill="hold"/>
                                        <p:tgtEl>
                                          <p:spTgt spid="2888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848" grpId="0"/>
      <p:bldP spid="899079" grpId="0"/>
      <p:bldP spid="4" grpId="0"/>
      <p:bldP spid="5" grpId="0"/>
      <p:bldP spid="8" grpId="0"/>
      <p:bldP spid="9" grpId="0"/>
      <p:bldP spid="10" grpId="0"/>
      <p:bldP spid="11" grpId="0"/>
      <p:bldP spid="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3"/>
          <p:cNvSpPr txBox="1">
            <a:spLocks noGrp="1"/>
          </p:cNvSpPr>
          <p:nvPr>
            <p:ph type="sldNum" sz="quarter" idx="12"/>
          </p:nvPr>
        </p:nvSpPr>
        <p:spPr>
          <a:xfrm>
            <a:off x="6553200" y="6245225"/>
            <a:ext cx="2133600" cy="476250"/>
          </a:xfrm>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53</a:t>
            </a:fld>
            <a:endParaRPr lang="en-US" altLang="zh-CN" sz="1400" b="0" dirty="0">
              <a:latin typeface="Arial" panose="020B0604020202020204" pitchFamily="34" charset="0"/>
            </a:endParaRPr>
          </a:p>
        </p:txBody>
      </p:sp>
      <p:sp>
        <p:nvSpPr>
          <p:cNvPr id="79875" name="Text Box 2"/>
          <p:cNvSpPr txBox="1"/>
          <p:nvPr/>
        </p:nvSpPr>
        <p:spPr>
          <a:xfrm>
            <a:off x="304800" y="315913"/>
            <a:ext cx="8534400" cy="1096962"/>
          </a:xfrm>
          <a:prstGeom prst="rect">
            <a:avLst/>
          </a:prstGeom>
          <a:noFill/>
          <a:ln w="9525">
            <a:noFill/>
          </a:ln>
        </p:spPr>
        <p:txBody>
          <a:bodyPr>
            <a:spAutoFit/>
          </a:bodyPr>
          <a:lstStyle/>
          <a:p>
            <a:pPr algn="just">
              <a:lnSpc>
                <a:spcPct val="110000"/>
              </a:lnSpc>
            </a:pPr>
            <a:r>
              <a:rPr lang="zh-CN" altLang="en-US" sz="2000" dirty="0">
                <a:latin typeface="Times New Roman" panose="02020603050405020304" pitchFamily="18" charset="0"/>
              </a:rPr>
              <a:t>算法实现：</a:t>
            </a:r>
          </a:p>
          <a:p>
            <a:pPr algn="just">
              <a:lnSpc>
                <a:spcPct val="110000"/>
              </a:lnSpc>
            </a:pPr>
            <a:r>
              <a:rPr lang="en-US" altLang="zh-CN" sz="2000" dirty="0">
                <a:latin typeface="Times New Roman" panose="02020603050405020304" pitchFamily="18" charset="0"/>
              </a:rPr>
              <a:t>AOV</a:t>
            </a:r>
            <a:r>
              <a:rPr lang="zh-CN" altLang="en-US" sz="2000" dirty="0">
                <a:latin typeface="Times New Roman" panose="02020603050405020304" pitchFamily="18" charset="0"/>
              </a:rPr>
              <a:t>网采用邻接表存储方式，并且邻接表中顶点结点中增加一个记录顶点入度的数据域，即顶点结构设为： </a:t>
            </a:r>
            <a:endParaRPr lang="zh-CN" altLang="en-US" sz="2000" dirty="0">
              <a:latin typeface="Times New Roman" panose="02020603050405020304" pitchFamily="18" charset="0"/>
              <a:ea typeface="Times New Roman" panose="02020603050405020304" pitchFamily="18" charset="0"/>
            </a:endParaRPr>
          </a:p>
        </p:txBody>
      </p:sp>
      <p:graphicFrame>
        <p:nvGraphicFramePr>
          <p:cNvPr id="55300" name="表格 55299"/>
          <p:cNvGraphicFramePr/>
          <p:nvPr/>
        </p:nvGraphicFramePr>
        <p:xfrm>
          <a:off x="1828800" y="1443355"/>
          <a:ext cx="4495800" cy="457200"/>
        </p:xfrm>
        <a:graphic>
          <a:graphicData uri="http://schemas.openxmlformats.org/drawingml/2006/table">
            <a:tbl>
              <a:tblPr/>
              <a:tblGrid>
                <a:gridCol w="1498600">
                  <a:extLst>
                    <a:ext uri="{9D8B030D-6E8A-4147-A177-3AD203B41FA5}">
                      <a16:colId xmlns:a16="http://schemas.microsoft.com/office/drawing/2014/main" val="20000"/>
                    </a:ext>
                  </a:extLst>
                </a:gridCol>
                <a:gridCol w="1571625">
                  <a:extLst>
                    <a:ext uri="{9D8B030D-6E8A-4147-A177-3AD203B41FA5}">
                      <a16:colId xmlns:a16="http://schemas.microsoft.com/office/drawing/2014/main" val="20001"/>
                    </a:ext>
                  </a:extLst>
                </a:gridCol>
                <a:gridCol w="1425575">
                  <a:extLst>
                    <a:ext uri="{9D8B030D-6E8A-4147-A177-3AD203B41FA5}">
                      <a16:colId xmlns:a16="http://schemas.microsoft.com/office/drawing/2014/main" val="20002"/>
                    </a:ext>
                  </a:extLst>
                </a:gridCol>
              </a:tblGrid>
              <a:tr h="457200">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eaLnBrk="1" hangingPunct="1">
                        <a:buNone/>
                      </a:pPr>
                      <a:r>
                        <a:rPr lang="en-US" altLang="zh-CN" sz="2000" err="1"/>
                        <a:t>indegree</a:t>
                      </a:r>
                      <a:r>
                        <a:rPr lang="en-US" altLang="zh-CN" sz="2000"/>
                        <a:t> </a:t>
                      </a: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eaLnBrk="1" hangingPunct="1">
                        <a:buNone/>
                      </a:pPr>
                      <a:r>
                        <a:rPr lang="en-US" altLang="zh-CN" sz="2000"/>
                        <a:t>data </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eaLnBrk="1" hangingPunct="1">
                        <a:buNone/>
                      </a:pPr>
                      <a:r>
                        <a:rPr lang="en-US" altLang="zh-CN" sz="2000" err="1"/>
                        <a:t>firstarc</a:t>
                      </a:r>
                      <a:r>
                        <a:rPr lang="en-US" altLang="zh-CN" sz="2000"/>
                        <a:t> </a:t>
                      </a: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9886" name="Text Box 13"/>
          <p:cNvSpPr txBox="1"/>
          <p:nvPr/>
        </p:nvSpPr>
        <p:spPr>
          <a:xfrm>
            <a:off x="381000" y="1905000"/>
            <a:ext cx="8513763" cy="762000"/>
          </a:xfrm>
          <a:prstGeom prst="rect">
            <a:avLst/>
          </a:prstGeom>
          <a:noFill/>
          <a:ln w="9525">
            <a:noFill/>
          </a:ln>
        </p:spPr>
        <p:txBody>
          <a:bodyPr>
            <a:spAutoFit/>
          </a:bodyPr>
          <a:lstStyle/>
          <a:p>
            <a:pPr algn="just">
              <a:lnSpc>
                <a:spcPct val="110000"/>
              </a:lnSpc>
            </a:pPr>
            <a:r>
              <a:rPr lang="zh-CN" altLang="en-US" sz="2000" dirty="0">
                <a:latin typeface="Times New Roman" panose="02020603050405020304" pitchFamily="18" charset="0"/>
              </a:rPr>
              <a:t>其中，</a:t>
            </a:r>
            <a:r>
              <a:rPr lang="en-US" altLang="zh-CN" sz="2000" dirty="0">
                <a:latin typeface="Times New Roman" panose="02020603050405020304" pitchFamily="18" charset="0"/>
              </a:rPr>
              <a:t>vertex</a:t>
            </a:r>
            <a:r>
              <a:rPr lang="zh-CN" altLang="en-US" sz="2000" dirty="0">
                <a:latin typeface="Times New Roman" panose="02020603050405020304" pitchFamily="18" charset="0"/>
              </a:rPr>
              <a:t>、</a:t>
            </a:r>
            <a:r>
              <a:rPr lang="en-US" altLang="zh-CN" sz="2000" dirty="0">
                <a:latin typeface="Times New Roman" panose="02020603050405020304" pitchFamily="18" charset="0"/>
              </a:rPr>
              <a:t>firstarc</a:t>
            </a:r>
            <a:r>
              <a:rPr lang="zh-CN" altLang="en-US" sz="2000" dirty="0">
                <a:latin typeface="Times New Roman" panose="02020603050405020304" pitchFamily="18" charset="0"/>
              </a:rPr>
              <a:t>的含义如前所述；</a:t>
            </a:r>
            <a:r>
              <a:rPr lang="en-US" altLang="zh-CN" sz="2000" dirty="0">
                <a:latin typeface="Times New Roman" panose="02020603050405020304" pitchFamily="18" charset="0"/>
              </a:rPr>
              <a:t>indegree</a:t>
            </a:r>
            <a:r>
              <a:rPr lang="zh-CN" altLang="en-US" sz="2000" dirty="0">
                <a:latin typeface="Times New Roman" panose="02020603050405020304" pitchFamily="18" charset="0"/>
              </a:rPr>
              <a:t>为记录顶点入度的数据域。右图中的</a:t>
            </a:r>
            <a:r>
              <a:rPr lang="en-US" altLang="zh-CN" sz="2000" dirty="0">
                <a:latin typeface="Times New Roman" panose="02020603050405020304" pitchFamily="18" charset="0"/>
              </a:rPr>
              <a:t>AOV</a:t>
            </a:r>
            <a:r>
              <a:rPr lang="zh-CN" altLang="en-US" sz="2000" dirty="0">
                <a:latin typeface="Times New Roman" panose="02020603050405020304" pitchFamily="18" charset="0"/>
              </a:rPr>
              <a:t>网的邻接表如左图所示。 </a:t>
            </a:r>
            <a:endParaRPr lang="zh-CN" altLang="en-US" sz="2000" dirty="0">
              <a:latin typeface="Times New Roman" panose="02020603050405020304" pitchFamily="18" charset="0"/>
              <a:ea typeface="Times New Roman" panose="02020603050405020304" pitchFamily="18" charset="0"/>
            </a:endParaRPr>
          </a:p>
        </p:txBody>
      </p:sp>
      <p:graphicFrame>
        <p:nvGraphicFramePr>
          <p:cNvPr id="55311" name="表格 55310"/>
          <p:cNvGraphicFramePr/>
          <p:nvPr/>
        </p:nvGraphicFramePr>
        <p:xfrm>
          <a:off x="838200" y="3048000"/>
          <a:ext cx="2514600" cy="3694113"/>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546100">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eaLnBrk="1" hangingPunct="1">
                        <a:buNone/>
                      </a:pPr>
                      <a:r>
                        <a:rPr lang="en-US" altLang="zh-CN" sz="2000"/>
                        <a:t>0</a:t>
                      </a: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eaLnBrk="1" hangingPunct="1">
                        <a:buNone/>
                      </a:pPr>
                      <a:r>
                        <a:rPr lang="en-US" altLang="zh-CN" sz="2000"/>
                        <a:t>V1 </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eaLnBrk="1" hangingPunct="1">
                        <a:buNone/>
                      </a:pPr>
                      <a:endParaRPr lang="zh-CN" altLang="zh-CN" sz="2000" dirty="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1338">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eaLnBrk="1" hangingPunct="1">
                        <a:buNone/>
                      </a:pPr>
                      <a:r>
                        <a:rPr lang="en-US" altLang="zh-CN" sz="2000"/>
                        <a:t>0</a:t>
                      </a: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eaLnBrk="1" hangingPunct="1">
                        <a:buNone/>
                      </a:pPr>
                      <a:r>
                        <a:rPr lang="en-US" altLang="zh-CN" sz="2000"/>
                        <a:t>V2</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eaLnBrk="1" hangingPunct="1">
                        <a:buNone/>
                      </a:pPr>
                      <a:endParaRPr lang="zh-CN" altLang="zh-CN" sz="2000" dirty="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6100">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eaLnBrk="1" hangingPunct="1">
                        <a:buNone/>
                      </a:pPr>
                      <a:r>
                        <a:rPr lang="en-US" altLang="zh-CN" sz="2000"/>
                        <a:t>1</a:t>
                      </a: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eaLnBrk="1" hangingPunct="1">
                        <a:buNone/>
                      </a:pPr>
                      <a:r>
                        <a:rPr lang="en-US" altLang="zh-CN" sz="2000"/>
                        <a:t>V3</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eaLnBrk="1" hangingPunct="1">
                        <a:buNone/>
                      </a:pPr>
                      <a:endParaRPr lang="zh-CN" altLang="zh-CN" sz="2000" dirty="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2925">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eaLnBrk="1" hangingPunct="1">
                        <a:buNone/>
                      </a:pPr>
                      <a:r>
                        <a:rPr lang="en-US" altLang="zh-CN" sz="2000"/>
                        <a:t>2</a:t>
                      </a: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eaLnBrk="1" hangingPunct="1">
                        <a:buNone/>
                      </a:pPr>
                      <a:r>
                        <a:rPr lang="en-US" altLang="zh-CN" sz="2000"/>
                        <a:t>V4</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eaLnBrk="1" hangingPunct="1">
                        <a:buNone/>
                      </a:pPr>
                      <a:endParaRPr lang="zh-CN" altLang="zh-CN" sz="2000" dirty="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6100">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eaLnBrk="1" hangingPunct="1">
                        <a:buNone/>
                      </a:pPr>
                      <a:r>
                        <a:rPr lang="en-US" altLang="zh-CN" sz="2000"/>
                        <a:t>1</a:t>
                      </a: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eaLnBrk="1" hangingPunct="1">
                        <a:buNone/>
                      </a:pPr>
                      <a:r>
                        <a:rPr lang="en-US" altLang="zh-CN" sz="2000"/>
                        <a:t>V5</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eaLnBrk="1" hangingPunct="1">
                        <a:buNone/>
                      </a:pPr>
                      <a:endParaRPr lang="zh-CN" altLang="zh-CN" sz="2000" dirty="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1337">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eaLnBrk="1" hangingPunct="1">
                        <a:buNone/>
                      </a:pPr>
                      <a:r>
                        <a:rPr lang="en-US" altLang="zh-CN" sz="2000"/>
                        <a:t>1</a:t>
                      </a: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eaLnBrk="1" hangingPunct="1">
                        <a:buNone/>
                      </a:pPr>
                      <a:r>
                        <a:rPr lang="en-US" altLang="zh-CN" sz="2000"/>
                        <a:t>V6</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eaLnBrk="1" hangingPunct="1">
                        <a:buNone/>
                      </a:pPr>
                      <a:r>
                        <a:rPr lang="en-US" altLang="zh-CN" sz="2000"/>
                        <a:t> ∧ </a:t>
                      </a: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0213">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eaLnBrk="1" hangingPunct="1">
                        <a:buNone/>
                      </a:pPr>
                      <a:r>
                        <a:rPr lang="en-US" altLang="zh-CN" sz="2000"/>
                        <a:t>3</a:t>
                      </a: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eaLnBrk="1" hangingPunct="1">
                        <a:buNone/>
                      </a:pPr>
                      <a:r>
                        <a:rPr lang="en-US" altLang="zh-CN" sz="2000"/>
                        <a:t>V7</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eaLnBrk="1" hangingPunct="1">
                        <a:buNone/>
                      </a:pPr>
                      <a:r>
                        <a:rPr lang="en-US" altLang="zh-CN" sz="2000" dirty="0"/>
                        <a:t> ∧ </a:t>
                      </a: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79921" name="Text Box 48"/>
          <p:cNvSpPr txBox="1"/>
          <p:nvPr/>
        </p:nvSpPr>
        <p:spPr>
          <a:xfrm>
            <a:off x="609600" y="2590800"/>
            <a:ext cx="2895600" cy="396875"/>
          </a:xfrm>
          <a:prstGeom prst="rect">
            <a:avLst/>
          </a:prstGeom>
          <a:noFill/>
          <a:ln w="9525">
            <a:noFill/>
          </a:ln>
        </p:spPr>
        <p:txBody>
          <a:bodyPr>
            <a:spAutoFit/>
          </a:bodyPr>
          <a:lstStyle/>
          <a:p>
            <a:pPr algn="just"/>
            <a:r>
              <a:rPr lang="en-US" altLang="zh-CN" sz="2000" b="0" dirty="0">
                <a:latin typeface="Times New Roman" panose="02020603050405020304" pitchFamily="18" charset="0"/>
              </a:rPr>
              <a:t>Indegree  data  firstarc</a:t>
            </a:r>
          </a:p>
        </p:txBody>
      </p:sp>
      <p:sp>
        <p:nvSpPr>
          <p:cNvPr id="79922" name="Text Box 49"/>
          <p:cNvSpPr txBox="1"/>
          <p:nvPr/>
        </p:nvSpPr>
        <p:spPr>
          <a:xfrm>
            <a:off x="0" y="2924175"/>
            <a:ext cx="685800" cy="3937000"/>
          </a:xfrm>
          <a:prstGeom prst="rect">
            <a:avLst/>
          </a:prstGeom>
          <a:noFill/>
          <a:ln w="9525">
            <a:noFill/>
          </a:ln>
        </p:spPr>
        <p:txBody>
          <a:bodyPr>
            <a:spAutoFit/>
          </a:bodyPr>
          <a:lstStyle/>
          <a:p>
            <a:pPr algn="just"/>
            <a:r>
              <a:rPr lang="en-US" altLang="zh-CN" sz="3600" b="0" dirty="0">
                <a:latin typeface="Times New Roman" panose="02020603050405020304" pitchFamily="18" charset="0"/>
              </a:rPr>
              <a:t>0</a:t>
            </a:r>
          </a:p>
          <a:p>
            <a:pPr algn="just"/>
            <a:r>
              <a:rPr lang="en-US" altLang="zh-CN" sz="3600" b="0" dirty="0">
                <a:latin typeface="Times New Roman" panose="02020603050405020304" pitchFamily="18" charset="0"/>
              </a:rPr>
              <a:t>1</a:t>
            </a:r>
          </a:p>
          <a:p>
            <a:pPr algn="just"/>
            <a:r>
              <a:rPr lang="en-US" altLang="zh-CN" sz="3600" b="0" dirty="0">
                <a:latin typeface="Times New Roman" panose="02020603050405020304" pitchFamily="18" charset="0"/>
              </a:rPr>
              <a:t>2</a:t>
            </a:r>
          </a:p>
          <a:p>
            <a:pPr algn="just"/>
            <a:r>
              <a:rPr lang="en-US" altLang="zh-CN" sz="3600" b="0" dirty="0">
                <a:latin typeface="Times New Roman" panose="02020603050405020304" pitchFamily="18" charset="0"/>
              </a:rPr>
              <a:t>3</a:t>
            </a:r>
          </a:p>
          <a:p>
            <a:pPr algn="just"/>
            <a:r>
              <a:rPr lang="en-US" altLang="zh-CN" sz="3600" b="0" dirty="0">
                <a:latin typeface="Times New Roman" panose="02020603050405020304" pitchFamily="18" charset="0"/>
              </a:rPr>
              <a:t>4</a:t>
            </a:r>
          </a:p>
          <a:p>
            <a:pPr algn="just"/>
            <a:r>
              <a:rPr lang="en-US" altLang="zh-CN" sz="3600" b="0" dirty="0">
                <a:latin typeface="Times New Roman" panose="02020603050405020304" pitchFamily="18" charset="0"/>
              </a:rPr>
              <a:t>5</a:t>
            </a:r>
          </a:p>
          <a:p>
            <a:pPr algn="just"/>
            <a:r>
              <a:rPr lang="en-US" altLang="zh-CN" sz="3600" b="0" dirty="0">
                <a:latin typeface="Times New Roman" panose="02020603050405020304" pitchFamily="18" charset="0"/>
              </a:rPr>
              <a:t>6</a:t>
            </a:r>
          </a:p>
        </p:txBody>
      </p:sp>
      <p:graphicFrame>
        <p:nvGraphicFramePr>
          <p:cNvPr id="55347" name="表格 55346"/>
          <p:cNvGraphicFramePr/>
          <p:nvPr/>
        </p:nvGraphicFramePr>
        <p:xfrm>
          <a:off x="4191000" y="2895600"/>
          <a:ext cx="914400" cy="517525"/>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517525">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eaLnBrk="1" hangingPunct="1">
                        <a:buNone/>
                      </a:pPr>
                      <a:r>
                        <a:rPr lang="en-US" altLang="zh-CN" sz="2000"/>
                        <a:t>2</a:t>
                      </a:r>
                    </a:p>
                  </a:txBody>
                  <a:tcPr marT="45618" marB="45618">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eaLnBrk="1" hangingPunct="1">
                        <a:buNone/>
                      </a:pPr>
                      <a:endParaRPr lang="zh-CN" altLang="zh-CN" dirty="0"/>
                    </a:p>
                  </a:txBody>
                  <a:tcPr marT="45618" marB="45618">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55355" name="表格 55354"/>
          <p:cNvGraphicFramePr/>
          <p:nvPr/>
        </p:nvGraphicFramePr>
        <p:xfrm>
          <a:off x="4191000" y="3581400"/>
          <a:ext cx="914400" cy="517525"/>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517525">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eaLnBrk="1" hangingPunct="1">
                        <a:buNone/>
                      </a:pPr>
                      <a:r>
                        <a:rPr lang="en-US" altLang="zh-CN" sz="2000"/>
                        <a:t>3</a:t>
                      </a:r>
                    </a:p>
                  </a:txBody>
                  <a:tcPr marT="45618" marB="45618">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eaLnBrk="1" hangingPunct="1">
                        <a:buNone/>
                      </a:pPr>
                      <a:endParaRPr lang="zh-CN" altLang="zh-CN" dirty="0"/>
                    </a:p>
                  </a:txBody>
                  <a:tcPr marT="45618" marB="45618">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55363" name="表格 55362"/>
          <p:cNvGraphicFramePr/>
          <p:nvPr/>
        </p:nvGraphicFramePr>
        <p:xfrm>
          <a:off x="4191000" y="4191000"/>
          <a:ext cx="914400" cy="517525"/>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517525">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eaLnBrk="1" hangingPunct="1">
                        <a:buNone/>
                      </a:pPr>
                      <a:r>
                        <a:rPr lang="en-US" altLang="zh-CN" sz="2000"/>
                        <a:t>5</a:t>
                      </a:r>
                    </a:p>
                  </a:txBody>
                  <a:tcPr marT="45618" marB="45618">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eaLnBrk="1" hangingPunct="1">
                        <a:buNone/>
                      </a:pPr>
                      <a:endParaRPr lang="zh-CN" altLang="zh-CN" dirty="0"/>
                    </a:p>
                  </a:txBody>
                  <a:tcPr marT="45618" marB="45618">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55371" name="表格 55370"/>
          <p:cNvGraphicFramePr/>
          <p:nvPr/>
        </p:nvGraphicFramePr>
        <p:xfrm>
          <a:off x="4191000" y="4800600"/>
          <a:ext cx="914400" cy="517525"/>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517525">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eaLnBrk="1" hangingPunct="1">
                        <a:buNone/>
                      </a:pPr>
                      <a:r>
                        <a:rPr lang="en-US" altLang="zh-CN" sz="2000"/>
                        <a:t>6</a:t>
                      </a:r>
                    </a:p>
                  </a:txBody>
                  <a:tcPr marT="45618" marB="45618">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eaLnBrk="1" hangingPunct="1">
                        <a:buNone/>
                      </a:pPr>
                      <a:r>
                        <a:rPr lang="en-US" altLang="zh-CN"/>
                        <a:t>∧</a:t>
                      </a:r>
                    </a:p>
                  </a:txBody>
                  <a:tcPr marT="45618" marB="45618">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55379" name="表格 55378"/>
          <p:cNvGraphicFramePr/>
          <p:nvPr/>
        </p:nvGraphicFramePr>
        <p:xfrm>
          <a:off x="4191000" y="5486400"/>
          <a:ext cx="914400" cy="517525"/>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517525">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eaLnBrk="1" hangingPunct="1">
                        <a:buNone/>
                      </a:pPr>
                      <a:r>
                        <a:rPr lang="en-US" altLang="zh-CN" sz="2000"/>
                        <a:t>6</a:t>
                      </a:r>
                    </a:p>
                  </a:txBody>
                  <a:tcPr marT="45618" marB="45618">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eaLnBrk="1" hangingPunct="1">
                        <a:buNone/>
                      </a:pPr>
                      <a:r>
                        <a:rPr lang="en-US" altLang="zh-CN"/>
                        <a:t>∧</a:t>
                      </a:r>
                    </a:p>
                  </a:txBody>
                  <a:tcPr marT="45618" marB="45618">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9963" name="Line 90"/>
          <p:cNvSpPr/>
          <p:nvPr/>
        </p:nvSpPr>
        <p:spPr>
          <a:xfrm>
            <a:off x="3124200" y="5638800"/>
            <a:ext cx="1066800" cy="0"/>
          </a:xfrm>
          <a:prstGeom prst="line">
            <a:avLst/>
          </a:prstGeom>
          <a:ln w="9525" cap="flat" cmpd="sng">
            <a:solidFill>
              <a:schemeClr val="tx1"/>
            </a:solidFill>
            <a:prstDash val="solid"/>
            <a:miter/>
            <a:headEnd type="none" w="med" len="med"/>
            <a:tailEnd type="triangle" w="med" len="med"/>
          </a:ln>
        </p:spPr>
      </p:sp>
      <p:sp>
        <p:nvSpPr>
          <p:cNvPr id="79964" name="Line 91"/>
          <p:cNvSpPr/>
          <p:nvPr/>
        </p:nvSpPr>
        <p:spPr>
          <a:xfrm>
            <a:off x="3048000" y="5029200"/>
            <a:ext cx="1143000" cy="0"/>
          </a:xfrm>
          <a:prstGeom prst="line">
            <a:avLst/>
          </a:prstGeom>
          <a:ln w="9525" cap="flat" cmpd="sng">
            <a:solidFill>
              <a:schemeClr val="tx1"/>
            </a:solidFill>
            <a:prstDash val="solid"/>
            <a:miter/>
            <a:headEnd type="none" w="med" len="med"/>
            <a:tailEnd type="triangle" w="med" len="med"/>
          </a:ln>
        </p:spPr>
      </p:sp>
      <p:graphicFrame>
        <p:nvGraphicFramePr>
          <p:cNvPr id="55389" name="表格 55388"/>
          <p:cNvGraphicFramePr/>
          <p:nvPr/>
        </p:nvGraphicFramePr>
        <p:xfrm>
          <a:off x="5791200" y="2819400"/>
          <a:ext cx="990600" cy="517525"/>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tblGrid>
              <a:tr h="517525">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eaLnBrk="1" hangingPunct="1">
                        <a:buNone/>
                      </a:pPr>
                      <a:r>
                        <a:rPr lang="en-US" altLang="zh-CN" sz="2000"/>
                        <a:t>3</a:t>
                      </a:r>
                    </a:p>
                  </a:txBody>
                  <a:tcPr marT="45618" marB="45618">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eaLnBrk="1" hangingPunct="1">
                        <a:buNone/>
                      </a:pPr>
                      <a:r>
                        <a:rPr lang="en-US" altLang="zh-CN"/>
                        <a:t>∧</a:t>
                      </a:r>
                    </a:p>
                  </a:txBody>
                  <a:tcPr marT="45618" marB="45618">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55397" name="表格 55396"/>
          <p:cNvGraphicFramePr/>
          <p:nvPr/>
        </p:nvGraphicFramePr>
        <p:xfrm>
          <a:off x="5791200" y="3581400"/>
          <a:ext cx="990600" cy="517525"/>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tblGrid>
              <a:tr h="517525">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eaLnBrk="1" hangingPunct="1">
                        <a:buNone/>
                      </a:pPr>
                      <a:r>
                        <a:rPr lang="en-US" altLang="zh-CN" sz="2000"/>
                        <a:t>4</a:t>
                      </a:r>
                    </a:p>
                  </a:txBody>
                  <a:tcPr marT="45618" marB="45618">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eaLnBrk="1" hangingPunct="1">
                        <a:buNone/>
                      </a:pPr>
                      <a:r>
                        <a:rPr lang="en-US" altLang="zh-CN"/>
                        <a:t>∧</a:t>
                      </a:r>
                    </a:p>
                  </a:txBody>
                  <a:tcPr marT="45618" marB="45618">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55405" name="表格 55404"/>
          <p:cNvGraphicFramePr/>
          <p:nvPr/>
        </p:nvGraphicFramePr>
        <p:xfrm>
          <a:off x="5791200" y="4267200"/>
          <a:ext cx="990600" cy="517525"/>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tblGrid>
              <a:tr h="517525">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eaLnBrk="1" hangingPunct="1">
                        <a:buNone/>
                      </a:pPr>
                      <a:r>
                        <a:rPr lang="en-US" altLang="zh-CN" sz="2000"/>
                        <a:t>6</a:t>
                      </a:r>
                    </a:p>
                  </a:txBody>
                  <a:tcPr marT="45618" marB="45618">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b="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eaLnBrk="1" hangingPunct="1">
                        <a:buNone/>
                      </a:pPr>
                      <a:r>
                        <a:rPr lang="en-US" altLang="zh-CN"/>
                        <a:t>∧</a:t>
                      </a:r>
                    </a:p>
                  </a:txBody>
                  <a:tcPr marT="45618" marB="45618">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9989" name="Line 116"/>
          <p:cNvSpPr/>
          <p:nvPr/>
        </p:nvSpPr>
        <p:spPr>
          <a:xfrm>
            <a:off x="2971800" y="4419600"/>
            <a:ext cx="1219200" cy="0"/>
          </a:xfrm>
          <a:prstGeom prst="line">
            <a:avLst/>
          </a:prstGeom>
          <a:ln w="9525" cap="flat" cmpd="sng">
            <a:solidFill>
              <a:schemeClr val="tx1"/>
            </a:solidFill>
            <a:prstDash val="solid"/>
            <a:miter/>
            <a:headEnd type="none" w="med" len="med"/>
            <a:tailEnd type="triangle" w="med" len="med"/>
          </a:ln>
        </p:spPr>
      </p:sp>
      <p:sp>
        <p:nvSpPr>
          <p:cNvPr id="79990" name="Line 117"/>
          <p:cNvSpPr/>
          <p:nvPr/>
        </p:nvSpPr>
        <p:spPr>
          <a:xfrm>
            <a:off x="3124200" y="3886200"/>
            <a:ext cx="1066800" cy="0"/>
          </a:xfrm>
          <a:prstGeom prst="line">
            <a:avLst/>
          </a:prstGeom>
          <a:ln w="9525" cap="flat" cmpd="sng">
            <a:solidFill>
              <a:schemeClr val="tx1"/>
            </a:solidFill>
            <a:prstDash val="solid"/>
            <a:miter/>
            <a:headEnd type="none" w="med" len="med"/>
            <a:tailEnd type="triangle" w="med" len="med"/>
          </a:ln>
        </p:spPr>
      </p:sp>
      <p:sp>
        <p:nvSpPr>
          <p:cNvPr id="79991" name="Line 118"/>
          <p:cNvSpPr/>
          <p:nvPr/>
        </p:nvSpPr>
        <p:spPr>
          <a:xfrm>
            <a:off x="3048000" y="3276600"/>
            <a:ext cx="1143000" cy="0"/>
          </a:xfrm>
          <a:prstGeom prst="line">
            <a:avLst/>
          </a:prstGeom>
          <a:ln w="9525" cap="flat" cmpd="sng">
            <a:solidFill>
              <a:schemeClr val="tx1"/>
            </a:solidFill>
            <a:prstDash val="solid"/>
            <a:miter/>
            <a:headEnd type="none" w="med" len="med"/>
            <a:tailEnd type="triangle" w="med" len="med"/>
          </a:ln>
        </p:spPr>
      </p:sp>
      <p:sp>
        <p:nvSpPr>
          <p:cNvPr id="79992" name="Line 119"/>
          <p:cNvSpPr/>
          <p:nvPr/>
        </p:nvSpPr>
        <p:spPr>
          <a:xfrm>
            <a:off x="4953000" y="3200400"/>
            <a:ext cx="838200" cy="0"/>
          </a:xfrm>
          <a:prstGeom prst="line">
            <a:avLst/>
          </a:prstGeom>
          <a:ln w="9525" cap="flat" cmpd="sng">
            <a:solidFill>
              <a:schemeClr val="tx1"/>
            </a:solidFill>
            <a:prstDash val="solid"/>
            <a:miter/>
            <a:headEnd type="none" w="med" len="med"/>
            <a:tailEnd type="triangle" w="med" len="med"/>
          </a:ln>
        </p:spPr>
      </p:sp>
      <p:sp>
        <p:nvSpPr>
          <p:cNvPr id="79993" name="Line 120"/>
          <p:cNvSpPr/>
          <p:nvPr/>
        </p:nvSpPr>
        <p:spPr>
          <a:xfrm>
            <a:off x="4953000" y="3810000"/>
            <a:ext cx="838200" cy="0"/>
          </a:xfrm>
          <a:prstGeom prst="line">
            <a:avLst/>
          </a:prstGeom>
          <a:ln w="9525" cap="flat" cmpd="sng">
            <a:solidFill>
              <a:schemeClr val="tx1"/>
            </a:solidFill>
            <a:prstDash val="solid"/>
            <a:miter/>
            <a:headEnd type="none" w="med" len="med"/>
            <a:tailEnd type="triangle" w="med" len="med"/>
          </a:ln>
        </p:spPr>
      </p:sp>
      <p:sp>
        <p:nvSpPr>
          <p:cNvPr id="79994" name="Line 121"/>
          <p:cNvSpPr/>
          <p:nvPr/>
        </p:nvSpPr>
        <p:spPr>
          <a:xfrm>
            <a:off x="4876800" y="4343400"/>
            <a:ext cx="914400" cy="0"/>
          </a:xfrm>
          <a:prstGeom prst="line">
            <a:avLst/>
          </a:prstGeom>
          <a:ln w="9525" cap="flat" cmpd="sng">
            <a:solidFill>
              <a:schemeClr val="tx1"/>
            </a:solidFill>
            <a:prstDash val="solid"/>
            <a:miter/>
            <a:headEnd type="none" w="med" len="med"/>
            <a:tailEnd type="triangle" w="med" len="med"/>
          </a:ln>
        </p:spPr>
      </p:sp>
      <p:grpSp>
        <p:nvGrpSpPr>
          <p:cNvPr id="79995" name="Group 122"/>
          <p:cNvGrpSpPr/>
          <p:nvPr/>
        </p:nvGrpSpPr>
        <p:grpSpPr>
          <a:xfrm>
            <a:off x="7010400" y="4419600"/>
            <a:ext cx="1857375" cy="2133600"/>
            <a:chOff x="288" y="720"/>
            <a:chExt cx="1405" cy="1438"/>
          </a:xfrm>
        </p:grpSpPr>
        <p:sp>
          <p:nvSpPr>
            <p:cNvPr id="79997" name="Oval 123"/>
            <p:cNvSpPr/>
            <p:nvPr/>
          </p:nvSpPr>
          <p:spPr>
            <a:xfrm>
              <a:off x="288" y="960"/>
              <a:ext cx="301" cy="23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Times New Roman" panose="02020603050405020304" pitchFamily="18" charset="0"/>
                </a:rPr>
                <a:t>v1</a:t>
              </a:r>
            </a:p>
          </p:txBody>
        </p:sp>
        <p:sp>
          <p:nvSpPr>
            <p:cNvPr id="79998" name="Oval 124"/>
            <p:cNvSpPr/>
            <p:nvPr/>
          </p:nvSpPr>
          <p:spPr>
            <a:xfrm>
              <a:off x="912" y="720"/>
              <a:ext cx="301" cy="23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Times New Roman" panose="02020603050405020304" pitchFamily="18" charset="0"/>
                </a:rPr>
                <a:t>v3</a:t>
              </a:r>
            </a:p>
          </p:txBody>
        </p:sp>
        <p:sp>
          <p:nvSpPr>
            <p:cNvPr id="79999" name="Oval 125"/>
            <p:cNvSpPr/>
            <p:nvPr/>
          </p:nvSpPr>
          <p:spPr>
            <a:xfrm>
              <a:off x="336" y="1632"/>
              <a:ext cx="301" cy="23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Times New Roman" panose="02020603050405020304" pitchFamily="18" charset="0"/>
                </a:rPr>
                <a:t>v2</a:t>
              </a:r>
            </a:p>
          </p:txBody>
        </p:sp>
        <p:sp>
          <p:nvSpPr>
            <p:cNvPr id="80000" name="Oval 126"/>
            <p:cNvSpPr/>
            <p:nvPr/>
          </p:nvSpPr>
          <p:spPr>
            <a:xfrm>
              <a:off x="864" y="1296"/>
              <a:ext cx="301" cy="23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Times New Roman" panose="02020603050405020304" pitchFamily="18" charset="0"/>
                </a:rPr>
                <a:t>v4</a:t>
              </a:r>
            </a:p>
          </p:txBody>
        </p:sp>
        <p:sp>
          <p:nvSpPr>
            <p:cNvPr id="80001" name="Oval 127"/>
            <p:cNvSpPr/>
            <p:nvPr/>
          </p:nvSpPr>
          <p:spPr>
            <a:xfrm>
              <a:off x="816" y="1920"/>
              <a:ext cx="301" cy="23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Times New Roman" panose="02020603050405020304" pitchFamily="18" charset="0"/>
                </a:rPr>
                <a:t>v5</a:t>
              </a:r>
            </a:p>
          </p:txBody>
        </p:sp>
        <p:sp>
          <p:nvSpPr>
            <p:cNvPr id="80002" name="Oval 128"/>
            <p:cNvSpPr/>
            <p:nvPr/>
          </p:nvSpPr>
          <p:spPr>
            <a:xfrm>
              <a:off x="1392" y="1584"/>
              <a:ext cx="301" cy="23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Times New Roman" panose="02020603050405020304" pitchFamily="18" charset="0"/>
                </a:rPr>
                <a:t>v7</a:t>
              </a:r>
            </a:p>
          </p:txBody>
        </p:sp>
        <p:sp>
          <p:nvSpPr>
            <p:cNvPr id="80003" name="Oval 129"/>
            <p:cNvSpPr/>
            <p:nvPr/>
          </p:nvSpPr>
          <p:spPr>
            <a:xfrm>
              <a:off x="1392" y="960"/>
              <a:ext cx="301" cy="23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Times New Roman" panose="02020603050405020304" pitchFamily="18" charset="0"/>
                </a:rPr>
                <a:t>v6</a:t>
              </a:r>
            </a:p>
          </p:txBody>
        </p:sp>
        <p:sp>
          <p:nvSpPr>
            <p:cNvPr id="80004" name="Line 130"/>
            <p:cNvSpPr/>
            <p:nvPr/>
          </p:nvSpPr>
          <p:spPr>
            <a:xfrm flipV="1">
              <a:off x="576" y="912"/>
              <a:ext cx="336" cy="144"/>
            </a:xfrm>
            <a:prstGeom prst="line">
              <a:avLst/>
            </a:prstGeom>
            <a:ln w="9525" cap="flat" cmpd="sng">
              <a:solidFill>
                <a:schemeClr val="tx1"/>
              </a:solidFill>
              <a:prstDash val="solid"/>
              <a:miter/>
              <a:headEnd type="none" w="med" len="med"/>
              <a:tailEnd type="triangle" w="med" len="med"/>
            </a:ln>
          </p:spPr>
        </p:sp>
        <p:sp>
          <p:nvSpPr>
            <p:cNvPr id="80005" name="Line 131"/>
            <p:cNvSpPr/>
            <p:nvPr/>
          </p:nvSpPr>
          <p:spPr>
            <a:xfrm>
              <a:off x="576" y="1152"/>
              <a:ext cx="288" cy="240"/>
            </a:xfrm>
            <a:prstGeom prst="line">
              <a:avLst/>
            </a:prstGeom>
            <a:ln w="9525" cap="flat" cmpd="sng">
              <a:solidFill>
                <a:schemeClr val="tx1"/>
              </a:solidFill>
              <a:prstDash val="solid"/>
              <a:miter/>
              <a:headEnd type="none" w="med" len="med"/>
              <a:tailEnd type="triangle" w="med" len="med"/>
            </a:ln>
          </p:spPr>
        </p:sp>
        <p:sp>
          <p:nvSpPr>
            <p:cNvPr id="80006" name="Line 132"/>
            <p:cNvSpPr/>
            <p:nvPr/>
          </p:nvSpPr>
          <p:spPr>
            <a:xfrm flipV="1">
              <a:off x="624" y="1488"/>
              <a:ext cx="240" cy="192"/>
            </a:xfrm>
            <a:prstGeom prst="line">
              <a:avLst/>
            </a:prstGeom>
            <a:ln w="9525" cap="flat" cmpd="sng">
              <a:solidFill>
                <a:schemeClr val="tx1"/>
              </a:solidFill>
              <a:prstDash val="solid"/>
              <a:miter/>
              <a:headEnd type="none" w="med" len="med"/>
              <a:tailEnd type="triangle" w="med" len="med"/>
            </a:ln>
          </p:spPr>
        </p:sp>
        <p:sp>
          <p:nvSpPr>
            <p:cNvPr id="80007" name="Line 133"/>
            <p:cNvSpPr/>
            <p:nvPr/>
          </p:nvSpPr>
          <p:spPr>
            <a:xfrm>
              <a:off x="624" y="1824"/>
              <a:ext cx="192" cy="144"/>
            </a:xfrm>
            <a:prstGeom prst="line">
              <a:avLst/>
            </a:prstGeom>
            <a:ln w="9525" cap="flat" cmpd="sng">
              <a:solidFill>
                <a:schemeClr val="tx1"/>
              </a:solidFill>
              <a:prstDash val="solid"/>
              <a:miter/>
              <a:headEnd type="none" w="med" len="med"/>
              <a:tailEnd type="triangle" w="med" len="med"/>
            </a:ln>
          </p:spPr>
        </p:sp>
        <p:sp>
          <p:nvSpPr>
            <p:cNvPr id="80008" name="Line 134"/>
            <p:cNvSpPr/>
            <p:nvPr/>
          </p:nvSpPr>
          <p:spPr>
            <a:xfrm>
              <a:off x="1248" y="864"/>
              <a:ext cx="192" cy="144"/>
            </a:xfrm>
            <a:prstGeom prst="line">
              <a:avLst/>
            </a:prstGeom>
            <a:ln w="9525" cap="flat" cmpd="sng">
              <a:solidFill>
                <a:schemeClr val="tx1"/>
              </a:solidFill>
              <a:prstDash val="solid"/>
              <a:miter/>
              <a:headEnd type="none" w="med" len="med"/>
              <a:tailEnd type="triangle" w="med" len="med"/>
            </a:ln>
          </p:spPr>
        </p:sp>
        <p:sp>
          <p:nvSpPr>
            <p:cNvPr id="80009" name="Line 135"/>
            <p:cNvSpPr/>
            <p:nvPr/>
          </p:nvSpPr>
          <p:spPr>
            <a:xfrm>
              <a:off x="1104" y="960"/>
              <a:ext cx="384" cy="624"/>
            </a:xfrm>
            <a:prstGeom prst="line">
              <a:avLst/>
            </a:prstGeom>
            <a:ln w="9525" cap="flat" cmpd="sng">
              <a:solidFill>
                <a:schemeClr val="tx1"/>
              </a:solidFill>
              <a:prstDash val="solid"/>
              <a:miter/>
              <a:headEnd type="none" w="med" len="med"/>
              <a:tailEnd type="triangle" w="med" len="med"/>
            </a:ln>
          </p:spPr>
        </p:sp>
        <p:sp>
          <p:nvSpPr>
            <p:cNvPr id="80010" name="Line 136"/>
            <p:cNvSpPr/>
            <p:nvPr/>
          </p:nvSpPr>
          <p:spPr>
            <a:xfrm>
              <a:off x="1152" y="1488"/>
              <a:ext cx="240" cy="192"/>
            </a:xfrm>
            <a:prstGeom prst="line">
              <a:avLst/>
            </a:prstGeom>
            <a:ln w="9525" cap="flat" cmpd="sng">
              <a:solidFill>
                <a:schemeClr val="tx1"/>
              </a:solidFill>
              <a:prstDash val="solid"/>
              <a:miter/>
              <a:headEnd type="none" w="med" len="med"/>
              <a:tailEnd type="triangle" w="med" len="med"/>
            </a:ln>
          </p:spPr>
        </p:sp>
        <p:sp>
          <p:nvSpPr>
            <p:cNvPr id="80011" name="Line 137"/>
            <p:cNvSpPr/>
            <p:nvPr/>
          </p:nvSpPr>
          <p:spPr>
            <a:xfrm flipV="1">
              <a:off x="1104" y="1824"/>
              <a:ext cx="336" cy="192"/>
            </a:xfrm>
            <a:prstGeom prst="line">
              <a:avLst/>
            </a:prstGeom>
            <a:ln w="9525" cap="flat" cmpd="sng">
              <a:solidFill>
                <a:schemeClr val="tx1"/>
              </a:solidFill>
              <a:prstDash val="solid"/>
              <a:miter/>
              <a:headEnd type="none" w="med" len="med"/>
              <a:tailEnd type="triangle" w="med" len="med"/>
            </a:ln>
          </p:spPr>
        </p:sp>
      </p:grpSp>
      <p:sp>
        <p:nvSpPr>
          <p:cNvPr id="79996" name="AutoShape 139">
            <a:hlinkClick r:id="rId2" action="ppaction://hlinksldjump"/>
          </p:cNvPr>
          <p:cNvSpPr/>
          <p:nvPr/>
        </p:nvSpPr>
        <p:spPr>
          <a:xfrm>
            <a:off x="5651500" y="6381750"/>
            <a:ext cx="936625" cy="476250"/>
          </a:xfrm>
          <a:prstGeom prst="rightArrow">
            <a:avLst>
              <a:gd name="adj1" fmla="val 50000"/>
              <a:gd name="adj2" fmla="val 49075"/>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3"/>
          <p:cNvSpPr txBox="1">
            <a:spLocks noGrp="1"/>
          </p:cNvSpPr>
          <p:nvPr>
            <p:ph type="sldNum" sz="quarter" idx="12"/>
          </p:nvPr>
        </p:nvSpPr>
        <p:spPr>
          <a:xfrm>
            <a:off x="6553200" y="6245225"/>
            <a:ext cx="2133600" cy="476250"/>
          </a:xfrm>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54</a:t>
            </a:fld>
            <a:endParaRPr lang="en-US" altLang="zh-CN" sz="1400" b="0" dirty="0">
              <a:latin typeface="Arial" panose="020B0604020202020204" pitchFamily="34" charset="0"/>
            </a:endParaRPr>
          </a:p>
        </p:txBody>
      </p:sp>
      <p:sp>
        <p:nvSpPr>
          <p:cNvPr id="80899" name="Text Box 2"/>
          <p:cNvSpPr txBox="1"/>
          <p:nvPr/>
        </p:nvSpPr>
        <p:spPr>
          <a:xfrm>
            <a:off x="304800" y="44450"/>
            <a:ext cx="8513763" cy="6492875"/>
          </a:xfrm>
          <a:prstGeom prst="rect">
            <a:avLst/>
          </a:prstGeom>
          <a:noFill/>
          <a:ln w="9525">
            <a:noFill/>
          </a:ln>
        </p:spPr>
        <p:txBody>
          <a:bodyPr>
            <a:spAutoFit/>
          </a:bodyPr>
          <a:lstStyle/>
          <a:p>
            <a:pPr algn="just">
              <a:lnSpc>
                <a:spcPct val="125000"/>
              </a:lnSpc>
              <a:buFont typeface="Wingdings" panose="05000000000000000000" pitchFamily="2" charset="2"/>
              <a:buChar char="Ø"/>
            </a:pPr>
            <a:r>
              <a:rPr lang="zh-CN" altLang="en-US" dirty="0">
                <a:latin typeface="Times New Roman" panose="02020603050405020304" pitchFamily="18" charset="0"/>
              </a:rPr>
              <a:t>顶点表结点结构的描述改为：</a:t>
            </a:r>
          </a:p>
          <a:p>
            <a:pPr algn="just">
              <a:lnSpc>
                <a:spcPct val="125000"/>
              </a:lnSpc>
            </a:pPr>
            <a:r>
              <a:rPr lang="zh-CN" altLang="en-US" dirty="0">
                <a:latin typeface="Times New Roman" panose="02020603050405020304" pitchFamily="18" charset="0"/>
              </a:rPr>
              <a:t>    </a:t>
            </a:r>
            <a:r>
              <a:rPr lang="en-US" altLang="zh-CN" dirty="0">
                <a:latin typeface="Times New Roman" panose="02020603050405020304" pitchFamily="18" charset="0"/>
              </a:rPr>
              <a:t>typedef struct vnode{              /*</a:t>
            </a:r>
            <a:r>
              <a:rPr lang="zh-CN" altLang="en-US" dirty="0">
                <a:latin typeface="Times New Roman" panose="02020603050405020304" pitchFamily="18" charset="0"/>
              </a:rPr>
              <a:t>顶点表结点*</a:t>
            </a:r>
            <a:r>
              <a:rPr lang="en-US" altLang="zh-CN" dirty="0">
                <a:latin typeface="Times New Roman" panose="02020603050405020304" pitchFamily="18" charset="0"/>
              </a:rPr>
              <a:t>/</a:t>
            </a:r>
          </a:p>
          <a:p>
            <a:pPr algn="just">
              <a:lnSpc>
                <a:spcPct val="125000"/>
              </a:lnSpc>
            </a:pPr>
            <a:r>
              <a:rPr lang="en-US" altLang="zh-CN" dirty="0">
                <a:latin typeface="Times New Roman" panose="02020603050405020304" pitchFamily="18" charset="0"/>
              </a:rPr>
              <a:t>          int indegree;</a:t>
            </a:r>
          </a:p>
          <a:p>
            <a:pPr algn="just">
              <a:lnSpc>
                <a:spcPct val="125000"/>
              </a:lnSpc>
            </a:pPr>
            <a:r>
              <a:rPr lang="en-US" altLang="zh-CN" dirty="0">
                <a:latin typeface="Times New Roman" panose="02020603050405020304" pitchFamily="18" charset="0"/>
              </a:rPr>
              <a:t>          VertexType data;          /*</a:t>
            </a:r>
            <a:r>
              <a:rPr lang="zh-CN" altLang="en-US" dirty="0">
                <a:latin typeface="Times New Roman" panose="02020603050405020304" pitchFamily="18" charset="0"/>
              </a:rPr>
              <a:t>顶点域*</a:t>
            </a:r>
            <a:r>
              <a:rPr lang="en-US" altLang="zh-CN" dirty="0">
                <a:latin typeface="Times New Roman" panose="02020603050405020304" pitchFamily="18" charset="0"/>
              </a:rPr>
              <a:t>/</a:t>
            </a:r>
          </a:p>
          <a:p>
            <a:pPr algn="just">
              <a:lnSpc>
                <a:spcPct val="125000"/>
              </a:lnSpc>
            </a:pPr>
            <a:r>
              <a:rPr lang="en-US" altLang="zh-CN" dirty="0">
                <a:latin typeface="Times New Roman" panose="02020603050405020304" pitchFamily="18" charset="0"/>
              </a:rPr>
              <a:t>          EdgeNode  * firstarc;      /*</a:t>
            </a:r>
            <a:r>
              <a:rPr lang="zh-CN" altLang="en-US" dirty="0">
                <a:latin typeface="Times New Roman" panose="02020603050405020304" pitchFamily="18" charset="0"/>
              </a:rPr>
              <a:t>边表头指针*</a:t>
            </a:r>
            <a:r>
              <a:rPr lang="en-US" altLang="zh-CN" dirty="0">
                <a:latin typeface="Times New Roman" panose="02020603050405020304" pitchFamily="18" charset="0"/>
              </a:rPr>
              <a:t>/</a:t>
            </a:r>
          </a:p>
          <a:p>
            <a:pPr algn="just">
              <a:lnSpc>
                <a:spcPct val="125000"/>
              </a:lnSpc>
            </a:pPr>
            <a:r>
              <a:rPr lang="en-US" altLang="zh-CN" dirty="0">
                <a:latin typeface="Times New Roman" panose="02020603050405020304" pitchFamily="18" charset="0"/>
              </a:rPr>
              <a:t>    }VertexNode;       </a:t>
            </a:r>
          </a:p>
          <a:p>
            <a:pPr algn="just">
              <a:lnSpc>
                <a:spcPct val="125000"/>
              </a:lnSpc>
              <a:buFont typeface="Wingdings" panose="05000000000000000000" pitchFamily="2" charset="2"/>
              <a:buChar char="Ø"/>
            </a:pPr>
            <a:r>
              <a:rPr lang="zh-CN" altLang="en-US" dirty="0">
                <a:latin typeface="Times New Roman" panose="02020603050405020304" pitchFamily="18" charset="0"/>
              </a:rPr>
              <a:t>算法中可设置一个堆栈，凡是网中入度为</a:t>
            </a:r>
            <a:r>
              <a:rPr lang="en-US" altLang="zh-CN" dirty="0">
                <a:latin typeface="Times New Roman" panose="02020603050405020304" pitchFamily="18" charset="0"/>
              </a:rPr>
              <a:t>0 </a:t>
            </a:r>
            <a:r>
              <a:rPr lang="zh-CN" altLang="en-US" dirty="0">
                <a:latin typeface="Times New Roman" panose="02020603050405020304" pitchFamily="18" charset="0"/>
              </a:rPr>
              <a:t>的顶点都将其入栈。为此，拓扑排序的算法步骤为：</a:t>
            </a:r>
          </a:p>
          <a:p>
            <a:pPr algn="just">
              <a:lnSpc>
                <a:spcPct val="125000"/>
              </a:lnSpc>
            </a:pPr>
            <a:r>
              <a:rPr lang="zh-CN" altLang="en-US" dirty="0">
                <a:latin typeface="Times New Roman" panose="02020603050405020304" pitchFamily="18" charset="0"/>
              </a:rPr>
              <a:t>    ①将没有前驱的顶点（</a:t>
            </a:r>
            <a:r>
              <a:rPr lang="en-US" altLang="zh-CN" dirty="0">
                <a:latin typeface="Times New Roman" panose="02020603050405020304" pitchFamily="18" charset="0"/>
              </a:rPr>
              <a:t>indegree </a:t>
            </a:r>
            <a:r>
              <a:rPr lang="zh-CN" altLang="en-US" dirty="0">
                <a:latin typeface="Times New Roman" panose="02020603050405020304" pitchFamily="18" charset="0"/>
              </a:rPr>
              <a:t>域为</a:t>
            </a:r>
            <a:r>
              <a:rPr lang="en-US" altLang="zh-CN" dirty="0">
                <a:latin typeface="Times New Roman" panose="02020603050405020304" pitchFamily="18" charset="0"/>
              </a:rPr>
              <a:t>0</a:t>
            </a:r>
            <a:r>
              <a:rPr lang="zh-CN" altLang="en-US" dirty="0">
                <a:latin typeface="Times New Roman" panose="02020603050405020304" pitchFamily="18" charset="0"/>
              </a:rPr>
              <a:t>）压入栈；</a:t>
            </a:r>
          </a:p>
          <a:p>
            <a:pPr algn="just">
              <a:lnSpc>
                <a:spcPct val="125000"/>
              </a:lnSpc>
            </a:pPr>
            <a:r>
              <a:rPr lang="zh-CN" altLang="en-US" dirty="0">
                <a:latin typeface="Times New Roman" panose="02020603050405020304" pitchFamily="18" charset="0"/>
              </a:rPr>
              <a:t>    ②从栈中退出栈顶元素输出，并把该顶点引出的所有有向边删去，即把它的各个邻接顶点的入度减</a:t>
            </a:r>
            <a:r>
              <a:rPr lang="en-US" altLang="zh-CN" dirty="0">
                <a:latin typeface="Times New Roman" panose="02020603050405020304" pitchFamily="18" charset="0"/>
              </a:rPr>
              <a:t>1</a:t>
            </a:r>
            <a:r>
              <a:rPr lang="zh-CN" altLang="en-US" dirty="0">
                <a:latin typeface="Times New Roman" panose="02020603050405020304" pitchFamily="18" charset="0"/>
              </a:rPr>
              <a:t>；</a:t>
            </a:r>
          </a:p>
          <a:p>
            <a:pPr algn="just">
              <a:lnSpc>
                <a:spcPct val="125000"/>
              </a:lnSpc>
            </a:pPr>
            <a:r>
              <a:rPr lang="zh-CN" altLang="en-US" dirty="0">
                <a:latin typeface="Times New Roman" panose="02020603050405020304" pitchFamily="18" charset="0"/>
              </a:rPr>
              <a:t>    ③将新的入度为</a:t>
            </a:r>
            <a:r>
              <a:rPr lang="en-US" altLang="zh-CN" dirty="0">
                <a:latin typeface="Times New Roman" panose="02020603050405020304" pitchFamily="18" charset="0"/>
              </a:rPr>
              <a:t>0</a:t>
            </a:r>
            <a:r>
              <a:rPr lang="zh-CN" altLang="en-US" dirty="0">
                <a:latin typeface="Times New Roman" panose="02020603050405020304" pitchFamily="18" charset="0"/>
              </a:rPr>
              <a:t>的顶点再入堆栈；</a:t>
            </a:r>
          </a:p>
          <a:p>
            <a:pPr algn="just">
              <a:lnSpc>
                <a:spcPct val="125000"/>
              </a:lnSpc>
            </a:pPr>
            <a:r>
              <a:rPr lang="zh-CN" altLang="en-US" dirty="0">
                <a:latin typeface="Times New Roman" panose="02020603050405020304" pitchFamily="18" charset="0"/>
              </a:rPr>
              <a:t>    ④重复②～③ ，直到栈为空为止。此时或者是已经输出全部顶点，或者剩下的顶点中没有入度为</a:t>
            </a:r>
            <a:r>
              <a:rPr lang="en-US" altLang="zh-CN" dirty="0">
                <a:latin typeface="Times New Roman" panose="02020603050405020304" pitchFamily="18" charset="0"/>
              </a:rPr>
              <a:t>0</a:t>
            </a:r>
            <a:r>
              <a:rPr lang="zh-CN" altLang="en-US" dirty="0">
                <a:latin typeface="Times New Roman" panose="02020603050405020304" pitchFamily="18" charset="0"/>
              </a:rPr>
              <a:t>的顶点</a:t>
            </a:r>
            <a:r>
              <a:rPr lang="zh-CN" altLang="en-US" b="0" dirty="0">
                <a:latin typeface="Times New Roman" panose="02020603050405020304" pitchFamily="18" charset="0"/>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3"/>
          <p:cNvSpPr txBox="1">
            <a:spLocks noGrp="1"/>
          </p:cNvSpPr>
          <p:nvPr>
            <p:ph type="sldNum" sz="quarter" idx="12"/>
          </p:nvPr>
        </p:nvSpPr>
        <p:spPr>
          <a:xfrm>
            <a:off x="6553200" y="6245225"/>
            <a:ext cx="2133600" cy="476250"/>
          </a:xfrm>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55</a:t>
            </a:fld>
            <a:endParaRPr lang="en-US" altLang="zh-CN" sz="1400" b="0" dirty="0">
              <a:latin typeface="Arial" panose="020B0604020202020204" pitchFamily="34" charset="0"/>
            </a:endParaRPr>
          </a:p>
        </p:txBody>
      </p:sp>
      <p:sp>
        <p:nvSpPr>
          <p:cNvPr id="81923" name="Text Box 2"/>
          <p:cNvSpPr txBox="1"/>
          <p:nvPr/>
        </p:nvSpPr>
        <p:spPr>
          <a:xfrm>
            <a:off x="304800" y="914400"/>
            <a:ext cx="8513763" cy="4692650"/>
          </a:xfrm>
          <a:prstGeom prst="rect">
            <a:avLst/>
          </a:prstGeom>
          <a:noFill/>
          <a:ln w="9525">
            <a:noFill/>
          </a:ln>
        </p:spPr>
        <p:txBody>
          <a:bodyPr>
            <a:spAutoFit/>
          </a:bodyPr>
          <a:lstStyle/>
          <a:p>
            <a:pPr algn="just">
              <a:lnSpc>
                <a:spcPct val="140000"/>
              </a:lnSpc>
              <a:buFont typeface="Wingdings" panose="05000000000000000000" pitchFamily="2" charset="2"/>
              <a:buChar char="Ø"/>
            </a:pPr>
            <a:r>
              <a:rPr lang="zh-CN" altLang="en-US" dirty="0">
                <a:latin typeface="Times New Roman" panose="02020603050405020304" pitchFamily="18" charset="0"/>
              </a:rPr>
              <a:t>从上面的步骤可以看出，栈在这里的作用只是起到一个保存当前入度为零点的顶点，并使之处理有序。这种有序可以是后进先出，也可以是先进先出，故此也可用队列来辅助实现。在下面给出用</a:t>
            </a:r>
            <a:r>
              <a:rPr lang="en-US" altLang="zh-CN" dirty="0">
                <a:latin typeface="Times New Roman" panose="02020603050405020304" pitchFamily="18" charset="0"/>
              </a:rPr>
              <a:t>C</a:t>
            </a:r>
            <a:r>
              <a:rPr lang="zh-CN" altLang="en-US" dirty="0">
                <a:latin typeface="Times New Roman" panose="02020603050405020304" pitchFamily="18" charset="0"/>
              </a:rPr>
              <a:t>语言描述的拓扑排序的算法实现中，我们采用栈来存放当前未处理过的入度为零的结点，但并不需要额外增设栈的空间，而是设一个栈顶位置的指针将当前所有未处理过的入度为零的结点连接起来，形成一个链式栈。</a:t>
            </a:r>
          </a:p>
          <a:p>
            <a:pPr algn="just">
              <a:lnSpc>
                <a:spcPct val="140000"/>
              </a:lnSpc>
              <a:buFont typeface="Wingdings" panose="05000000000000000000" pitchFamily="2" charset="2"/>
              <a:buChar char="Ø"/>
            </a:pPr>
            <a:r>
              <a:rPr lang="zh-CN" altLang="en-US" dirty="0">
                <a:latin typeface="Times New Roman" panose="02020603050405020304" pitchFamily="18" charset="0"/>
              </a:rPr>
              <a:t>下面给出用</a:t>
            </a:r>
            <a:r>
              <a:rPr lang="en-US" altLang="zh-CN" dirty="0">
                <a:latin typeface="Times New Roman" panose="02020603050405020304" pitchFamily="18" charset="0"/>
              </a:rPr>
              <a:t>C</a:t>
            </a:r>
            <a:r>
              <a:rPr lang="zh-CN" altLang="en-US" dirty="0">
                <a:latin typeface="Times New Roman" panose="02020603050405020304" pitchFamily="18" charset="0"/>
              </a:rPr>
              <a:t>语言描述的拓扑排序算法的实现。</a:t>
            </a:r>
          </a:p>
          <a:p>
            <a:pPr algn="just">
              <a:lnSpc>
                <a:spcPct val="140000"/>
              </a:lnSpc>
            </a:pPr>
            <a:endParaRPr lang="en-US" altLang="zh-CN" dirty="0">
              <a:latin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3"/>
          <p:cNvSpPr txBox="1">
            <a:spLocks noGrp="1"/>
          </p:cNvSpPr>
          <p:nvPr>
            <p:ph type="sldNum" sz="quarter" idx="12"/>
          </p:nvPr>
        </p:nvSpPr>
        <p:spPr>
          <a:xfrm>
            <a:off x="6553200" y="6245225"/>
            <a:ext cx="2133600" cy="476250"/>
          </a:xfrm>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56</a:t>
            </a:fld>
            <a:endParaRPr lang="en-US" altLang="zh-CN" sz="1400" b="0" dirty="0">
              <a:latin typeface="Arial" panose="020B0604020202020204" pitchFamily="34" charset="0"/>
            </a:endParaRPr>
          </a:p>
        </p:txBody>
      </p:sp>
      <p:sp>
        <p:nvSpPr>
          <p:cNvPr id="292867" name="Text Box 3"/>
          <p:cNvSpPr txBox="1"/>
          <p:nvPr/>
        </p:nvSpPr>
        <p:spPr>
          <a:xfrm>
            <a:off x="179388" y="1484313"/>
            <a:ext cx="8610600" cy="3969385"/>
          </a:xfrm>
          <a:prstGeom prst="rect">
            <a:avLst/>
          </a:prstGeom>
          <a:noFill/>
          <a:ln w="9525">
            <a:noFill/>
          </a:ln>
        </p:spPr>
        <p:txBody>
          <a:bodyPr>
            <a:spAutoFit/>
          </a:bodyPr>
          <a:lstStyle/>
          <a:p>
            <a:pPr eaLnBrk="0" hangingPunct="0"/>
            <a:r>
              <a:rPr lang="en-US" altLang="zh-CN" sz="2800" dirty="0">
                <a:latin typeface="Times New Roman" panose="02020603050405020304" pitchFamily="18" charset="0"/>
              </a:rPr>
              <a:t>Status ToplogicalSort (ALGraph G)</a:t>
            </a:r>
          </a:p>
          <a:p>
            <a:pPr eaLnBrk="0" hangingPunct="0"/>
            <a:r>
              <a:rPr lang="en-US" altLang="zh-CN" sz="2800" dirty="0">
                <a:latin typeface="Times New Roman" panose="02020603050405020304" pitchFamily="18" charset="0"/>
              </a:rPr>
              <a:t>{  </a:t>
            </a:r>
            <a:r>
              <a:rPr lang="en-US" altLang="zh-CN" sz="2800" i="1" dirty="0">
                <a:solidFill>
                  <a:schemeClr val="accent2"/>
                </a:solidFill>
                <a:latin typeface="Times New Roman" panose="02020603050405020304" pitchFamily="18" charset="0"/>
              </a:rPr>
              <a:t>//</a:t>
            </a:r>
            <a:r>
              <a:rPr lang="zh-CN" altLang="en-US" sz="2800" i="1" dirty="0">
                <a:solidFill>
                  <a:schemeClr val="accent2"/>
                </a:solidFill>
                <a:latin typeface="Times New Roman" panose="02020603050405020304" pitchFamily="18" charset="0"/>
              </a:rPr>
              <a:t>有向图</a:t>
            </a:r>
            <a:r>
              <a:rPr lang="en-US" altLang="zh-CN" sz="2800" i="1" dirty="0">
                <a:solidFill>
                  <a:schemeClr val="accent2"/>
                </a:solidFill>
                <a:latin typeface="Times New Roman" panose="02020603050405020304" pitchFamily="18" charset="0"/>
              </a:rPr>
              <a:t>G</a:t>
            </a:r>
            <a:r>
              <a:rPr lang="zh-CN" altLang="en-US" sz="2800" i="1" dirty="0">
                <a:solidFill>
                  <a:schemeClr val="accent2"/>
                </a:solidFill>
                <a:latin typeface="Times New Roman" panose="02020603050405020304" pitchFamily="18" charset="0"/>
              </a:rPr>
              <a:t>采用邻接表存储结构</a:t>
            </a:r>
          </a:p>
          <a:p>
            <a:pPr eaLnBrk="0" hangingPunct="0"/>
            <a:r>
              <a:rPr lang="zh-CN" altLang="en-US" sz="2800" i="1" dirty="0">
                <a:solidFill>
                  <a:schemeClr val="accent2"/>
                </a:solidFill>
                <a:latin typeface="Times New Roman" panose="02020603050405020304" pitchFamily="18" charset="0"/>
              </a:rPr>
              <a:t>    </a:t>
            </a:r>
            <a:r>
              <a:rPr lang="en-US" altLang="zh-CN" sz="2800" i="1" dirty="0">
                <a:solidFill>
                  <a:schemeClr val="accent2"/>
                </a:solidFill>
                <a:latin typeface="Times New Roman" panose="02020603050405020304" pitchFamily="18" charset="0"/>
              </a:rPr>
              <a:t>//</a:t>
            </a:r>
            <a:r>
              <a:rPr lang="zh-CN" altLang="en-US" sz="2800" i="1" dirty="0">
                <a:solidFill>
                  <a:schemeClr val="accent2"/>
                </a:solidFill>
                <a:latin typeface="Times New Roman" panose="02020603050405020304" pitchFamily="18" charset="0"/>
              </a:rPr>
              <a:t>若</a:t>
            </a:r>
            <a:r>
              <a:rPr lang="en-US" altLang="zh-CN" sz="2800" i="1" dirty="0">
                <a:solidFill>
                  <a:schemeClr val="accent2"/>
                </a:solidFill>
                <a:latin typeface="Times New Roman" panose="02020603050405020304" pitchFamily="18" charset="0"/>
              </a:rPr>
              <a:t>G</a:t>
            </a:r>
            <a:r>
              <a:rPr lang="zh-CN" altLang="en-US" sz="2800" i="1" dirty="0">
                <a:solidFill>
                  <a:schemeClr val="accent2"/>
                </a:solidFill>
                <a:latin typeface="Times New Roman" panose="02020603050405020304" pitchFamily="18" charset="0"/>
              </a:rPr>
              <a:t>无回路，则输出</a:t>
            </a:r>
            <a:r>
              <a:rPr lang="en-US" altLang="zh-CN" sz="2800" i="1" dirty="0">
                <a:solidFill>
                  <a:schemeClr val="accent2"/>
                </a:solidFill>
                <a:latin typeface="Times New Roman" panose="02020603050405020304" pitchFamily="18" charset="0"/>
              </a:rPr>
              <a:t>G</a:t>
            </a:r>
            <a:r>
              <a:rPr lang="zh-CN" altLang="en-US" sz="2800" i="1" dirty="0">
                <a:solidFill>
                  <a:schemeClr val="accent2"/>
                </a:solidFill>
                <a:latin typeface="Times New Roman" panose="02020603050405020304" pitchFamily="18" charset="0"/>
              </a:rPr>
              <a:t>的顶点的一个拓扑序列并返回</a:t>
            </a:r>
            <a:r>
              <a:rPr lang="en-US" altLang="zh-CN" sz="2800" i="1" dirty="0">
                <a:solidFill>
                  <a:schemeClr val="accent2"/>
                </a:solidFill>
                <a:latin typeface="Times New Roman" panose="02020603050405020304" pitchFamily="18" charset="0"/>
              </a:rPr>
              <a:t>OK</a:t>
            </a:r>
            <a:r>
              <a:rPr lang="zh-CN" altLang="en-US" sz="2800" i="1" dirty="0">
                <a:solidFill>
                  <a:schemeClr val="accent2"/>
                </a:solidFill>
                <a:latin typeface="Times New Roman" panose="02020603050405020304" pitchFamily="18" charset="0"/>
              </a:rPr>
              <a:t>，否则</a:t>
            </a:r>
            <a:r>
              <a:rPr lang="en-US" altLang="zh-CN" sz="2800" i="1" dirty="0">
                <a:solidFill>
                  <a:schemeClr val="accent2"/>
                </a:solidFill>
                <a:latin typeface="Times New Roman" panose="02020603050405020304" pitchFamily="18" charset="0"/>
              </a:rPr>
              <a:t>ERROR.</a:t>
            </a:r>
          </a:p>
          <a:p>
            <a:pPr eaLnBrk="0" hangingPunct="0"/>
            <a:r>
              <a:rPr lang="en-US" altLang="zh-CN" sz="2800" dirty="0">
                <a:latin typeface="Times New Roman" panose="02020603050405020304" pitchFamily="18" charset="0"/>
              </a:rPr>
              <a:t>    FindInDegree (G, indegree);   </a:t>
            </a:r>
            <a:r>
              <a:rPr lang="en-US" altLang="zh-CN" sz="2800" i="1" dirty="0">
                <a:solidFill>
                  <a:schemeClr val="accent2"/>
                </a:solidFill>
                <a:latin typeface="Times New Roman" panose="02020603050405020304" pitchFamily="18" charset="0"/>
              </a:rPr>
              <a:t>//</a:t>
            </a:r>
            <a:r>
              <a:rPr lang="zh-CN" altLang="en-US" sz="2800" i="1" dirty="0">
                <a:solidFill>
                  <a:schemeClr val="accent2"/>
                </a:solidFill>
                <a:latin typeface="Times New Roman" panose="02020603050405020304" pitchFamily="18" charset="0"/>
              </a:rPr>
              <a:t>对各顶点求入度  </a:t>
            </a:r>
          </a:p>
          <a:p>
            <a:pPr eaLnBrk="0" hangingPunct="0"/>
            <a:r>
              <a:rPr lang="zh-CN" altLang="en-US" sz="2800" dirty="0">
                <a:latin typeface="Times New Roman" panose="02020603050405020304" pitchFamily="18" charset="0"/>
              </a:rPr>
              <a:t>    </a:t>
            </a:r>
            <a:r>
              <a:rPr lang="en-US" altLang="zh-CN" sz="2800" dirty="0">
                <a:latin typeface="Times New Roman" panose="02020603050405020304" pitchFamily="18" charset="0"/>
              </a:rPr>
              <a:t>initStack (S);</a:t>
            </a:r>
          </a:p>
          <a:p>
            <a:pPr eaLnBrk="0" hangingPunct="0"/>
            <a:r>
              <a:rPr lang="en-US" altLang="zh-CN" sz="2800" dirty="0">
                <a:latin typeface="Times New Roman" panose="02020603050405020304" pitchFamily="18" charset="0"/>
              </a:rPr>
              <a:t>    for (i = 0; i&lt;G.vexnum; ++i)      </a:t>
            </a:r>
            <a:r>
              <a:rPr lang="en-US" altLang="zh-CN" sz="2800" i="1" dirty="0">
                <a:solidFill>
                  <a:schemeClr val="accent2"/>
                </a:solidFill>
                <a:latin typeface="Times New Roman" panose="02020603050405020304" pitchFamily="18" charset="0"/>
              </a:rPr>
              <a:t>//</a:t>
            </a:r>
            <a:r>
              <a:rPr lang="zh-CN" altLang="en-US" sz="2800" i="1" dirty="0">
                <a:solidFill>
                  <a:schemeClr val="accent2"/>
                </a:solidFill>
                <a:latin typeface="Times New Roman" panose="02020603050405020304" pitchFamily="18" charset="0"/>
              </a:rPr>
              <a:t>建零入度顶点栈</a:t>
            </a:r>
            <a:r>
              <a:rPr lang="en-US" altLang="zh-CN" sz="2800" i="1" dirty="0">
                <a:solidFill>
                  <a:schemeClr val="accent2"/>
                </a:solidFill>
                <a:latin typeface="Times New Roman" panose="02020603050405020304" pitchFamily="18" charset="0"/>
              </a:rPr>
              <a:t>S</a:t>
            </a:r>
          </a:p>
          <a:p>
            <a:pPr eaLnBrk="0" hangingPunct="0"/>
            <a:r>
              <a:rPr lang="en-US" altLang="zh-CN" sz="2800" dirty="0">
                <a:latin typeface="Times New Roman" panose="02020603050405020304" pitchFamily="18" charset="0"/>
              </a:rPr>
              <a:t>           if (!indegree[i])  Push(S,i);   </a:t>
            </a:r>
            <a:r>
              <a:rPr lang="en-US" altLang="zh-CN" sz="2800" i="1" dirty="0">
                <a:solidFill>
                  <a:schemeClr val="accent2"/>
                </a:solidFill>
                <a:latin typeface="Times New Roman" panose="02020603050405020304" pitchFamily="18" charset="0"/>
              </a:rPr>
              <a:t>//</a:t>
            </a:r>
            <a:r>
              <a:rPr lang="zh-CN" altLang="en-US" sz="2800" i="1" dirty="0">
                <a:solidFill>
                  <a:schemeClr val="accent2"/>
                </a:solidFill>
                <a:latin typeface="Times New Roman" panose="02020603050405020304" pitchFamily="18" charset="0"/>
              </a:rPr>
              <a:t>入度为</a:t>
            </a:r>
            <a:r>
              <a:rPr lang="en-US" altLang="zh-CN" sz="2800" i="1" dirty="0">
                <a:solidFill>
                  <a:schemeClr val="accent2"/>
                </a:solidFill>
                <a:latin typeface="Times New Roman" panose="02020603050405020304" pitchFamily="18" charset="0"/>
              </a:rPr>
              <a:t>0</a:t>
            </a:r>
            <a:r>
              <a:rPr lang="zh-CN" altLang="en-US" sz="2800" i="1" dirty="0">
                <a:solidFill>
                  <a:schemeClr val="accent2"/>
                </a:solidFill>
                <a:latin typeface="Times New Roman" panose="02020603050405020304" pitchFamily="18" charset="0"/>
              </a:rPr>
              <a:t>者进栈</a:t>
            </a:r>
          </a:p>
          <a:p>
            <a:pPr eaLnBrk="0" hangingPunct="0"/>
            <a:r>
              <a:rPr lang="zh-CN" altLang="en-US" sz="2800" dirty="0">
                <a:latin typeface="Times New Roman" panose="02020603050405020304" pitchFamily="18" charset="0"/>
              </a:rPr>
              <a:t>    </a:t>
            </a:r>
            <a:r>
              <a:rPr lang="en-US" altLang="zh-CN" sz="2800" dirty="0">
                <a:latin typeface="Times New Roman" panose="02020603050405020304" pitchFamily="18" charset="0"/>
              </a:rPr>
              <a:t>count = 0;   </a:t>
            </a:r>
            <a:r>
              <a:rPr lang="en-US" altLang="zh-CN" sz="2800" i="1" dirty="0">
                <a:solidFill>
                  <a:schemeClr val="accent2"/>
                </a:solidFill>
                <a:latin typeface="Times New Roman" panose="02020603050405020304" pitchFamily="18" charset="0"/>
              </a:rPr>
              <a:t>//</a:t>
            </a:r>
            <a:r>
              <a:rPr lang="zh-CN" altLang="en-US" sz="2800" i="1" dirty="0">
                <a:solidFill>
                  <a:schemeClr val="accent2"/>
                </a:solidFill>
                <a:latin typeface="Times New Roman" panose="02020603050405020304" pitchFamily="18" charset="0"/>
              </a:rPr>
              <a:t>对输出顶点计数</a:t>
            </a:r>
          </a:p>
        </p:txBody>
      </p:sp>
      <p:sp>
        <p:nvSpPr>
          <p:cNvPr id="82948" name="AutoShape 4">
            <a:hlinkClick r:id="rId2" action="ppaction://hlinksldjump"/>
          </p:cNvPr>
          <p:cNvSpPr/>
          <p:nvPr/>
        </p:nvSpPr>
        <p:spPr>
          <a:xfrm>
            <a:off x="6948488" y="6092825"/>
            <a:ext cx="863600" cy="576263"/>
          </a:xfrm>
          <a:prstGeom prst="leftArrow">
            <a:avLst>
              <a:gd name="adj1" fmla="val 50000"/>
              <a:gd name="adj2" fmla="val 37396"/>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82949" name="AutoShape 5">
            <a:hlinkClick r:id="" action="ppaction://hlinkshowjump?jump=nextslide"/>
          </p:cNvPr>
          <p:cNvSpPr/>
          <p:nvPr/>
        </p:nvSpPr>
        <p:spPr>
          <a:xfrm>
            <a:off x="8101013" y="6092825"/>
            <a:ext cx="827087" cy="576263"/>
          </a:xfrm>
          <a:prstGeom prst="rightArrow">
            <a:avLst>
              <a:gd name="adj1" fmla="val 50000"/>
              <a:gd name="adj2" fmla="val 35815"/>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2867"/>
                                        </p:tgtEl>
                                        <p:attrNameLst>
                                          <p:attrName>style.visibility</p:attrName>
                                        </p:attrNameLst>
                                      </p:cBhvr>
                                      <p:to>
                                        <p:strVal val="visible"/>
                                      </p:to>
                                    </p:set>
                                    <p:animEffect transition="in" filter="wipe(left)">
                                      <p:cBhvr>
                                        <p:cTn id="7" dur="500"/>
                                        <p:tgtEl>
                                          <p:spTgt spid="292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3"/>
          <p:cNvSpPr txBox="1">
            <a:spLocks noGrp="1"/>
          </p:cNvSpPr>
          <p:nvPr>
            <p:ph type="sldNum" sz="quarter" idx="12"/>
          </p:nvPr>
        </p:nvSpPr>
        <p:spPr>
          <a:xfrm>
            <a:off x="6553200" y="6245225"/>
            <a:ext cx="2133600" cy="476250"/>
          </a:xfrm>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57</a:t>
            </a:fld>
            <a:endParaRPr lang="en-US" altLang="zh-CN" sz="1400" b="0" dirty="0">
              <a:latin typeface="Arial" panose="020B0604020202020204" pitchFamily="34" charset="0"/>
            </a:endParaRPr>
          </a:p>
        </p:txBody>
      </p:sp>
      <p:sp>
        <p:nvSpPr>
          <p:cNvPr id="293891" name="Text Box 3"/>
          <p:cNvSpPr txBox="1"/>
          <p:nvPr/>
        </p:nvSpPr>
        <p:spPr>
          <a:xfrm>
            <a:off x="0" y="620713"/>
            <a:ext cx="9144000" cy="5643562"/>
          </a:xfrm>
          <a:prstGeom prst="rect">
            <a:avLst/>
          </a:prstGeom>
          <a:noFill/>
          <a:ln w="9525">
            <a:noFill/>
          </a:ln>
        </p:spPr>
        <p:txBody>
          <a:bodyPr>
            <a:spAutoFit/>
          </a:bodyPr>
          <a:lstStyle/>
          <a:p>
            <a:pPr eaLnBrk="0" hangingPunct="0"/>
            <a:r>
              <a:rPr lang="en-US" altLang="zh-CN" sz="2800" dirty="0">
                <a:latin typeface="Times New Roman" panose="02020603050405020304" pitchFamily="18" charset="0"/>
              </a:rPr>
              <a:t>  while (!StackEmpty(S))</a:t>
            </a:r>
          </a:p>
          <a:p>
            <a:pPr eaLnBrk="0" hangingPunct="0"/>
            <a:r>
              <a:rPr lang="en-US" altLang="zh-CN" sz="2800" dirty="0">
                <a:latin typeface="Times New Roman" panose="02020603050405020304" pitchFamily="18" charset="0"/>
              </a:rPr>
              <a:t>     </a:t>
            </a:r>
            <a:r>
              <a:rPr lang="en-US" altLang="zh-CN" sz="2800" dirty="0">
                <a:solidFill>
                  <a:schemeClr val="accent2"/>
                </a:solidFill>
                <a:latin typeface="Times New Roman" panose="02020603050405020304" pitchFamily="18" charset="0"/>
              </a:rPr>
              <a:t>{ </a:t>
            </a:r>
            <a:r>
              <a:rPr lang="en-US" altLang="zh-CN" sz="2800" dirty="0">
                <a:latin typeface="Times New Roman" panose="02020603050405020304" pitchFamily="18" charset="0"/>
              </a:rPr>
              <a:t>Pop(S, i) ;  printf (i,G.vertices[i].data);  ++count; </a:t>
            </a:r>
          </a:p>
          <a:p>
            <a:pPr eaLnBrk="0" hangingPunct="0"/>
            <a:r>
              <a:rPr lang="en-US" altLang="zh-CN" sz="2800" dirty="0">
                <a:latin typeface="Times New Roman" panose="02020603050405020304" pitchFamily="18" charset="0"/>
              </a:rPr>
              <a:t>                                  </a:t>
            </a:r>
            <a:r>
              <a:rPr lang="en-US" altLang="zh-CN" sz="2800" i="1" dirty="0">
                <a:solidFill>
                  <a:schemeClr val="accent2"/>
                </a:solidFill>
                <a:latin typeface="Times New Roman" panose="02020603050405020304" pitchFamily="18" charset="0"/>
              </a:rPr>
              <a:t>//</a:t>
            </a:r>
            <a:r>
              <a:rPr lang="zh-CN" altLang="en-US" sz="2800" i="1" dirty="0">
                <a:solidFill>
                  <a:schemeClr val="accent2"/>
                </a:solidFill>
                <a:latin typeface="Times New Roman" panose="02020603050405020304" pitchFamily="18" charset="0"/>
              </a:rPr>
              <a:t>输出</a:t>
            </a:r>
            <a:r>
              <a:rPr lang="en-US" altLang="zh-CN" sz="2800" i="1" dirty="0">
                <a:solidFill>
                  <a:schemeClr val="accent2"/>
                </a:solidFill>
                <a:latin typeface="Times New Roman" panose="02020603050405020304" pitchFamily="18" charset="0"/>
              </a:rPr>
              <a:t>i</a:t>
            </a:r>
            <a:r>
              <a:rPr lang="zh-CN" altLang="en-US" sz="2800" i="1" dirty="0">
                <a:solidFill>
                  <a:schemeClr val="accent2"/>
                </a:solidFill>
                <a:latin typeface="Times New Roman" panose="02020603050405020304" pitchFamily="18" charset="0"/>
              </a:rPr>
              <a:t>号顶点并计数</a:t>
            </a:r>
          </a:p>
          <a:p>
            <a:pPr eaLnBrk="0" hangingPunct="0"/>
            <a:r>
              <a:rPr lang="zh-CN" altLang="en-US" sz="2800" dirty="0">
                <a:latin typeface="Times New Roman" panose="02020603050405020304" pitchFamily="18" charset="0"/>
              </a:rPr>
              <a:t>        </a:t>
            </a:r>
            <a:r>
              <a:rPr lang="en-US" altLang="zh-CN" sz="2800" dirty="0">
                <a:latin typeface="Times New Roman" panose="02020603050405020304" pitchFamily="18" charset="0"/>
              </a:rPr>
              <a:t>for (p = G.vertices[i].firstarc; p; p = p-&gt;nextarc)</a:t>
            </a:r>
          </a:p>
          <a:p>
            <a:pPr eaLnBrk="0" hangingPunct="0"/>
            <a:r>
              <a:rPr lang="en-US" altLang="zh-CN" sz="2800" dirty="0">
                <a:latin typeface="Times New Roman" panose="02020603050405020304" pitchFamily="18" charset="0"/>
              </a:rPr>
              <a:t>                                  </a:t>
            </a:r>
            <a:r>
              <a:rPr lang="en-US" altLang="zh-CN" sz="2800" i="1" dirty="0">
                <a:solidFill>
                  <a:schemeClr val="accent2"/>
                </a:solidFill>
                <a:latin typeface="Times New Roman" panose="02020603050405020304" pitchFamily="18" charset="0"/>
              </a:rPr>
              <a:t>//</a:t>
            </a:r>
            <a:r>
              <a:rPr lang="zh-CN" altLang="en-US" sz="2800" i="1" dirty="0">
                <a:solidFill>
                  <a:schemeClr val="accent2"/>
                </a:solidFill>
                <a:latin typeface="Times New Roman" panose="02020603050405020304" pitchFamily="18" charset="0"/>
              </a:rPr>
              <a:t>对</a:t>
            </a:r>
            <a:r>
              <a:rPr lang="en-US" altLang="zh-CN" sz="2800" i="1" dirty="0">
                <a:solidFill>
                  <a:schemeClr val="accent2"/>
                </a:solidFill>
                <a:latin typeface="Times New Roman" panose="02020603050405020304" pitchFamily="18" charset="0"/>
              </a:rPr>
              <a:t>i</a:t>
            </a:r>
            <a:r>
              <a:rPr lang="zh-CN" altLang="en-US" sz="2800" i="1" dirty="0">
                <a:solidFill>
                  <a:schemeClr val="accent2"/>
                </a:solidFill>
                <a:latin typeface="Times New Roman" panose="02020603050405020304" pitchFamily="18" charset="0"/>
              </a:rPr>
              <a:t>号顶点的每个邻接的入度减</a:t>
            </a:r>
            <a:r>
              <a:rPr lang="en-US" altLang="zh-CN" sz="2800" i="1" dirty="0">
                <a:solidFill>
                  <a:schemeClr val="accent2"/>
                </a:solidFill>
                <a:latin typeface="Times New Roman" panose="02020603050405020304" pitchFamily="18" charset="0"/>
              </a:rPr>
              <a:t>1</a:t>
            </a:r>
            <a:endParaRPr lang="en-US" altLang="zh-CN" sz="2800" dirty="0">
              <a:latin typeface="Times New Roman" panose="02020603050405020304" pitchFamily="18" charset="0"/>
            </a:endParaRPr>
          </a:p>
          <a:p>
            <a:pPr eaLnBrk="0" hangingPunct="0"/>
            <a:r>
              <a:rPr lang="en-US" altLang="zh-CN" sz="2800" dirty="0">
                <a:latin typeface="Times New Roman" panose="02020603050405020304" pitchFamily="18" charset="0"/>
              </a:rPr>
              <a:t>           </a:t>
            </a:r>
            <a:r>
              <a:rPr lang="en-US" altLang="zh-CN" sz="2800" dirty="0">
                <a:solidFill>
                  <a:srgbClr val="FF3300"/>
                </a:solidFill>
                <a:latin typeface="Times New Roman" panose="02020603050405020304" pitchFamily="18" charset="0"/>
              </a:rPr>
              <a:t>{</a:t>
            </a:r>
            <a:r>
              <a:rPr lang="en-US" altLang="zh-CN" sz="2800" dirty="0">
                <a:latin typeface="Times New Roman" panose="02020603050405020304" pitchFamily="18" charset="0"/>
              </a:rPr>
              <a:t> k = p-&gt;adjvex;   </a:t>
            </a:r>
            <a:endParaRPr lang="en-US" altLang="zh-CN" sz="2800" i="1" dirty="0">
              <a:solidFill>
                <a:schemeClr val="accent2"/>
              </a:solidFill>
              <a:latin typeface="Times New Roman" panose="02020603050405020304" pitchFamily="18" charset="0"/>
            </a:endParaRPr>
          </a:p>
          <a:p>
            <a:pPr eaLnBrk="0" hangingPunct="0"/>
            <a:r>
              <a:rPr lang="en-US" altLang="zh-CN" sz="2800" dirty="0">
                <a:latin typeface="Times New Roman" panose="02020603050405020304" pitchFamily="18" charset="0"/>
              </a:rPr>
              <a:t>             if (!(--indegree[k]))  Push (S,k);   </a:t>
            </a:r>
          </a:p>
          <a:p>
            <a:pPr eaLnBrk="0" hangingPunct="0"/>
            <a:r>
              <a:rPr lang="en-US" altLang="zh-CN" sz="2800" dirty="0">
                <a:latin typeface="Times New Roman" panose="02020603050405020304" pitchFamily="18" charset="0"/>
              </a:rPr>
              <a:t>                                   </a:t>
            </a:r>
            <a:r>
              <a:rPr lang="en-US" altLang="zh-CN" sz="2800" i="1" dirty="0">
                <a:solidFill>
                  <a:schemeClr val="accent2"/>
                </a:solidFill>
                <a:latin typeface="Times New Roman" panose="02020603050405020304" pitchFamily="18" charset="0"/>
              </a:rPr>
              <a:t>//</a:t>
            </a:r>
            <a:r>
              <a:rPr lang="zh-CN" altLang="en-US" sz="2800" i="1" dirty="0">
                <a:solidFill>
                  <a:schemeClr val="accent2"/>
                </a:solidFill>
                <a:latin typeface="Times New Roman" panose="02020603050405020304" pitchFamily="18" charset="0"/>
              </a:rPr>
              <a:t>若入度减为</a:t>
            </a:r>
            <a:r>
              <a:rPr lang="en-US" altLang="zh-CN" sz="2800" i="1" dirty="0">
                <a:solidFill>
                  <a:schemeClr val="accent2"/>
                </a:solidFill>
                <a:latin typeface="Times New Roman" panose="02020603050405020304" pitchFamily="18" charset="0"/>
              </a:rPr>
              <a:t>0</a:t>
            </a:r>
            <a:r>
              <a:rPr lang="zh-CN" altLang="en-US" sz="2800" i="1" dirty="0">
                <a:solidFill>
                  <a:schemeClr val="accent2"/>
                </a:solidFill>
                <a:latin typeface="Times New Roman" panose="02020603050405020304" pitchFamily="18" charset="0"/>
              </a:rPr>
              <a:t>，则入栈</a:t>
            </a:r>
          </a:p>
          <a:p>
            <a:pPr eaLnBrk="0" hangingPunct="0"/>
            <a:r>
              <a:rPr lang="zh-CN" altLang="en-US" sz="2800" dirty="0">
                <a:latin typeface="Times New Roman" panose="02020603050405020304" pitchFamily="18" charset="0"/>
              </a:rPr>
              <a:t>            </a:t>
            </a:r>
            <a:r>
              <a:rPr lang="en-US" altLang="zh-CN" sz="2800" dirty="0">
                <a:solidFill>
                  <a:srgbClr val="FF3300"/>
                </a:solidFill>
                <a:latin typeface="Times New Roman" panose="02020603050405020304" pitchFamily="18" charset="0"/>
              </a:rPr>
              <a:t>}        </a:t>
            </a:r>
            <a:r>
              <a:rPr lang="en-US" altLang="zh-CN" sz="2800" i="1" dirty="0">
                <a:solidFill>
                  <a:schemeClr val="accent2"/>
                </a:solidFill>
                <a:latin typeface="Times New Roman" panose="02020603050405020304" pitchFamily="18" charset="0"/>
              </a:rPr>
              <a:t>//end for</a:t>
            </a:r>
          </a:p>
          <a:p>
            <a:pPr eaLnBrk="0" hangingPunct="0"/>
            <a:r>
              <a:rPr lang="en-US" altLang="zh-CN" sz="2800" dirty="0">
                <a:latin typeface="Times New Roman" panose="02020603050405020304" pitchFamily="18" charset="0"/>
              </a:rPr>
              <a:t>      </a:t>
            </a:r>
            <a:r>
              <a:rPr lang="en-US" altLang="zh-CN" sz="2800" dirty="0">
                <a:solidFill>
                  <a:schemeClr val="accent2"/>
                </a:solidFill>
                <a:latin typeface="Times New Roman" panose="02020603050405020304" pitchFamily="18" charset="0"/>
              </a:rPr>
              <a:t>}             </a:t>
            </a:r>
            <a:r>
              <a:rPr lang="en-US" altLang="zh-CN" sz="2800" i="1" dirty="0">
                <a:solidFill>
                  <a:schemeClr val="accent2"/>
                </a:solidFill>
                <a:latin typeface="Times New Roman" panose="02020603050405020304" pitchFamily="18" charset="0"/>
              </a:rPr>
              <a:t>//end while</a:t>
            </a:r>
          </a:p>
          <a:p>
            <a:pPr eaLnBrk="0" hangingPunct="0"/>
            <a:r>
              <a:rPr lang="en-US" altLang="zh-CN" sz="2800" dirty="0">
                <a:latin typeface="Times New Roman" panose="02020603050405020304" pitchFamily="18" charset="0"/>
              </a:rPr>
              <a:t>   if (count&lt;G.vexnum) return ERROR;  </a:t>
            </a:r>
            <a:r>
              <a:rPr lang="en-US" altLang="zh-CN" sz="2800" i="1" dirty="0">
                <a:solidFill>
                  <a:schemeClr val="accent2"/>
                </a:solidFill>
                <a:latin typeface="Times New Roman" panose="02020603050405020304" pitchFamily="18" charset="0"/>
              </a:rPr>
              <a:t>//</a:t>
            </a:r>
            <a:r>
              <a:rPr lang="zh-CN" altLang="en-US" sz="2800" i="1" dirty="0">
                <a:solidFill>
                  <a:schemeClr val="accent2"/>
                </a:solidFill>
                <a:latin typeface="Times New Roman" panose="02020603050405020304" pitchFamily="18" charset="0"/>
              </a:rPr>
              <a:t>该有向图有回路</a:t>
            </a:r>
          </a:p>
          <a:p>
            <a:pPr eaLnBrk="0" hangingPunct="0"/>
            <a:r>
              <a:rPr lang="zh-CN" altLang="en-US" sz="2800" dirty="0">
                <a:latin typeface="Times New Roman" panose="02020603050405020304" pitchFamily="18" charset="0"/>
              </a:rPr>
              <a:t>    </a:t>
            </a:r>
            <a:r>
              <a:rPr lang="en-US" altLang="zh-CN" sz="2800" dirty="0">
                <a:latin typeface="Times New Roman" panose="02020603050405020304" pitchFamily="18" charset="0"/>
              </a:rPr>
              <a:t>else return Ok;    </a:t>
            </a:r>
          </a:p>
          <a:p>
            <a:pPr eaLnBrk="0" hangingPunct="0"/>
            <a:r>
              <a:rPr lang="en-US" altLang="zh-CN" sz="2800" dirty="0">
                <a:latin typeface="Times New Roman" panose="02020603050405020304" pitchFamily="18" charset="0"/>
              </a:rPr>
              <a:t>}  </a:t>
            </a:r>
            <a:r>
              <a:rPr lang="en-US" altLang="zh-CN" sz="2800" i="1" dirty="0">
                <a:solidFill>
                  <a:schemeClr val="accent2"/>
                </a:solidFill>
                <a:latin typeface="Times New Roman" panose="02020603050405020304" pitchFamily="18" charset="0"/>
              </a:rPr>
              <a:t>//ToplogicalSort</a:t>
            </a:r>
            <a:r>
              <a:rPr lang="en-US" altLang="zh-CN" sz="2800" dirty="0">
                <a:latin typeface="Times New Roman" panose="02020603050405020304" pitchFamily="18" charset="0"/>
              </a:rPr>
              <a:t>   </a:t>
            </a:r>
          </a:p>
        </p:txBody>
      </p:sp>
      <p:sp>
        <p:nvSpPr>
          <p:cNvPr id="83972" name="AutoShape 4">
            <a:hlinkClick r:id="rId2" action="ppaction://hlinksldjump"/>
          </p:cNvPr>
          <p:cNvSpPr/>
          <p:nvPr/>
        </p:nvSpPr>
        <p:spPr>
          <a:xfrm>
            <a:off x="6948488" y="6092825"/>
            <a:ext cx="863600" cy="576263"/>
          </a:xfrm>
          <a:prstGeom prst="leftArrow">
            <a:avLst>
              <a:gd name="adj1" fmla="val 50000"/>
              <a:gd name="adj2" fmla="val 37396"/>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3891"/>
                                        </p:tgtEl>
                                        <p:attrNameLst>
                                          <p:attrName>style.visibility</p:attrName>
                                        </p:attrNameLst>
                                      </p:cBhvr>
                                      <p:to>
                                        <p:strVal val="visible"/>
                                      </p:to>
                                    </p:set>
                                    <p:animEffect transition="in" filter="wipe(left)">
                                      <p:cBhvr>
                                        <p:cTn id="7" dur="500"/>
                                        <p:tgtEl>
                                          <p:spTgt spid="293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35" y="0"/>
            <a:ext cx="9144635" cy="815340"/>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84994" name="灯片编号占位符 3"/>
          <p:cNvSpPr txBox="1">
            <a:spLocks noGrp="1"/>
          </p:cNvSpPr>
          <p:nvPr>
            <p:ph type="sldNum" sz="quarter" idx="12"/>
          </p:nvPr>
        </p:nvSpPr>
        <p:spPr>
          <a:xfrm>
            <a:off x="6553200" y="6245225"/>
            <a:ext cx="2133600" cy="476250"/>
          </a:xfrm>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58</a:t>
            </a:fld>
            <a:endParaRPr lang="en-US" altLang="zh-CN" sz="1400" b="0" dirty="0">
              <a:latin typeface="Arial" panose="020B0604020202020204" pitchFamily="34" charset="0"/>
            </a:endParaRPr>
          </a:p>
        </p:txBody>
      </p:sp>
      <p:sp>
        <p:nvSpPr>
          <p:cNvPr id="123906" name="Text Box 2"/>
          <p:cNvSpPr txBox="1"/>
          <p:nvPr/>
        </p:nvSpPr>
        <p:spPr>
          <a:xfrm>
            <a:off x="304800" y="1126490"/>
            <a:ext cx="8443913" cy="5310505"/>
          </a:xfrm>
          <a:prstGeom prst="rect">
            <a:avLst/>
          </a:prstGeom>
          <a:noFill/>
          <a:ln w="9525">
            <a:noFill/>
          </a:ln>
        </p:spPr>
        <p:txBody>
          <a:bodyPr wrap="square">
            <a:spAutoFit/>
          </a:bodyPr>
          <a:lstStyle/>
          <a:p>
            <a:pPr algn="just">
              <a:lnSpc>
                <a:spcPct val="130000"/>
              </a:lnSpc>
            </a:pPr>
            <a:r>
              <a:rPr lang="zh-CN" altLang="en-US" dirty="0">
                <a:latin typeface="Times New Roman" panose="02020603050405020304" pitchFamily="18" charset="0"/>
              </a:rPr>
              <a:t>   </a:t>
            </a:r>
            <a:r>
              <a:rPr lang="en-US" altLang="zh-CN" dirty="0">
                <a:latin typeface="Times New Roman" panose="02020603050405020304" pitchFamily="18" charset="0"/>
                <a:ea typeface="黑体" panose="02010609060101010101" pitchFamily="2" charset="-122"/>
              </a:rPr>
              <a:t>1</a:t>
            </a:r>
            <a:r>
              <a:rPr lang="zh-CN" altLang="en-US" dirty="0">
                <a:latin typeface="Times New Roman" panose="02020603050405020304" pitchFamily="18" charset="0"/>
                <a:ea typeface="黑体" panose="02010609060101010101" pitchFamily="2" charset="-122"/>
              </a:rPr>
              <a:t>．</a:t>
            </a:r>
            <a:r>
              <a:rPr lang="en-US" altLang="zh-CN" dirty="0">
                <a:latin typeface="Times New Roman" panose="02020603050405020304" pitchFamily="18" charset="0"/>
                <a:ea typeface="黑体" panose="02010609060101010101" pitchFamily="2" charset="-122"/>
              </a:rPr>
              <a:t>AOE</a:t>
            </a:r>
            <a:r>
              <a:rPr lang="zh-CN" altLang="en-US" dirty="0">
                <a:latin typeface="Times New Roman" panose="02020603050405020304" pitchFamily="18" charset="0"/>
                <a:ea typeface="黑体" panose="02010609060101010101" pitchFamily="2" charset="-122"/>
              </a:rPr>
              <a:t>网（</a:t>
            </a:r>
            <a:r>
              <a:rPr lang="en-US" altLang="zh-CN" dirty="0">
                <a:latin typeface="Times New Roman" panose="02020603050405020304" pitchFamily="18" charset="0"/>
                <a:ea typeface="黑体" panose="02010609060101010101" pitchFamily="2" charset="-122"/>
              </a:rPr>
              <a:t>Activity on edge network</a:t>
            </a:r>
            <a:r>
              <a:rPr lang="zh-CN" altLang="en-US" dirty="0">
                <a:latin typeface="Times New Roman" panose="02020603050405020304" pitchFamily="18" charset="0"/>
                <a:ea typeface="黑体" panose="02010609060101010101" pitchFamily="2" charset="-122"/>
              </a:rPr>
              <a:t>）</a:t>
            </a:r>
            <a:endParaRPr lang="zh-CN" altLang="en-US" dirty="0">
              <a:latin typeface="Times New Roman" panose="02020603050405020304" pitchFamily="18" charset="0"/>
            </a:endParaRPr>
          </a:p>
          <a:p>
            <a:pPr algn="just">
              <a:lnSpc>
                <a:spcPct val="110000"/>
              </a:lnSpc>
            </a:pPr>
            <a:r>
              <a:rPr lang="zh-CN" altLang="en-US" sz="2000" dirty="0">
                <a:latin typeface="Times New Roman" panose="02020603050405020304" pitchFamily="18" charset="0"/>
              </a:rPr>
              <a:t>    若在带权的有向图中，以顶点表示</a:t>
            </a:r>
            <a:r>
              <a:rPr lang="zh-CN" altLang="en-US" sz="2000" dirty="0">
                <a:ln w="22225">
                  <a:solidFill>
                    <a:schemeClr val="accent2"/>
                  </a:solidFill>
                  <a:prstDash val="solid"/>
                </a:ln>
                <a:solidFill>
                  <a:schemeClr val="accent2">
                    <a:lumMod val="40000"/>
                    <a:lumOff val="60000"/>
                  </a:schemeClr>
                </a:solidFill>
                <a:effectLst/>
                <a:latin typeface="Times New Roman" panose="02020603050405020304" pitchFamily="18" charset="0"/>
              </a:rPr>
              <a:t>事件</a:t>
            </a:r>
            <a:r>
              <a:rPr lang="zh-CN" altLang="en-US" sz="2000" dirty="0">
                <a:latin typeface="Times New Roman" panose="02020603050405020304" pitchFamily="18" charset="0"/>
              </a:rPr>
              <a:t>，以有向边表示</a:t>
            </a:r>
            <a:r>
              <a:rPr lang="zh-CN" altLang="en-US" sz="2000" dirty="0">
                <a:ln w="22225">
                  <a:solidFill>
                    <a:schemeClr val="accent2"/>
                  </a:solidFill>
                  <a:prstDash val="solid"/>
                </a:ln>
                <a:solidFill>
                  <a:schemeClr val="accent2">
                    <a:lumMod val="40000"/>
                    <a:lumOff val="60000"/>
                  </a:schemeClr>
                </a:solidFill>
                <a:effectLst/>
                <a:latin typeface="Times New Roman" panose="02020603050405020304" pitchFamily="18" charset="0"/>
              </a:rPr>
              <a:t>活动</a:t>
            </a:r>
            <a:r>
              <a:rPr lang="zh-CN" altLang="en-US" sz="2000" dirty="0">
                <a:latin typeface="Times New Roman" panose="02020603050405020304" pitchFamily="18" charset="0"/>
              </a:rPr>
              <a:t>，边上的权值表示活动的开销（如该活动持续的时间），则此带权的有向图称为</a:t>
            </a:r>
            <a:r>
              <a:rPr lang="en-US" altLang="zh-CN" sz="2000" dirty="0">
                <a:latin typeface="Times New Roman" panose="02020603050405020304" pitchFamily="18" charset="0"/>
              </a:rPr>
              <a:t>AOE</a:t>
            </a:r>
            <a:r>
              <a:rPr lang="zh-CN" altLang="en-US" sz="2000" dirty="0">
                <a:latin typeface="Times New Roman" panose="02020603050405020304" pitchFamily="18" charset="0"/>
              </a:rPr>
              <a:t>网。</a:t>
            </a:r>
          </a:p>
          <a:p>
            <a:pPr algn="just">
              <a:lnSpc>
                <a:spcPct val="110000"/>
              </a:lnSpc>
              <a:buFont typeface="Wingdings" panose="05000000000000000000" pitchFamily="2" charset="2"/>
              <a:buChar char="Ø"/>
            </a:pPr>
            <a:r>
              <a:rPr lang="zh-CN" altLang="en-US" sz="2000" dirty="0">
                <a:latin typeface="Times New Roman" panose="02020603050405020304" pitchFamily="18" charset="0"/>
              </a:rPr>
              <a:t>如果用</a:t>
            </a:r>
            <a:r>
              <a:rPr lang="en-US" altLang="zh-CN" sz="2000" dirty="0">
                <a:latin typeface="Times New Roman" panose="02020603050405020304" pitchFamily="18" charset="0"/>
              </a:rPr>
              <a:t>AOE</a:t>
            </a:r>
            <a:r>
              <a:rPr lang="zh-CN" altLang="en-US" sz="2000" dirty="0">
                <a:latin typeface="Times New Roman" panose="02020603050405020304" pitchFamily="18" charset="0"/>
              </a:rPr>
              <a:t>网来表示一项工程，那么，仅仅考虑各个子工程之间的优先关系还不够，更多的是关心的问题有：</a:t>
            </a:r>
          </a:p>
          <a:p>
            <a:pPr algn="just">
              <a:lnSpc>
                <a:spcPct val="110000"/>
              </a:lnSpc>
            </a:pPr>
            <a:r>
              <a:rPr lang="zh-CN" altLang="en-US" sz="2000" dirty="0">
                <a:latin typeface="Times New Roman" panose="02020603050405020304" pitchFamily="18" charset="0"/>
              </a:rPr>
              <a:t>（</a:t>
            </a:r>
            <a:r>
              <a:rPr lang="en-US" altLang="zh-CN" sz="2000" dirty="0">
                <a:latin typeface="Times New Roman" panose="02020603050405020304" pitchFamily="18" charset="0"/>
              </a:rPr>
              <a:t>1</a:t>
            </a:r>
            <a:r>
              <a:rPr lang="zh-CN" altLang="en-US" sz="2000" dirty="0">
                <a:latin typeface="Times New Roman" panose="02020603050405020304" pitchFamily="18" charset="0"/>
              </a:rPr>
              <a:t>）整个工程完成的最短时间是多少；</a:t>
            </a:r>
            <a:r>
              <a:rPr lang="zh-CN" altLang="en-US" sz="2000" dirty="0">
                <a:ln w="22225">
                  <a:solidFill>
                    <a:schemeClr val="accent2"/>
                  </a:solidFill>
                  <a:prstDash val="solid"/>
                </a:ln>
                <a:solidFill>
                  <a:schemeClr val="accent2">
                    <a:lumMod val="40000"/>
                    <a:lumOff val="60000"/>
                  </a:schemeClr>
                </a:solidFill>
                <a:effectLst/>
                <a:latin typeface="Times New Roman" panose="02020603050405020304" pitchFamily="18" charset="0"/>
              </a:rPr>
              <a:t>（最长路径）</a:t>
            </a:r>
            <a:endParaRPr lang="zh-CN" altLang="en-US" sz="2000" dirty="0">
              <a:latin typeface="Times New Roman" panose="02020603050405020304" pitchFamily="18" charset="0"/>
            </a:endParaRPr>
          </a:p>
          <a:p>
            <a:pPr algn="just">
              <a:lnSpc>
                <a:spcPct val="110000"/>
              </a:lnSpc>
            </a:pPr>
            <a:r>
              <a:rPr lang="zh-CN" altLang="en-US" sz="2000" dirty="0">
                <a:latin typeface="Times New Roman" panose="02020603050405020304" pitchFamily="18" charset="0"/>
              </a:rPr>
              <a:t>（</a:t>
            </a:r>
            <a:r>
              <a:rPr lang="en-US" altLang="zh-CN" sz="2000" dirty="0">
                <a:latin typeface="Times New Roman" panose="02020603050405020304" pitchFamily="18" charset="0"/>
              </a:rPr>
              <a:t>2</a:t>
            </a:r>
            <a:r>
              <a:rPr lang="zh-CN" altLang="en-US" sz="2000" dirty="0">
                <a:latin typeface="Times New Roman" panose="02020603050405020304" pitchFamily="18" charset="0"/>
              </a:rPr>
              <a:t>）哪些活动的延期将会影响整个工程的进度，而加速这些活动是否会提高整个工程的效率。</a:t>
            </a:r>
            <a:r>
              <a:rPr lang="zh-CN" altLang="en-US" sz="2000" dirty="0">
                <a:ln w="22225">
                  <a:solidFill>
                    <a:schemeClr val="accent2"/>
                  </a:solidFill>
                  <a:prstDash val="solid"/>
                </a:ln>
                <a:solidFill>
                  <a:schemeClr val="accent2">
                    <a:lumMod val="40000"/>
                    <a:lumOff val="60000"/>
                  </a:schemeClr>
                </a:solidFill>
                <a:effectLst/>
                <a:latin typeface="Times New Roman" panose="02020603050405020304" pitchFamily="18" charset="0"/>
              </a:rPr>
              <a:t>（关键路径）</a:t>
            </a:r>
            <a:endParaRPr lang="zh-CN" altLang="en-US" sz="2000" dirty="0">
              <a:latin typeface="Times New Roman" panose="02020603050405020304" pitchFamily="18" charset="0"/>
            </a:endParaRPr>
          </a:p>
          <a:p>
            <a:pPr algn="just">
              <a:lnSpc>
                <a:spcPct val="110000"/>
              </a:lnSpc>
              <a:buFont typeface="Wingdings" panose="05000000000000000000" pitchFamily="2" charset="2"/>
              <a:buChar char="Ø"/>
            </a:pPr>
            <a:r>
              <a:rPr lang="zh-CN" altLang="en-US" sz="2000" dirty="0">
                <a:latin typeface="Times New Roman" panose="02020603050405020304" pitchFamily="18" charset="0"/>
              </a:rPr>
              <a:t>因此，通常在</a:t>
            </a:r>
            <a:r>
              <a:rPr lang="en-US" altLang="zh-CN" sz="2000" dirty="0">
                <a:latin typeface="Times New Roman" panose="02020603050405020304" pitchFamily="18" charset="0"/>
              </a:rPr>
              <a:t>AOE</a:t>
            </a:r>
            <a:r>
              <a:rPr lang="zh-CN" altLang="en-US" sz="2000" dirty="0">
                <a:latin typeface="Times New Roman" panose="02020603050405020304" pitchFamily="18" charset="0"/>
              </a:rPr>
              <a:t>网中需列出</a:t>
            </a:r>
          </a:p>
          <a:p>
            <a:pPr algn="just">
              <a:lnSpc>
                <a:spcPct val="110000"/>
              </a:lnSpc>
            </a:pPr>
            <a:r>
              <a:rPr lang="zh-CN" altLang="en-US" sz="2000" dirty="0">
                <a:latin typeface="Times New Roman" panose="02020603050405020304" pitchFamily="18" charset="0"/>
              </a:rPr>
              <a:t>（</a:t>
            </a:r>
            <a:r>
              <a:rPr lang="en-US" altLang="zh-CN" sz="2000" dirty="0">
                <a:latin typeface="Times New Roman" panose="02020603050405020304" pitchFamily="18" charset="0"/>
              </a:rPr>
              <a:t>1</a:t>
            </a:r>
            <a:r>
              <a:rPr lang="zh-CN" altLang="en-US" sz="2000" dirty="0">
                <a:latin typeface="Times New Roman" panose="02020603050405020304" pitchFamily="18" charset="0"/>
              </a:rPr>
              <a:t>）完成预定工程计划所需要进行的活动；</a:t>
            </a:r>
          </a:p>
          <a:p>
            <a:pPr algn="just">
              <a:lnSpc>
                <a:spcPct val="110000"/>
              </a:lnSpc>
            </a:pPr>
            <a:r>
              <a:rPr lang="zh-CN" altLang="en-US" sz="2000" dirty="0">
                <a:latin typeface="Times New Roman" panose="02020603050405020304" pitchFamily="18" charset="0"/>
              </a:rPr>
              <a:t>（</a:t>
            </a:r>
            <a:r>
              <a:rPr lang="en-US" altLang="zh-CN" sz="2000" dirty="0">
                <a:latin typeface="Times New Roman" panose="02020603050405020304" pitchFamily="18" charset="0"/>
              </a:rPr>
              <a:t>2</a:t>
            </a:r>
            <a:r>
              <a:rPr lang="zh-CN" altLang="en-US" sz="2000" dirty="0">
                <a:latin typeface="Times New Roman" panose="02020603050405020304" pitchFamily="18" charset="0"/>
              </a:rPr>
              <a:t>）每个活动计划完成的时间；</a:t>
            </a:r>
          </a:p>
          <a:p>
            <a:pPr algn="just">
              <a:lnSpc>
                <a:spcPct val="110000"/>
              </a:lnSpc>
            </a:pPr>
            <a:r>
              <a:rPr lang="zh-CN" altLang="en-US" sz="2000" dirty="0">
                <a:latin typeface="Times New Roman" panose="02020603050405020304" pitchFamily="18" charset="0"/>
              </a:rPr>
              <a:t>（</a:t>
            </a:r>
            <a:r>
              <a:rPr lang="en-US" altLang="zh-CN" sz="2000" dirty="0">
                <a:latin typeface="Times New Roman" panose="02020603050405020304" pitchFamily="18" charset="0"/>
              </a:rPr>
              <a:t>3</a:t>
            </a:r>
            <a:r>
              <a:rPr lang="zh-CN" altLang="en-US" sz="2000" dirty="0">
                <a:latin typeface="Times New Roman" panose="02020603050405020304" pitchFamily="18" charset="0"/>
              </a:rPr>
              <a:t>）要发生哪些事件；</a:t>
            </a:r>
          </a:p>
          <a:p>
            <a:pPr algn="just">
              <a:lnSpc>
                <a:spcPct val="110000"/>
              </a:lnSpc>
            </a:pPr>
            <a:r>
              <a:rPr lang="zh-CN" altLang="en-US" sz="2000" dirty="0">
                <a:latin typeface="Times New Roman" panose="02020603050405020304" pitchFamily="18" charset="0"/>
              </a:rPr>
              <a:t>（</a:t>
            </a:r>
            <a:r>
              <a:rPr lang="en-US" altLang="zh-CN" sz="2000" dirty="0">
                <a:latin typeface="Times New Roman" panose="02020603050405020304" pitchFamily="18" charset="0"/>
              </a:rPr>
              <a:t>4</a:t>
            </a:r>
            <a:r>
              <a:rPr lang="zh-CN" altLang="en-US" sz="2000" dirty="0">
                <a:latin typeface="Times New Roman" panose="02020603050405020304" pitchFamily="18" charset="0"/>
              </a:rPr>
              <a:t>）这些事件与活动之间的关系，从而可以确定该项工程是否可行，估算工程完成的时间以及确定哪些活动是影响工程进度的关键。</a:t>
            </a:r>
          </a:p>
        </p:txBody>
      </p:sp>
      <p:sp>
        <p:nvSpPr>
          <p:cNvPr id="2" name="文本框 1"/>
          <p:cNvSpPr txBox="1"/>
          <p:nvPr/>
        </p:nvSpPr>
        <p:spPr>
          <a:xfrm>
            <a:off x="1836738" y="45085"/>
            <a:ext cx="5007610" cy="811530"/>
          </a:xfrm>
          <a:prstGeom prst="rect">
            <a:avLst/>
          </a:prstGeom>
          <a:noFill/>
        </p:spPr>
        <p:txBody>
          <a:bodyPr wrap="none" rtlCol="0" anchor="t">
            <a:spAutoFit/>
          </a:bodyPr>
          <a:lstStyle/>
          <a:p>
            <a:pPr algn="ctr">
              <a:lnSpc>
                <a:spcPct val="130000"/>
              </a:lnSpc>
            </a:pPr>
            <a:r>
              <a:rPr lang="en-US" altLang="zh-CN" b="0" dirty="0">
                <a:sym typeface="+mn-ea"/>
              </a:rPr>
              <a:t> </a:t>
            </a:r>
            <a:r>
              <a:rPr lang="en-US" altLang="zh-CN" sz="3600" dirty="0">
                <a:solidFill>
                  <a:schemeClr val="bg1"/>
                </a:solidFill>
                <a:ea typeface="黑体" panose="02010609060101010101" pitchFamily="2" charset="-122"/>
                <a:sym typeface="+mn-ea"/>
              </a:rPr>
              <a:t>7.5.3 AOE</a:t>
            </a:r>
            <a:r>
              <a:rPr lang="zh-CN" altLang="en-US" sz="3600" dirty="0">
                <a:solidFill>
                  <a:schemeClr val="bg1"/>
                </a:solidFill>
                <a:ea typeface="黑体" panose="02010609060101010101" pitchFamily="2" charset="-122"/>
                <a:sym typeface="+mn-ea"/>
              </a:rPr>
              <a:t>图与关键路径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906">
                                            <p:txEl>
                                              <p:charRg st="18" end="5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906">
                                            <p:txEl>
                                              <p:charRg st="54" end="12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906">
                                            <p:txEl>
                                              <p:charRg st="125" end="17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3906">
                                            <p:txEl>
                                              <p:charRg st="175" end="20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3906">
                                            <p:txEl>
                                              <p:charRg st="200" end="24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3906">
                                            <p:txEl>
                                              <p:charRg st="249" end="26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3906">
                                            <p:txEl>
                                              <p:charRg st="264" end="28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3906">
                                            <p:txEl>
                                              <p:charRg st="285" end="30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3906">
                                            <p:txEl>
                                              <p:charRg st="301" end="3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3906">
                                            <p:txEl>
                                              <p:charRg st="313" end="35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3"/>
          <p:cNvSpPr txBox="1">
            <a:spLocks noGrp="1"/>
          </p:cNvSpPr>
          <p:nvPr>
            <p:ph type="sldNum" sz="quarter" idx="12"/>
          </p:nvPr>
        </p:nvSpPr>
        <p:spPr>
          <a:xfrm>
            <a:off x="6553200" y="6245225"/>
            <a:ext cx="2133600" cy="476250"/>
          </a:xfrm>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59</a:t>
            </a:fld>
            <a:endParaRPr lang="en-US" altLang="zh-CN" sz="1400" b="0" dirty="0">
              <a:latin typeface="Arial" panose="020B0604020202020204" pitchFamily="34" charset="0"/>
            </a:endParaRPr>
          </a:p>
        </p:txBody>
      </p:sp>
      <p:sp>
        <p:nvSpPr>
          <p:cNvPr id="295938" name="Text Box 2"/>
          <p:cNvSpPr txBox="1">
            <a:spLocks noChangeArrowheads="1"/>
          </p:cNvSpPr>
          <p:nvPr/>
        </p:nvSpPr>
        <p:spPr bwMode="auto">
          <a:xfrm>
            <a:off x="395288" y="1052513"/>
            <a:ext cx="8513763" cy="3415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just" defTabSz="914400">
              <a:lnSpc>
                <a:spcPct val="150000"/>
              </a:lnSpc>
              <a:buClrTx/>
              <a:buSzTx/>
              <a:buFontTx/>
              <a:buNone/>
              <a:defRPr/>
            </a:pPr>
            <a:r>
              <a:rPr kumimoji="1" lang="en-US" altLang="zh-CN" kern="1200" cap="none" spc="0" normalizeH="0" baseline="0" noProof="0" dirty="0">
                <a:effectLst>
                  <a:outerShdw blurRad="38100" dist="38100" dir="2700000" algn="tl">
                    <a:srgbClr val="C0C0C0"/>
                  </a:outerShdw>
                </a:effectLst>
                <a:latin typeface="宋体" panose="02010600030101010101" pitchFamily="2" charset="-122"/>
                <a:ea typeface="宋体" panose="02010600030101010101" pitchFamily="2" charset="-122"/>
                <a:cs typeface="+mn-cs"/>
              </a:rPr>
              <a:t>AOE</a:t>
            </a:r>
            <a:r>
              <a:rPr kumimoji="1" lang="zh-CN" altLang="en-US" kern="1200" cap="none" spc="0" normalizeH="0" baseline="0" noProof="0" dirty="0">
                <a:effectLst>
                  <a:outerShdw blurRad="38100" dist="38100" dir="2700000" algn="tl">
                    <a:srgbClr val="C0C0C0"/>
                  </a:outerShdw>
                </a:effectLst>
                <a:latin typeface="宋体" panose="02010600030101010101" pitchFamily="2" charset="-122"/>
                <a:ea typeface="宋体" panose="02010600030101010101" pitchFamily="2" charset="-122"/>
                <a:cs typeface="+mn-cs"/>
              </a:rPr>
              <a:t>网具有以下两个性质：</a:t>
            </a:r>
          </a:p>
          <a:p>
            <a:pPr marR="0" algn="just" defTabSz="914400">
              <a:lnSpc>
                <a:spcPct val="150000"/>
              </a:lnSpc>
              <a:buClrTx/>
              <a:buSzTx/>
              <a:buFontTx/>
              <a:buNone/>
              <a:defRPr/>
            </a:pPr>
            <a:r>
              <a:rPr kumimoji="1" lang="zh-CN" altLang="en-US" kern="1200" cap="none" spc="0" normalizeH="0" baseline="0" noProof="0" dirty="0">
                <a:effectLst>
                  <a:outerShdw blurRad="38100" dist="38100" dir="2700000" algn="tl">
                    <a:srgbClr val="C0C0C0"/>
                  </a:outerShdw>
                </a:effectLst>
                <a:latin typeface="宋体" panose="02010600030101010101" pitchFamily="2" charset="-122"/>
                <a:ea typeface="宋体" panose="02010600030101010101" pitchFamily="2" charset="-122"/>
                <a:cs typeface="+mn-cs"/>
              </a:rPr>
              <a:t>    ①只有在某顶点所代表的事件</a:t>
            </a:r>
            <a:r>
              <a:rPr lang="en-US" altLang="zh-CN" dirty="0">
                <a:sym typeface="+mn-ea"/>
              </a:rPr>
              <a:t>V</a:t>
            </a:r>
            <a:r>
              <a:rPr lang="en-US" altLang="zh-CN" baseline="-25000" dirty="0">
                <a:sym typeface="+mn-ea"/>
              </a:rPr>
              <a:t>i</a:t>
            </a:r>
            <a:r>
              <a:rPr kumimoji="1" lang="zh-CN" altLang="en-US" kern="1200" cap="none" spc="0" normalizeH="0" baseline="0" noProof="0" dirty="0">
                <a:effectLst>
                  <a:outerShdw blurRad="38100" dist="38100" dir="2700000" algn="tl">
                    <a:srgbClr val="C0C0C0"/>
                  </a:outerShdw>
                </a:effectLst>
                <a:latin typeface="宋体" panose="02010600030101010101" pitchFamily="2" charset="-122"/>
                <a:ea typeface="宋体" panose="02010600030101010101" pitchFamily="2" charset="-122"/>
                <a:cs typeface="+mn-cs"/>
              </a:rPr>
              <a:t>发生后，从该顶点出发的各有向边所代表的活动</a:t>
            </a:r>
            <a:r>
              <a:rPr kumimoji="1" lang="en-US" altLang="zh-CN" noProof="0" dirty="0">
                <a:effectLst>
                  <a:outerShdw blurRad="38100" dist="38100" dir="2700000" algn="tl">
                    <a:srgbClr val="C0C0C0"/>
                  </a:outerShdw>
                </a:effectLst>
                <a:latin typeface="宋体" panose="02010600030101010101" pitchFamily="2" charset="-122"/>
                <a:sym typeface="+mn-ea"/>
              </a:rPr>
              <a:t>(a1</a:t>
            </a:r>
            <a:r>
              <a:rPr kumimoji="1" lang="zh-CN" altLang="en-US" noProof="0" dirty="0">
                <a:effectLst>
                  <a:outerShdw blurRad="38100" dist="38100" dir="2700000" algn="tl">
                    <a:srgbClr val="C0C0C0"/>
                  </a:outerShdw>
                </a:effectLst>
                <a:latin typeface="宋体" panose="02010600030101010101" pitchFamily="2" charset="-122"/>
                <a:sym typeface="+mn-ea"/>
              </a:rPr>
              <a:t>、</a:t>
            </a:r>
            <a:r>
              <a:rPr kumimoji="1" lang="en-US" altLang="zh-CN" noProof="0" dirty="0">
                <a:effectLst>
                  <a:outerShdw blurRad="38100" dist="38100" dir="2700000" algn="tl">
                    <a:srgbClr val="C0C0C0"/>
                  </a:outerShdw>
                </a:effectLst>
                <a:latin typeface="宋体" panose="02010600030101010101" pitchFamily="2" charset="-122"/>
                <a:sym typeface="+mn-ea"/>
              </a:rPr>
              <a:t>a2</a:t>
            </a:r>
            <a:r>
              <a:rPr kumimoji="1" lang="zh-CN" altLang="en-US" noProof="0" dirty="0">
                <a:effectLst>
                  <a:outerShdw blurRad="38100" dist="38100" dir="2700000" algn="tl">
                    <a:srgbClr val="C0C0C0"/>
                  </a:outerShdw>
                </a:effectLst>
                <a:latin typeface="宋体" panose="02010600030101010101" pitchFamily="2" charset="-122"/>
                <a:sym typeface="+mn-ea"/>
              </a:rPr>
              <a:t>、</a:t>
            </a:r>
            <a:r>
              <a:rPr kumimoji="1" lang="en-US" altLang="zh-CN" noProof="0" dirty="0">
                <a:effectLst>
                  <a:outerShdw blurRad="38100" dist="38100" dir="2700000" algn="tl">
                    <a:srgbClr val="C0C0C0"/>
                  </a:outerShdw>
                </a:effectLst>
                <a:latin typeface="宋体" panose="02010600030101010101" pitchFamily="2" charset="-122"/>
                <a:sym typeface="+mn-ea"/>
              </a:rPr>
              <a:t>a3</a:t>
            </a:r>
            <a:r>
              <a:rPr kumimoji="1" lang="zh-CN" altLang="en-US" noProof="0" dirty="0">
                <a:effectLst>
                  <a:outerShdw blurRad="38100" dist="38100" dir="2700000" algn="tl">
                    <a:srgbClr val="C0C0C0"/>
                  </a:outerShdw>
                </a:effectLst>
                <a:latin typeface="宋体" panose="02010600030101010101" pitchFamily="2" charset="-122"/>
                <a:sym typeface="+mn-ea"/>
              </a:rPr>
              <a:t>）</a:t>
            </a:r>
            <a:r>
              <a:rPr kumimoji="1" lang="zh-CN" altLang="en-US" kern="1200" cap="none" spc="0" normalizeH="0" baseline="0" noProof="0" dirty="0">
                <a:effectLst>
                  <a:outerShdw blurRad="38100" dist="38100" dir="2700000" algn="tl">
                    <a:srgbClr val="C0C0C0"/>
                  </a:outerShdw>
                </a:effectLst>
                <a:latin typeface="宋体" panose="02010600030101010101" pitchFamily="2" charset="-122"/>
                <a:ea typeface="宋体" panose="02010600030101010101" pitchFamily="2" charset="-122"/>
                <a:cs typeface="+mn-cs"/>
              </a:rPr>
              <a:t>才能开始。</a:t>
            </a:r>
          </a:p>
          <a:p>
            <a:pPr marR="0" algn="just" defTabSz="914400">
              <a:lnSpc>
                <a:spcPct val="150000"/>
              </a:lnSpc>
              <a:buClrTx/>
              <a:buSzTx/>
              <a:buFontTx/>
              <a:buNone/>
              <a:defRPr/>
            </a:pPr>
            <a:r>
              <a:rPr kumimoji="1" lang="zh-CN" altLang="en-US" kern="1200" cap="none" spc="0" normalizeH="0" baseline="0" noProof="0" dirty="0">
                <a:effectLst>
                  <a:outerShdw blurRad="38100" dist="38100" dir="2700000" algn="tl">
                    <a:srgbClr val="C0C0C0"/>
                  </a:outerShdw>
                </a:effectLst>
                <a:latin typeface="宋体" panose="02010600030101010101" pitchFamily="2" charset="-122"/>
                <a:ea typeface="宋体" panose="02010600030101010101" pitchFamily="2" charset="-122"/>
                <a:cs typeface="+mn-cs"/>
              </a:rPr>
              <a:t>    ②只有在进入某顶点的各有向边所代表的活动</a:t>
            </a:r>
            <a:r>
              <a:rPr kumimoji="1" lang="zh-CN" altLang="en-US" noProof="0" dirty="0">
                <a:effectLst>
                  <a:outerShdw blurRad="38100" dist="38100" dir="2700000" algn="tl">
                    <a:srgbClr val="C0C0C0"/>
                  </a:outerShdw>
                </a:effectLst>
                <a:latin typeface="宋体" panose="02010600030101010101" pitchFamily="2" charset="-122"/>
                <a:sym typeface="+mn-ea"/>
              </a:rPr>
              <a:t>（</a:t>
            </a:r>
            <a:r>
              <a:rPr kumimoji="1" lang="en-US" altLang="zh-CN" noProof="0" dirty="0">
                <a:effectLst>
                  <a:outerShdw blurRad="38100" dist="38100" dir="2700000" algn="tl">
                    <a:srgbClr val="C0C0C0"/>
                  </a:outerShdw>
                </a:effectLst>
                <a:latin typeface="宋体" panose="02010600030101010101" pitchFamily="2" charset="-122"/>
                <a:sym typeface="+mn-ea"/>
              </a:rPr>
              <a:t>a4</a:t>
            </a:r>
            <a:r>
              <a:rPr kumimoji="1" lang="zh-CN" altLang="en-US" noProof="0" dirty="0">
                <a:effectLst>
                  <a:outerShdw blurRad="38100" dist="38100" dir="2700000" algn="tl">
                    <a:srgbClr val="C0C0C0"/>
                  </a:outerShdw>
                </a:effectLst>
                <a:latin typeface="宋体" panose="02010600030101010101" pitchFamily="2" charset="-122"/>
                <a:sym typeface="+mn-ea"/>
              </a:rPr>
              <a:t>、</a:t>
            </a:r>
            <a:r>
              <a:rPr kumimoji="1" lang="en-US" altLang="zh-CN" noProof="0" dirty="0">
                <a:effectLst>
                  <a:outerShdw blurRad="38100" dist="38100" dir="2700000" algn="tl">
                    <a:srgbClr val="C0C0C0"/>
                  </a:outerShdw>
                </a:effectLst>
                <a:latin typeface="宋体" panose="02010600030101010101" pitchFamily="2" charset="-122"/>
                <a:sym typeface="+mn-ea"/>
              </a:rPr>
              <a:t>a5)</a:t>
            </a:r>
            <a:r>
              <a:rPr kumimoji="1" lang="zh-CN" altLang="en-US" kern="1200" cap="none" spc="0" normalizeH="0" baseline="0" noProof="0" dirty="0">
                <a:effectLst>
                  <a:outerShdw blurRad="38100" dist="38100" dir="2700000" algn="tl">
                    <a:srgbClr val="C0C0C0"/>
                  </a:outerShdw>
                </a:effectLst>
                <a:latin typeface="宋体" panose="02010600030101010101" pitchFamily="2" charset="-122"/>
                <a:ea typeface="宋体" panose="02010600030101010101" pitchFamily="2" charset="-122"/>
                <a:cs typeface="+mn-cs"/>
              </a:rPr>
              <a:t>都已经结束，该顶点所代表的事件</a:t>
            </a:r>
            <a:r>
              <a:rPr lang="en-US" altLang="zh-CN" dirty="0">
                <a:sym typeface="+mn-ea"/>
              </a:rPr>
              <a:t>V</a:t>
            </a:r>
            <a:r>
              <a:rPr lang="en-US" altLang="zh-CN" baseline="-25000" dirty="0">
                <a:sym typeface="+mn-ea"/>
              </a:rPr>
              <a:t>j</a:t>
            </a:r>
            <a:r>
              <a:rPr kumimoji="1" lang="zh-CN" altLang="en-US" kern="1200" cap="none" spc="0" normalizeH="0" baseline="0" noProof="0" dirty="0">
                <a:effectLst>
                  <a:outerShdw blurRad="38100" dist="38100" dir="2700000" algn="tl">
                    <a:srgbClr val="C0C0C0"/>
                  </a:outerShdw>
                </a:effectLst>
                <a:latin typeface="宋体" panose="02010600030101010101" pitchFamily="2" charset="-122"/>
                <a:ea typeface="宋体" panose="02010600030101010101" pitchFamily="2" charset="-122"/>
                <a:cs typeface="+mn-cs"/>
              </a:rPr>
              <a:t>才能发生。</a:t>
            </a:r>
          </a:p>
          <a:p>
            <a:pPr marR="0" algn="just" defTabSz="914400">
              <a:lnSpc>
                <a:spcPct val="150000"/>
              </a:lnSpc>
              <a:buClrTx/>
              <a:buSzTx/>
              <a:buFontTx/>
              <a:buNone/>
              <a:defRPr/>
            </a:pPr>
            <a:r>
              <a:rPr kumimoji="1" lang="zh-CN" altLang="en-US" kern="1200" cap="none" spc="0" normalizeH="0" baseline="0" noProof="0" dirty="0">
                <a:effectLst>
                  <a:outerShdw blurRad="38100" dist="38100" dir="2700000" algn="tl">
                    <a:srgbClr val="C0C0C0"/>
                  </a:outerShdw>
                </a:effectLst>
                <a:latin typeface="宋体" panose="02010600030101010101" pitchFamily="2" charset="-122"/>
                <a:ea typeface="宋体" panose="02010600030101010101" pitchFamily="2" charset="-122"/>
                <a:cs typeface="+mn-cs"/>
              </a:rPr>
              <a:t>    </a:t>
            </a:r>
          </a:p>
        </p:txBody>
      </p:sp>
      <p:grpSp>
        <p:nvGrpSpPr>
          <p:cNvPr id="2" name="组合 1"/>
          <p:cNvGrpSpPr/>
          <p:nvPr/>
        </p:nvGrpSpPr>
        <p:grpSpPr>
          <a:xfrm>
            <a:off x="1752600" y="4710113"/>
            <a:ext cx="1371600" cy="1814512"/>
            <a:chOff x="1752600" y="4710113"/>
            <a:chExt cx="1371600" cy="1814512"/>
          </a:xfrm>
        </p:grpSpPr>
        <p:sp>
          <p:nvSpPr>
            <p:cNvPr id="86027" name="Oval 3"/>
            <p:cNvSpPr/>
            <p:nvPr/>
          </p:nvSpPr>
          <p:spPr>
            <a:xfrm>
              <a:off x="1752600" y="5548313"/>
              <a:ext cx="533400" cy="35401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V</a:t>
              </a:r>
              <a:r>
                <a:rPr lang="en-US" altLang="zh-CN" sz="1800" baseline="-25000" dirty="0">
                  <a:latin typeface="Times New Roman" panose="02020603050405020304" pitchFamily="18" charset="0"/>
                </a:rPr>
                <a:t>i</a:t>
              </a:r>
            </a:p>
          </p:txBody>
        </p:sp>
        <p:sp>
          <p:nvSpPr>
            <p:cNvPr id="86028" name="Text Box 4"/>
            <p:cNvSpPr txBox="1"/>
            <p:nvPr/>
          </p:nvSpPr>
          <p:spPr>
            <a:xfrm>
              <a:off x="2057400" y="4862513"/>
              <a:ext cx="685800" cy="366712"/>
            </a:xfrm>
            <a:prstGeom prst="rect">
              <a:avLst/>
            </a:prstGeom>
            <a:noFill/>
            <a:ln w="9525">
              <a:noFill/>
            </a:ln>
          </p:spPr>
          <p:txBody>
            <a:bodyPr>
              <a:spAutoFit/>
            </a:bodyPr>
            <a:lstStyle/>
            <a:p>
              <a:pPr>
                <a:spcBef>
                  <a:spcPct val="50000"/>
                </a:spcBef>
              </a:pPr>
              <a:r>
                <a:rPr lang="en-US" altLang="zh-CN" sz="1800" b="0" dirty="0">
                  <a:latin typeface="Times New Roman" panose="02020603050405020304" pitchFamily="18" charset="0"/>
                </a:rPr>
                <a:t>a1 </a:t>
              </a:r>
            </a:p>
          </p:txBody>
        </p:sp>
        <p:sp>
          <p:nvSpPr>
            <p:cNvPr id="86029" name="Text Box 5"/>
            <p:cNvSpPr txBox="1"/>
            <p:nvPr/>
          </p:nvSpPr>
          <p:spPr>
            <a:xfrm>
              <a:off x="2057400" y="6157913"/>
              <a:ext cx="685800" cy="366712"/>
            </a:xfrm>
            <a:prstGeom prst="rect">
              <a:avLst/>
            </a:prstGeom>
            <a:noFill/>
            <a:ln w="9525">
              <a:noFill/>
            </a:ln>
          </p:spPr>
          <p:txBody>
            <a:bodyPr>
              <a:spAutoFit/>
            </a:bodyPr>
            <a:lstStyle/>
            <a:p>
              <a:pPr>
                <a:spcBef>
                  <a:spcPct val="50000"/>
                </a:spcBef>
              </a:pPr>
              <a:r>
                <a:rPr lang="en-US" altLang="zh-CN" sz="1800" b="0" dirty="0">
                  <a:latin typeface="Times New Roman" panose="02020603050405020304" pitchFamily="18" charset="0"/>
                </a:rPr>
                <a:t>a3</a:t>
              </a:r>
            </a:p>
          </p:txBody>
        </p:sp>
        <p:sp>
          <p:nvSpPr>
            <p:cNvPr id="86030" name="Line 6"/>
            <p:cNvSpPr/>
            <p:nvPr/>
          </p:nvSpPr>
          <p:spPr>
            <a:xfrm>
              <a:off x="2209800" y="5853113"/>
              <a:ext cx="838200" cy="609600"/>
            </a:xfrm>
            <a:prstGeom prst="line">
              <a:avLst/>
            </a:prstGeom>
            <a:ln w="9525" cap="flat" cmpd="sng">
              <a:solidFill>
                <a:schemeClr val="tx1"/>
              </a:solidFill>
              <a:prstDash val="solid"/>
              <a:miter/>
              <a:headEnd type="none" w="med" len="med"/>
              <a:tailEnd type="triangle" w="med" len="med"/>
            </a:ln>
          </p:spPr>
        </p:sp>
        <p:sp>
          <p:nvSpPr>
            <p:cNvPr id="86031" name="Line 7"/>
            <p:cNvSpPr/>
            <p:nvPr/>
          </p:nvSpPr>
          <p:spPr>
            <a:xfrm flipV="1">
              <a:off x="2133600" y="4710113"/>
              <a:ext cx="990600" cy="838200"/>
            </a:xfrm>
            <a:prstGeom prst="line">
              <a:avLst/>
            </a:prstGeom>
            <a:ln w="9525" cap="flat" cmpd="sng">
              <a:solidFill>
                <a:schemeClr val="tx1"/>
              </a:solidFill>
              <a:prstDash val="solid"/>
              <a:miter/>
              <a:headEnd type="none" w="med" len="med"/>
              <a:tailEnd type="triangle" w="med" len="med"/>
            </a:ln>
          </p:spPr>
        </p:sp>
        <p:sp>
          <p:nvSpPr>
            <p:cNvPr id="86032" name="Line 8"/>
            <p:cNvSpPr/>
            <p:nvPr/>
          </p:nvSpPr>
          <p:spPr>
            <a:xfrm>
              <a:off x="2286000" y="5700713"/>
              <a:ext cx="762000" cy="0"/>
            </a:xfrm>
            <a:prstGeom prst="line">
              <a:avLst/>
            </a:prstGeom>
            <a:ln w="9525" cap="flat" cmpd="sng">
              <a:solidFill>
                <a:schemeClr val="tx1"/>
              </a:solidFill>
              <a:prstDash val="solid"/>
              <a:miter/>
              <a:headEnd type="none" w="med" len="med"/>
              <a:tailEnd type="triangle" w="med" len="med"/>
            </a:ln>
          </p:spPr>
        </p:sp>
        <p:sp>
          <p:nvSpPr>
            <p:cNvPr id="86033" name="Text Box 9"/>
            <p:cNvSpPr txBox="1"/>
            <p:nvPr/>
          </p:nvSpPr>
          <p:spPr>
            <a:xfrm>
              <a:off x="2286000" y="5395913"/>
              <a:ext cx="685800" cy="366712"/>
            </a:xfrm>
            <a:prstGeom prst="rect">
              <a:avLst/>
            </a:prstGeom>
            <a:noFill/>
            <a:ln w="9525">
              <a:noFill/>
            </a:ln>
          </p:spPr>
          <p:txBody>
            <a:bodyPr>
              <a:spAutoFit/>
            </a:bodyPr>
            <a:lstStyle/>
            <a:p>
              <a:pPr>
                <a:spcBef>
                  <a:spcPct val="50000"/>
                </a:spcBef>
              </a:pPr>
              <a:r>
                <a:rPr lang="en-US" altLang="zh-CN" sz="1800" b="0" dirty="0">
                  <a:latin typeface="Times New Roman" panose="02020603050405020304" pitchFamily="18" charset="0"/>
                </a:rPr>
                <a:t>a2 </a:t>
              </a:r>
            </a:p>
          </p:txBody>
        </p:sp>
      </p:grpSp>
      <p:grpSp>
        <p:nvGrpSpPr>
          <p:cNvPr id="3" name="组合 2"/>
          <p:cNvGrpSpPr/>
          <p:nvPr/>
        </p:nvGrpSpPr>
        <p:grpSpPr>
          <a:xfrm>
            <a:off x="4840288" y="4803775"/>
            <a:ext cx="1676400" cy="1433513"/>
            <a:chOff x="4840288" y="4803775"/>
            <a:chExt cx="1676400" cy="1433513"/>
          </a:xfrm>
        </p:grpSpPr>
        <p:sp>
          <p:nvSpPr>
            <p:cNvPr id="86022" name="Oval 10"/>
            <p:cNvSpPr/>
            <p:nvPr/>
          </p:nvSpPr>
          <p:spPr>
            <a:xfrm>
              <a:off x="5983288" y="5283200"/>
              <a:ext cx="533400" cy="354013"/>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b="0" dirty="0">
                  <a:latin typeface="Times New Roman" panose="02020603050405020304" pitchFamily="18" charset="0"/>
                </a:rPr>
                <a:t>V</a:t>
              </a:r>
              <a:r>
                <a:rPr lang="en-US" altLang="zh-CN" sz="1800" b="0" baseline="-25000" dirty="0">
                  <a:latin typeface="Times New Roman" panose="02020603050405020304" pitchFamily="18" charset="0"/>
                </a:rPr>
                <a:t>j</a:t>
              </a:r>
            </a:p>
          </p:txBody>
        </p:sp>
        <p:sp>
          <p:nvSpPr>
            <p:cNvPr id="86023" name="Line 11"/>
            <p:cNvSpPr/>
            <p:nvPr/>
          </p:nvSpPr>
          <p:spPr>
            <a:xfrm>
              <a:off x="4840288" y="4979988"/>
              <a:ext cx="1143000" cy="403225"/>
            </a:xfrm>
            <a:prstGeom prst="line">
              <a:avLst/>
            </a:prstGeom>
            <a:ln w="9525" cap="flat" cmpd="sng">
              <a:solidFill>
                <a:schemeClr val="tx1"/>
              </a:solidFill>
              <a:prstDash val="solid"/>
              <a:miter/>
              <a:headEnd type="none" w="med" len="med"/>
              <a:tailEnd type="triangle" w="med" len="med"/>
            </a:ln>
          </p:spPr>
        </p:sp>
        <p:sp>
          <p:nvSpPr>
            <p:cNvPr id="86024" name="Line 12"/>
            <p:cNvSpPr/>
            <p:nvPr/>
          </p:nvSpPr>
          <p:spPr>
            <a:xfrm flipV="1">
              <a:off x="4992688" y="5586413"/>
              <a:ext cx="990600" cy="504825"/>
            </a:xfrm>
            <a:prstGeom prst="line">
              <a:avLst/>
            </a:prstGeom>
            <a:ln w="9525" cap="flat" cmpd="sng">
              <a:solidFill>
                <a:schemeClr val="tx1"/>
              </a:solidFill>
              <a:prstDash val="solid"/>
              <a:miter/>
              <a:headEnd type="none" w="med" len="med"/>
              <a:tailEnd type="triangle" w="med" len="med"/>
            </a:ln>
          </p:spPr>
        </p:sp>
        <p:sp>
          <p:nvSpPr>
            <p:cNvPr id="86025" name="Text Box 13"/>
            <p:cNvSpPr txBox="1"/>
            <p:nvPr/>
          </p:nvSpPr>
          <p:spPr>
            <a:xfrm>
              <a:off x="5145088" y="4803775"/>
              <a:ext cx="684212" cy="366713"/>
            </a:xfrm>
            <a:prstGeom prst="rect">
              <a:avLst/>
            </a:prstGeom>
            <a:noFill/>
            <a:ln w="9525">
              <a:noFill/>
            </a:ln>
          </p:spPr>
          <p:txBody>
            <a:bodyPr>
              <a:spAutoFit/>
            </a:bodyPr>
            <a:lstStyle/>
            <a:p>
              <a:pPr>
                <a:spcBef>
                  <a:spcPct val="50000"/>
                </a:spcBef>
              </a:pPr>
              <a:r>
                <a:rPr lang="en-US" altLang="zh-CN" sz="1800" b="0" dirty="0">
                  <a:latin typeface="Times New Roman" panose="02020603050405020304" pitchFamily="18" charset="0"/>
                </a:rPr>
                <a:t>a4</a:t>
              </a:r>
            </a:p>
          </p:txBody>
        </p:sp>
        <p:sp>
          <p:nvSpPr>
            <p:cNvPr id="86026" name="Text Box 14"/>
            <p:cNvSpPr txBox="1"/>
            <p:nvPr/>
          </p:nvSpPr>
          <p:spPr>
            <a:xfrm>
              <a:off x="5297488" y="5870575"/>
              <a:ext cx="687387" cy="366713"/>
            </a:xfrm>
            <a:prstGeom prst="rect">
              <a:avLst/>
            </a:prstGeom>
            <a:noFill/>
            <a:ln w="9525">
              <a:noFill/>
            </a:ln>
          </p:spPr>
          <p:txBody>
            <a:bodyPr>
              <a:spAutoFit/>
            </a:bodyPr>
            <a:lstStyle/>
            <a:p>
              <a:pPr>
                <a:spcBef>
                  <a:spcPct val="50000"/>
                </a:spcBef>
              </a:pPr>
              <a:r>
                <a:rPr lang="en-US" altLang="zh-CN" sz="1800" b="0" dirty="0">
                  <a:latin typeface="Times New Roman" panose="02020603050405020304" pitchFamily="18" charset="0"/>
                </a:rPr>
                <a:t>a5</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59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5938">
                                            <p:txEl>
                                              <p:charRg st="14" end="5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5938">
                                            <p:txEl>
                                              <p:charRg st="58" end="10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5938">
                                            <p:txEl>
                                              <p:charRg st="103" end="10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ChangeArrowheads="1"/>
          </p:cNvSpPr>
          <p:nvPr/>
        </p:nvSpPr>
        <p:spPr bwMode="auto">
          <a:xfrm>
            <a:off x="373063" y="973138"/>
            <a:ext cx="853281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3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顶点的度</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：与该顶点相关联的边的数目，记为</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D(v)</a:t>
            </a:r>
          </a:p>
        </p:txBody>
      </p:sp>
      <p:sp>
        <p:nvSpPr>
          <p:cNvPr id="943109" name="Rectangle 5"/>
          <p:cNvSpPr>
            <a:spLocks noChangeArrowheads="1"/>
          </p:cNvSpPr>
          <p:nvPr/>
        </p:nvSpPr>
        <p:spPr bwMode="auto">
          <a:xfrm>
            <a:off x="373380" y="1660525"/>
            <a:ext cx="8532495" cy="2056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3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2"/>
                </a:solidFill>
                <a:effectLst/>
                <a:uLnTx/>
                <a:uFillTx/>
                <a:latin typeface="+mn-lt"/>
                <a:ea typeface="+mn-ea"/>
                <a:cs typeface="+mn-ea"/>
                <a:sym typeface="+mn-lt"/>
              </a:rPr>
              <a:t>在</a:t>
            </a:r>
            <a:r>
              <a:rPr kumimoji="0" lang="zh-CN" altLang="en-US" sz="2400" b="0" i="0" u="none" strike="noStrike" kern="1200" cap="none" spc="0" normalizeH="0" baseline="0" noProof="0" dirty="0">
                <a:ln>
                  <a:noFill/>
                </a:ln>
                <a:solidFill>
                  <a:schemeClr val="hlink"/>
                </a:solidFill>
                <a:effectLst/>
                <a:uLnTx/>
                <a:uFillTx/>
                <a:latin typeface="+mn-lt"/>
                <a:ea typeface="+mn-ea"/>
                <a:cs typeface="+mn-ea"/>
                <a:sym typeface="+mn-lt"/>
              </a:rPr>
              <a:t>有向图</a:t>
            </a:r>
            <a:r>
              <a:rPr kumimoji="0" lang="zh-CN" altLang="en-US" sz="2400" b="0" i="0" u="none" strike="noStrike" kern="1200" cap="none" spc="0" normalizeH="0" baseline="0" noProof="0" dirty="0">
                <a:ln>
                  <a:noFill/>
                </a:ln>
                <a:solidFill>
                  <a:schemeClr val="tx2"/>
                </a:solidFill>
                <a:effectLst/>
                <a:uLnTx/>
                <a:uFillTx/>
                <a:latin typeface="+mn-lt"/>
                <a:ea typeface="+mn-ea"/>
                <a:cs typeface="+mn-ea"/>
                <a:sym typeface="+mn-lt"/>
              </a:rPr>
              <a:t>中</a:t>
            </a:r>
            <a:r>
              <a:rPr kumimoji="0" lang="en-US" altLang="zh-CN" sz="2400" b="0" i="0" u="none" strike="noStrike" kern="1200" cap="none" spc="0" normalizeH="0" baseline="0" noProof="0" dirty="0">
                <a:ln>
                  <a:noFill/>
                </a:ln>
                <a:solidFill>
                  <a:schemeClr val="tx2"/>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chemeClr val="tx2"/>
                </a:solidFill>
                <a:effectLst/>
                <a:uLnTx/>
                <a:uFillTx/>
                <a:latin typeface="+mn-lt"/>
                <a:ea typeface="+mn-ea"/>
                <a:cs typeface="+mn-ea"/>
                <a:sym typeface="+mn-lt"/>
              </a:rPr>
              <a:t>顶点的度等于该顶点的</a:t>
            </a:r>
            <a:r>
              <a:rPr kumimoji="0" lang="zh-CN" altLang="en-US" sz="2400" b="0" i="0" u="none" strike="noStrike" kern="1200" cap="none" spc="0" normalizeH="0" baseline="0" noProof="0" dirty="0">
                <a:ln>
                  <a:noFill/>
                </a:ln>
                <a:solidFill>
                  <a:schemeClr val="hlink"/>
                </a:solidFill>
                <a:effectLst/>
                <a:uLnTx/>
                <a:uFillTx/>
                <a:latin typeface="+mn-lt"/>
                <a:ea typeface="+mn-ea"/>
                <a:cs typeface="+mn-ea"/>
                <a:sym typeface="+mn-lt"/>
              </a:rPr>
              <a:t>入度</a:t>
            </a:r>
            <a:r>
              <a:rPr kumimoji="0" lang="zh-CN" altLang="en-US" sz="2400" b="0" i="0" u="none" strike="noStrike" kern="1200" cap="none" spc="0" normalizeH="0" baseline="0" noProof="0" dirty="0">
                <a:ln>
                  <a:noFill/>
                </a:ln>
                <a:solidFill>
                  <a:schemeClr val="tx2"/>
                </a:solidFill>
                <a:effectLst/>
                <a:uLnTx/>
                <a:uFillTx/>
                <a:latin typeface="+mn-lt"/>
                <a:ea typeface="+mn-ea"/>
                <a:cs typeface="+mn-ea"/>
                <a:sym typeface="+mn-lt"/>
              </a:rPr>
              <a:t>与</a:t>
            </a:r>
            <a:r>
              <a:rPr kumimoji="0" lang="zh-CN" altLang="en-US" sz="2400" b="0" i="0" u="none" strike="noStrike" kern="1200" cap="none" spc="0" normalizeH="0" baseline="0" noProof="0" dirty="0">
                <a:ln>
                  <a:noFill/>
                </a:ln>
                <a:solidFill>
                  <a:schemeClr val="hlink"/>
                </a:solidFill>
                <a:effectLst/>
                <a:uLnTx/>
                <a:uFillTx/>
                <a:latin typeface="+mn-lt"/>
                <a:ea typeface="+mn-ea"/>
                <a:cs typeface="+mn-ea"/>
                <a:sym typeface="+mn-lt"/>
              </a:rPr>
              <a:t>出度</a:t>
            </a:r>
            <a:r>
              <a:rPr kumimoji="0" lang="zh-CN" altLang="en-US" sz="2400" b="0" i="0" u="none" strike="noStrike" kern="1200" cap="none" spc="0" normalizeH="0" baseline="0" noProof="0" dirty="0">
                <a:ln>
                  <a:noFill/>
                </a:ln>
                <a:solidFill>
                  <a:schemeClr val="tx2"/>
                </a:solidFill>
                <a:effectLst/>
                <a:uLnTx/>
                <a:uFillTx/>
                <a:latin typeface="+mn-lt"/>
                <a:ea typeface="+mn-ea"/>
                <a:cs typeface="+mn-ea"/>
                <a:sym typeface="+mn-lt"/>
              </a:rPr>
              <a:t>之和。</a:t>
            </a:r>
          </a:p>
          <a:p>
            <a:pPr marL="0" marR="0" lvl="0" indent="0" algn="l" defTabSz="914400" rtl="0" eaLnBrk="1" fontAlgn="base" latinLnBrk="0" hangingPunct="1">
              <a:lnSpc>
                <a:spcPct val="13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顶点 </a:t>
            </a:r>
            <a:r>
              <a:rPr kumimoji="0" lang="en-US" altLang="zh-CN" sz="2400" b="0" i="0" u="none" strike="noStrike" kern="1200" cap="none" spc="0" normalizeH="0" baseline="0" noProof="0" dirty="0">
                <a:ln>
                  <a:noFill/>
                </a:ln>
                <a:solidFill>
                  <a:schemeClr val="hlink"/>
                </a:solidFill>
                <a:effectLst/>
                <a:uLnTx/>
                <a:uFillTx/>
                <a:latin typeface="+mn-lt"/>
                <a:ea typeface="+mn-ea"/>
                <a:cs typeface="+mn-ea"/>
                <a:sym typeface="+mn-lt"/>
              </a:rPr>
              <a:t>v </a:t>
            </a:r>
            <a:r>
              <a:rPr kumimoji="0" lang="zh-CN" altLang="en-US" sz="2400" b="0" i="0" u="none" strike="noStrike" kern="1200" cap="none" spc="0" normalizeH="0" baseline="0" noProof="0" dirty="0">
                <a:ln>
                  <a:noFill/>
                </a:ln>
                <a:solidFill>
                  <a:schemeClr val="hlink"/>
                </a:solidFill>
                <a:effectLst/>
                <a:uLnTx/>
                <a:uFillTx/>
                <a:latin typeface="+mn-lt"/>
                <a:ea typeface="+mn-ea"/>
                <a:cs typeface="+mn-ea"/>
                <a:sym typeface="+mn-lt"/>
              </a:rPr>
              <a:t>的入度</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是以 </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v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为终点（弧头）的有向边的条数</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记作 </a:t>
            </a:r>
            <a:r>
              <a:rPr kumimoji="0" lang="en-US" altLang="zh-CN" sz="2400" b="0" i="0" u="none" strike="noStrike" kern="1200" cap="none" spc="0" normalizeH="0" baseline="0" noProof="0" dirty="0">
                <a:ln>
                  <a:noFill/>
                </a:ln>
                <a:solidFill>
                  <a:srgbClr val="FF3300"/>
                </a:solidFill>
                <a:effectLst/>
                <a:uLnTx/>
                <a:uFillTx/>
                <a:latin typeface="+mn-lt"/>
                <a:ea typeface="+mn-ea"/>
                <a:cs typeface="+mn-ea"/>
                <a:sym typeface="+mn-lt"/>
              </a:rPr>
              <a:t>ID(v)</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；顶点 </a:t>
            </a:r>
            <a:r>
              <a:rPr kumimoji="0" lang="en-US" altLang="zh-CN" sz="2400" b="0" i="0" u="none" strike="noStrike" kern="1200" cap="none" spc="0" normalizeH="0" baseline="0" noProof="0" dirty="0">
                <a:ln>
                  <a:noFill/>
                </a:ln>
                <a:solidFill>
                  <a:schemeClr val="hlink"/>
                </a:solidFill>
                <a:effectLst/>
                <a:uLnTx/>
                <a:uFillTx/>
                <a:latin typeface="+mn-lt"/>
                <a:ea typeface="+mn-ea"/>
                <a:cs typeface="+mn-ea"/>
                <a:sym typeface="+mn-lt"/>
              </a:rPr>
              <a:t>v </a:t>
            </a:r>
            <a:r>
              <a:rPr kumimoji="0" lang="zh-CN" altLang="en-US" sz="2400" b="0" i="0" u="none" strike="noStrike" kern="1200" cap="none" spc="0" normalizeH="0" baseline="0" noProof="0" dirty="0">
                <a:ln>
                  <a:noFill/>
                </a:ln>
                <a:solidFill>
                  <a:schemeClr val="hlink"/>
                </a:solidFill>
                <a:effectLst/>
                <a:uLnTx/>
                <a:uFillTx/>
                <a:latin typeface="+mn-lt"/>
                <a:ea typeface="+mn-ea"/>
                <a:cs typeface="+mn-ea"/>
                <a:sym typeface="+mn-lt"/>
              </a:rPr>
              <a:t>的出度</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是以 </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v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为始点</a:t>
            </a:r>
            <a:r>
              <a:rPr lang="zh-CN" altLang="en-US" sz="2400" b="0" noProof="0" dirty="0">
                <a:ln>
                  <a:noFill/>
                </a:ln>
                <a:effectLst/>
                <a:uLnTx/>
                <a:uFillTx/>
                <a:latin typeface="+mn-lt"/>
                <a:ea typeface="+mn-ea"/>
                <a:cs typeface="+mn-ea"/>
                <a:sym typeface="+mn-lt"/>
              </a:rPr>
              <a:t>（弧尾）</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的有向边的条数</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记作</a:t>
            </a:r>
            <a:r>
              <a:rPr kumimoji="0" lang="en-US" altLang="zh-CN" sz="2400" b="0" i="0" u="none" strike="noStrike" kern="1200" cap="none" spc="0" normalizeH="0" baseline="0" noProof="0" dirty="0">
                <a:ln>
                  <a:noFill/>
                </a:ln>
                <a:solidFill>
                  <a:srgbClr val="FF3300"/>
                </a:solidFill>
                <a:effectLst/>
                <a:uLnTx/>
                <a:uFillTx/>
                <a:latin typeface="+mn-lt"/>
                <a:ea typeface="+mn-ea"/>
                <a:cs typeface="+mn-ea"/>
                <a:sym typeface="+mn-lt"/>
              </a:rPr>
              <a:t>OD(v)</a:t>
            </a:r>
          </a:p>
        </p:txBody>
      </p:sp>
      <p:sp>
        <p:nvSpPr>
          <p:cNvPr id="943110" name="Text Box 6"/>
          <p:cNvSpPr txBox="1">
            <a:spLocks noChangeArrowheads="1"/>
          </p:cNvSpPr>
          <p:nvPr/>
        </p:nvSpPr>
        <p:spPr bwMode="auto">
          <a:xfrm>
            <a:off x="387350" y="3975100"/>
            <a:ext cx="8380413" cy="1103313"/>
          </a:xfrm>
          <a:prstGeom prst="roundRect">
            <a:avLst>
              <a:gd name="adj" fmla="val 9033"/>
            </a:avLst>
          </a:prstGeom>
          <a:solidFill>
            <a:schemeClr val="accent6">
              <a:lumMod val="20000"/>
              <a:lumOff val="80000"/>
            </a:schemeClr>
          </a:solidFill>
          <a:ln>
            <a:noFill/>
          </a:ln>
        </p:spPr>
        <p:txBody>
          <a:bodyPr>
            <a:spAutoFit/>
          </a:bodyPr>
          <a:lstStyle>
            <a:lvl1pPr marL="666750" indent="-666750">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666750" marR="0" lvl="0" indent="-666750" algn="l" defTabSz="914400" rtl="0" eaLnBrk="1" fontAlgn="base" latinLnBrk="0" hangingPunct="1">
              <a:lnSpc>
                <a:spcPct val="13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accent2"/>
                </a:solidFill>
                <a:effectLst/>
                <a:uLnTx/>
                <a:uFillTx/>
                <a:latin typeface="+mn-lt"/>
                <a:ea typeface="+mn-ea"/>
                <a:cs typeface="+mn-ea"/>
                <a:sym typeface="+mn-lt"/>
              </a:rPr>
              <a:t>问：</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当有向图中仅</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1</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个顶点的入度为</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0,</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其余顶点的入度均为</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1</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，此时是何形状？</a:t>
            </a:r>
          </a:p>
        </p:txBody>
      </p:sp>
      <p:grpSp>
        <p:nvGrpSpPr>
          <p:cNvPr id="2" name="Group 7"/>
          <p:cNvGrpSpPr/>
          <p:nvPr/>
        </p:nvGrpSpPr>
        <p:grpSpPr>
          <a:xfrm>
            <a:off x="6450013" y="5141913"/>
            <a:ext cx="2057400" cy="1398587"/>
            <a:chOff x="1249" y="3072"/>
            <a:chExt cx="1055" cy="672"/>
          </a:xfrm>
        </p:grpSpPr>
        <p:sp>
          <p:nvSpPr>
            <p:cNvPr id="12294" name="Oval 8"/>
            <p:cNvSpPr>
              <a:spLocks noChangeArrowheads="1"/>
            </p:cNvSpPr>
            <p:nvPr/>
          </p:nvSpPr>
          <p:spPr bwMode="auto">
            <a:xfrm>
              <a:off x="1825" y="3072"/>
              <a:ext cx="142" cy="150"/>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30000"/>
                </a:lnSpc>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2295" name="Line 9"/>
            <p:cNvSpPr>
              <a:spLocks noChangeShapeType="1"/>
            </p:cNvSpPr>
            <p:nvPr/>
          </p:nvSpPr>
          <p:spPr bwMode="auto">
            <a:xfrm flipH="1">
              <a:off x="1632" y="3168"/>
              <a:ext cx="192" cy="192"/>
            </a:xfrm>
            <a:prstGeom prst="line">
              <a:avLst/>
            </a:prstGeom>
            <a:noFill/>
            <a:ln w="22225">
              <a:solidFill>
                <a:schemeClr val="hlink"/>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3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2296" name="Oval 10"/>
            <p:cNvSpPr>
              <a:spLocks noChangeArrowheads="1"/>
            </p:cNvSpPr>
            <p:nvPr/>
          </p:nvSpPr>
          <p:spPr bwMode="auto">
            <a:xfrm>
              <a:off x="1489" y="3312"/>
              <a:ext cx="144" cy="150"/>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3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2297" name="Oval 11"/>
            <p:cNvSpPr>
              <a:spLocks noChangeArrowheads="1"/>
            </p:cNvSpPr>
            <p:nvPr/>
          </p:nvSpPr>
          <p:spPr bwMode="auto">
            <a:xfrm>
              <a:off x="1249" y="3600"/>
              <a:ext cx="142" cy="144"/>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3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2298" name="Line 12"/>
            <p:cNvSpPr>
              <a:spLocks noChangeShapeType="1"/>
            </p:cNvSpPr>
            <p:nvPr/>
          </p:nvSpPr>
          <p:spPr bwMode="auto">
            <a:xfrm flipH="1">
              <a:off x="1345" y="3408"/>
              <a:ext cx="144" cy="191"/>
            </a:xfrm>
            <a:prstGeom prst="line">
              <a:avLst/>
            </a:prstGeom>
            <a:noFill/>
            <a:ln w="22225">
              <a:solidFill>
                <a:schemeClr val="hlink"/>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3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2299" name="Line 13"/>
            <p:cNvSpPr>
              <a:spLocks noChangeShapeType="1"/>
            </p:cNvSpPr>
            <p:nvPr/>
          </p:nvSpPr>
          <p:spPr bwMode="auto">
            <a:xfrm>
              <a:off x="1597" y="3422"/>
              <a:ext cx="144" cy="192"/>
            </a:xfrm>
            <a:prstGeom prst="line">
              <a:avLst/>
            </a:prstGeom>
            <a:noFill/>
            <a:ln w="22225">
              <a:solidFill>
                <a:schemeClr val="hlink"/>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3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2300" name="Oval 14"/>
            <p:cNvSpPr>
              <a:spLocks noChangeArrowheads="1"/>
            </p:cNvSpPr>
            <p:nvPr/>
          </p:nvSpPr>
          <p:spPr bwMode="auto">
            <a:xfrm>
              <a:off x="1872" y="3402"/>
              <a:ext cx="143" cy="150"/>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30000"/>
                </a:lnSpc>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2301" name="Line 15"/>
            <p:cNvSpPr>
              <a:spLocks noChangeShapeType="1"/>
            </p:cNvSpPr>
            <p:nvPr/>
          </p:nvSpPr>
          <p:spPr bwMode="auto">
            <a:xfrm>
              <a:off x="1920" y="3216"/>
              <a:ext cx="0" cy="192"/>
            </a:xfrm>
            <a:prstGeom prst="line">
              <a:avLst/>
            </a:prstGeom>
            <a:noFill/>
            <a:ln w="22225">
              <a:solidFill>
                <a:schemeClr val="hlink"/>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3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2302" name="Oval 16"/>
            <p:cNvSpPr>
              <a:spLocks noChangeArrowheads="1"/>
            </p:cNvSpPr>
            <p:nvPr/>
          </p:nvSpPr>
          <p:spPr bwMode="auto">
            <a:xfrm>
              <a:off x="2160" y="3360"/>
              <a:ext cx="144" cy="150"/>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3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2303" name="Oval 17"/>
            <p:cNvSpPr>
              <a:spLocks noChangeArrowheads="1"/>
            </p:cNvSpPr>
            <p:nvPr/>
          </p:nvSpPr>
          <p:spPr bwMode="auto">
            <a:xfrm>
              <a:off x="1730" y="3600"/>
              <a:ext cx="142" cy="144"/>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3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2304" name="Line 18"/>
            <p:cNvSpPr>
              <a:spLocks noChangeShapeType="1"/>
            </p:cNvSpPr>
            <p:nvPr/>
          </p:nvSpPr>
          <p:spPr bwMode="auto">
            <a:xfrm>
              <a:off x="1968" y="3168"/>
              <a:ext cx="240" cy="192"/>
            </a:xfrm>
            <a:prstGeom prst="line">
              <a:avLst/>
            </a:prstGeom>
            <a:noFill/>
            <a:ln w="22225">
              <a:solidFill>
                <a:schemeClr val="hlink"/>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3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943123" name="Rectangle 19"/>
          <p:cNvSpPr>
            <a:spLocks noChangeArrowheads="1"/>
          </p:cNvSpPr>
          <p:nvPr/>
        </p:nvSpPr>
        <p:spPr bwMode="auto">
          <a:xfrm>
            <a:off x="412750" y="5274945"/>
            <a:ext cx="5572125" cy="581025"/>
          </a:xfrm>
          <a:prstGeom prst="roundRect">
            <a:avLst/>
          </a:prstGeom>
          <a:solidFill>
            <a:schemeClr val="accent6">
              <a:lumMod val="20000"/>
              <a:lumOff val="80000"/>
            </a:schemeClr>
          </a:solidFill>
          <a:ln>
            <a:noFill/>
          </a:ln>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3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accent2"/>
                </a:solidFill>
                <a:effectLst/>
                <a:uLnTx/>
                <a:uFillTx/>
                <a:latin typeface="+mn-lt"/>
                <a:ea typeface="+mn-ea"/>
                <a:cs typeface="+mn-ea"/>
                <a:sym typeface="+mn-lt"/>
              </a:rPr>
              <a:t>答：</a:t>
            </a: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是树！而且是一棵有向树！</a:t>
            </a:r>
          </a:p>
        </p:txBody>
      </p:sp>
      <p:sp>
        <p:nvSpPr>
          <p:cNvPr id="19" name="Rectangle 4"/>
          <p:cNvSpPr>
            <a:spLocks noChangeArrowheads="1"/>
          </p:cNvSpPr>
          <p:nvPr/>
        </p:nvSpPr>
        <p:spPr bwMode="auto">
          <a:xfrm>
            <a:off x="820738" y="133350"/>
            <a:ext cx="61563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en-US" altLang="zh-CN" sz="2800" b="0" noProof="0" dirty="0">
                <a:ln>
                  <a:noFill/>
                </a:ln>
                <a:solidFill>
                  <a:schemeClr val="bg1"/>
                </a:solidFill>
                <a:effectLst/>
                <a:uLnTx/>
                <a:uFillTx/>
                <a:latin typeface="+mn-lt"/>
                <a:ea typeface="+mn-ea"/>
                <a:cs typeface="+mn-ea"/>
                <a:sym typeface="+mn-lt"/>
              </a:rPr>
              <a:t>7.1  </a:t>
            </a: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图的定义和术语</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310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310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9431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943123"/>
                                        </p:tgtEl>
                                        <p:attrNameLst>
                                          <p:attrName>style.visibility</p:attrName>
                                        </p:attrNameLst>
                                      </p:cBhvr>
                                      <p:to>
                                        <p:strVal val="visible"/>
                                      </p:to>
                                    </p:set>
                                    <p:anim calcmode="lin" valueType="num">
                                      <p:cBhvr>
                                        <p:cTn id="23" dur="500" fill="hold"/>
                                        <p:tgtEl>
                                          <p:spTgt spid="943123"/>
                                        </p:tgtEl>
                                        <p:attrNameLst>
                                          <p:attrName>ppt_w</p:attrName>
                                        </p:attrNameLst>
                                      </p:cBhvr>
                                      <p:tavLst>
                                        <p:tav tm="0">
                                          <p:val>
                                            <p:fltVal val="0"/>
                                          </p:val>
                                        </p:tav>
                                        <p:tav tm="100000">
                                          <p:val>
                                            <p:strVal val="#ppt_w"/>
                                          </p:val>
                                        </p:tav>
                                      </p:tavLst>
                                    </p:anim>
                                    <p:anim calcmode="lin" valueType="num">
                                      <p:cBhvr>
                                        <p:cTn id="24" dur="500" fill="hold"/>
                                        <p:tgtEl>
                                          <p:spTgt spid="94312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3110" grpId="0" bldLvl="0" animBg="1"/>
      <p:bldP spid="943123"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3"/>
          <p:cNvSpPr txBox="1">
            <a:spLocks noGrp="1"/>
          </p:cNvSpPr>
          <p:nvPr>
            <p:ph type="sldNum" sz="quarter" idx="12"/>
          </p:nvPr>
        </p:nvSpPr>
        <p:spPr>
          <a:xfrm>
            <a:off x="6553200" y="6245225"/>
            <a:ext cx="2133600" cy="476250"/>
          </a:xfrm>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60</a:t>
            </a:fld>
            <a:endParaRPr lang="en-US" altLang="zh-CN" sz="1400" b="0" dirty="0">
              <a:latin typeface="Arial" panose="020B0604020202020204" pitchFamily="34" charset="0"/>
            </a:endParaRPr>
          </a:p>
        </p:txBody>
      </p:sp>
      <p:sp>
        <p:nvSpPr>
          <p:cNvPr id="87043" name="Text Box 2"/>
          <p:cNvSpPr txBox="1"/>
          <p:nvPr/>
        </p:nvSpPr>
        <p:spPr>
          <a:xfrm>
            <a:off x="323850" y="1052513"/>
            <a:ext cx="8534400" cy="2282825"/>
          </a:xfrm>
          <a:prstGeom prst="rect">
            <a:avLst/>
          </a:prstGeom>
          <a:noFill/>
          <a:ln w="9525">
            <a:noFill/>
          </a:ln>
        </p:spPr>
        <p:txBody>
          <a:bodyPr>
            <a:spAutoFit/>
          </a:bodyPr>
          <a:lstStyle/>
          <a:p>
            <a:pPr algn="just">
              <a:lnSpc>
                <a:spcPct val="120000"/>
              </a:lnSpc>
            </a:pPr>
            <a:r>
              <a:rPr lang="zh-CN" altLang="en-US" sz="2000" dirty="0">
                <a:latin typeface="Times New Roman" panose="02020603050405020304" pitchFamily="18" charset="0"/>
              </a:rPr>
              <a:t>下图为一个具有</a:t>
            </a:r>
            <a:r>
              <a:rPr lang="en-US" altLang="zh-CN" sz="2000" dirty="0">
                <a:latin typeface="Times New Roman" panose="02020603050405020304" pitchFamily="18" charset="0"/>
              </a:rPr>
              <a:t>11</a:t>
            </a:r>
            <a:r>
              <a:rPr lang="zh-CN" altLang="en-US" sz="2000" dirty="0">
                <a:latin typeface="Times New Roman" panose="02020603050405020304" pitchFamily="18" charset="0"/>
              </a:rPr>
              <a:t>个活动、</a:t>
            </a:r>
            <a:r>
              <a:rPr lang="en-US" altLang="zh-CN" sz="2000" dirty="0">
                <a:latin typeface="Times New Roman" panose="02020603050405020304" pitchFamily="18" charset="0"/>
              </a:rPr>
              <a:t>9</a:t>
            </a:r>
            <a:r>
              <a:rPr lang="zh-CN" altLang="en-US" sz="2000" dirty="0">
                <a:latin typeface="Times New Roman" panose="02020603050405020304" pitchFamily="18" charset="0"/>
              </a:rPr>
              <a:t>个事件的假想工程的</a:t>
            </a:r>
            <a:r>
              <a:rPr lang="en-US" altLang="zh-CN" sz="2000" dirty="0">
                <a:latin typeface="Times New Roman" panose="02020603050405020304" pitchFamily="18" charset="0"/>
              </a:rPr>
              <a:t>AOE</a:t>
            </a:r>
            <a:r>
              <a:rPr lang="zh-CN" altLang="en-US" sz="2000" dirty="0">
                <a:latin typeface="Times New Roman" panose="02020603050405020304" pitchFamily="18" charset="0"/>
              </a:rPr>
              <a:t>网。</a:t>
            </a:r>
          </a:p>
          <a:p>
            <a:pPr algn="just">
              <a:lnSpc>
                <a:spcPct val="120000"/>
              </a:lnSpc>
            </a:pPr>
            <a:r>
              <a:rPr lang="zh-CN" altLang="en-US" sz="2000" dirty="0">
                <a:latin typeface="Times New Roman" panose="02020603050405020304" pitchFamily="18" charset="0"/>
              </a:rPr>
              <a:t>其中：</a:t>
            </a:r>
            <a:r>
              <a:rPr lang="en-US" altLang="zh-CN" sz="2000" dirty="0">
                <a:latin typeface="Times New Roman" panose="02020603050405020304" pitchFamily="18" charset="0"/>
              </a:rPr>
              <a:t>v1,v2,… v9</a:t>
            </a:r>
            <a:r>
              <a:rPr lang="zh-CN" altLang="en-US" sz="2000" dirty="0">
                <a:latin typeface="Times New Roman" panose="02020603050405020304" pitchFamily="18" charset="0"/>
              </a:rPr>
              <a:t>分别表示一个事件；</a:t>
            </a:r>
          </a:p>
          <a:p>
            <a:pPr algn="just">
              <a:lnSpc>
                <a:spcPct val="120000"/>
              </a:lnSpc>
            </a:pPr>
            <a:r>
              <a:rPr lang="en-US" altLang="zh-CN" sz="2000" dirty="0">
                <a:latin typeface="Times New Roman" panose="02020603050405020304" pitchFamily="18" charset="0"/>
              </a:rPr>
              <a:t>&lt;v1,v2&gt;,&lt;v1,v3&gt;,…,&lt;v8,v9&gt;</a:t>
            </a:r>
            <a:r>
              <a:rPr lang="zh-CN" altLang="en-US" sz="2000" dirty="0">
                <a:latin typeface="Times New Roman" panose="02020603050405020304" pitchFamily="18" charset="0"/>
              </a:rPr>
              <a:t>分别表示一个活动；</a:t>
            </a:r>
          </a:p>
          <a:p>
            <a:pPr algn="just">
              <a:lnSpc>
                <a:spcPct val="120000"/>
              </a:lnSpc>
            </a:pPr>
            <a:r>
              <a:rPr lang="zh-CN" altLang="en-US" sz="2000" dirty="0">
                <a:latin typeface="Times New Roman" panose="02020603050405020304" pitchFamily="18" charset="0"/>
              </a:rPr>
              <a:t>   用</a:t>
            </a:r>
            <a:r>
              <a:rPr lang="en-US" altLang="zh-CN" sz="2000" dirty="0">
                <a:latin typeface="Times New Roman" panose="02020603050405020304" pitchFamily="18" charset="0"/>
              </a:rPr>
              <a:t>a1,a2, …,a11</a:t>
            </a:r>
            <a:r>
              <a:rPr lang="zh-CN" altLang="en-US" sz="2000" dirty="0">
                <a:latin typeface="Times New Roman" panose="02020603050405020304" pitchFamily="18" charset="0"/>
              </a:rPr>
              <a:t>代表这些活动；</a:t>
            </a:r>
          </a:p>
          <a:p>
            <a:pPr algn="just">
              <a:lnSpc>
                <a:spcPct val="120000"/>
              </a:lnSpc>
            </a:pPr>
            <a:r>
              <a:rPr lang="en-US" altLang="zh-CN" sz="2000" dirty="0">
                <a:latin typeface="Times New Roman" panose="02020603050405020304" pitchFamily="18" charset="0"/>
              </a:rPr>
              <a:t>v1</a:t>
            </a:r>
            <a:r>
              <a:rPr lang="zh-CN" altLang="en-US" sz="2000" dirty="0">
                <a:latin typeface="Times New Roman" panose="02020603050405020304" pitchFamily="18" charset="0"/>
              </a:rPr>
              <a:t>称为源点，是整个工程的开始点，其入度为</a:t>
            </a:r>
            <a:r>
              <a:rPr lang="en-US" altLang="zh-CN" sz="2000" dirty="0">
                <a:latin typeface="Times New Roman" panose="02020603050405020304" pitchFamily="18" charset="0"/>
              </a:rPr>
              <a:t>0</a:t>
            </a:r>
            <a:r>
              <a:rPr lang="zh-CN" altLang="en-US" sz="2000" dirty="0">
                <a:latin typeface="Times New Roman" panose="02020603050405020304" pitchFamily="18" charset="0"/>
              </a:rPr>
              <a:t>；</a:t>
            </a:r>
          </a:p>
          <a:p>
            <a:pPr algn="just">
              <a:lnSpc>
                <a:spcPct val="120000"/>
              </a:lnSpc>
            </a:pPr>
            <a:r>
              <a:rPr lang="en-US" altLang="zh-CN" sz="2000" dirty="0">
                <a:latin typeface="Times New Roman" panose="02020603050405020304" pitchFamily="18" charset="0"/>
              </a:rPr>
              <a:t>v9</a:t>
            </a:r>
            <a:r>
              <a:rPr lang="zh-CN" altLang="en-US" sz="2000" dirty="0">
                <a:latin typeface="Times New Roman" panose="02020603050405020304" pitchFamily="18" charset="0"/>
              </a:rPr>
              <a:t>为终点，是整个工程的结束点，其出度为</a:t>
            </a:r>
            <a:r>
              <a:rPr lang="en-US" altLang="zh-CN" sz="2000" dirty="0">
                <a:latin typeface="Times New Roman" panose="02020603050405020304" pitchFamily="18" charset="0"/>
              </a:rPr>
              <a:t>0 </a:t>
            </a:r>
            <a:r>
              <a:rPr lang="zh-CN" altLang="en-US" sz="2000" dirty="0">
                <a:latin typeface="Times New Roman" panose="02020603050405020304" pitchFamily="18" charset="0"/>
              </a:rPr>
              <a:t>。</a:t>
            </a:r>
          </a:p>
        </p:txBody>
      </p:sp>
      <p:sp>
        <p:nvSpPr>
          <p:cNvPr id="87044" name="Oval 4"/>
          <p:cNvSpPr/>
          <p:nvPr/>
        </p:nvSpPr>
        <p:spPr>
          <a:xfrm>
            <a:off x="1752600" y="4808538"/>
            <a:ext cx="533400" cy="35401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V1</a:t>
            </a:r>
          </a:p>
        </p:txBody>
      </p:sp>
      <p:sp>
        <p:nvSpPr>
          <p:cNvPr id="87045" name="Oval 5"/>
          <p:cNvSpPr/>
          <p:nvPr/>
        </p:nvSpPr>
        <p:spPr>
          <a:xfrm>
            <a:off x="2971800" y="3589338"/>
            <a:ext cx="533400" cy="35401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V2</a:t>
            </a:r>
          </a:p>
        </p:txBody>
      </p:sp>
      <p:sp>
        <p:nvSpPr>
          <p:cNvPr id="87046" name="Oval 6"/>
          <p:cNvSpPr/>
          <p:nvPr/>
        </p:nvSpPr>
        <p:spPr>
          <a:xfrm>
            <a:off x="3048000" y="4800600"/>
            <a:ext cx="533400" cy="354013"/>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V3</a:t>
            </a:r>
          </a:p>
        </p:txBody>
      </p:sp>
      <p:sp>
        <p:nvSpPr>
          <p:cNvPr id="87047" name="Oval 7"/>
          <p:cNvSpPr/>
          <p:nvPr/>
        </p:nvSpPr>
        <p:spPr>
          <a:xfrm>
            <a:off x="3048000" y="5646738"/>
            <a:ext cx="533400" cy="35401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V4</a:t>
            </a:r>
          </a:p>
        </p:txBody>
      </p:sp>
      <p:sp>
        <p:nvSpPr>
          <p:cNvPr id="87048" name="Oval 8"/>
          <p:cNvSpPr/>
          <p:nvPr/>
        </p:nvSpPr>
        <p:spPr>
          <a:xfrm>
            <a:off x="4572000" y="4144963"/>
            <a:ext cx="533400" cy="35401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V5</a:t>
            </a:r>
          </a:p>
        </p:txBody>
      </p:sp>
      <p:sp>
        <p:nvSpPr>
          <p:cNvPr id="87049" name="Line 9"/>
          <p:cNvSpPr/>
          <p:nvPr/>
        </p:nvSpPr>
        <p:spPr>
          <a:xfrm>
            <a:off x="3429000" y="3841750"/>
            <a:ext cx="1143000" cy="403225"/>
          </a:xfrm>
          <a:prstGeom prst="line">
            <a:avLst/>
          </a:prstGeom>
          <a:ln w="9525" cap="flat" cmpd="sng">
            <a:solidFill>
              <a:schemeClr val="tx1"/>
            </a:solidFill>
            <a:prstDash val="solid"/>
            <a:miter/>
            <a:headEnd type="none" w="med" len="med"/>
            <a:tailEnd type="triangle" w="med" len="med"/>
          </a:ln>
        </p:spPr>
      </p:sp>
      <p:sp>
        <p:nvSpPr>
          <p:cNvPr id="87050" name="Line 10"/>
          <p:cNvSpPr/>
          <p:nvPr/>
        </p:nvSpPr>
        <p:spPr>
          <a:xfrm flipV="1">
            <a:off x="3581400" y="4448175"/>
            <a:ext cx="990600" cy="504825"/>
          </a:xfrm>
          <a:prstGeom prst="line">
            <a:avLst/>
          </a:prstGeom>
          <a:ln w="9525" cap="flat" cmpd="sng">
            <a:solidFill>
              <a:schemeClr val="tx1"/>
            </a:solidFill>
            <a:prstDash val="solid"/>
            <a:miter/>
            <a:headEnd type="none" w="med" len="med"/>
            <a:tailEnd type="triangle" w="med" len="med"/>
          </a:ln>
        </p:spPr>
      </p:sp>
      <p:sp>
        <p:nvSpPr>
          <p:cNvPr id="87051" name="Oval 11"/>
          <p:cNvSpPr/>
          <p:nvPr/>
        </p:nvSpPr>
        <p:spPr>
          <a:xfrm>
            <a:off x="4572000" y="5646738"/>
            <a:ext cx="533400" cy="35401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V6</a:t>
            </a:r>
          </a:p>
        </p:txBody>
      </p:sp>
      <p:sp>
        <p:nvSpPr>
          <p:cNvPr id="87052" name="Oval 12"/>
          <p:cNvSpPr/>
          <p:nvPr/>
        </p:nvSpPr>
        <p:spPr>
          <a:xfrm>
            <a:off x="5715000" y="3589338"/>
            <a:ext cx="533400" cy="35401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V7</a:t>
            </a:r>
          </a:p>
        </p:txBody>
      </p:sp>
      <p:sp>
        <p:nvSpPr>
          <p:cNvPr id="87053" name="Oval 13"/>
          <p:cNvSpPr/>
          <p:nvPr/>
        </p:nvSpPr>
        <p:spPr>
          <a:xfrm>
            <a:off x="5791200" y="4884738"/>
            <a:ext cx="533400" cy="35401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V8</a:t>
            </a:r>
          </a:p>
        </p:txBody>
      </p:sp>
      <p:sp>
        <p:nvSpPr>
          <p:cNvPr id="87054" name="Text Box 14"/>
          <p:cNvSpPr txBox="1"/>
          <p:nvPr/>
        </p:nvSpPr>
        <p:spPr>
          <a:xfrm>
            <a:off x="2057400" y="4122738"/>
            <a:ext cx="685800" cy="366712"/>
          </a:xfrm>
          <a:prstGeom prst="rect">
            <a:avLst/>
          </a:prstGeom>
          <a:noFill/>
          <a:ln w="9525">
            <a:noFill/>
          </a:ln>
        </p:spPr>
        <p:txBody>
          <a:bodyPr wrap="none" anchor="ctr" anchorCtr="0"/>
          <a:lstStyle/>
          <a:p>
            <a:pPr algn="ctr"/>
            <a:r>
              <a:rPr lang="en-US" altLang="zh-CN" sz="1800" dirty="0">
                <a:latin typeface="Times New Roman" panose="02020603050405020304" pitchFamily="18" charset="0"/>
              </a:rPr>
              <a:t>a1=6</a:t>
            </a:r>
          </a:p>
        </p:txBody>
      </p:sp>
      <p:sp>
        <p:nvSpPr>
          <p:cNvPr id="87055" name="Text Box 15"/>
          <p:cNvSpPr txBox="1"/>
          <p:nvPr/>
        </p:nvSpPr>
        <p:spPr>
          <a:xfrm>
            <a:off x="2057400" y="5418138"/>
            <a:ext cx="685800" cy="366712"/>
          </a:xfrm>
          <a:prstGeom prst="rect">
            <a:avLst/>
          </a:prstGeom>
          <a:noFill/>
          <a:ln w="9525">
            <a:noFill/>
          </a:ln>
        </p:spPr>
        <p:txBody>
          <a:bodyPr wrap="none" anchor="ctr" anchorCtr="0"/>
          <a:lstStyle/>
          <a:p>
            <a:pPr algn="ctr"/>
            <a:r>
              <a:rPr lang="en-US" altLang="zh-CN" sz="1800" dirty="0">
                <a:latin typeface="Times New Roman" panose="02020603050405020304" pitchFamily="18" charset="0"/>
              </a:rPr>
              <a:t>a3=5</a:t>
            </a:r>
          </a:p>
        </p:txBody>
      </p:sp>
      <p:sp>
        <p:nvSpPr>
          <p:cNvPr id="87056" name="Text Box 16"/>
          <p:cNvSpPr txBox="1"/>
          <p:nvPr/>
        </p:nvSpPr>
        <p:spPr>
          <a:xfrm>
            <a:off x="3733800" y="5799138"/>
            <a:ext cx="762000" cy="366712"/>
          </a:xfrm>
          <a:prstGeom prst="rect">
            <a:avLst/>
          </a:prstGeom>
          <a:noFill/>
          <a:ln w="9525">
            <a:noFill/>
          </a:ln>
        </p:spPr>
        <p:txBody>
          <a:bodyPr wrap="none" anchor="ctr" anchorCtr="0"/>
          <a:lstStyle/>
          <a:p>
            <a:pPr algn="ctr"/>
            <a:r>
              <a:rPr lang="en-US" altLang="zh-CN" sz="1800" dirty="0">
                <a:latin typeface="Times New Roman" panose="02020603050405020304" pitchFamily="18" charset="0"/>
              </a:rPr>
              <a:t>a6=2</a:t>
            </a:r>
          </a:p>
        </p:txBody>
      </p:sp>
      <p:sp>
        <p:nvSpPr>
          <p:cNvPr id="87057" name="Text Box 17"/>
          <p:cNvSpPr txBox="1"/>
          <p:nvPr/>
        </p:nvSpPr>
        <p:spPr>
          <a:xfrm>
            <a:off x="3733800" y="3665538"/>
            <a:ext cx="684213" cy="366712"/>
          </a:xfrm>
          <a:prstGeom prst="rect">
            <a:avLst/>
          </a:prstGeom>
          <a:noFill/>
          <a:ln w="9525">
            <a:noFill/>
          </a:ln>
        </p:spPr>
        <p:txBody>
          <a:bodyPr wrap="none" anchor="ctr" anchorCtr="0"/>
          <a:lstStyle/>
          <a:p>
            <a:pPr algn="ctr"/>
            <a:r>
              <a:rPr lang="en-US" altLang="zh-CN" sz="1800" dirty="0">
                <a:latin typeface="Times New Roman" panose="02020603050405020304" pitchFamily="18" charset="0"/>
              </a:rPr>
              <a:t>a4=1</a:t>
            </a:r>
          </a:p>
        </p:txBody>
      </p:sp>
      <p:sp>
        <p:nvSpPr>
          <p:cNvPr id="87058" name="Text Box 18"/>
          <p:cNvSpPr txBox="1"/>
          <p:nvPr/>
        </p:nvSpPr>
        <p:spPr>
          <a:xfrm>
            <a:off x="3886200" y="4732338"/>
            <a:ext cx="687388" cy="366712"/>
          </a:xfrm>
          <a:prstGeom prst="rect">
            <a:avLst/>
          </a:prstGeom>
          <a:noFill/>
          <a:ln w="9525">
            <a:noFill/>
          </a:ln>
        </p:spPr>
        <p:txBody>
          <a:bodyPr wrap="none" anchor="ctr" anchorCtr="0"/>
          <a:lstStyle/>
          <a:p>
            <a:pPr algn="ctr"/>
            <a:r>
              <a:rPr lang="en-US" altLang="zh-CN" sz="1800" dirty="0">
                <a:latin typeface="Times New Roman" panose="02020603050405020304" pitchFamily="18" charset="0"/>
              </a:rPr>
              <a:t>a5=1</a:t>
            </a:r>
          </a:p>
        </p:txBody>
      </p:sp>
      <p:sp>
        <p:nvSpPr>
          <p:cNvPr id="87059" name="Text Box 19"/>
          <p:cNvSpPr txBox="1"/>
          <p:nvPr/>
        </p:nvSpPr>
        <p:spPr>
          <a:xfrm>
            <a:off x="5334000" y="5494338"/>
            <a:ext cx="685800" cy="366712"/>
          </a:xfrm>
          <a:prstGeom prst="rect">
            <a:avLst/>
          </a:prstGeom>
          <a:noFill/>
          <a:ln w="9525">
            <a:noFill/>
          </a:ln>
        </p:spPr>
        <p:txBody>
          <a:bodyPr wrap="none" anchor="ctr" anchorCtr="0"/>
          <a:lstStyle/>
          <a:p>
            <a:pPr algn="ctr"/>
            <a:r>
              <a:rPr lang="en-US" altLang="zh-CN" sz="1800" dirty="0">
                <a:latin typeface="Times New Roman" panose="02020603050405020304" pitchFamily="18" charset="0"/>
              </a:rPr>
              <a:t>a9=4</a:t>
            </a:r>
          </a:p>
        </p:txBody>
      </p:sp>
      <p:sp>
        <p:nvSpPr>
          <p:cNvPr id="87060" name="Line 20"/>
          <p:cNvSpPr/>
          <p:nvPr/>
        </p:nvSpPr>
        <p:spPr>
          <a:xfrm>
            <a:off x="3581400" y="5799138"/>
            <a:ext cx="990600" cy="0"/>
          </a:xfrm>
          <a:prstGeom prst="line">
            <a:avLst/>
          </a:prstGeom>
          <a:ln w="9525" cap="flat" cmpd="sng">
            <a:solidFill>
              <a:schemeClr val="tx1"/>
            </a:solidFill>
            <a:prstDash val="solid"/>
            <a:miter/>
            <a:headEnd type="none" w="med" len="med"/>
            <a:tailEnd type="triangle" w="med" len="med"/>
          </a:ln>
        </p:spPr>
      </p:sp>
      <p:sp>
        <p:nvSpPr>
          <p:cNvPr id="87061" name="Line 21"/>
          <p:cNvSpPr/>
          <p:nvPr/>
        </p:nvSpPr>
        <p:spPr>
          <a:xfrm>
            <a:off x="2209800" y="5113338"/>
            <a:ext cx="838200" cy="609600"/>
          </a:xfrm>
          <a:prstGeom prst="line">
            <a:avLst/>
          </a:prstGeom>
          <a:ln w="9525" cap="flat" cmpd="sng">
            <a:solidFill>
              <a:schemeClr val="tx1"/>
            </a:solidFill>
            <a:prstDash val="solid"/>
            <a:miter/>
            <a:headEnd type="none" w="med" len="med"/>
            <a:tailEnd type="triangle" w="med" len="med"/>
          </a:ln>
        </p:spPr>
      </p:sp>
      <p:sp>
        <p:nvSpPr>
          <p:cNvPr id="87062" name="Line 22"/>
          <p:cNvSpPr/>
          <p:nvPr/>
        </p:nvSpPr>
        <p:spPr>
          <a:xfrm flipV="1">
            <a:off x="2133600" y="3970338"/>
            <a:ext cx="990600" cy="838200"/>
          </a:xfrm>
          <a:prstGeom prst="line">
            <a:avLst/>
          </a:prstGeom>
          <a:ln w="9525" cap="flat" cmpd="sng">
            <a:solidFill>
              <a:schemeClr val="tx1"/>
            </a:solidFill>
            <a:prstDash val="solid"/>
            <a:miter/>
            <a:headEnd type="none" w="med" len="med"/>
            <a:tailEnd type="triangle" w="med" len="med"/>
          </a:ln>
        </p:spPr>
      </p:sp>
      <p:sp>
        <p:nvSpPr>
          <p:cNvPr id="87063" name="Line 23"/>
          <p:cNvSpPr/>
          <p:nvPr/>
        </p:nvSpPr>
        <p:spPr>
          <a:xfrm>
            <a:off x="2286000" y="4960938"/>
            <a:ext cx="762000" cy="0"/>
          </a:xfrm>
          <a:prstGeom prst="line">
            <a:avLst/>
          </a:prstGeom>
          <a:ln w="9525" cap="flat" cmpd="sng">
            <a:solidFill>
              <a:schemeClr val="tx1"/>
            </a:solidFill>
            <a:prstDash val="solid"/>
            <a:miter/>
            <a:headEnd type="none" w="med" len="med"/>
            <a:tailEnd type="triangle" w="med" len="med"/>
          </a:ln>
        </p:spPr>
      </p:sp>
      <p:sp>
        <p:nvSpPr>
          <p:cNvPr id="87064" name="Text Box 24"/>
          <p:cNvSpPr txBox="1"/>
          <p:nvPr/>
        </p:nvSpPr>
        <p:spPr>
          <a:xfrm>
            <a:off x="2286000" y="4656138"/>
            <a:ext cx="685800" cy="366712"/>
          </a:xfrm>
          <a:prstGeom prst="rect">
            <a:avLst/>
          </a:prstGeom>
          <a:noFill/>
          <a:ln w="9525">
            <a:noFill/>
          </a:ln>
        </p:spPr>
        <p:txBody>
          <a:bodyPr wrap="none" anchor="ctr" anchorCtr="0"/>
          <a:lstStyle/>
          <a:p>
            <a:pPr algn="ctr"/>
            <a:r>
              <a:rPr lang="en-US" altLang="zh-CN" sz="1800" dirty="0">
                <a:latin typeface="Times New Roman" panose="02020603050405020304" pitchFamily="18" charset="0"/>
              </a:rPr>
              <a:t>a2=4</a:t>
            </a:r>
          </a:p>
        </p:txBody>
      </p:sp>
      <p:sp>
        <p:nvSpPr>
          <p:cNvPr id="87065" name="Line 25"/>
          <p:cNvSpPr/>
          <p:nvPr/>
        </p:nvSpPr>
        <p:spPr>
          <a:xfrm flipV="1">
            <a:off x="5105400" y="3894138"/>
            <a:ext cx="609600" cy="381000"/>
          </a:xfrm>
          <a:prstGeom prst="line">
            <a:avLst/>
          </a:prstGeom>
          <a:ln w="9525" cap="flat" cmpd="sng">
            <a:solidFill>
              <a:schemeClr val="tx1"/>
            </a:solidFill>
            <a:prstDash val="solid"/>
            <a:miter/>
            <a:headEnd type="none" w="med" len="med"/>
            <a:tailEnd type="triangle" w="med" len="med"/>
          </a:ln>
        </p:spPr>
      </p:sp>
      <p:sp>
        <p:nvSpPr>
          <p:cNvPr id="87066" name="Line 26"/>
          <p:cNvSpPr/>
          <p:nvPr/>
        </p:nvSpPr>
        <p:spPr>
          <a:xfrm>
            <a:off x="5105400" y="4427538"/>
            <a:ext cx="685800" cy="533400"/>
          </a:xfrm>
          <a:prstGeom prst="line">
            <a:avLst/>
          </a:prstGeom>
          <a:ln w="9525" cap="flat" cmpd="sng">
            <a:solidFill>
              <a:schemeClr val="tx1"/>
            </a:solidFill>
            <a:prstDash val="solid"/>
            <a:miter/>
            <a:headEnd type="none" w="med" len="med"/>
            <a:tailEnd type="triangle" w="med" len="med"/>
          </a:ln>
        </p:spPr>
      </p:sp>
      <p:sp>
        <p:nvSpPr>
          <p:cNvPr id="87067" name="Line 27"/>
          <p:cNvSpPr/>
          <p:nvPr/>
        </p:nvSpPr>
        <p:spPr>
          <a:xfrm flipV="1">
            <a:off x="5105400" y="5189538"/>
            <a:ext cx="762000" cy="533400"/>
          </a:xfrm>
          <a:prstGeom prst="line">
            <a:avLst/>
          </a:prstGeom>
          <a:ln w="9525" cap="flat" cmpd="sng">
            <a:solidFill>
              <a:schemeClr val="tx1"/>
            </a:solidFill>
            <a:prstDash val="solid"/>
            <a:miter/>
            <a:headEnd type="none" w="med" len="med"/>
            <a:tailEnd type="triangle" w="med" len="med"/>
          </a:ln>
        </p:spPr>
      </p:sp>
      <p:sp>
        <p:nvSpPr>
          <p:cNvPr id="87068" name="Text Box 28"/>
          <p:cNvSpPr txBox="1"/>
          <p:nvPr/>
        </p:nvSpPr>
        <p:spPr>
          <a:xfrm>
            <a:off x="4953000" y="3741738"/>
            <a:ext cx="685800" cy="366712"/>
          </a:xfrm>
          <a:prstGeom prst="rect">
            <a:avLst/>
          </a:prstGeom>
          <a:noFill/>
          <a:ln w="9525">
            <a:noFill/>
          </a:ln>
        </p:spPr>
        <p:txBody>
          <a:bodyPr wrap="none" anchor="ctr" anchorCtr="0"/>
          <a:lstStyle/>
          <a:p>
            <a:pPr algn="ctr"/>
            <a:r>
              <a:rPr lang="en-US" altLang="zh-CN" sz="1800" dirty="0">
                <a:latin typeface="Times New Roman" panose="02020603050405020304" pitchFamily="18" charset="0"/>
              </a:rPr>
              <a:t>a7=9</a:t>
            </a:r>
          </a:p>
        </p:txBody>
      </p:sp>
      <p:sp>
        <p:nvSpPr>
          <p:cNvPr id="87069" name="Text Box 29"/>
          <p:cNvSpPr txBox="1"/>
          <p:nvPr/>
        </p:nvSpPr>
        <p:spPr>
          <a:xfrm>
            <a:off x="5334000" y="4351338"/>
            <a:ext cx="685800" cy="366712"/>
          </a:xfrm>
          <a:prstGeom prst="rect">
            <a:avLst/>
          </a:prstGeom>
          <a:noFill/>
          <a:ln w="9525">
            <a:noFill/>
          </a:ln>
        </p:spPr>
        <p:txBody>
          <a:bodyPr wrap="none" anchor="ctr" anchorCtr="0"/>
          <a:lstStyle/>
          <a:p>
            <a:pPr algn="ctr"/>
            <a:r>
              <a:rPr lang="en-US" altLang="zh-CN" sz="1800" dirty="0">
                <a:latin typeface="Times New Roman" panose="02020603050405020304" pitchFamily="18" charset="0"/>
              </a:rPr>
              <a:t>a8=7</a:t>
            </a:r>
          </a:p>
        </p:txBody>
      </p:sp>
      <p:sp>
        <p:nvSpPr>
          <p:cNvPr id="87070" name="Text Box 30"/>
          <p:cNvSpPr txBox="1"/>
          <p:nvPr/>
        </p:nvSpPr>
        <p:spPr>
          <a:xfrm>
            <a:off x="6400800" y="3741738"/>
            <a:ext cx="838200" cy="366712"/>
          </a:xfrm>
          <a:prstGeom prst="rect">
            <a:avLst/>
          </a:prstGeom>
          <a:noFill/>
          <a:ln w="9525">
            <a:noFill/>
          </a:ln>
        </p:spPr>
        <p:txBody>
          <a:bodyPr wrap="none" anchor="ctr" anchorCtr="0"/>
          <a:lstStyle/>
          <a:p>
            <a:pPr algn="ctr"/>
            <a:r>
              <a:rPr lang="en-US" altLang="zh-CN" sz="1800" dirty="0">
                <a:latin typeface="Times New Roman" panose="02020603050405020304" pitchFamily="18" charset="0"/>
              </a:rPr>
              <a:t>a10=2</a:t>
            </a:r>
          </a:p>
        </p:txBody>
      </p:sp>
      <p:sp>
        <p:nvSpPr>
          <p:cNvPr id="87071" name="Text Box 31"/>
          <p:cNvSpPr txBox="1"/>
          <p:nvPr/>
        </p:nvSpPr>
        <p:spPr>
          <a:xfrm>
            <a:off x="6400800" y="4960938"/>
            <a:ext cx="838200" cy="366712"/>
          </a:xfrm>
          <a:prstGeom prst="rect">
            <a:avLst/>
          </a:prstGeom>
          <a:noFill/>
          <a:ln w="9525">
            <a:noFill/>
          </a:ln>
        </p:spPr>
        <p:txBody>
          <a:bodyPr wrap="none" anchor="ctr" anchorCtr="0"/>
          <a:lstStyle/>
          <a:p>
            <a:pPr algn="ctr"/>
            <a:r>
              <a:rPr lang="en-US" altLang="zh-CN" sz="1800" dirty="0">
                <a:latin typeface="Times New Roman" panose="02020603050405020304" pitchFamily="18" charset="0"/>
              </a:rPr>
              <a:t>a11=4</a:t>
            </a:r>
          </a:p>
        </p:txBody>
      </p:sp>
      <p:sp>
        <p:nvSpPr>
          <p:cNvPr id="87072" name="Oval 32"/>
          <p:cNvSpPr/>
          <p:nvPr/>
        </p:nvSpPr>
        <p:spPr>
          <a:xfrm>
            <a:off x="6858000" y="4351338"/>
            <a:ext cx="533400" cy="35401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V9</a:t>
            </a:r>
          </a:p>
        </p:txBody>
      </p:sp>
      <p:sp>
        <p:nvSpPr>
          <p:cNvPr id="87073" name="Line 33"/>
          <p:cNvSpPr/>
          <p:nvPr/>
        </p:nvSpPr>
        <p:spPr>
          <a:xfrm>
            <a:off x="6248400" y="3894138"/>
            <a:ext cx="685800" cy="533400"/>
          </a:xfrm>
          <a:prstGeom prst="line">
            <a:avLst/>
          </a:prstGeom>
          <a:ln w="9525" cap="flat" cmpd="sng">
            <a:solidFill>
              <a:schemeClr val="tx1"/>
            </a:solidFill>
            <a:prstDash val="solid"/>
            <a:miter/>
            <a:headEnd type="none" w="med" len="med"/>
            <a:tailEnd type="triangle" w="med" len="med"/>
          </a:ln>
        </p:spPr>
      </p:sp>
      <p:sp>
        <p:nvSpPr>
          <p:cNvPr id="87074" name="Line 34"/>
          <p:cNvSpPr/>
          <p:nvPr/>
        </p:nvSpPr>
        <p:spPr>
          <a:xfrm flipV="1">
            <a:off x="6324600" y="4732338"/>
            <a:ext cx="609600" cy="381000"/>
          </a:xfrm>
          <a:prstGeom prst="line">
            <a:avLst/>
          </a:prstGeom>
          <a:ln w="9525" cap="flat" cmpd="sng">
            <a:solidFill>
              <a:schemeClr val="tx1"/>
            </a:solidFill>
            <a:prstDash val="solid"/>
            <a:miter/>
            <a:headEnd type="none" w="med" len="med"/>
            <a:tailEnd type="triangle" w="med" len="med"/>
          </a:ln>
        </p:spPr>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3"/>
          <p:cNvSpPr txBox="1">
            <a:spLocks noGrp="1"/>
          </p:cNvSpPr>
          <p:nvPr>
            <p:ph type="sldNum" sz="quarter" idx="12"/>
          </p:nvPr>
        </p:nvSpPr>
        <p:spPr>
          <a:xfrm>
            <a:off x="6553200" y="6245225"/>
            <a:ext cx="2133600" cy="476250"/>
          </a:xfrm>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61</a:t>
            </a:fld>
            <a:endParaRPr lang="en-US" altLang="zh-CN" sz="1400" b="0" dirty="0">
              <a:latin typeface="Arial" panose="020B0604020202020204" pitchFamily="34" charset="0"/>
            </a:endParaRPr>
          </a:p>
        </p:txBody>
      </p:sp>
      <p:sp>
        <p:nvSpPr>
          <p:cNvPr id="297986" name="Text Box 2"/>
          <p:cNvSpPr txBox="1">
            <a:spLocks noChangeArrowheads="1"/>
          </p:cNvSpPr>
          <p:nvPr/>
        </p:nvSpPr>
        <p:spPr bwMode="auto">
          <a:xfrm>
            <a:off x="304800" y="381000"/>
            <a:ext cx="8513763"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just" defTabSz="914400">
              <a:lnSpc>
                <a:spcPct val="150000"/>
              </a:lnSpc>
              <a:buClrTx/>
              <a:buSzTx/>
              <a:buFontTx/>
              <a:buNone/>
              <a:defRPr/>
            </a:pPr>
            <a:r>
              <a:rPr kumimoji="1" lang="en-US" altLang="zh-CN" b="0" kern="1200" cap="none" spc="0" normalizeH="0" baseline="0" noProof="0" dirty="0">
                <a:latin typeface="Times New Roman" panose="02020603050405020304" pitchFamily="18" charset="0"/>
                <a:ea typeface="黑体" panose="02010609060101010101" pitchFamily="2" charset="-122"/>
                <a:cs typeface="+mn-cs"/>
              </a:rPr>
              <a:t>2</a:t>
            </a:r>
            <a:r>
              <a:rPr kumimoji="1" lang="zh-CN" altLang="en-US" b="0" kern="1200" cap="none" spc="0" normalizeH="0" baseline="0" noProof="0" dirty="0">
                <a:latin typeface="Times New Roman" panose="02020603050405020304" pitchFamily="18" charset="0"/>
                <a:ea typeface="黑体" panose="02010609060101010101" pitchFamily="2" charset="-122"/>
                <a:cs typeface="+mn-cs"/>
              </a:rPr>
              <a:t>．关键路径</a:t>
            </a:r>
            <a:endParaRPr kumimoji="1" lang="zh-CN" altLang="en-US" b="0"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endParaRPr>
          </a:p>
          <a:p>
            <a:pPr marR="0" algn="just" defTabSz="914400">
              <a:lnSpc>
                <a:spcPct val="150000"/>
              </a:lnSpc>
              <a:buClrTx/>
              <a:buSzTx/>
              <a:buFontTx/>
              <a:buNone/>
              <a:defRPr/>
            </a:pPr>
            <a:r>
              <a:rPr kumimoji="1" lang="zh-CN" altLang="en-US" b="0" kern="1200" cap="none" spc="0" normalizeH="0" baseline="0" noProof="0" dirty="0">
                <a:latin typeface="Times New Roman" panose="02020603050405020304" pitchFamily="18" charset="0"/>
                <a:ea typeface="宋体" panose="02010600030101010101" pitchFamily="2" charset="-122"/>
                <a:cs typeface="+mn-cs"/>
              </a:rPr>
              <a:t>    </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由于</a:t>
            </a:r>
            <a:r>
              <a:rPr kumimoji="1" lang="en-US" altLang="zh-CN" kern="1200" cap="none" spc="0" normalizeH="0" baseline="0" noProof="0" dirty="0">
                <a:latin typeface="Times New Roman" panose="02020603050405020304" pitchFamily="18" charset="0"/>
                <a:ea typeface="宋体" panose="02010600030101010101" pitchFamily="2" charset="-122"/>
                <a:cs typeface="+mn-cs"/>
              </a:rPr>
              <a:t>AOE</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网中的某些活动能够同时进行，故完成整个工程所必须花费的时间应该为源点到终点的</a:t>
            </a:r>
            <a:r>
              <a:rPr kumimoji="1" lang="zh-CN" altLang="en-US" u="sng"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最大路径长度？？</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（这里的路径长度是指该路径上的各个活动所需时间之和）。</a:t>
            </a:r>
            <a:r>
              <a:rPr kumimoji="1" lang="zh-CN" altLang="en-US" kern="1200" cap="none" spc="0" normalizeH="0" baseline="0" noProof="0" dirty="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具有最大路径长度的路径称为</a:t>
            </a:r>
            <a:r>
              <a:rPr kumimoji="1" lang="zh-CN" altLang="en-US" kern="1200" cap="none" spc="0" normalizeH="0" baseline="0" noProof="0" dirty="0">
                <a:solidFill>
                  <a:srgbClr val="FF000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mn-cs"/>
              </a:rPr>
              <a:t>关键路径</a:t>
            </a:r>
            <a:r>
              <a:rPr kumimoji="1" lang="zh-CN" altLang="en-US" kern="1200" cap="none" spc="0" normalizeH="0" baseline="0" noProof="0" dirty="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。关键路径上的活动称为</a:t>
            </a:r>
            <a:r>
              <a:rPr kumimoji="1" lang="zh-CN" altLang="en-US" kern="1200" cap="none" spc="0" normalizeH="0" baseline="0" noProof="0" dirty="0">
                <a:solidFill>
                  <a:srgbClr val="FF000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mn-cs"/>
              </a:rPr>
              <a:t>关键活动</a:t>
            </a:r>
            <a:r>
              <a:rPr kumimoji="1" lang="zh-CN" altLang="en-US" kern="1200" cap="none" spc="0" normalizeH="0" baseline="0" noProof="0" dirty="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关键路径长度是整个工程所需的最短工期。这就是说，要缩短整个工期，必须加快关键活动的进度。</a:t>
            </a:r>
          </a:p>
          <a:p>
            <a:pPr marR="0" algn="just" defTabSz="914400">
              <a:lnSpc>
                <a:spcPct val="150000"/>
              </a:lnSpc>
              <a:buClrTx/>
              <a:buSzTx/>
              <a:buFontTx/>
              <a:buNone/>
              <a:defRPr/>
            </a:pPr>
            <a:r>
              <a:rPr kumimoji="1" lang="zh-CN" altLang="en-US" kern="1200" cap="none" spc="0" normalizeH="0" baseline="0" noProof="0" dirty="0">
                <a:latin typeface="Times New Roman" panose="02020603050405020304" pitchFamily="18" charset="0"/>
                <a:ea typeface="宋体" panose="02010600030101010101" pitchFamily="2" charset="-122"/>
                <a:cs typeface="+mn-cs"/>
              </a:rPr>
              <a:t>    利用</a:t>
            </a:r>
            <a:r>
              <a:rPr kumimoji="1" lang="en-US" altLang="zh-CN" kern="1200" cap="none" spc="0" normalizeH="0" baseline="0" noProof="0" dirty="0">
                <a:latin typeface="Times New Roman" panose="02020603050405020304" pitchFamily="18" charset="0"/>
                <a:ea typeface="宋体" panose="02010600030101010101" pitchFamily="2" charset="-122"/>
                <a:cs typeface="+mn-cs"/>
              </a:rPr>
              <a:t>AOE</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网进行工程管理时要需解决的主要问题是：</a:t>
            </a:r>
          </a:p>
          <a:p>
            <a:pPr marR="0" algn="just" defTabSz="914400">
              <a:lnSpc>
                <a:spcPct val="150000"/>
              </a:lnSpc>
              <a:buClrTx/>
              <a:buSzTx/>
              <a:buFontTx/>
              <a:buNone/>
              <a:defRPr/>
            </a:pPr>
            <a:r>
              <a:rPr kumimoji="1" lang="zh-CN" altLang="en-US" kern="1200" cap="none" spc="0" normalizeH="0" baseline="0" noProof="0" dirty="0">
                <a:latin typeface="Times New Roman" panose="02020603050405020304" pitchFamily="18" charset="0"/>
                <a:ea typeface="宋体" panose="02010600030101010101" pitchFamily="2" charset="-122"/>
                <a:cs typeface="+mn-cs"/>
              </a:rPr>
              <a:t>    ①计算完成整个工程的最短路径。</a:t>
            </a:r>
          </a:p>
          <a:p>
            <a:pPr marR="0" algn="just" defTabSz="914400">
              <a:lnSpc>
                <a:spcPct val="150000"/>
              </a:lnSpc>
              <a:buClrTx/>
              <a:buSzTx/>
              <a:buFontTx/>
              <a:buNone/>
              <a:defRPr/>
            </a:pPr>
            <a:r>
              <a:rPr kumimoji="1" lang="zh-CN" altLang="en-US" kern="1200" cap="none" spc="0" normalizeH="0" baseline="0" noProof="0" dirty="0">
                <a:latin typeface="Times New Roman" panose="02020603050405020304" pitchFamily="18" charset="0"/>
                <a:ea typeface="宋体" panose="02010600030101010101" pitchFamily="2" charset="-122"/>
                <a:cs typeface="+mn-cs"/>
              </a:rPr>
              <a:t>    ②确定关键路径，以找出哪些活动是影响工程进度的关键。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98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798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79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3"/>
          <p:cNvSpPr txBox="1">
            <a:spLocks noGrp="1"/>
          </p:cNvSpPr>
          <p:nvPr>
            <p:ph type="sldNum" sz="quarter" idx="12"/>
          </p:nvPr>
        </p:nvSpPr>
        <p:spPr>
          <a:xfrm>
            <a:off x="6553200" y="6245225"/>
            <a:ext cx="2133600" cy="476250"/>
          </a:xfrm>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62</a:t>
            </a:fld>
            <a:endParaRPr lang="en-US" altLang="zh-CN" sz="1400" b="0" dirty="0">
              <a:latin typeface="Arial" panose="020B0604020202020204" pitchFamily="34" charset="0"/>
            </a:endParaRPr>
          </a:p>
        </p:txBody>
      </p:sp>
      <p:grpSp>
        <p:nvGrpSpPr>
          <p:cNvPr id="89091" name="组合 2"/>
          <p:cNvGrpSpPr/>
          <p:nvPr/>
        </p:nvGrpSpPr>
        <p:grpSpPr>
          <a:xfrm>
            <a:off x="179388" y="0"/>
            <a:ext cx="8748712" cy="6590030"/>
            <a:chOff x="179388" y="0"/>
            <a:chExt cx="8748712" cy="6590030"/>
          </a:xfrm>
        </p:grpSpPr>
        <p:sp>
          <p:nvSpPr>
            <p:cNvPr id="89092" name="Text Box 2"/>
            <p:cNvSpPr txBox="1"/>
            <p:nvPr/>
          </p:nvSpPr>
          <p:spPr>
            <a:xfrm>
              <a:off x="179388" y="0"/>
              <a:ext cx="8748712" cy="6590030"/>
            </a:xfrm>
            <a:prstGeom prst="rect">
              <a:avLst/>
            </a:prstGeom>
            <a:noFill/>
            <a:ln w="9525">
              <a:noFill/>
            </a:ln>
          </p:spPr>
          <p:txBody>
            <a:bodyPr>
              <a:spAutoFit/>
            </a:bodyPr>
            <a:lstStyle/>
            <a:p>
              <a:pPr algn="just">
                <a:lnSpc>
                  <a:spcPct val="120000"/>
                </a:lnSpc>
              </a:pPr>
              <a:r>
                <a:rPr lang="en-US" altLang="zh-CN" b="0" dirty="0">
                  <a:latin typeface="Times New Roman" panose="02020603050405020304" pitchFamily="18" charset="0"/>
                </a:rPr>
                <a:t>3</a:t>
              </a:r>
              <a:r>
                <a:rPr lang="zh-CN" altLang="en-US" dirty="0">
                  <a:latin typeface="Times New Roman" panose="02020603050405020304" pitchFamily="18" charset="0"/>
                </a:rPr>
                <a:t>．关键路径的确定</a:t>
              </a:r>
            </a:p>
            <a:p>
              <a:pPr algn="just">
                <a:lnSpc>
                  <a:spcPct val="120000"/>
                </a:lnSpc>
              </a:pPr>
              <a:r>
                <a:rPr lang="zh-CN" altLang="en-US" b="0" dirty="0">
                  <a:latin typeface="Times New Roman" panose="02020603050405020304" pitchFamily="18" charset="0"/>
                </a:rPr>
                <a:t>    </a:t>
              </a:r>
              <a:r>
                <a:rPr lang="zh-CN" altLang="en-US" sz="2000" dirty="0">
                  <a:latin typeface="Times New Roman" panose="02020603050405020304" pitchFamily="18" charset="0"/>
                </a:rPr>
                <a:t>为了在</a:t>
              </a:r>
              <a:r>
                <a:rPr lang="en-US" altLang="zh-CN" sz="2000" dirty="0">
                  <a:latin typeface="Times New Roman" panose="02020603050405020304" pitchFamily="18" charset="0"/>
                </a:rPr>
                <a:t>AOE</a:t>
              </a:r>
              <a:r>
                <a:rPr lang="zh-CN" altLang="en-US" sz="2000" dirty="0">
                  <a:latin typeface="Times New Roman" panose="02020603050405020304" pitchFamily="18" charset="0"/>
                </a:rPr>
                <a:t>网中找出关键路径，需要定义几个参量，并且说明其计算方法。事件的发生是某时刻（</a:t>
              </a:r>
              <a:r>
                <a:rPr lang="en-US" altLang="zh-CN" sz="2000" dirty="0">
                  <a:latin typeface="Times New Roman" panose="02020603050405020304" pitchFamily="18" charset="0"/>
                </a:rPr>
                <a:t>time point</a:t>
              </a:r>
              <a:r>
                <a:rPr lang="zh-CN" altLang="en-US" sz="2000" dirty="0">
                  <a:latin typeface="Times New Roman" panose="02020603050405020304" pitchFamily="18" charset="0"/>
                </a:rPr>
                <a:t>），活动的发生是时间段（</a:t>
              </a:r>
              <a:r>
                <a:rPr lang="en-US" altLang="zh-CN" sz="2000" dirty="0">
                  <a:latin typeface="Times New Roman" panose="02020603050405020304" pitchFamily="18" charset="0"/>
                </a:rPr>
                <a:t>interval</a:t>
              </a:r>
              <a:r>
                <a:rPr lang="zh-CN" altLang="en-US" sz="2000" dirty="0">
                  <a:latin typeface="Times New Roman" panose="02020603050405020304" pitchFamily="18" charset="0"/>
                </a:rPr>
                <a:t>） 时间本体的几种关系</a:t>
              </a:r>
            </a:p>
            <a:p>
              <a:pPr algn="just">
                <a:lnSpc>
                  <a:spcPct val="120000"/>
                </a:lnSpc>
              </a:pPr>
              <a:r>
                <a:rPr lang="zh-CN" altLang="en-US" dirty="0">
                  <a:latin typeface="Times New Roman" panose="02020603050405020304" pitchFamily="18" charset="0"/>
                </a:rPr>
                <a:t>   </a:t>
              </a:r>
              <a:r>
                <a:rPr lang="zh-CN" altLang="en-US" dirty="0">
                  <a:ln w="22225">
                    <a:solidFill>
                      <a:schemeClr val="accent2"/>
                    </a:solidFill>
                    <a:prstDash val="solid"/>
                  </a:ln>
                  <a:solidFill>
                    <a:schemeClr val="accent2">
                      <a:lumMod val="40000"/>
                      <a:lumOff val="60000"/>
                    </a:schemeClr>
                  </a:solidFill>
                  <a:effectLst/>
                  <a:latin typeface="Times New Roman" panose="02020603050405020304" pitchFamily="18" charset="0"/>
                </a:rPr>
                <a:t> （</a:t>
              </a:r>
              <a:r>
                <a:rPr lang="en-US" altLang="zh-CN" dirty="0">
                  <a:ln w="22225">
                    <a:solidFill>
                      <a:schemeClr val="accent2"/>
                    </a:solidFill>
                    <a:prstDash val="solid"/>
                  </a:ln>
                  <a:solidFill>
                    <a:schemeClr val="accent2">
                      <a:lumMod val="40000"/>
                      <a:lumOff val="60000"/>
                    </a:schemeClr>
                  </a:solidFill>
                  <a:effectLst/>
                  <a:latin typeface="Times New Roman" panose="02020603050405020304" pitchFamily="18" charset="0"/>
                </a:rPr>
                <a:t>1</a:t>
              </a:r>
              <a:r>
                <a:rPr lang="zh-CN" altLang="en-US" dirty="0">
                  <a:ln w="22225">
                    <a:solidFill>
                      <a:schemeClr val="accent2"/>
                    </a:solidFill>
                    <a:prstDash val="solid"/>
                  </a:ln>
                  <a:solidFill>
                    <a:schemeClr val="accent2">
                      <a:lumMod val="40000"/>
                      <a:lumOff val="60000"/>
                    </a:schemeClr>
                  </a:solidFill>
                  <a:effectLst/>
                  <a:latin typeface="Times New Roman" panose="02020603050405020304" pitchFamily="18" charset="0"/>
                </a:rPr>
                <a:t>）</a:t>
              </a:r>
              <a:r>
                <a:rPr lang="zh-CN" altLang="en-US" dirty="0">
                  <a:ln w="22225">
                    <a:solidFill>
                      <a:schemeClr val="accent2"/>
                    </a:solidFill>
                    <a:prstDash val="solid"/>
                  </a:ln>
                  <a:solidFill>
                    <a:schemeClr val="accent2">
                      <a:lumMod val="40000"/>
                      <a:lumOff val="60000"/>
                    </a:schemeClr>
                  </a:solidFill>
                  <a:effectLst/>
                  <a:latin typeface="Times New Roman" panose="02020603050405020304" pitchFamily="18" charset="0"/>
                  <a:ea typeface="黑体" panose="02010609060101010101" pitchFamily="2" charset="-122"/>
                </a:rPr>
                <a:t>事件的最早发生时间</a:t>
              </a:r>
              <a:r>
                <a:rPr lang="en-US" altLang="zh-CN" dirty="0">
                  <a:ln w="22225">
                    <a:solidFill>
                      <a:schemeClr val="accent2"/>
                    </a:solidFill>
                    <a:prstDash val="solid"/>
                  </a:ln>
                  <a:solidFill>
                    <a:schemeClr val="accent2">
                      <a:lumMod val="40000"/>
                      <a:lumOff val="60000"/>
                    </a:schemeClr>
                  </a:solidFill>
                  <a:effectLst/>
                  <a:latin typeface="Times New Roman" panose="02020603050405020304" pitchFamily="18" charset="0"/>
                </a:rPr>
                <a:t>ve[k] </a:t>
              </a:r>
            </a:p>
            <a:p>
              <a:pPr algn="just">
                <a:lnSpc>
                  <a:spcPct val="120000"/>
                </a:lnSpc>
              </a:pPr>
              <a:r>
                <a:rPr lang="en-US" altLang="zh-CN" dirty="0">
                  <a:latin typeface="Times New Roman" panose="02020603050405020304" pitchFamily="18" charset="0"/>
                </a:rPr>
                <a:t>    ve[k]</a:t>
              </a:r>
              <a:r>
                <a:rPr lang="zh-CN" altLang="en-US" dirty="0">
                  <a:latin typeface="Times New Roman" panose="02020603050405020304" pitchFamily="18" charset="0"/>
                </a:rPr>
                <a:t>是指从源点到顶点的最大路径长度代表的时间。这个时间决定了所有从顶点发出的有向边所代表的活动能够开始的最早时间。根据</a:t>
              </a:r>
              <a:r>
                <a:rPr lang="en-US" altLang="zh-CN" dirty="0">
                  <a:latin typeface="Times New Roman" panose="02020603050405020304" pitchFamily="18" charset="0"/>
                </a:rPr>
                <a:t>AOE</a:t>
              </a:r>
              <a:r>
                <a:rPr lang="zh-CN" altLang="en-US" dirty="0">
                  <a:latin typeface="Times New Roman" panose="02020603050405020304" pitchFamily="18" charset="0"/>
                </a:rPr>
                <a:t>网的性质，只有进入</a:t>
              </a:r>
              <a:r>
                <a:rPr lang="en-US" altLang="zh-CN" dirty="0">
                  <a:latin typeface="Times New Roman" panose="02020603050405020304" pitchFamily="18" charset="0"/>
                </a:rPr>
                <a:t>vk</a:t>
              </a:r>
              <a:r>
                <a:rPr lang="zh-CN" altLang="en-US" dirty="0">
                  <a:latin typeface="Times New Roman" panose="02020603050405020304" pitchFamily="18" charset="0"/>
                </a:rPr>
                <a:t>的所有活动</a:t>
              </a:r>
              <a:r>
                <a:rPr lang="en-US" altLang="zh-CN" dirty="0">
                  <a:latin typeface="Times New Roman" panose="02020603050405020304" pitchFamily="18" charset="0"/>
                </a:rPr>
                <a:t>&lt; vj,vk&gt;</a:t>
              </a:r>
              <a:r>
                <a:rPr lang="zh-CN" altLang="en-US" dirty="0">
                  <a:latin typeface="Times New Roman" panose="02020603050405020304" pitchFamily="18" charset="0"/>
                </a:rPr>
                <a:t>都结束时，</a:t>
              </a:r>
              <a:r>
                <a:rPr lang="en-US" altLang="zh-CN" dirty="0">
                  <a:latin typeface="Times New Roman" panose="02020603050405020304" pitchFamily="18" charset="0"/>
                </a:rPr>
                <a:t>vk</a:t>
              </a:r>
              <a:r>
                <a:rPr lang="zh-CN" altLang="en-US" dirty="0">
                  <a:latin typeface="Times New Roman" panose="02020603050405020304" pitchFamily="18" charset="0"/>
                </a:rPr>
                <a:t>代表的事件才能发生；而活动</a:t>
              </a:r>
              <a:r>
                <a:rPr lang="en-US" altLang="zh-CN" dirty="0">
                  <a:latin typeface="Times New Roman" panose="02020603050405020304" pitchFamily="18" charset="0"/>
                </a:rPr>
                <a:t>&lt; vj, vk&gt;</a:t>
              </a:r>
              <a:r>
                <a:rPr lang="zh-CN" altLang="en-US" dirty="0">
                  <a:latin typeface="Times New Roman" panose="02020603050405020304" pitchFamily="18" charset="0"/>
                </a:rPr>
                <a:t>的最早结束时间为</a:t>
              </a:r>
              <a:r>
                <a:rPr lang="en-US" altLang="zh-CN" dirty="0">
                  <a:latin typeface="Times New Roman" panose="02020603050405020304" pitchFamily="18" charset="0"/>
                </a:rPr>
                <a:t>ve[j]+dut(&lt; vj, vk&gt;)</a:t>
              </a:r>
              <a:r>
                <a:rPr lang="zh-CN" altLang="en-US" dirty="0">
                  <a:latin typeface="Times New Roman" panose="02020603050405020304" pitchFamily="18" charset="0"/>
                </a:rPr>
                <a:t>。所以</a:t>
              </a:r>
              <a:r>
                <a:rPr lang="zh-CN" altLang="en-US" dirty="0">
                  <a:ln w="22225">
                    <a:solidFill>
                      <a:schemeClr val="accent2"/>
                    </a:solidFill>
                    <a:prstDash val="solid"/>
                  </a:ln>
                  <a:solidFill>
                    <a:schemeClr val="accent2">
                      <a:lumMod val="40000"/>
                      <a:lumOff val="60000"/>
                    </a:schemeClr>
                  </a:solidFill>
                  <a:effectLst/>
                  <a:latin typeface="Times New Roman" panose="02020603050405020304" pitchFamily="18" charset="0"/>
                </a:rPr>
                <a:t>计算</a:t>
              </a:r>
              <a:r>
                <a:rPr lang="en-US" altLang="zh-CN" dirty="0">
                  <a:ln w="22225">
                    <a:solidFill>
                      <a:schemeClr val="accent2"/>
                    </a:solidFill>
                    <a:prstDash val="solid"/>
                  </a:ln>
                  <a:solidFill>
                    <a:schemeClr val="accent2">
                      <a:lumMod val="40000"/>
                      <a:lumOff val="60000"/>
                    </a:schemeClr>
                  </a:solidFill>
                  <a:effectLst/>
                  <a:latin typeface="Times New Roman" panose="02020603050405020304" pitchFamily="18" charset="0"/>
                </a:rPr>
                <a:t>vk</a:t>
              </a:r>
              <a:r>
                <a:rPr lang="zh-CN" altLang="en-US" dirty="0">
                  <a:ln w="22225">
                    <a:solidFill>
                      <a:schemeClr val="accent2"/>
                    </a:solidFill>
                    <a:prstDash val="solid"/>
                  </a:ln>
                  <a:solidFill>
                    <a:schemeClr val="accent2">
                      <a:lumMod val="40000"/>
                      <a:lumOff val="60000"/>
                    </a:schemeClr>
                  </a:solidFill>
                  <a:effectLst/>
                  <a:latin typeface="Times New Roman" panose="02020603050405020304" pitchFamily="18" charset="0"/>
                </a:rPr>
                <a:t>发生的最早时间的方法</a:t>
              </a:r>
              <a:r>
                <a:rPr lang="zh-CN" altLang="en-US" dirty="0">
                  <a:latin typeface="Times New Roman" panose="02020603050405020304" pitchFamily="18" charset="0"/>
                </a:rPr>
                <a:t>如下：</a:t>
              </a:r>
              <a:r>
                <a:rPr lang="en-US" altLang="zh-CN" dirty="0">
                  <a:latin typeface="Times New Roman" panose="02020603050405020304" pitchFamily="18" charset="0"/>
                </a:rPr>
                <a:t>p[k]</a:t>
              </a:r>
              <a:r>
                <a:rPr lang="zh-CN" altLang="en-US" dirty="0">
                  <a:latin typeface="Times New Roman" panose="02020603050405020304" pitchFamily="18" charset="0"/>
                </a:rPr>
                <a:t>＝</a:t>
              </a:r>
              <a:r>
                <a:rPr lang="en-US" altLang="zh-CN" dirty="0">
                  <a:latin typeface="Times New Roman" panose="02020603050405020304" pitchFamily="18" charset="0"/>
                </a:rPr>
                <a:t>{a4,a5}</a:t>
              </a:r>
            </a:p>
            <a:p>
              <a:pPr algn="just">
                <a:lnSpc>
                  <a:spcPct val="120000"/>
                </a:lnSpc>
              </a:pPr>
              <a:r>
                <a:rPr lang="en-US" altLang="zh-CN" dirty="0">
                  <a:latin typeface="Times New Roman" panose="02020603050405020304" pitchFamily="18" charset="0"/>
                </a:rPr>
                <a:t>     </a:t>
              </a:r>
              <a:r>
                <a:rPr lang="en-US" altLang="zh-CN" dirty="0">
                  <a:ln w="22225">
                    <a:solidFill>
                      <a:schemeClr val="accent2"/>
                    </a:solidFill>
                    <a:prstDash val="solid"/>
                  </a:ln>
                  <a:solidFill>
                    <a:schemeClr val="accent2">
                      <a:lumMod val="40000"/>
                      <a:lumOff val="60000"/>
                    </a:schemeClr>
                  </a:solidFill>
                  <a:effectLst/>
                  <a:latin typeface="Times New Roman" panose="02020603050405020304" pitchFamily="18" charset="0"/>
                </a:rPr>
                <a:t> </a:t>
              </a:r>
              <a:r>
                <a:rPr lang="en-US" altLang="zh-CN" dirty="0">
                  <a:solidFill>
                    <a:srgbClr val="FF0000"/>
                  </a:solidFill>
                  <a:effectLst>
                    <a:outerShdw blurRad="38100" dist="19050" dir="2700000" algn="tl" rotWithShape="0">
                      <a:schemeClr val="dk1">
                        <a:alpha val="40000"/>
                      </a:schemeClr>
                    </a:outerShdw>
                  </a:effectLst>
                  <a:latin typeface="Times New Roman" panose="02020603050405020304" pitchFamily="18" charset="0"/>
                </a:rPr>
                <a:t>ve[l]=0  //</a:t>
              </a:r>
              <a:r>
                <a:rPr lang="zh-CN" altLang="en-US" dirty="0">
                  <a:solidFill>
                    <a:srgbClr val="FF0000"/>
                  </a:solidFill>
                  <a:effectLst>
                    <a:outerShdw blurRad="38100" dist="19050" dir="2700000" algn="tl" rotWithShape="0">
                      <a:schemeClr val="dk1">
                        <a:alpha val="40000"/>
                      </a:schemeClr>
                    </a:outerShdw>
                  </a:effectLst>
                  <a:latin typeface="Times New Roman" panose="02020603050405020304" pitchFamily="18" charset="0"/>
                </a:rPr>
                <a:t>第一个顶点</a:t>
              </a:r>
            </a:p>
            <a:p>
              <a:pPr algn="just">
                <a:lnSpc>
                  <a:spcPct val="120000"/>
                </a:lnSpc>
              </a:pPr>
              <a:r>
                <a:rPr lang="zh-CN" altLang="en-US" dirty="0">
                  <a:solidFill>
                    <a:srgbClr val="FF0000"/>
                  </a:solidFill>
                  <a:effectLst>
                    <a:outerShdw blurRad="38100" dist="19050" dir="2700000" algn="tl" rotWithShape="0">
                      <a:schemeClr val="dk1">
                        <a:alpha val="40000"/>
                      </a:schemeClr>
                    </a:outerShdw>
                  </a:effectLst>
                  <a:latin typeface="Times New Roman" panose="02020603050405020304" pitchFamily="18" charset="0"/>
                </a:rPr>
                <a:t>      </a:t>
              </a:r>
              <a:r>
                <a:rPr lang="en-US" altLang="zh-CN" dirty="0">
                  <a:solidFill>
                    <a:srgbClr val="FF0000"/>
                  </a:solidFill>
                  <a:effectLst>
                    <a:outerShdw blurRad="38100" dist="19050" dir="2700000" algn="tl" rotWithShape="0">
                      <a:schemeClr val="dk1">
                        <a:alpha val="40000"/>
                      </a:schemeClr>
                    </a:outerShdw>
                  </a:effectLst>
                  <a:latin typeface="Times New Roman" panose="02020603050405020304" pitchFamily="18" charset="0"/>
                </a:rPr>
                <a:t>ve[k]=Max{ve[j]+dut(&lt; vj, vk&gt;)}    &lt; vj, vk&gt;∈p[k]        (7-1)</a:t>
              </a:r>
            </a:p>
            <a:p>
              <a:pPr algn="just">
                <a:lnSpc>
                  <a:spcPct val="120000"/>
                </a:lnSpc>
              </a:pPr>
              <a:r>
                <a:rPr lang="zh-CN" altLang="en-US" dirty="0">
                  <a:latin typeface="Times New Roman" panose="02020603050405020304" pitchFamily="18" charset="0"/>
                </a:rPr>
                <a:t>其中：</a:t>
              </a:r>
              <a:r>
                <a:rPr lang="en-US" altLang="zh-CN" dirty="0">
                  <a:latin typeface="Times New Roman" panose="02020603050405020304" pitchFamily="18" charset="0"/>
                </a:rPr>
                <a:t>p[k]</a:t>
              </a:r>
              <a:r>
                <a:rPr lang="zh-CN" altLang="en-US" dirty="0">
                  <a:latin typeface="Times New Roman" panose="02020603050405020304" pitchFamily="18" charset="0"/>
                </a:rPr>
                <a:t>表示所有到达</a:t>
              </a:r>
              <a:r>
                <a:rPr lang="en-US" altLang="zh-CN" dirty="0">
                  <a:latin typeface="Times New Roman" panose="02020603050405020304" pitchFamily="18" charset="0"/>
                </a:rPr>
                <a:t>vk</a:t>
              </a:r>
              <a:r>
                <a:rPr lang="zh-CN" altLang="en-US" dirty="0">
                  <a:latin typeface="Times New Roman" panose="02020603050405020304" pitchFamily="18" charset="0"/>
                </a:rPr>
                <a:t>的有向边的集合；</a:t>
              </a:r>
              <a:r>
                <a:rPr lang="en-US" altLang="zh-CN" dirty="0">
                  <a:latin typeface="Times New Roman" panose="02020603050405020304" pitchFamily="18" charset="0"/>
                </a:rPr>
                <a:t>dut(&lt; vj, vk&gt;)</a:t>
              </a:r>
              <a:r>
                <a:rPr lang="zh-CN" altLang="en-US" dirty="0">
                  <a:latin typeface="Times New Roman" panose="02020603050405020304" pitchFamily="18" charset="0"/>
                </a:rPr>
                <a:t>为有向边</a:t>
              </a:r>
              <a:r>
                <a:rPr lang="en-US" altLang="zh-CN" dirty="0">
                  <a:latin typeface="Times New Roman" panose="02020603050405020304" pitchFamily="18" charset="0"/>
                </a:rPr>
                <a:t>&lt; vj,vk&gt;</a:t>
              </a:r>
              <a:r>
                <a:rPr lang="zh-CN" altLang="en-US" dirty="0">
                  <a:latin typeface="Times New Roman" panose="02020603050405020304" pitchFamily="18" charset="0"/>
                </a:rPr>
                <a:t>上的权值。</a:t>
              </a:r>
            </a:p>
          </p:txBody>
        </p:sp>
        <p:sp>
          <p:nvSpPr>
            <p:cNvPr id="89093" name="Oval 3"/>
            <p:cNvSpPr/>
            <p:nvPr/>
          </p:nvSpPr>
          <p:spPr>
            <a:xfrm>
              <a:off x="4787900" y="4292600"/>
              <a:ext cx="468313" cy="244475"/>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V2</a:t>
              </a:r>
            </a:p>
          </p:txBody>
        </p:sp>
        <p:sp>
          <p:nvSpPr>
            <p:cNvPr id="89094" name="Oval 4"/>
            <p:cNvSpPr/>
            <p:nvPr/>
          </p:nvSpPr>
          <p:spPr>
            <a:xfrm>
              <a:off x="4854575" y="5130800"/>
              <a:ext cx="468313" cy="246063"/>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V3</a:t>
              </a:r>
            </a:p>
          </p:txBody>
        </p:sp>
        <p:sp>
          <p:nvSpPr>
            <p:cNvPr id="89095" name="Oval 5"/>
            <p:cNvSpPr/>
            <p:nvPr/>
          </p:nvSpPr>
          <p:spPr>
            <a:xfrm>
              <a:off x="6191250" y="4676775"/>
              <a:ext cx="468313" cy="246063"/>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V5</a:t>
              </a:r>
            </a:p>
          </p:txBody>
        </p:sp>
        <p:sp>
          <p:nvSpPr>
            <p:cNvPr id="89096" name="Line 6"/>
            <p:cNvSpPr/>
            <p:nvPr/>
          </p:nvSpPr>
          <p:spPr>
            <a:xfrm>
              <a:off x="5189538" y="4467225"/>
              <a:ext cx="1001712" cy="279400"/>
            </a:xfrm>
            <a:prstGeom prst="line">
              <a:avLst/>
            </a:prstGeom>
            <a:ln w="9525" cap="flat" cmpd="sng">
              <a:solidFill>
                <a:schemeClr val="tx1"/>
              </a:solidFill>
              <a:prstDash val="solid"/>
              <a:miter/>
              <a:headEnd type="none" w="med" len="med"/>
              <a:tailEnd type="triangle" w="med" len="med"/>
            </a:ln>
          </p:spPr>
        </p:sp>
        <p:sp>
          <p:nvSpPr>
            <p:cNvPr id="89097" name="Line 7"/>
            <p:cNvSpPr/>
            <p:nvPr/>
          </p:nvSpPr>
          <p:spPr>
            <a:xfrm flipV="1">
              <a:off x="5322888" y="4887913"/>
              <a:ext cx="868362" cy="349250"/>
            </a:xfrm>
            <a:prstGeom prst="line">
              <a:avLst/>
            </a:prstGeom>
            <a:ln w="9525" cap="flat" cmpd="sng">
              <a:solidFill>
                <a:schemeClr val="tx1"/>
              </a:solidFill>
              <a:prstDash val="solid"/>
              <a:miter/>
              <a:headEnd type="none" w="med" len="med"/>
              <a:tailEnd type="triangle" w="med" len="med"/>
            </a:ln>
          </p:spPr>
        </p:sp>
        <p:sp>
          <p:nvSpPr>
            <p:cNvPr id="89098" name="Text Box 8"/>
            <p:cNvSpPr txBox="1"/>
            <p:nvPr/>
          </p:nvSpPr>
          <p:spPr>
            <a:xfrm>
              <a:off x="5384800" y="4271963"/>
              <a:ext cx="600075" cy="366712"/>
            </a:xfrm>
            <a:prstGeom prst="rect">
              <a:avLst/>
            </a:prstGeom>
            <a:noFill/>
            <a:ln w="9525">
              <a:noFill/>
            </a:ln>
          </p:spPr>
          <p:txBody>
            <a:bodyPr>
              <a:spAutoFit/>
            </a:bodyPr>
            <a:lstStyle/>
            <a:p>
              <a:pPr>
                <a:spcBef>
                  <a:spcPct val="50000"/>
                </a:spcBef>
              </a:pPr>
              <a:r>
                <a:rPr lang="en-US" altLang="zh-CN" sz="1800" dirty="0">
                  <a:latin typeface="Times New Roman" panose="02020603050405020304" pitchFamily="18" charset="0"/>
                </a:rPr>
                <a:t>a4</a:t>
              </a:r>
            </a:p>
          </p:txBody>
        </p:sp>
        <p:sp>
          <p:nvSpPr>
            <p:cNvPr id="89099" name="Text Box 9"/>
            <p:cNvSpPr txBox="1"/>
            <p:nvPr/>
          </p:nvSpPr>
          <p:spPr>
            <a:xfrm>
              <a:off x="5264150" y="4797425"/>
              <a:ext cx="603250" cy="366713"/>
            </a:xfrm>
            <a:prstGeom prst="rect">
              <a:avLst/>
            </a:prstGeom>
            <a:noFill/>
            <a:ln w="9525">
              <a:noFill/>
            </a:ln>
          </p:spPr>
          <p:txBody>
            <a:bodyPr>
              <a:spAutoFit/>
            </a:bodyPr>
            <a:lstStyle/>
            <a:p>
              <a:pPr>
                <a:spcBef>
                  <a:spcPct val="50000"/>
                </a:spcBef>
              </a:pPr>
              <a:r>
                <a:rPr lang="en-US" altLang="zh-CN" sz="1800" dirty="0">
                  <a:latin typeface="Times New Roman" panose="02020603050405020304" pitchFamily="18" charset="0"/>
                </a:rPr>
                <a:t>a5</a:t>
              </a: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3"/>
          <p:cNvSpPr txBox="1">
            <a:spLocks noGrp="1"/>
          </p:cNvSpPr>
          <p:nvPr>
            <p:ph type="sldNum" sz="quarter" idx="12"/>
          </p:nvPr>
        </p:nvSpPr>
        <p:spPr>
          <a:xfrm>
            <a:off x="6553200" y="6245225"/>
            <a:ext cx="2133600" cy="476250"/>
          </a:xfrm>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63</a:t>
            </a:fld>
            <a:endParaRPr lang="en-US" altLang="zh-CN" sz="1400" b="0" dirty="0">
              <a:latin typeface="Arial" panose="020B0604020202020204" pitchFamily="34" charset="0"/>
            </a:endParaRPr>
          </a:p>
        </p:txBody>
      </p:sp>
      <p:grpSp>
        <p:nvGrpSpPr>
          <p:cNvPr id="90115" name="Group 51"/>
          <p:cNvGrpSpPr/>
          <p:nvPr/>
        </p:nvGrpSpPr>
        <p:grpSpPr>
          <a:xfrm>
            <a:off x="3995738" y="2274253"/>
            <a:ext cx="4114800" cy="2057400"/>
            <a:chOff x="3168" y="1902"/>
            <a:chExt cx="2592" cy="1296"/>
          </a:xfrm>
        </p:grpSpPr>
        <p:sp>
          <p:nvSpPr>
            <p:cNvPr id="90119" name="Oval 4"/>
            <p:cNvSpPr/>
            <p:nvPr/>
          </p:nvSpPr>
          <p:spPr>
            <a:xfrm>
              <a:off x="3168" y="2558"/>
              <a:ext cx="318" cy="203"/>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V1</a:t>
              </a:r>
            </a:p>
          </p:txBody>
        </p:sp>
        <p:sp>
          <p:nvSpPr>
            <p:cNvPr id="90120" name="Oval 5"/>
            <p:cNvSpPr/>
            <p:nvPr/>
          </p:nvSpPr>
          <p:spPr>
            <a:xfrm>
              <a:off x="3805" y="2033"/>
              <a:ext cx="318" cy="203"/>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V2</a:t>
              </a:r>
            </a:p>
          </p:txBody>
        </p:sp>
        <p:sp>
          <p:nvSpPr>
            <p:cNvPr id="90121" name="Oval 6"/>
            <p:cNvSpPr/>
            <p:nvPr/>
          </p:nvSpPr>
          <p:spPr>
            <a:xfrm>
              <a:off x="3850" y="2995"/>
              <a:ext cx="318" cy="203"/>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V3</a:t>
              </a:r>
            </a:p>
          </p:txBody>
        </p:sp>
        <p:sp>
          <p:nvSpPr>
            <p:cNvPr id="90122" name="Oval 7"/>
            <p:cNvSpPr/>
            <p:nvPr/>
          </p:nvSpPr>
          <p:spPr>
            <a:xfrm>
              <a:off x="4578" y="2558"/>
              <a:ext cx="318" cy="203"/>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V4</a:t>
              </a:r>
            </a:p>
          </p:txBody>
        </p:sp>
        <p:sp>
          <p:nvSpPr>
            <p:cNvPr id="90123" name="Oval 8"/>
            <p:cNvSpPr/>
            <p:nvPr/>
          </p:nvSpPr>
          <p:spPr>
            <a:xfrm>
              <a:off x="4851" y="1989"/>
              <a:ext cx="318" cy="20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V5</a:t>
              </a:r>
            </a:p>
          </p:txBody>
        </p:sp>
        <p:sp>
          <p:nvSpPr>
            <p:cNvPr id="90124" name="Oval 9"/>
            <p:cNvSpPr/>
            <p:nvPr/>
          </p:nvSpPr>
          <p:spPr>
            <a:xfrm>
              <a:off x="5305" y="2558"/>
              <a:ext cx="319" cy="203"/>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V6</a:t>
              </a:r>
            </a:p>
          </p:txBody>
        </p:sp>
        <p:sp>
          <p:nvSpPr>
            <p:cNvPr id="90125" name="Text Box 10"/>
            <p:cNvSpPr txBox="1"/>
            <p:nvPr/>
          </p:nvSpPr>
          <p:spPr>
            <a:xfrm>
              <a:off x="3350" y="2208"/>
              <a:ext cx="409" cy="231"/>
            </a:xfrm>
            <a:prstGeom prst="rect">
              <a:avLst/>
            </a:prstGeom>
            <a:noFill/>
            <a:ln w="9525">
              <a:noFill/>
            </a:ln>
          </p:spPr>
          <p:txBody>
            <a:bodyPr>
              <a:spAutoFit/>
            </a:bodyPr>
            <a:lstStyle/>
            <a:p>
              <a:pPr>
                <a:spcBef>
                  <a:spcPct val="50000"/>
                </a:spcBef>
              </a:pPr>
              <a:r>
                <a:rPr lang="en-US" altLang="zh-CN" sz="1800" b="0" dirty="0">
                  <a:latin typeface="Times New Roman" panose="02020603050405020304" pitchFamily="18" charset="0"/>
                </a:rPr>
                <a:t>a1=3</a:t>
              </a:r>
            </a:p>
          </p:txBody>
        </p:sp>
        <p:sp>
          <p:nvSpPr>
            <p:cNvPr id="90126" name="Text Box 11"/>
            <p:cNvSpPr txBox="1"/>
            <p:nvPr/>
          </p:nvSpPr>
          <p:spPr>
            <a:xfrm>
              <a:off x="4259" y="2164"/>
              <a:ext cx="409" cy="231"/>
            </a:xfrm>
            <a:prstGeom prst="rect">
              <a:avLst/>
            </a:prstGeom>
            <a:noFill/>
            <a:ln w="9525">
              <a:noFill/>
            </a:ln>
          </p:spPr>
          <p:txBody>
            <a:bodyPr>
              <a:spAutoFit/>
            </a:bodyPr>
            <a:lstStyle/>
            <a:p>
              <a:pPr>
                <a:spcBef>
                  <a:spcPct val="50000"/>
                </a:spcBef>
              </a:pPr>
              <a:r>
                <a:rPr lang="en-US" altLang="zh-CN" sz="1800" b="0" dirty="0">
                  <a:latin typeface="Times New Roman" panose="02020603050405020304" pitchFamily="18" charset="0"/>
                </a:rPr>
                <a:t>a3=2</a:t>
              </a:r>
            </a:p>
          </p:txBody>
        </p:sp>
        <p:sp>
          <p:nvSpPr>
            <p:cNvPr id="90127" name="Text Box 12"/>
            <p:cNvSpPr txBox="1"/>
            <p:nvPr/>
          </p:nvSpPr>
          <p:spPr>
            <a:xfrm>
              <a:off x="4168" y="2645"/>
              <a:ext cx="411" cy="231"/>
            </a:xfrm>
            <a:prstGeom prst="rect">
              <a:avLst/>
            </a:prstGeom>
            <a:noFill/>
            <a:ln w="9525">
              <a:noFill/>
            </a:ln>
          </p:spPr>
          <p:txBody>
            <a:bodyPr>
              <a:spAutoFit/>
            </a:bodyPr>
            <a:lstStyle/>
            <a:p>
              <a:pPr>
                <a:spcBef>
                  <a:spcPct val="50000"/>
                </a:spcBef>
              </a:pPr>
              <a:r>
                <a:rPr lang="en-US" altLang="zh-CN" sz="1800" b="0" dirty="0">
                  <a:latin typeface="Times New Roman" panose="02020603050405020304" pitchFamily="18" charset="0"/>
                </a:rPr>
                <a:t>a5=4</a:t>
              </a:r>
            </a:p>
          </p:txBody>
        </p:sp>
        <p:sp>
          <p:nvSpPr>
            <p:cNvPr id="90128" name="Text Box 13"/>
            <p:cNvSpPr txBox="1"/>
            <p:nvPr/>
          </p:nvSpPr>
          <p:spPr>
            <a:xfrm>
              <a:off x="3577" y="2689"/>
              <a:ext cx="410" cy="231"/>
            </a:xfrm>
            <a:prstGeom prst="rect">
              <a:avLst/>
            </a:prstGeom>
            <a:noFill/>
            <a:ln w="9525">
              <a:noFill/>
            </a:ln>
          </p:spPr>
          <p:txBody>
            <a:bodyPr>
              <a:spAutoFit/>
            </a:bodyPr>
            <a:lstStyle/>
            <a:p>
              <a:pPr>
                <a:spcBef>
                  <a:spcPct val="50000"/>
                </a:spcBef>
              </a:pPr>
              <a:r>
                <a:rPr lang="en-US" altLang="zh-CN" sz="1800" b="0" dirty="0">
                  <a:latin typeface="Times New Roman" panose="02020603050405020304" pitchFamily="18" charset="0"/>
                </a:rPr>
                <a:t>a2=2</a:t>
              </a:r>
            </a:p>
          </p:txBody>
        </p:sp>
        <p:sp>
          <p:nvSpPr>
            <p:cNvPr id="90129" name="Text Box 14"/>
            <p:cNvSpPr txBox="1"/>
            <p:nvPr/>
          </p:nvSpPr>
          <p:spPr>
            <a:xfrm>
              <a:off x="4305" y="1902"/>
              <a:ext cx="409" cy="231"/>
            </a:xfrm>
            <a:prstGeom prst="rect">
              <a:avLst/>
            </a:prstGeom>
            <a:noFill/>
            <a:ln w="9525">
              <a:noFill/>
            </a:ln>
          </p:spPr>
          <p:txBody>
            <a:bodyPr>
              <a:spAutoFit/>
            </a:bodyPr>
            <a:lstStyle/>
            <a:p>
              <a:pPr>
                <a:spcBef>
                  <a:spcPct val="50000"/>
                </a:spcBef>
              </a:pPr>
              <a:r>
                <a:rPr lang="en-US" altLang="zh-CN" sz="1800" b="0" dirty="0">
                  <a:latin typeface="Times New Roman" panose="02020603050405020304" pitchFamily="18" charset="0"/>
                </a:rPr>
                <a:t>a4=3</a:t>
              </a:r>
            </a:p>
          </p:txBody>
        </p:sp>
        <p:sp>
          <p:nvSpPr>
            <p:cNvPr id="90130" name="Text Box 15"/>
            <p:cNvSpPr txBox="1"/>
            <p:nvPr/>
          </p:nvSpPr>
          <p:spPr>
            <a:xfrm>
              <a:off x="4896" y="2427"/>
              <a:ext cx="409" cy="231"/>
            </a:xfrm>
            <a:prstGeom prst="rect">
              <a:avLst/>
            </a:prstGeom>
            <a:noFill/>
            <a:ln w="9525">
              <a:noFill/>
            </a:ln>
          </p:spPr>
          <p:txBody>
            <a:bodyPr>
              <a:spAutoFit/>
            </a:bodyPr>
            <a:lstStyle/>
            <a:p>
              <a:pPr>
                <a:spcBef>
                  <a:spcPct val="50000"/>
                </a:spcBef>
              </a:pPr>
              <a:r>
                <a:rPr lang="en-US" altLang="zh-CN" sz="1800" b="0" dirty="0">
                  <a:latin typeface="Times New Roman" panose="02020603050405020304" pitchFamily="18" charset="0"/>
                </a:rPr>
                <a:t>a7=2</a:t>
              </a:r>
            </a:p>
          </p:txBody>
        </p:sp>
        <p:sp>
          <p:nvSpPr>
            <p:cNvPr id="90131" name="Text Box 16"/>
            <p:cNvSpPr txBox="1"/>
            <p:nvPr/>
          </p:nvSpPr>
          <p:spPr>
            <a:xfrm>
              <a:off x="5260" y="2164"/>
              <a:ext cx="500" cy="231"/>
            </a:xfrm>
            <a:prstGeom prst="rect">
              <a:avLst/>
            </a:prstGeom>
            <a:noFill/>
            <a:ln w="9525">
              <a:noFill/>
            </a:ln>
          </p:spPr>
          <p:txBody>
            <a:bodyPr>
              <a:spAutoFit/>
            </a:bodyPr>
            <a:lstStyle/>
            <a:p>
              <a:pPr>
                <a:spcBef>
                  <a:spcPct val="50000"/>
                </a:spcBef>
              </a:pPr>
              <a:r>
                <a:rPr lang="en-US" altLang="zh-CN" sz="1800" b="0" dirty="0">
                  <a:latin typeface="Times New Roman" panose="02020603050405020304" pitchFamily="18" charset="0"/>
                </a:rPr>
                <a:t>a8=1</a:t>
              </a:r>
            </a:p>
          </p:txBody>
        </p:sp>
        <p:sp>
          <p:nvSpPr>
            <p:cNvPr id="90132" name="Text Box 17"/>
            <p:cNvSpPr txBox="1"/>
            <p:nvPr/>
          </p:nvSpPr>
          <p:spPr>
            <a:xfrm>
              <a:off x="4714" y="2951"/>
              <a:ext cx="500" cy="231"/>
            </a:xfrm>
            <a:prstGeom prst="rect">
              <a:avLst/>
            </a:prstGeom>
            <a:noFill/>
            <a:ln w="9525">
              <a:noFill/>
            </a:ln>
          </p:spPr>
          <p:txBody>
            <a:bodyPr>
              <a:spAutoFit/>
            </a:bodyPr>
            <a:lstStyle/>
            <a:p>
              <a:pPr>
                <a:spcBef>
                  <a:spcPct val="50000"/>
                </a:spcBef>
              </a:pPr>
              <a:r>
                <a:rPr lang="en-US" altLang="zh-CN" sz="1800" b="0" dirty="0">
                  <a:latin typeface="Times New Roman" panose="02020603050405020304" pitchFamily="18" charset="0"/>
                </a:rPr>
                <a:t>a6=3</a:t>
              </a:r>
            </a:p>
          </p:txBody>
        </p:sp>
        <p:sp>
          <p:nvSpPr>
            <p:cNvPr id="90133" name="Line 18"/>
            <p:cNvSpPr/>
            <p:nvPr/>
          </p:nvSpPr>
          <p:spPr>
            <a:xfrm flipV="1">
              <a:off x="3486" y="2208"/>
              <a:ext cx="364" cy="393"/>
            </a:xfrm>
            <a:prstGeom prst="line">
              <a:avLst/>
            </a:prstGeom>
            <a:ln w="9525" cap="flat" cmpd="sng">
              <a:solidFill>
                <a:schemeClr val="tx1"/>
              </a:solidFill>
              <a:prstDash val="solid"/>
              <a:miter/>
              <a:headEnd type="none" w="med" len="med"/>
              <a:tailEnd type="triangle" w="med" len="med"/>
            </a:ln>
          </p:spPr>
        </p:sp>
        <p:sp>
          <p:nvSpPr>
            <p:cNvPr id="90134" name="Line 19"/>
            <p:cNvSpPr/>
            <p:nvPr/>
          </p:nvSpPr>
          <p:spPr>
            <a:xfrm>
              <a:off x="3441" y="2733"/>
              <a:ext cx="409" cy="306"/>
            </a:xfrm>
            <a:prstGeom prst="line">
              <a:avLst/>
            </a:prstGeom>
            <a:ln w="9525" cap="flat" cmpd="sng">
              <a:solidFill>
                <a:schemeClr val="tx1"/>
              </a:solidFill>
              <a:prstDash val="solid"/>
              <a:miter/>
              <a:headEnd type="none" w="med" len="med"/>
              <a:tailEnd type="triangle" w="med" len="med"/>
            </a:ln>
          </p:spPr>
        </p:sp>
        <p:sp>
          <p:nvSpPr>
            <p:cNvPr id="90135" name="Line 20"/>
            <p:cNvSpPr/>
            <p:nvPr/>
          </p:nvSpPr>
          <p:spPr>
            <a:xfrm>
              <a:off x="4077" y="2208"/>
              <a:ext cx="501" cy="350"/>
            </a:xfrm>
            <a:prstGeom prst="line">
              <a:avLst/>
            </a:prstGeom>
            <a:ln w="9525" cap="flat" cmpd="sng">
              <a:solidFill>
                <a:schemeClr val="tx1"/>
              </a:solidFill>
              <a:prstDash val="solid"/>
              <a:miter/>
              <a:headEnd type="none" w="med" len="med"/>
              <a:tailEnd type="triangle" w="med" len="med"/>
            </a:ln>
          </p:spPr>
        </p:sp>
        <p:sp>
          <p:nvSpPr>
            <p:cNvPr id="90136" name="Line 21"/>
            <p:cNvSpPr/>
            <p:nvPr/>
          </p:nvSpPr>
          <p:spPr>
            <a:xfrm flipV="1">
              <a:off x="4168" y="2733"/>
              <a:ext cx="410" cy="306"/>
            </a:xfrm>
            <a:prstGeom prst="line">
              <a:avLst/>
            </a:prstGeom>
            <a:ln w="9525" cap="flat" cmpd="sng">
              <a:solidFill>
                <a:schemeClr val="tx1"/>
              </a:solidFill>
              <a:prstDash val="solid"/>
              <a:miter/>
              <a:headEnd type="none" w="med" len="med"/>
              <a:tailEnd type="triangle" w="med" len="med"/>
            </a:ln>
          </p:spPr>
        </p:sp>
        <p:sp>
          <p:nvSpPr>
            <p:cNvPr id="90137" name="Line 22"/>
            <p:cNvSpPr/>
            <p:nvPr/>
          </p:nvSpPr>
          <p:spPr>
            <a:xfrm>
              <a:off x="4123" y="2121"/>
              <a:ext cx="728" cy="0"/>
            </a:xfrm>
            <a:prstGeom prst="line">
              <a:avLst/>
            </a:prstGeom>
            <a:ln w="9525" cap="flat" cmpd="sng">
              <a:solidFill>
                <a:schemeClr val="tx1"/>
              </a:solidFill>
              <a:prstDash val="solid"/>
              <a:miter/>
              <a:headEnd type="none" w="med" len="med"/>
              <a:tailEnd type="triangle" w="med" len="med"/>
            </a:ln>
          </p:spPr>
        </p:sp>
        <p:sp>
          <p:nvSpPr>
            <p:cNvPr id="90138" name="Line 23"/>
            <p:cNvSpPr/>
            <p:nvPr/>
          </p:nvSpPr>
          <p:spPr>
            <a:xfrm>
              <a:off x="4896" y="2645"/>
              <a:ext cx="409" cy="0"/>
            </a:xfrm>
            <a:prstGeom prst="line">
              <a:avLst/>
            </a:prstGeom>
            <a:ln w="9525" cap="flat" cmpd="sng">
              <a:solidFill>
                <a:schemeClr val="tx1"/>
              </a:solidFill>
              <a:prstDash val="solid"/>
              <a:miter/>
              <a:headEnd type="none" w="med" len="med"/>
              <a:tailEnd type="triangle" w="med" len="med"/>
            </a:ln>
          </p:spPr>
        </p:sp>
        <p:sp>
          <p:nvSpPr>
            <p:cNvPr id="90139" name="Line 24"/>
            <p:cNvSpPr/>
            <p:nvPr/>
          </p:nvSpPr>
          <p:spPr>
            <a:xfrm flipV="1">
              <a:off x="4168" y="2733"/>
              <a:ext cx="1228" cy="393"/>
            </a:xfrm>
            <a:prstGeom prst="line">
              <a:avLst/>
            </a:prstGeom>
            <a:ln w="9525" cap="flat" cmpd="sng">
              <a:solidFill>
                <a:schemeClr val="tx1"/>
              </a:solidFill>
              <a:prstDash val="solid"/>
              <a:miter/>
              <a:headEnd type="none" w="med" len="med"/>
              <a:tailEnd type="triangle" w="med" len="med"/>
            </a:ln>
          </p:spPr>
        </p:sp>
        <p:sp>
          <p:nvSpPr>
            <p:cNvPr id="90140" name="Line 25"/>
            <p:cNvSpPr/>
            <p:nvPr/>
          </p:nvSpPr>
          <p:spPr>
            <a:xfrm>
              <a:off x="5123" y="2164"/>
              <a:ext cx="319" cy="394"/>
            </a:xfrm>
            <a:prstGeom prst="line">
              <a:avLst/>
            </a:prstGeom>
            <a:ln w="9525" cap="flat" cmpd="sng">
              <a:solidFill>
                <a:schemeClr val="tx1"/>
              </a:solidFill>
              <a:prstDash val="solid"/>
              <a:miter/>
              <a:headEnd type="none" w="med" len="med"/>
              <a:tailEnd type="triangle" w="med" len="med"/>
            </a:ln>
          </p:spPr>
        </p:sp>
      </p:grpSp>
      <p:sp>
        <p:nvSpPr>
          <p:cNvPr id="90116" name="Text Box 26"/>
          <p:cNvSpPr txBox="1"/>
          <p:nvPr/>
        </p:nvSpPr>
        <p:spPr>
          <a:xfrm>
            <a:off x="809625" y="4076700"/>
            <a:ext cx="4949825" cy="1938020"/>
          </a:xfrm>
          <a:prstGeom prst="rect">
            <a:avLst/>
          </a:prstGeom>
          <a:noFill/>
          <a:ln w="9525">
            <a:noFill/>
          </a:ln>
        </p:spPr>
        <p:txBody>
          <a:bodyPr wrap="square">
            <a:spAutoFit/>
          </a:bodyPr>
          <a:lstStyle/>
          <a:p>
            <a:pPr algn="just"/>
            <a:r>
              <a:rPr lang="en-US" altLang="zh-CN" sz="2000" dirty="0">
                <a:latin typeface="Times New Roman" panose="02020603050405020304" pitchFamily="18" charset="0"/>
              </a:rPr>
              <a:t> ve (1)=0           </a:t>
            </a:r>
          </a:p>
          <a:p>
            <a:pPr algn="just"/>
            <a:r>
              <a:rPr lang="en-US" altLang="zh-CN" sz="2000" dirty="0">
                <a:latin typeface="Times New Roman" panose="02020603050405020304" pitchFamily="18" charset="0"/>
              </a:rPr>
              <a:t> ve (2)=3           </a:t>
            </a:r>
          </a:p>
          <a:p>
            <a:pPr algn="just"/>
            <a:r>
              <a:rPr lang="en-US" altLang="zh-CN" sz="2000" dirty="0">
                <a:latin typeface="Times New Roman" panose="02020603050405020304" pitchFamily="18" charset="0"/>
              </a:rPr>
              <a:t> ve (3)=2</a:t>
            </a:r>
          </a:p>
          <a:p>
            <a:pPr algn="just"/>
            <a:r>
              <a:rPr lang="en-US" altLang="zh-CN" sz="2000" dirty="0">
                <a:latin typeface="Times New Roman" panose="02020603050405020304" pitchFamily="18" charset="0"/>
              </a:rPr>
              <a:t> ve (4)= max{ve(2)+2,ve(3)+4}=6</a:t>
            </a:r>
          </a:p>
          <a:p>
            <a:pPr algn="just"/>
            <a:r>
              <a:rPr lang="en-US" altLang="zh-CN" sz="2000" dirty="0">
                <a:latin typeface="Times New Roman" panose="02020603050405020304" pitchFamily="18" charset="0"/>
              </a:rPr>
              <a:t> ve (5)=ve(2)+3=6</a:t>
            </a:r>
          </a:p>
          <a:p>
            <a:pPr algn="just"/>
            <a:r>
              <a:rPr lang="en-US" altLang="zh-CN" sz="2000" dirty="0">
                <a:latin typeface="Times New Roman" panose="02020603050405020304" pitchFamily="18" charset="0"/>
              </a:rPr>
              <a:t> ve (6)= max{ve(5)+1,ve(4)+2 ,ve(3)+3}= 8</a:t>
            </a:r>
          </a:p>
        </p:txBody>
      </p:sp>
      <p:sp>
        <p:nvSpPr>
          <p:cNvPr id="302128" name="Rectangle 48"/>
          <p:cNvSpPr>
            <a:spLocks noChangeArrowheads="1"/>
          </p:cNvSpPr>
          <p:nvPr/>
        </p:nvSpPr>
        <p:spPr bwMode="auto">
          <a:xfrm>
            <a:off x="345440" y="1120140"/>
            <a:ext cx="4876165"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a:t>
            </a:r>
            <a:r>
              <a:rPr kumimoji="0" lang="zh-CN" altLang="en-US"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）求事件的最早发生时间</a:t>
            </a:r>
            <a:r>
              <a:rPr kumimoji="0" lang="en-US" altLang="zh-CN"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ve[k]</a:t>
            </a:r>
            <a:r>
              <a:rPr kumimoji="0" lang="zh-CN" altLang="en-US"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ve[l]=0</a:t>
            </a: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ve[k]=Max{ve[j]+dut(&lt; vj, vk&gt;)}</a:t>
            </a:r>
          </a:p>
        </p:txBody>
      </p:sp>
      <p:sp>
        <p:nvSpPr>
          <p:cNvPr id="90118" name="矩形 1"/>
          <p:cNvSpPr/>
          <p:nvPr/>
        </p:nvSpPr>
        <p:spPr>
          <a:xfrm>
            <a:off x="2792413" y="549275"/>
            <a:ext cx="2968625" cy="460375"/>
          </a:xfrm>
          <a:prstGeom prst="rect">
            <a:avLst/>
          </a:prstGeom>
          <a:noFill/>
          <a:ln w="9525">
            <a:noFill/>
          </a:ln>
        </p:spPr>
        <p:txBody>
          <a:bodyPr wrap="none">
            <a:spAutoFit/>
          </a:bodyPr>
          <a:lstStyle/>
          <a:p>
            <a:pPr eaLnBrk="0" hangingPunct="0"/>
            <a:r>
              <a:rPr lang="zh-CN" altLang="en-US" dirty="0">
                <a:latin typeface="Times New Roman" panose="02020603050405020304" pitchFamily="18" charset="0"/>
                <a:ea typeface="黑体" panose="02010609060101010101" pitchFamily="2" charset="-122"/>
              </a:rPr>
              <a:t>事件的最早发生时间</a:t>
            </a:r>
            <a:endParaRPr lang="zh-CN" altLang="en-US" dirty="0">
              <a:latin typeface="Times New Roman" panose="0202060305040502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txBox="1">
            <a:spLocks noGrp="1"/>
          </p:cNvSpPr>
          <p:nvPr>
            <p:ph type="sldNum" sz="quarter" idx="12"/>
          </p:nvPr>
        </p:nvSpPr>
        <p:spPr>
          <a:xfrm>
            <a:off x="6553200" y="6245225"/>
            <a:ext cx="2133600" cy="476250"/>
          </a:xfrm>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64</a:t>
            </a:fld>
            <a:endParaRPr lang="en-US" altLang="zh-CN" sz="1400" b="0" dirty="0">
              <a:latin typeface="Arial" panose="020B0604020202020204" pitchFamily="34" charset="0"/>
            </a:endParaRPr>
          </a:p>
        </p:txBody>
      </p:sp>
      <p:sp>
        <p:nvSpPr>
          <p:cNvPr id="130050" name="Text Box 2"/>
          <p:cNvSpPr txBox="1"/>
          <p:nvPr/>
        </p:nvSpPr>
        <p:spPr>
          <a:xfrm>
            <a:off x="143510" y="82550"/>
            <a:ext cx="8818563" cy="6737350"/>
          </a:xfrm>
          <a:prstGeom prst="rect">
            <a:avLst/>
          </a:prstGeom>
          <a:noFill/>
          <a:ln w="9525">
            <a:noFill/>
          </a:ln>
        </p:spPr>
        <p:txBody>
          <a:bodyPr>
            <a:spAutoFit/>
          </a:bodyPr>
          <a:lstStyle/>
          <a:p>
            <a:pPr algn="just">
              <a:lnSpc>
                <a:spcPct val="120000"/>
              </a:lnSpc>
            </a:pPr>
            <a:r>
              <a:rPr lang="zh-CN" altLang="en-US" dirty="0">
                <a:ln w="22225">
                  <a:solidFill>
                    <a:schemeClr val="accent2"/>
                  </a:solidFill>
                  <a:prstDash val="solid"/>
                </a:ln>
                <a:solidFill>
                  <a:schemeClr val="accent2">
                    <a:lumMod val="40000"/>
                    <a:lumOff val="60000"/>
                  </a:schemeClr>
                </a:solidFill>
                <a:effectLst/>
                <a:latin typeface="Times New Roman" panose="02020603050405020304" pitchFamily="18" charset="0"/>
              </a:rPr>
              <a:t>（</a:t>
            </a:r>
            <a:r>
              <a:rPr lang="en-US" altLang="zh-CN" dirty="0">
                <a:ln w="22225">
                  <a:solidFill>
                    <a:schemeClr val="accent2"/>
                  </a:solidFill>
                  <a:prstDash val="solid"/>
                </a:ln>
                <a:solidFill>
                  <a:schemeClr val="accent2">
                    <a:lumMod val="40000"/>
                    <a:lumOff val="60000"/>
                  </a:schemeClr>
                </a:solidFill>
                <a:effectLst/>
                <a:latin typeface="Times New Roman" panose="02020603050405020304" pitchFamily="18" charset="0"/>
              </a:rPr>
              <a:t>2</a:t>
            </a:r>
            <a:r>
              <a:rPr lang="zh-CN" altLang="en-US" dirty="0">
                <a:ln w="22225">
                  <a:solidFill>
                    <a:schemeClr val="accent2"/>
                  </a:solidFill>
                  <a:prstDash val="solid"/>
                </a:ln>
                <a:solidFill>
                  <a:schemeClr val="accent2">
                    <a:lumMod val="40000"/>
                    <a:lumOff val="60000"/>
                  </a:schemeClr>
                </a:solidFill>
                <a:effectLst/>
                <a:latin typeface="Times New Roman" panose="02020603050405020304" pitchFamily="18" charset="0"/>
              </a:rPr>
              <a:t>）</a:t>
            </a:r>
            <a:r>
              <a:rPr lang="zh-CN" altLang="en-US" dirty="0">
                <a:ln w="22225">
                  <a:solidFill>
                    <a:schemeClr val="accent2"/>
                  </a:solidFill>
                  <a:prstDash val="solid"/>
                </a:ln>
                <a:solidFill>
                  <a:schemeClr val="accent2">
                    <a:lumMod val="40000"/>
                    <a:lumOff val="60000"/>
                  </a:schemeClr>
                </a:solidFill>
                <a:effectLst/>
                <a:latin typeface="Times New Roman" panose="02020603050405020304" pitchFamily="18" charset="0"/>
                <a:ea typeface="黑体" panose="02010609060101010101" pitchFamily="2" charset="-122"/>
              </a:rPr>
              <a:t>事件的最迟发生时间</a:t>
            </a:r>
            <a:r>
              <a:rPr lang="en-US" altLang="zh-CN" dirty="0">
                <a:ln w="22225">
                  <a:solidFill>
                    <a:schemeClr val="accent2"/>
                  </a:solidFill>
                  <a:prstDash val="solid"/>
                </a:ln>
                <a:solidFill>
                  <a:schemeClr val="accent2">
                    <a:lumMod val="40000"/>
                    <a:lumOff val="60000"/>
                  </a:schemeClr>
                </a:solidFill>
                <a:effectLst/>
                <a:latin typeface="Times New Roman" panose="02020603050405020304" pitchFamily="18" charset="0"/>
              </a:rPr>
              <a:t>vl[k]</a:t>
            </a:r>
          </a:p>
          <a:p>
            <a:pPr algn="just">
              <a:lnSpc>
                <a:spcPct val="120000"/>
              </a:lnSpc>
            </a:pPr>
            <a:r>
              <a:rPr lang="en-US" altLang="zh-CN" dirty="0">
                <a:latin typeface="Times New Roman" panose="02020603050405020304" pitchFamily="18" charset="0"/>
              </a:rPr>
              <a:t>    vl[k]</a:t>
            </a:r>
            <a:r>
              <a:rPr lang="zh-CN" altLang="en-US" dirty="0">
                <a:latin typeface="Times New Roman" panose="02020603050405020304" pitchFamily="18" charset="0"/>
              </a:rPr>
              <a:t>是指在不推迟整个工期的前提下，事件</a:t>
            </a:r>
            <a:r>
              <a:rPr lang="en-US" altLang="zh-CN" dirty="0">
                <a:latin typeface="Times New Roman" panose="02020603050405020304" pitchFamily="18" charset="0"/>
              </a:rPr>
              <a:t>vk</a:t>
            </a:r>
            <a:r>
              <a:rPr lang="zh-CN" altLang="en-US" dirty="0">
                <a:latin typeface="Times New Roman" panose="02020603050405020304" pitchFamily="18" charset="0"/>
              </a:rPr>
              <a:t>允许的最晚发生时间。设有向边</a:t>
            </a:r>
            <a:r>
              <a:rPr lang="en-US" altLang="zh-CN" dirty="0">
                <a:latin typeface="Times New Roman" panose="02020603050405020304" pitchFamily="18" charset="0"/>
              </a:rPr>
              <a:t>&lt; vk</a:t>
            </a:r>
            <a:r>
              <a:rPr lang="zh-CN" altLang="en-US" dirty="0">
                <a:latin typeface="Times New Roman" panose="02020603050405020304" pitchFamily="18" charset="0"/>
              </a:rPr>
              <a:t>，</a:t>
            </a:r>
            <a:r>
              <a:rPr lang="en-US" altLang="zh-CN" dirty="0">
                <a:latin typeface="Times New Roman" panose="02020603050405020304" pitchFamily="18" charset="0"/>
              </a:rPr>
              <a:t>vj&gt;</a:t>
            </a:r>
            <a:r>
              <a:rPr lang="zh-CN" altLang="en-US" dirty="0">
                <a:latin typeface="Times New Roman" panose="02020603050405020304" pitchFamily="18" charset="0"/>
              </a:rPr>
              <a:t>代表从</a:t>
            </a:r>
            <a:r>
              <a:rPr lang="en-US" altLang="zh-CN" dirty="0">
                <a:latin typeface="Times New Roman" panose="02020603050405020304" pitchFamily="18" charset="0"/>
              </a:rPr>
              <a:t>vk</a:t>
            </a:r>
            <a:r>
              <a:rPr lang="zh-CN" altLang="en-US" dirty="0">
                <a:latin typeface="Times New Roman" panose="02020603050405020304" pitchFamily="18" charset="0"/>
              </a:rPr>
              <a:t>出发的活动，为了不拖延整个工期</a:t>
            </a:r>
            <a:r>
              <a:rPr lang="en-US" altLang="zh-CN" dirty="0">
                <a:latin typeface="Times New Roman" panose="02020603050405020304" pitchFamily="18" charset="0"/>
              </a:rPr>
              <a:t>,vk</a:t>
            </a:r>
            <a:r>
              <a:rPr lang="zh-CN" altLang="en-US" dirty="0">
                <a:latin typeface="Times New Roman" panose="02020603050405020304" pitchFamily="18" charset="0"/>
              </a:rPr>
              <a:t>发生的最迟时间必须保证不推迟从事件</a:t>
            </a:r>
            <a:r>
              <a:rPr lang="en-US" altLang="zh-CN" dirty="0">
                <a:latin typeface="Times New Roman" panose="02020603050405020304" pitchFamily="18" charset="0"/>
              </a:rPr>
              <a:t>vk</a:t>
            </a:r>
            <a:r>
              <a:rPr lang="zh-CN" altLang="en-US" dirty="0">
                <a:latin typeface="Times New Roman" panose="02020603050405020304" pitchFamily="18" charset="0"/>
              </a:rPr>
              <a:t>出发的所有活动</a:t>
            </a:r>
            <a:r>
              <a:rPr lang="en-US" altLang="zh-CN" dirty="0">
                <a:latin typeface="Times New Roman" panose="02020603050405020304" pitchFamily="18" charset="0"/>
              </a:rPr>
              <a:t>&lt; vk</a:t>
            </a:r>
            <a:r>
              <a:rPr lang="zh-CN" altLang="en-US" dirty="0">
                <a:latin typeface="Times New Roman" panose="02020603050405020304" pitchFamily="18" charset="0"/>
              </a:rPr>
              <a:t>，</a:t>
            </a:r>
            <a:r>
              <a:rPr lang="en-US" altLang="zh-CN" dirty="0">
                <a:latin typeface="Times New Roman" panose="02020603050405020304" pitchFamily="18" charset="0"/>
              </a:rPr>
              <a:t>vj&gt;</a:t>
            </a:r>
            <a:r>
              <a:rPr lang="zh-CN" altLang="en-US" dirty="0">
                <a:latin typeface="Times New Roman" panose="02020603050405020304" pitchFamily="18" charset="0"/>
              </a:rPr>
              <a:t>的终点</a:t>
            </a:r>
            <a:r>
              <a:rPr lang="en-US" altLang="zh-CN" dirty="0">
                <a:latin typeface="Times New Roman" panose="02020603050405020304" pitchFamily="18" charset="0"/>
              </a:rPr>
              <a:t>vj</a:t>
            </a:r>
            <a:r>
              <a:rPr lang="zh-CN" altLang="en-US" dirty="0">
                <a:latin typeface="Times New Roman" panose="02020603050405020304" pitchFamily="18" charset="0"/>
              </a:rPr>
              <a:t>的最迟时间</a:t>
            </a:r>
            <a:r>
              <a:rPr lang="en-US" altLang="zh-CN" dirty="0">
                <a:latin typeface="Times New Roman" panose="02020603050405020304" pitchFamily="18" charset="0"/>
              </a:rPr>
              <a:t>vl[j]</a:t>
            </a:r>
            <a:r>
              <a:rPr lang="zh-CN" altLang="en-US" dirty="0">
                <a:latin typeface="Times New Roman" panose="02020603050405020304" pitchFamily="18" charset="0"/>
              </a:rPr>
              <a:t>。</a:t>
            </a:r>
            <a:r>
              <a:rPr lang="en-US" altLang="zh-CN" dirty="0">
                <a:latin typeface="Times New Roman" panose="02020603050405020304" pitchFamily="18" charset="0"/>
              </a:rPr>
              <a:t>vl[k] </a:t>
            </a:r>
            <a:r>
              <a:rPr lang="zh-CN" altLang="en-US" dirty="0">
                <a:latin typeface="Times New Roman" panose="02020603050405020304" pitchFamily="18" charset="0"/>
              </a:rPr>
              <a:t>的计算方法如下：</a:t>
            </a:r>
          </a:p>
          <a:p>
            <a:pPr algn="just">
              <a:lnSpc>
                <a:spcPct val="120000"/>
              </a:lnSpc>
            </a:pPr>
            <a:r>
              <a:rPr lang="zh-CN" altLang="en-US" dirty="0">
                <a:latin typeface="Times New Roman" panose="02020603050405020304" pitchFamily="18" charset="0"/>
              </a:rPr>
              <a:t> </a:t>
            </a:r>
            <a:r>
              <a:rPr lang="zh-CN" altLang="en-US" dirty="0">
                <a:solidFill>
                  <a:srgbClr val="FF0000"/>
                </a:solidFill>
                <a:effectLst>
                  <a:outerShdw blurRad="38100" dist="19050" dir="2700000" algn="tl" rotWithShape="0">
                    <a:schemeClr val="dk1">
                      <a:alpha val="40000"/>
                    </a:schemeClr>
                  </a:outerShdw>
                </a:effectLst>
                <a:latin typeface="Times New Roman" panose="02020603050405020304" pitchFamily="18" charset="0"/>
              </a:rPr>
              <a:t> </a:t>
            </a:r>
            <a:r>
              <a:rPr lang="en-US" altLang="zh-CN" dirty="0">
                <a:solidFill>
                  <a:srgbClr val="FF0000"/>
                </a:solidFill>
                <a:effectLst>
                  <a:outerShdw blurRad="38100" dist="19050" dir="2700000" algn="tl" rotWithShape="0">
                    <a:schemeClr val="dk1">
                      <a:alpha val="40000"/>
                    </a:schemeClr>
                  </a:outerShdw>
                </a:effectLst>
                <a:latin typeface="Times New Roman" panose="02020603050405020304" pitchFamily="18" charset="0"/>
              </a:rPr>
              <a:t>vl[n]=ve[n] </a:t>
            </a:r>
          </a:p>
          <a:p>
            <a:pPr algn="just">
              <a:lnSpc>
                <a:spcPct val="120000"/>
              </a:lnSpc>
            </a:pPr>
            <a:r>
              <a:rPr lang="en-US" altLang="zh-CN" dirty="0">
                <a:solidFill>
                  <a:srgbClr val="FF0000"/>
                </a:solidFill>
                <a:effectLst>
                  <a:outerShdw blurRad="38100" dist="19050" dir="2700000" algn="tl" rotWithShape="0">
                    <a:schemeClr val="dk1">
                      <a:alpha val="40000"/>
                    </a:schemeClr>
                  </a:outerShdw>
                </a:effectLst>
                <a:latin typeface="Times New Roman" panose="02020603050405020304" pitchFamily="18" charset="0"/>
              </a:rPr>
              <a:t>  vl[k]=Min{vl[j]-dut(&lt; vk, vj&gt;)}     </a:t>
            </a:r>
            <a:r>
              <a:rPr lang="en-US" altLang="zh-CN" dirty="0">
                <a:latin typeface="Times New Roman" panose="02020603050405020304" pitchFamily="18" charset="0"/>
              </a:rPr>
              <a:t>                                 </a:t>
            </a:r>
            <a:r>
              <a:rPr lang="en-US" altLang="zh-CN" sz="1600" u="sng" dirty="0">
                <a:latin typeface="Times New Roman" panose="02020603050405020304" pitchFamily="18" charset="0"/>
              </a:rPr>
              <a:t>  </a:t>
            </a:r>
          </a:p>
          <a:p>
            <a:pPr algn="just">
              <a:lnSpc>
                <a:spcPct val="120000"/>
              </a:lnSpc>
            </a:pPr>
            <a:r>
              <a:rPr lang="en-US" altLang="zh-CN" dirty="0">
                <a:latin typeface="Times New Roman" panose="02020603050405020304" pitchFamily="18" charset="0"/>
              </a:rPr>
              <a:t>   &lt; vk, vj&gt;∈s[k]             (7-2)                                                       </a:t>
            </a:r>
            <a:r>
              <a:rPr lang="en-US" altLang="zh-CN" sz="1600" u="sng" dirty="0">
                <a:latin typeface="Times New Roman" panose="02020603050405020304" pitchFamily="18" charset="0"/>
              </a:rPr>
              <a:t> </a:t>
            </a:r>
          </a:p>
          <a:p>
            <a:pPr algn="just">
              <a:lnSpc>
                <a:spcPct val="120000"/>
              </a:lnSpc>
            </a:pPr>
            <a:r>
              <a:rPr lang="zh-CN" altLang="en-US" dirty="0">
                <a:latin typeface="Times New Roman" panose="02020603050405020304" pitchFamily="18" charset="0"/>
              </a:rPr>
              <a:t>其中：</a:t>
            </a:r>
            <a:r>
              <a:rPr lang="en-US" altLang="zh-CN" dirty="0">
                <a:latin typeface="Times New Roman" panose="02020603050405020304" pitchFamily="18" charset="0"/>
              </a:rPr>
              <a:t>s[k]</a:t>
            </a:r>
            <a:r>
              <a:rPr lang="zh-CN" altLang="en-US" dirty="0">
                <a:latin typeface="Times New Roman" panose="02020603050405020304" pitchFamily="18" charset="0"/>
              </a:rPr>
              <a:t>为所有从</a:t>
            </a:r>
            <a:r>
              <a:rPr lang="en-US" altLang="zh-CN" dirty="0">
                <a:latin typeface="Times New Roman" panose="02020603050405020304" pitchFamily="18" charset="0"/>
              </a:rPr>
              <a:t>vk</a:t>
            </a:r>
            <a:r>
              <a:rPr lang="zh-CN" altLang="en-US" dirty="0">
                <a:latin typeface="Times New Roman" panose="02020603050405020304" pitchFamily="18" charset="0"/>
              </a:rPr>
              <a:t>发出的</a:t>
            </a:r>
          </a:p>
          <a:p>
            <a:pPr algn="just">
              <a:lnSpc>
                <a:spcPct val="120000"/>
              </a:lnSpc>
            </a:pPr>
            <a:r>
              <a:rPr lang="zh-CN" altLang="en-US" dirty="0">
                <a:latin typeface="Times New Roman" panose="02020603050405020304" pitchFamily="18" charset="0"/>
              </a:rPr>
              <a:t>有向边的集合。                        </a:t>
            </a:r>
            <a:r>
              <a:rPr lang="zh-CN" altLang="en-US" sz="1600" u="sng" dirty="0">
                <a:latin typeface="Times New Roman" panose="02020603050405020304" pitchFamily="18" charset="0"/>
              </a:rPr>
              <a:t> </a:t>
            </a:r>
          </a:p>
          <a:p>
            <a:pPr algn="just">
              <a:lnSpc>
                <a:spcPct val="120000"/>
              </a:lnSpc>
            </a:pPr>
            <a:r>
              <a:rPr lang="zh-CN" altLang="en-US" dirty="0">
                <a:ln w="22225">
                  <a:solidFill>
                    <a:schemeClr val="accent2"/>
                  </a:solidFill>
                  <a:prstDash val="solid"/>
                </a:ln>
                <a:solidFill>
                  <a:schemeClr val="accent2">
                    <a:lumMod val="40000"/>
                    <a:lumOff val="60000"/>
                  </a:schemeClr>
                </a:solidFill>
                <a:effectLst/>
                <a:latin typeface="Times New Roman" panose="02020603050405020304" pitchFamily="18" charset="0"/>
              </a:rPr>
              <a:t>（</a:t>
            </a:r>
            <a:r>
              <a:rPr lang="en-US" altLang="zh-CN" dirty="0">
                <a:ln w="22225">
                  <a:solidFill>
                    <a:schemeClr val="accent2"/>
                  </a:solidFill>
                  <a:prstDash val="solid"/>
                </a:ln>
                <a:solidFill>
                  <a:schemeClr val="accent2">
                    <a:lumMod val="40000"/>
                    <a:lumOff val="60000"/>
                  </a:schemeClr>
                </a:solidFill>
                <a:effectLst/>
                <a:latin typeface="Times New Roman" panose="02020603050405020304" pitchFamily="18" charset="0"/>
              </a:rPr>
              <a:t>3</a:t>
            </a:r>
            <a:r>
              <a:rPr lang="zh-CN" altLang="en-US" dirty="0">
                <a:ln w="22225">
                  <a:solidFill>
                    <a:schemeClr val="accent2"/>
                  </a:solidFill>
                  <a:prstDash val="solid"/>
                </a:ln>
                <a:solidFill>
                  <a:schemeClr val="accent2">
                    <a:lumMod val="40000"/>
                    <a:lumOff val="60000"/>
                  </a:schemeClr>
                </a:solidFill>
                <a:effectLst/>
                <a:latin typeface="Times New Roman" panose="02020603050405020304" pitchFamily="18" charset="0"/>
              </a:rPr>
              <a:t>）</a:t>
            </a:r>
            <a:r>
              <a:rPr lang="zh-CN" altLang="en-US" dirty="0">
                <a:ln w="22225">
                  <a:solidFill>
                    <a:schemeClr val="accent2"/>
                  </a:solidFill>
                  <a:prstDash val="solid"/>
                </a:ln>
                <a:solidFill>
                  <a:schemeClr val="accent2">
                    <a:lumMod val="40000"/>
                    <a:lumOff val="60000"/>
                  </a:schemeClr>
                </a:solidFill>
                <a:effectLst/>
                <a:latin typeface="黑体" panose="02010609060101010101" pitchFamily="2" charset="-122"/>
                <a:ea typeface="黑体" panose="02010609060101010101" pitchFamily="2" charset="-122"/>
              </a:rPr>
              <a:t>活动</a:t>
            </a:r>
            <a:r>
              <a:rPr lang="en-US" altLang="zh-CN" dirty="0">
                <a:ln w="22225">
                  <a:solidFill>
                    <a:schemeClr val="accent2"/>
                  </a:solidFill>
                  <a:prstDash val="solid"/>
                </a:ln>
                <a:solidFill>
                  <a:schemeClr val="accent2">
                    <a:lumMod val="40000"/>
                    <a:lumOff val="60000"/>
                  </a:schemeClr>
                </a:solidFill>
                <a:effectLst/>
                <a:latin typeface="黑体" panose="02010609060101010101" pitchFamily="2" charset="-122"/>
                <a:ea typeface="黑体" panose="02010609060101010101" pitchFamily="2" charset="-122"/>
              </a:rPr>
              <a:t>ai</a:t>
            </a:r>
            <a:r>
              <a:rPr lang="zh-CN" altLang="en-US" dirty="0">
                <a:ln w="22225">
                  <a:solidFill>
                    <a:schemeClr val="accent2"/>
                  </a:solidFill>
                  <a:prstDash val="solid"/>
                </a:ln>
                <a:solidFill>
                  <a:schemeClr val="accent2">
                    <a:lumMod val="40000"/>
                    <a:lumOff val="60000"/>
                  </a:schemeClr>
                </a:solidFill>
                <a:effectLst/>
                <a:latin typeface="黑体" panose="02010609060101010101" pitchFamily="2" charset="-122"/>
                <a:ea typeface="黑体" panose="02010609060101010101" pitchFamily="2" charset="-122"/>
              </a:rPr>
              <a:t>的最早开始时间</a:t>
            </a:r>
            <a:r>
              <a:rPr lang="en-US" altLang="zh-CN" dirty="0">
                <a:ln w="22225">
                  <a:solidFill>
                    <a:schemeClr val="accent2"/>
                  </a:solidFill>
                  <a:prstDash val="solid"/>
                </a:ln>
                <a:solidFill>
                  <a:schemeClr val="accent2">
                    <a:lumMod val="40000"/>
                    <a:lumOff val="60000"/>
                  </a:schemeClr>
                </a:solidFill>
                <a:effectLst/>
                <a:latin typeface="Times New Roman" panose="02020603050405020304" pitchFamily="18" charset="0"/>
              </a:rPr>
              <a:t>e[i]</a:t>
            </a:r>
            <a:r>
              <a:rPr lang="zh-CN" altLang="en-US" dirty="0">
                <a:ln w="22225">
                  <a:solidFill>
                    <a:schemeClr val="accent2"/>
                  </a:solidFill>
                  <a:prstDash val="solid"/>
                </a:ln>
                <a:solidFill>
                  <a:schemeClr val="accent2">
                    <a:lumMod val="40000"/>
                    <a:lumOff val="60000"/>
                  </a:schemeClr>
                </a:solidFill>
                <a:effectLst/>
                <a:latin typeface="Times New Roman" panose="02020603050405020304" pitchFamily="18" charset="0"/>
              </a:rPr>
              <a:t>           </a:t>
            </a:r>
            <a:r>
              <a:rPr lang="zh-CN" altLang="en-US" dirty="0">
                <a:latin typeface="Times New Roman" panose="02020603050405020304" pitchFamily="18" charset="0"/>
              </a:rPr>
              <a:t>                           </a:t>
            </a:r>
            <a:r>
              <a:rPr lang="zh-CN" altLang="en-US" sz="1600" u="sng" dirty="0">
                <a:latin typeface="Times New Roman" panose="02020603050405020304" pitchFamily="18" charset="0"/>
              </a:rPr>
              <a:t> </a:t>
            </a:r>
          </a:p>
          <a:p>
            <a:pPr algn="just">
              <a:lnSpc>
                <a:spcPct val="120000"/>
              </a:lnSpc>
            </a:pPr>
            <a:r>
              <a:rPr lang="zh-CN" altLang="en-US" dirty="0">
                <a:latin typeface="Times New Roman" panose="02020603050405020304" pitchFamily="18" charset="0"/>
              </a:rPr>
              <a:t>    若活动</a:t>
            </a:r>
            <a:r>
              <a:rPr lang="en-US" altLang="zh-CN" dirty="0">
                <a:latin typeface="Times New Roman" panose="02020603050405020304" pitchFamily="18" charset="0"/>
              </a:rPr>
              <a:t>ai</a:t>
            </a:r>
            <a:r>
              <a:rPr lang="zh-CN" altLang="en-US" dirty="0">
                <a:latin typeface="Times New Roman" panose="02020603050405020304" pitchFamily="18" charset="0"/>
              </a:rPr>
              <a:t>是由弧</a:t>
            </a:r>
            <a:r>
              <a:rPr lang="en-US" altLang="zh-CN" dirty="0">
                <a:latin typeface="Times New Roman" panose="02020603050405020304" pitchFamily="18" charset="0"/>
              </a:rPr>
              <a:t>&lt;vk,vj&gt;</a:t>
            </a:r>
            <a:r>
              <a:rPr lang="zh-CN" altLang="en-US" dirty="0">
                <a:latin typeface="Times New Roman" panose="02020603050405020304" pitchFamily="18" charset="0"/>
              </a:rPr>
              <a:t>表示，根据</a:t>
            </a:r>
            <a:r>
              <a:rPr lang="en-US" altLang="zh-CN" dirty="0">
                <a:latin typeface="Times New Roman" panose="02020603050405020304" pitchFamily="18" charset="0"/>
              </a:rPr>
              <a:t>AOE</a:t>
            </a:r>
            <a:r>
              <a:rPr lang="zh-CN" altLang="en-US" dirty="0">
                <a:latin typeface="Times New Roman" panose="02020603050405020304" pitchFamily="18" charset="0"/>
              </a:rPr>
              <a:t>网的性质，只有事件</a:t>
            </a:r>
            <a:r>
              <a:rPr lang="en-US" altLang="zh-CN" dirty="0">
                <a:latin typeface="Times New Roman" panose="02020603050405020304" pitchFamily="18" charset="0"/>
              </a:rPr>
              <a:t>vk</a:t>
            </a:r>
            <a:r>
              <a:rPr lang="zh-CN" altLang="en-US" dirty="0">
                <a:latin typeface="Times New Roman" panose="02020603050405020304" pitchFamily="18" charset="0"/>
              </a:rPr>
              <a:t>发生了，活动</a:t>
            </a:r>
            <a:r>
              <a:rPr lang="en-US" altLang="zh-CN" dirty="0">
                <a:latin typeface="Times New Roman" panose="02020603050405020304" pitchFamily="18" charset="0"/>
              </a:rPr>
              <a:t>ai</a:t>
            </a:r>
            <a:r>
              <a:rPr lang="zh-CN" altLang="en-US" dirty="0">
                <a:latin typeface="Times New Roman" panose="02020603050405020304" pitchFamily="18" charset="0"/>
              </a:rPr>
              <a:t>才能开始。也就是说，活动</a:t>
            </a:r>
            <a:r>
              <a:rPr lang="en-US" altLang="zh-CN" dirty="0">
                <a:latin typeface="Times New Roman" panose="02020603050405020304" pitchFamily="18" charset="0"/>
              </a:rPr>
              <a:t>ai</a:t>
            </a:r>
            <a:r>
              <a:rPr lang="zh-CN" altLang="en-US" dirty="0">
                <a:latin typeface="Times New Roman" panose="02020603050405020304" pitchFamily="18" charset="0"/>
              </a:rPr>
              <a:t>的最早开始时间应等于事件</a:t>
            </a:r>
            <a:r>
              <a:rPr lang="en-US" altLang="zh-CN" dirty="0">
                <a:latin typeface="Times New Roman" panose="02020603050405020304" pitchFamily="18" charset="0"/>
              </a:rPr>
              <a:t>vk</a:t>
            </a:r>
            <a:r>
              <a:rPr lang="zh-CN" altLang="en-US" dirty="0">
                <a:latin typeface="Times New Roman" panose="02020603050405020304" pitchFamily="18" charset="0"/>
              </a:rPr>
              <a:t>的最早发生时间。因此，有：</a:t>
            </a:r>
          </a:p>
          <a:p>
            <a:pPr algn="just">
              <a:lnSpc>
                <a:spcPct val="120000"/>
              </a:lnSpc>
            </a:pPr>
            <a:r>
              <a:rPr lang="zh-CN" altLang="en-US" dirty="0">
                <a:latin typeface="Times New Roman" panose="02020603050405020304" pitchFamily="18" charset="0"/>
              </a:rPr>
              <a:t>   </a:t>
            </a:r>
            <a:r>
              <a:rPr lang="zh-CN" altLang="en-US" dirty="0">
                <a:solidFill>
                  <a:srgbClr val="FF0000"/>
                </a:solidFill>
                <a:effectLst>
                  <a:outerShdw blurRad="38100" dist="19050" dir="2700000" algn="tl" rotWithShape="0">
                    <a:schemeClr val="dk1">
                      <a:alpha val="40000"/>
                    </a:schemeClr>
                  </a:outerShdw>
                </a:effectLst>
                <a:latin typeface="Times New Roman" panose="02020603050405020304" pitchFamily="18" charset="0"/>
              </a:rPr>
              <a:t> </a:t>
            </a:r>
            <a:r>
              <a:rPr lang="en-US" altLang="zh-CN" dirty="0">
                <a:solidFill>
                  <a:srgbClr val="FF0000"/>
                </a:solidFill>
                <a:effectLst>
                  <a:outerShdw blurRad="38100" dist="19050" dir="2700000" algn="tl" rotWithShape="0">
                    <a:schemeClr val="dk1">
                      <a:alpha val="40000"/>
                    </a:schemeClr>
                  </a:outerShdw>
                </a:effectLst>
                <a:latin typeface="Times New Roman" panose="02020603050405020304" pitchFamily="18" charset="0"/>
              </a:rPr>
              <a:t>e[i]=ve[k]         </a:t>
            </a:r>
            <a:r>
              <a:rPr lang="en-US" altLang="zh-CN" dirty="0">
                <a:latin typeface="Times New Roman" panose="02020603050405020304" pitchFamily="18" charset="0"/>
              </a:rPr>
              <a:t>                                   (7-3)</a:t>
            </a:r>
          </a:p>
        </p:txBody>
      </p:sp>
      <p:sp>
        <p:nvSpPr>
          <p:cNvPr id="91140" name="Oval 3"/>
          <p:cNvSpPr/>
          <p:nvPr/>
        </p:nvSpPr>
        <p:spPr>
          <a:xfrm>
            <a:off x="4859338" y="3495675"/>
            <a:ext cx="533400" cy="354013"/>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Vk</a:t>
            </a:r>
          </a:p>
        </p:txBody>
      </p:sp>
      <p:sp>
        <p:nvSpPr>
          <p:cNvPr id="91141" name="Oval 4"/>
          <p:cNvSpPr/>
          <p:nvPr/>
        </p:nvSpPr>
        <p:spPr>
          <a:xfrm>
            <a:off x="6078538" y="2276475"/>
            <a:ext cx="533400" cy="354013"/>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V2</a:t>
            </a:r>
          </a:p>
        </p:txBody>
      </p:sp>
      <p:sp>
        <p:nvSpPr>
          <p:cNvPr id="91142" name="Oval 5"/>
          <p:cNvSpPr/>
          <p:nvPr/>
        </p:nvSpPr>
        <p:spPr>
          <a:xfrm>
            <a:off x="6154738" y="3487738"/>
            <a:ext cx="533400" cy="35401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V3</a:t>
            </a:r>
          </a:p>
        </p:txBody>
      </p:sp>
      <p:sp>
        <p:nvSpPr>
          <p:cNvPr id="91143" name="Oval 6"/>
          <p:cNvSpPr/>
          <p:nvPr/>
        </p:nvSpPr>
        <p:spPr>
          <a:xfrm>
            <a:off x="6154738" y="4333875"/>
            <a:ext cx="533400" cy="354013"/>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V4</a:t>
            </a:r>
          </a:p>
        </p:txBody>
      </p:sp>
      <p:sp>
        <p:nvSpPr>
          <p:cNvPr id="91144" name="Text Box 7"/>
          <p:cNvSpPr txBox="1"/>
          <p:nvPr/>
        </p:nvSpPr>
        <p:spPr>
          <a:xfrm>
            <a:off x="5164138" y="2809875"/>
            <a:ext cx="685800" cy="366713"/>
          </a:xfrm>
          <a:prstGeom prst="rect">
            <a:avLst/>
          </a:prstGeom>
          <a:noFill/>
          <a:ln w="9525">
            <a:noFill/>
          </a:ln>
        </p:spPr>
        <p:txBody>
          <a:bodyPr>
            <a:spAutoFit/>
          </a:bodyPr>
          <a:lstStyle/>
          <a:p>
            <a:pPr>
              <a:spcBef>
                <a:spcPct val="50000"/>
              </a:spcBef>
            </a:pPr>
            <a:r>
              <a:rPr lang="en-US" altLang="zh-CN" sz="1800" dirty="0">
                <a:latin typeface="Times New Roman" panose="02020603050405020304" pitchFamily="18" charset="0"/>
              </a:rPr>
              <a:t>a1</a:t>
            </a:r>
          </a:p>
        </p:txBody>
      </p:sp>
      <p:sp>
        <p:nvSpPr>
          <p:cNvPr id="91145" name="Text Box 8"/>
          <p:cNvSpPr txBox="1"/>
          <p:nvPr/>
        </p:nvSpPr>
        <p:spPr>
          <a:xfrm>
            <a:off x="5164138" y="4105275"/>
            <a:ext cx="685800" cy="366713"/>
          </a:xfrm>
          <a:prstGeom prst="rect">
            <a:avLst/>
          </a:prstGeom>
          <a:noFill/>
          <a:ln w="9525">
            <a:noFill/>
          </a:ln>
        </p:spPr>
        <p:txBody>
          <a:bodyPr>
            <a:spAutoFit/>
          </a:bodyPr>
          <a:lstStyle/>
          <a:p>
            <a:pPr>
              <a:spcBef>
                <a:spcPct val="50000"/>
              </a:spcBef>
            </a:pPr>
            <a:r>
              <a:rPr lang="en-US" altLang="zh-CN" sz="1800" dirty="0">
                <a:latin typeface="Times New Roman" panose="02020603050405020304" pitchFamily="18" charset="0"/>
              </a:rPr>
              <a:t>a3</a:t>
            </a:r>
          </a:p>
        </p:txBody>
      </p:sp>
      <p:sp>
        <p:nvSpPr>
          <p:cNvPr id="91146" name="Line 9"/>
          <p:cNvSpPr/>
          <p:nvPr/>
        </p:nvSpPr>
        <p:spPr>
          <a:xfrm>
            <a:off x="5316538" y="3800475"/>
            <a:ext cx="838200" cy="609600"/>
          </a:xfrm>
          <a:prstGeom prst="line">
            <a:avLst/>
          </a:prstGeom>
          <a:ln w="9525" cap="flat" cmpd="sng">
            <a:solidFill>
              <a:schemeClr val="tx1"/>
            </a:solidFill>
            <a:prstDash val="solid"/>
            <a:miter/>
            <a:headEnd type="none" w="med" len="med"/>
            <a:tailEnd type="triangle" w="med" len="med"/>
          </a:ln>
        </p:spPr>
      </p:sp>
      <p:sp>
        <p:nvSpPr>
          <p:cNvPr id="91147" name="Line 10"/>
          <p:cNvSpPr/>
          <p:nvPr/>
        </p:nvSpPr>
        <p:spPr>
          <a:xfrm flipV="1">
            <a:off x="5240338" y="2657475"/>
            <a:ext cx="990600" cy="838200"/>
          </a:xfrm>
          <a:prstGeom prst="line">
            <a:avLst/>
          </a:prstGeom>
          <a:ln w="9525" cap="flat" cmpd="sng">
            <a:solidFill>
              <a:schemeClr val="tx1"/>
            </a:solidFill>
            <a:prstDash val="solid"/>
            <a:miter/>
            <a:headEnd type="none" w="med" len="med"/>
            <a:tailEnd type="triangle" w="med" len="med"/>
          </a:ln>
        </p:spPr>
      </p:sp>
      <p:sp>
        <p:nvSpPr>
          <p:cNvPr id="91148" name="Line 11"/>
          <p:cNvSpPr/>
          <p:nvPr/>
        </p:nvSpPr>
        <p:spPr>
          <a:xfrm>
            <a:off x="5392738" y="3648075"/>
            <a:ext cx="762000" cy="0"/>
          </a:xfrm>
          <a:prstGeom prst="line">
            <a:avLst/>
          </a:prstGeom>
          <a:ln w="9525" cap="flat" cmpd="sng">
            <a:solidFill>
              <a:schemeClr val="tx1"/>
            </a:solidFill>
            <a:prstDash val="solid"/>
            <a:miter/>
            <a:headEnd type="none" w="med" len="med"/>
            <a:tailEnd type="triangle" w="med" len="med"/>
          </a:ln>
        </p:spPr>
      </p:sp>
      <p:sp>
        <p:nvSpPr>
          <p:cNvPr id="91149" name="Text Box 12"/>
          <p:cNvSpPr txBox="1"/>
          <p:nvPr/>
        </p:nvSpPr>
        <p:spPr>
          <a:xfrm>
            <a:off x="5392738" y="3343275"/>
            <a:ext cx="685800" cy="366713"/>
          </a:xfrm>
          <a:prstGeom prst="rect">
            <a:avLst/>
          </a:prstGeom>
          <a:noFill/>
          <a:ln w="9525">
            <a:noFill/>
          </a:ln>
        </p:spPr>
        <p:txBody>
          <a:bodyPr>
            <a:spAutoFit/>
          </a:bodyPr>
          <a:lstStyle/>
          <a:p>
            <a:pPr>
              <a:spcBef>
                <a:spcPct val="50000"/>
              </a:spcBef>
            </a:pPr>
            <a:r>
              <a:rPr lang="en-US" altLang="zh-CN" sz="1800" dirty="0">
                <a:latin typeface="Times New Roman" panose="02020603050405020304" pitchFamily="18" charset="0"/>
              </a:rPr>
              <a:t>a2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050">
                                            <p:txEl>
                                              <p:charRg st="459" end="51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0050">
                                            <p:txEl>
                                              <p:charRg st="519" end="59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0050">
                                            <p:txEl>
                                              <p:charRg st="597" end="59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3"/>
          <p:cNvSpPr txBox="1">
            <a:spLocks noGrp="1"/>
          </p:cNvSpPr>
          <p:nvPr>
            <p:ph type="sldNum" sz="quarter" idx="12"/>
          </p:nvPr>
        </p:nvSpPr>
        <p:spPr>
          <a:xfrm>
            <a:off x="6553200" y="6245225"/>
            <a:ext cx="2133600" cy="476250"/>
          </a:xfrm>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65</a:t>
            </a:fld>
            <a:endParaRPr lang="en-US" altLang="zh-CN" sz="1400" b="0" dirty="0">
              <a:latin typeface="Arial" panose="020B0604020202020204" pitchFamily="34" charset="0"/>
            </a:endParaRPr>
          </a:p>
        </p:txBody>
      </p:sp>
      <p:grpSp>
        <p:nvGrpSpPr>
          <p:cNvPr id="92163" name="Group 51"/>
          <p:cNvGrpSpPr/>
          <p:nvPr/>
        </p:nvGrpSpPr>
        <p:grpSpPr>
          <a:xfrm>
            <a:off x="4782820" y="2565400"/>
            <a:ext cx="4114800" cy="2057400"/>
            <a:chOff x="3168" y="1902"/>
            <a:chExt cx="2592" cy="1296"/>
          </a:xfrm>
        </p:grpSpPr>
        <p:sp>
          <p:nvSpPr>
            <p:cNvPr id="92168" name="Oval 4"/>
            <p:cNvSpPr/>
            <p:nvPr/>
          </p:nvSpPr>
          <p:spPr>
            <a:xfrm>
              <a:off x="3168" y="2558"/>
              <a:ext cx="318" cy="203"/>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V1</a:t>
              </a:r>
            </a:p>
          </p:txBody>
        </p:sp>
        <p:sp>
          <p:nvSpPr>
            <p:cNvPr id="92169" name="Oval 5"/>
            <p:cNvSpPr/>
            <p:nvPr/>
          </p:nvSpPr>
          <p:spPr>
            <a:xfrm>
              <a:off x="3805" y="2033"/>
              <a:ext cx="318" cy="203"/>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V2</a:t>
              </a:r>
            </a:p>
          </p:txBody>
        </p:sp>
        <p:sp>
          <p:nvSpPr>
            <p:cNvPr id="92170" name="Oval 6"/>
            <p:cNvSpPr/>
            <p:nvPr/>
          </p:nvSpPr>
          <p:spPr>
            <a:xfrm>
              <a:off x="3850" y="2995"/>
              <a:ext cx="318" cy="203"/>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V3</a:t>
              </a:r>
            </a:p>
          </p:txBody>
        </p:sp>
        <p:sp>
          <p:nvSpPr>
            <p:cNvPr id="92171" name="Oval 7"/>
            <p:cNvSpPr/>
            <p:nvPr/>
          </p:nvSpPr>
          <p:spPr>
            <a:xfrm>
              <a:off x="4578" y="2558"/>
              <a:ext cx="318" cy="203"/>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V4</a:t>
              </a:r>
            </a:p>
          </p:txBody>
        </p:sp>
        <p:sp>
          <p:nvSpPr>
            <p:cNvPr id="92172" name="Oval 8"/>
            <p:cNvSpPr/>
            <p:nvPr/>
          </p:nvSpPr>
          <p:spPr>
            <a:xfrm>
              <a:off x="4851" y="1989"/>
              <a:ext cx="318" cy="20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V5</a:t>
              </a:r>
            </a:p>
          </p:txBody>
        </p:sp>
        <p:sp>
          <p:nvSpPr>
            <p:cNvPr id="92173" name="Oval 9"/>
            <p:cNvSpPr/>
            <p:nvPr/>
          </p:nvSpPr>
          <p:spPr>
            <a:xfrm>
              <a:off x="5305" y="2558"/>
              <a:ext cx="319" cy="203"/>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V6</a:t>
              </a:r>
            </a:p>
          </p:txBody>
        </p:sp>
        <p:sp>
          <p:nvSpPr>
            <p:cNvPr id="92174" name="Text Box 10"/>
            <p:cNvSpPr txBox="1"/>
            <p:nvPr/>
          </p:nvSpPr>
          <p:spPr>
            <a:xfrm>
              <a:off x="3350" y="2208"/>
              <a:ext cx="409" cy="231"/>
            </a:xfrm>
            <a:prstGeom prst="rect">
              <a:avLst/>
            </a:prstGeom>
            <a:noFill/>
            <a:ln w="9525">
              <a:noFill/>
            </a:ln>
          </p:spPr>
          <p:txBody>
            <a:bodyPr>
              <a:spAutoFit/>
            </a:bodyPr>
            <a:lstStyle/>
            <a:p>
              <a:pPr>
                <a:spcBef>
                  <a:spcPct val="50000"/>
                </a:spcBef>
              </a:pPr>
              <a:r>
                <a:rPr lang="en-US" altLang="zh-CN" sz="1800" b="0" dirty="0">
                  <a:latin typeface="Times New Roman" panose="02020603050405020304" pitchFamily="18" charset="0"/>
                </a:rPr>
                <a:t>a1=3</a:t>
              </a:r>
            </a:p>
          </p:txBody>
        </p:sp>
        <p:sp>
          <p:nvSpPr>
            <p:cNvPr id="92175" name="Text Box 11"/>
            <p:cNvSpPr txBox="1"/>
            <p:nvPr/>
          </p:nvSpPr>
          <p:spPr>
            <a:xfrm>
              <a:off x="4259" y="2164"/>
              <a:ext cx="409" cy="231"/>
            </a:xfrm>
            <a:prstGeom prst="rect">
              <a:avLst/>
            </a:prstGeom>
            <a:noFill/>
            <a:ln w="9525">
              <a:noFill/>
            </a:ln>
          </p:spPr>
          <p:txBody>
            <a:bodyPr>
              <a:spAutoFit/>
            </a:bodyPr>
            <a:lstStyle/>
            <a:p>
              <a:pPr>
                <a:spcBef>
                  <a:spcPct val="50000"/>
                </a:spcBef>
              </a:pPr>
              <a:r>
                <a:rPr lang="en-US" altLang="zh-CN" sz="1800" b="0" dirty="0">
                  <a:latin typeface="Times New Roman" panose="02020603050405020304" pitchFamily="18" charset="0"/>
                </a:rPr>
                <a:t>a3=2</a:t>
              </a:r>
            </a:p>
          </p:txBody>
        </p:sp>
        <p:sp>
          <p:nvSpPr>
            <p:cNvPr id="92176" name="Text Box 12"/>
            <p:cNvSpPr txBox="1"/>
            <p:nvPr/>
          </p:nvSpPr>
          <p:spPr>
            <a:xfrm>
              <a:off x="4168" y="2645"/>
              <a:ext cx="411" cy="231"/>
            </a:xfrm>
            <a:prstGeom prst="rect">
              <a:avLst/>
            </a:prstGeom>
            <a:noFill/>
            <a:ln w="9525">
              <a:noFill/>
            </a:ln>
          </p:spPr>
          <p:txBody>
            <a:bodyPr>
              <a:spAutoFit/>
            </a:bodyPr>
            <a:lstStyle/>
            <a:p>
              <a:pPr>
                <a:spcBef>
                  <a:spcPct val="50000"/>
                </a:spcBef>
              </a:pPr>
              <a:r>
                <a:rPr lang="en-US" altLang="zh-CN" sz="1800" b="0" dirty="0">
                  <a:latin typeface="Times New Roman" panose="02020603050405020304" pitchFamily="18" charset="0"/>
                </a:rPr>
                <a:t>a5=4</a:t>
              </a:r>
            </a:p>
          </p:txBody>
        </p:sp>
        <p:sp>
          <p:nvSpPr>
            <p:cNvPr id="92177" name="Text Box 13"/>
            <p:cNvSpPr txBox="1"/>
            <p:nvPr/>
          </p:nvSpPr>
          <p:spPr>
            <a:xfrm>
              <a:off x="3577" y="2689"/>
              <a:ext cx="410" cy="231"/>
            </a:xfrm>
            <a:prstGeom prst="rect">
              <a:avLst/>
            </a:prstGeom>
            <a:noFill/>
            <a:ln w="9525">
              <a:noFill/>
            </a:ln>
          </p:spPr>
          <p:txBody>
            <a:bodyPr>
              <a:spAutoFit/>
            </a:bodyPr>
            <a:lstStyle/>
            <a:p>
              <a:pPr>
                <a:spcBef>
                  <a:spcPct val="50000"/>
                </a:spcBef>
              </a:pPr>
              <a:r>
                <a:rPr lang="en-US" altLang="zh-CN" sz="1800" b="0" dirty="0">
                  <a:latin typeface="Times New Roman" panose="02020603050405020304" pitchFamily="18" charset="0"/>
                </a:rPr>
                <a:t>a2=2</a:t>
              </a:r>
            </a:p>
          </p:txBody>
        </p:sp>
        <p:sp>
          <p:nvSpPr>
            <p:cNvPr id="92178" name="Text Box 14"/>
            <p:cNvSpPr txBox="1"/>
            <p:nvPr/>
          </p:nvSpPr>
          <p:spPr>
            <a:xfrm>
              <a:off x="4305" y="1902"/>
              <a:ext cx="409" cy="231"/>
            </a:xfrm>
            <a:prstGeom prst="rect">
              <a:avLst/>
            </a:prstGeom>
            <a:noFill/>
            <a:ln w="9525">
              <a:noFill/>
            </a:ln>
          </p:spPr>
          <p:txBody>
            <a:bodyPr>
              <a:spAutoFit/>
            </a:bodyPr>
            <a:lstStyle/>
            <a:p>
              <a:pPr>
                <a:spcBef>
                  <a:spcPct val="50000"/>
                </a:spcBef>
              </a:pPr>
              <a:r>
                <a:rPr lang="en-US" altLang="zh-CN" sz="1800" b="0" dirty="0">
                  <a:latin typeface="Times New Roman" panose="02020603050405020304" pitchFamily="18" charset="0"/>
                </a:rPr>
                <a:t>a4=3</a:t>
              </a:r>
            </a:p>
          </p:txBody>
        </p:sp>
        <p:sp>
          <p:nvSpPr>
            <p:cNvPr id="92179" name="Text Box 15"/>
            <p:cNvSpPr txBox="1"/>
            <p:nvPr/>
          </p:nvSpPr>
          <p:spPr>
            <a:xfrm>
              <a:off x="4896" y="2427"/>
              <a:ext cx="409" cy="231"/>
            </a:xfrm>
            <a:prstGeom prst="rect">
              <a:avLst/>
            </a:prstGeom>
            <a:noFill/>
            <a:ln w="9525">
              <a:noFill/>
            </a:ln>
          </p:spPr>
          <p:txBody>
            <a:bodyPr>
              <a:spAutoFit/>
            </a:bodyPr>
            <a:lstStyle/>
            <a:p>
              <a:pPr>
                <a:spcBef>
                  <a:spcPct val="50000"/>
                </a:spcBef>
              </a:pPr>
              <a:r>
                <a:rPr lang="en-US" altLang="zh-CN" sz="1800" b="0" dirty="0">
                  <a:latin typeface="Times New Roman" panose="02020603050405020304" pitchFamily="18" charset="0"/>
                </a:rPr>
                <a:t>a7=2</a:t>
              </a:r>
            </a:p>
          </p:txBody>
        </p:sp>
        <p:sp>
          <p:nvSpPr>
            <p:cNvPr id="92180" name="Text Box 16"/>
            <p:cNvSpPr txBox="1"/>
            <p:nvPr/>
          </p:nvSpPr>
          <p:spPr>
            <a:xfrm>
              <a:off x="5260" y="2164"/>
              <a:ext cx="500" cy="231"/>
            </a:xfrm>
            <a:prstGeom prst="rect">
              <a:avLst/>
            </a:prstGeom>
            <a:noFill/>
            <a:ln w="9525">
              <a:noFill/>
            </a:ln>
          </p:spPr>
          <p:txBody>
            <a:bodyPr>
              <a:spAutoFit/>
            </a:bodyPr>
            <a:lstStyle/>
            <a:p>
              <a:pPr>
                <a:spcBef>
                  <a:spcPct val="50000"/>
                </a:spcBef>
              </a:pPr>
              <a:r>
                <a:rPr lang="en-US" altLang="zh-CN" sz="1800" b="0" dirty="0">
                  <a:latin typeface="Times New Roman" panose="02020603050405020304" pitchFamily="18" charset="0"/>
                </a:rPr>
                <a:t>a8=1</a:t>
              </a:r>
            </a:p>
          </p:txBody>
        </p:sp>
        <p:sp>
          <p:nvSpPr>
            <p:cNvPr id="92181" name="Text Box 17"/>
            <p:cNvSpPr txBox="1"/>
            <p:nvPr/>
          </p:nvSpPr>
          <p:spPr>
            <a:xfrm>
              <a:off x="4714" y="2951"/>
              <a:ext cx="500" cy="231"/>
            </a:xfrm>
            <a:prstGeom prst="rect">
              <a:avLst/>
            </a:prstGeom>
            <a:noFill/>
            <a:ln w="9525">
              <a:noFill/>
            </a:ln>
          </p:spPr>
          <p:txBody>
            <a:bodyPr>
              <a:spAutoFit/>
            </a:bodyPr>
            <a:lstStyle/>
            <a:p>
              <a:pPr>
                <a:spcBef>
                  <a:spcPct val="50000"/>
                </a:spcBef>
              </a:pPr>
              <a:r>
                <a:rPr lang="en-US" altLang="zh-CN" sz="1800" b="0" dirty="0">
                  <a:latin typeface="Times New Roman" panose="02020603050405020304" pitchFamily="18" charset="0"/>
                </a:rPr>
                <a:t>a6=3</a:t>
              </a:r>
            </a:p>
          </p:txBody>
        </p:sp>
        <p:sp>
          <p:nvSpPr>
            <p:cNvPr id="92182" name="Line 18"/>
            <p:cNvSpPr/>
            <p:nvPr/>
          </p:nvSpPr>
          <p:spPr>
            <a:xfrm flipV="1">
              <a:off x="3486" y="2208"/>
              <a:ext cx="364" cy="393"/>
            </a:xfrm>
            <a:prstGeom prst="line">
              <a:avLst/>
            </a:prstGeom>
            <a:ln w="9525" cap="flat" cmpd="sng">
              <a:solidFill>
                <a:schemeClr val="tx1"/>
              </a:solidFill>
              <a:prstDash val="solid"/>
              <a:miter/>
              <a:headEnd type="none" w="med" len="med"/>
              <a:tailEnd type="triangle" w="med" len="med"/>
            </a:ln>
          </p:spPr>
        </p:sp>
        <p:sp>
          <p:nvSpPr>
            <p:cNvPr id="92183" name="Line 19"/>
            <p:cNvSpPr/>
            <p:nvPr/>
          </p:nvSpPr>
          <p:spPr>
            <a:xfrm>
              <a:off x="3441" y="2733"/>
              <a:ext cx="409" cy="306"/>
            </a:xfrm>
            <a:prstGeom prst="line">
              <a:avLst/>
            </a:prstGeom>
            <a:ln w="9525" cap="flat" cmpd="sng">
              <a:solidFill>
                <a:schemeClr val="tx1"/>
              </a:solidFill>
              <a:prstDash val="solid"/>
              <a:miter/>
              <a:headEnd type="none" w="med" len="med"/>
              <a:tailEnd type="triangle" w="med" len="med"/>
            </a:ln>
          </p:spPr>
        </p:sp>
        <p:sp>
          <p:nvSpPr>
            <p:cNvPr id="92184" name="Line 20"/>
            <p:cNvSpPr/>
            <p:nvPr/>
          </p:nvSpPr>
          <p:spPr>
            <a:xfrm>
              <a:off x="4077" y="2208"/>
              <a:ext cx="501" cy="350"/>
            </a:xfrm>
            <a:prstGeom prst="line">
              <a:avLst/>
            </a:prstGeom>
            <a:ln w="9525" cap="flat" cmpd="sng">
              <a:solidFill>
                <a:schemeClr val="tx1"/>
              </a:solidFill>
              <a:prstDash val="solid"/>
              <a:miter/>
              <a:headEnd type="none" w="med" len="med"/>
              <a:tailEnd type="triangle" w="med" len="med"/>
            </a:ln>
          </p:spPr>
        </p:sp>
        <p:sp>
          <p:nvSpPr>
            <p:cNvPr id="92185" name="Line 21"/>
            <p:cNvSpPr/>
            <p:nvPr/>
          </p:nvSpPr>
          <p:spPr>
            <a:xfrm flipV="1">
              <a:off x="4168" y="2733"/>
              <a:ext cx="410" cy="306"/>
            </a:xfrm>
            <a:prstGeom prst="line">
              <a:avLst/>
            </a:prstGeom>
            <a:ln w="9525" cap="flat" cmpd="sng">
              <a:solidFill>
                <a:schemeClr val="tx1"/>
              </a:solidFill>
              <a:prstDash val="solid"/>
              <a:miter/>
              <a:headEnd type="none" w="med" len="med"/>
              <a:tailEnd type="triangle" w="med" len="med"/>
            </a:ln>
          </p:spPr>
        </p:sp>
        <p:sp>
          <p:nvSpPr>
            <p:cNvPr id="92186" name="Line 22"/>
            <p:cNvSpPr/>
            <p:nvPr/>
          </p:nvSpPr>
          <p:spPr>
            <a:xfrm>
              <a:off x="4123" y="2121"/>
              <a:ext cx="728" cy="0"/>
            </a:xfrm>
            <a:prstGeom prst="line">
              <a:avLst/>
            </a:prstGeom>
            <a:ln w="9525" cap="flat" cmpd="sng">
              <a:solidFill>
                <a:schemeClr val="tx1"/>
              </a:solidFill>
              <a:prstDash val="solid"/>
              <a:miter/>
              <a:headEnd type="none" w="med" len="med"/>
              <a:tailEnd type="triangle" w="med" len="med"/>
            </a:ln>
          </p:spPr>
        </p:sp>
        <p:sp>
          <p:nvSpPr>
            <p:cNvPr id="92187" name="Line 23"/>
            <p:cNvSpPr/>
            <p:nvPr/>
          </p:nvSpPr>
          <p:spPr>
            <a:xfrm>
              <a:off x="4896" y="2645"/>
              <a:ext cx="409" cy="0"/>
            </a:xfrm>
            <a:prstGeom prst="line">
              <a:avLst/>
            </a:prstGeom>
            <a:ln w="9525" cap="flat" cmpd="sng">
              <a:solidFill>
                <a:schemeClr val="tx1"/>
              </a:solidFill>
              <a:prstDash val="solid"/>
              <a:miter/>
              <a:headEnd type="none" w="med" len="med"/>
              <a:tailEnd type="triangle" w="med" len="med"/>
            </a:ln>
          </p:spPr>
        </p:sp>
        <p:sp>
          <p:nvSpPr>
            <p:cNvPr id="92188" name="Line 24"/>
            <p:cNvSpPr/>
            <p:nvPr/>
          </p:nvSpPr>
          <p:spPr>
            <a:xfrm flipV="1">
              <a:off x="4168" y="2733"/>
              <a:ext cx="1228" cy="393"/>
            </a:xfrm>
            <a:prstGeom prst="line">
              <a:avLst/>
            </a:prstGeom>
            <a:ln w="9525" cap="flat" cmpd="sng">
              <a:solidFill>
                <a:schemeClr val="tx1"/>
              </a:solidFill>
              <a:prstDash val="solid"/>
              <a:miter/>
              <a:headEnd type="none" w="med" len="med"/>
              <a:tailEnd type="triangle" w="med" len="med"/>
            </a:ln>
          </p:spPr>
        </p:sp>
        <p:sp>
          <p:nvSpPr>
            <p:cNvPr id="92189" name="Line 25"/>
            <p:cNvSpPr/>
            <p:nvPr/>
          </p:nvSpPr>
          <p:spPr>
            <a:xfrm>
              <a:off x="5123" y="2164"/>
              <a:ext cx="319" cy="394"/>
            </a:xfrm>
            <a:prstGeom prst="line">
              <a:avLst/>
            </a:prstGeom>
            <a:ln w="9525" cap="flat" cmpd="sng">
              <a:solidFill>
                <a:schemeClr val="tx1"/>
              </a:solidFill>
              <a:prstDash val="solid"/>
              <a:miter/>
              <a:headEnd type="none" w="med" len="med"/>
              <a:tailEnd type="triangle" w="med" len="med"/>
            </a:ln>
          </p:spPr>
        </p:sp>
      </p:grpSp>
      <p:sp>
        <p:nvSpPr>
          <p:cNvPr id="92164" name="Text Box 26"/>
          <p:cNvSpPr txBox="1"/>
          <p:nvPr/>
        </p:nvSpPr>
        <p:spPr>
          <a:xfrm>
            <a:off x="234950" y="1148080"/>
            <a:ext cx="5053965" cy="2245360"/>
          </a:xfrm>
          <a:prstGeom prst="rect">
            <a:avLst/>
          </a:prstGeom>
          <a:noFill/>
          <a:ln w="9525">
            <a:noFill/>
          </a:ln>
        </p:spPr>
        <p:txBody>
          <a:bodyPr wrap="square">
            <a:spAutoFit/>
          </a:bodyPr>
          <a:lstStyle/>
          <a:p>
            <a:pPr algn="just"/>
            <a:r>
              <a:rPr lang="zh-CN" altLang="en-US" sz="2000" dirty="0">
                <a:latin typeface="Times New Roman" panose="02020603050405020304" pitchFamily="18" charset="0"/>
              </a:rPr>
              <a:t>（</a:t>
            </a:r>
            <a:r>
              <a:rPr lang="en-US" altLang="zh-CN" sz="2000" dirty="0">
                <a:latin typeface="Times New Roman" panose="02020603050405020304" pitchFamily="18" charset="0"/>
              </a:rPr>
              <a:t>1</a:t>
            </a:r>
            <a:r>
              <a:rPr lang="zh-CN" altLang="en-US" sz="2000" dirty="0">
                <a:latin typeface="Times New Roman" panose="02020603050405020304" pitchFamily="18" charset="0"/>
              </a:rPr>
              <a:t>）求事件的最早发生时间</a:t>
            </a:r>
            <a:r>
              <a:rPr lang="en-US" altLang="zh-CN" sz="2000" dirty="0">
                <a:latin typeface="Times New Roman" panose="02020603050405020304" pitchFamily="18" charset="0"/>
              </a:rPr>
              <a:t>ve[k]</a:t>
            </a:r>
            <a:r>
              <a:rPr lang="zh-CN" altLang="en-US" sz="2000" dirty="0">
                <a:latin typeface="Times New Roman" panose="02020603050405020304" pitchFamily="18" charset="0"/>
              </a:rPr>
              <a:t>。</a:t>
            </a:r>
          </a:p>
          <a:p>
            <a:pPr algn="just"/>
            <a:r>
              <a:rPr lang="zh-CN" altLang="en-US" sz="2000" dirty="0">
                <a:latin typeface="Times New Roman" panose="02020603050405020304" pitchFamily="18" charset="0"/>
              </a:rPr>
              <a:t> </a:t>
            </a:r>
            <a:r>
              <a:rPr lang="en-US" altLang="zh-CN" sz="2000" dirty="0">
                <a:latin typeface="Times New Roman" panose="02020603050405020304" pitchFamily="18" charset="0"/>
              </a:rPr>
              <a:t>ve (1)=0           </a:t>
            </a:r>
          </a:p>
          <a:p>
            <a:pPr algn="just"/>
            <a:r>
              <a:rPr lang="en-US" altLang="zh-CN" sz="2000" dirty="0">
                <a:latin typeface="Times New Roman" panose="02020603050405020304" pitchFamily="18" charset="0"/>
              </a:rPr>
              <a:t> ve (2)=3           </a:t>
            </a:r>
          </a:p>
          <a:p>
            <a:pPr algn="just"/>
            <a:r>
              <a:rPr lang="en-US" altLang="zh-CN" sz="2000" dirty="0">
                <a:latin typeface="Times New Roman" panose="02020603050405020304" pitchFamily="18" charset="0"/>
              </a:rPr>
              <a:t> ve (3)=2</a:t>
            </a:r>
          </a:p>
          <a:p>
            <a:pPr algn="just"/>
            <a:r>
              <a:rPr lang="en-US" altLang="zh-CN" sz="2000" dirty="0">
                <a:latin typeface="Times New Roman" panose="02020603050405020304" pitchFamily="18" charset="0"/>
              </a:rPr>
              <a:t> ve (4)= max{ve(2)+2,ve(3)+4}=6</a:t>
            </a:r>
          </a:p>
          <a:p>
            <a:pPr algn="just"/>
            <a:r>
              <a:rPr lang="en-US" altLang="zh-CN" sz="2000" dirty="0">
                <a:latin typeface="Times New Roman" panose="02020603050405020304" pitchFamily="18" charset="0"/>
              </a:rPr>
              <a:t> ve (5)=ve(2)+3=6</a:t>
            </a:r>
          </a:p>
          <a:p>
            <a:pPr algn="just"/>
            <a:r>
              <a:rPr lang="en-US" altLang="zh-CN" sz="2000" dirty="0">
                <a:latin typeface="Times New Roman" panose="02020603050405020304" pitchFamily="18" charset="0"/>
              </a:rPr>
              <a:t> ve (6)= max{ve(5)+1,ve(4)+2 ,ve(3)+3}= 8</a:t>
            </a:r>
          </a:p>
        </p:txBody>
      </p:sp>
      <p:sp>
        <p:nvSpPr>
          <p:cNvPr id="92165" name="矩形 1"/>
          <p:cNvSpPr/>
          <p:nvPr/>
        </p:nvSpPr>
        <p:spPr>
          <a:xfrm>
            <a:off x="2792413" y="549275"/>
            <a:ext cx="2968625" cy="460375"/>
          </a:xfrm>
          <a:prstGeom prst="rect">
            <a:avLst/>
          </a:prstGeom>
          <a:noFill/>
          <a:ln w="9525">
            <a:noFill/>
          </a:ln>
        </p:spPr>
        <p:txBody>
          <a:bodyPr wrap="none">
            <a:spAutoFit/>
          </a:bodyPr>
          <a:lstStyle/>
          <a:p>
            <a:pPr eaLnBrk="0" hangingPunct="0"/>
            <a:r>
              <a:rPr lang="zh-CN" altLang="en-US" dirty="0">
                <a:latin typeface="Times New Roman" panose="02020603050405020304" pitchFamily="18" charset="0"/>
                <a:ea typeface="黑体" panose="02010609060101010101" pitchFamily="2" charset="-122"/>
              </a:rPr>
              <a:t>事件的最迟发生时间</a:t>
            </a:r>
            <a:endParaRPr lang="zh-CN" altLang="en-US" dirty="0">
              <a:latin typeface="Times New Roman" panose="02020603050405020304" pitchFamily="18" charset="0"/>
            </a:endParaRPr>
          </a:p>
        </p:txBody>
      </p:sp>
      <p:sp>
        <p:nvSpPr>
          <p:cNvPr id="29" name="Rectangle 49"/>
          <p:cNvSpPr>
            <a:spLocks noChangeArrowheads="1"/>
          </p:cNvSpPr>
          <p:nvPr/>
        </p:nvSpPr>
        <p:spPr bwMode="auto">
          <a:xfrm>
            <a:off x="225425" y="3357563"/>
            <a:ext cx="3708400"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(2)</a:t>
            </a: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求事件的最迟发生时间</a:t>
            </a: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vl[k]</a:t>
            </a: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vl[n]=ve[n]</a:t>
            </a:r>
            <a:endParaRPr kumimoji="1" lang="en-US" altLang="zh-CN" sz="2000" b="1" i="0" u="sng"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vl[k]=Min{vl[j]-dut(&lt; vk, vj&gt;)} </a:t>
            </a:r>
          </a:p>
        </p:txBody>
      </p:sp>
      <p:sp>
        <p:nvSpPr>
          <p:cNvPr id="92167" name="Text Box 27"/>
          <p:cNvSpPr txBox="1"/>
          <p:nvPr/>
        </p:nvSpPr>
        <p:spPr>
          <a:xfrm>
            <a:off x="179705" y="4365625"/>
            <a:ext cx="4514215" cy="1938020"/>
          </a:xfrm>
          <a:prstGeom prst="rect">
            <a:avLst/>
          </a:prstGeom>
          <a:noFill/>
          <a:ln w="9525">
            <a:noFill/>
          </a:ln>
        </p:spPr>
        <p:txBody>
          <a:bodyPr wrap="square">
            <a:spAutoFit/>
          </a:bodyPr>
          <a:lstStyle/>
          <a:p>
            <a:pPr algn="just"/>
            <a:r>
              <a:rPr lang="en-US" altLang="zh-CN" sz="1800" dirty="0">
                <a:latin typeface="Times New Roman" panose="02020603050405020304" pitchFamily="18" charset="0"/>
              </a:rPr>
              <a:t>  </a:t>
            </a:r>
            <a:r>
              <a:rPr lang="en-US" altLang="zh-CN" sz="2000" dirty="0">
                <a:latin typeface="Times New Roman" panose="02020603050405020304" pitchFamily="18" charset="0"/>
              </a:rPr>
              <a:t>vl (6)= ve (6) =8</a:t>
            </a:r>
          </a:p>
          <a:p>
            <a:pPr algn="just"/>
            <a:r>
              <a:rPr lang="en-US" altLang="zh-CN" sz="2000" dirty="0">
                <a:latin typeface="Times New Roman" panose="02020603050405020304" pitchFamily="18" charset="0"/>
              </a:rPr>
              <a:t>  vl (5)=vl (6)-1=7</a:t>
            </a:r>
          </a:p>
          <a:p>
            <a:pPr algn="just"/>
            <a:r>
              <a:rPr lang="en-US" altLang="zh-CN" sz="2000" dirty="0">
                <a:latin typeface="Times New Roman" panose="02020603050405020304" pitchFamily="18" charset="0"/>
              </a:rPr>
              <a:t>  vl (4)= vl (6)-2=6</a:t>
            </a:r>
          </a:p>
          <a:p>
            <a:pPr algn="just"/>
            <a:r>
              <a:rPr lang="en-US" altLang="zh-CN" sz="2000" dirty="0">
                <a:latin typeface="Times New Roman" panose="02020603050405020304" pitchFamily="18" charset="0"/>
              </a:rPr>
              <a:t>  vl (3)=min{ vl (4)-4, vl (6)-3}=2</a:t>
            </a:r>
          </a:p>
          <a:p>
            <a:pPr algn="just"/>
            <a:r>
              <a:rPr lang="en-US" altLang="zh-CN" sz="2000" dirty="0">
                <a:latin typeface="Times New Roman" panose="02020603050405020304" pitchFamily="18" charset="0"/>
              </a:rPr>
              <a:t>  vl (2)=min{ vl (4)-2, vl (5)-3}=4</a:t>
            </a:r>
          </a:p>
          <a:p>
            <a:pPr algn="just"/>
            <a:r>
              <a:rPr lang="en-US" altLang="zh-CN" sz="2000" dirty="0">
                <a:latin typeface="Times New Roman" panose="02020603050405020304" pitchFamily="18" charset="0"/>
              </a:rPr>
              <a:t>  vl (1)=min{vl (2)-3, vl (3)-2}=0</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3"/>
          <p:cNvSpPr txBox="1">
            <a:spLocks noGrp="1"/>
          </p:cNvSpPr>
          <p:nvPr>
            <p:ph type="sldNum" sz="quarter" idx="12"/>
          </p:nvPr>
        </p:nvSpPr>
        <p:spPr>
          <a:xfrm>
            <a:off x="6553200" y="6245225"/>
            <a:ext cx="2133600" cy="476250"/>
          </a:xfrm>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66</a:t>
            </a:fld>
            <a:endParaRPr lang="en-US" altLang="zh-CN" sz="1400" b="0" dirty="0">
              <a:latin typeface="Arial" panose="020B0604020202020204" pitchFamily="34" charset="0"/>
            </a:endParaRPr>
          </a:p>
        </p:txBody>
      </p:sp>
      <p:sp>
        <p:nvSpPr>
          <p:cNvPr id="93187" name="Text Box 2"/>
          <p:cNvSpPr txBox="1"/>
          <p:nvPr/>
        </p:nvSpPr>
        <p:spPr>
          <a:xfrm>
            <a:off x="304800" y="336550"/>
            <a:ext cx="8513763" cy="6185535"/>
          </a:xfrm>
          <a:prstGeom prst="rect">
            <a:avLst/>
          </a:prstGeom>
          <a:noFill/>
          <a:ln w="9525">
            <a:noFill/>
          </a:ln>
        </p:spPr>
        <p:txBody>
          <a:bodyPr>
            <a:spAutoFit/>
          </a:bodyPr>
          <a:lstStyle/>
          <a:p>
            <a:pPr algn="just">
              <a:lnSpc>
                <a:spcPct val="150000"/>
              </a:lnSpc>
            </a:pPr>
            <a:r>
              <a:rPr lang="zh-CN" altLang="en-US" dirty="0">
                <a:ln w="22225">
                  <a:solidFill>
                    <a:schemeClr val="accent2"/>
                  </a:solidFill>
                  <a:prstDash val="solid"/>
                </a:ln>
                <a:solidFill>
                  <a:schemeClr val="accent2">
                    <a:lumMod val="40000"/>
                    <a:lumOff val="60000"/>
                  </a:schemeClr>
                </a:solidFill>
                <a:effectLst/>
                <a:latin typeface="Times New Roman" panose="02020603050405020304" pitchFamily="18" charset="0"/>
              </a:rPr>
              <a:t>（</a:t>
            </a:r>
            <a:r>
              <a:rPr lang="en-US" altLang="zh-CN" dirty="0">
                <a:ln w="22225">
                  <a:solidFill>
                    <a:schemeClr val="accent2"/>
                  </a:solidFill>
                  <a:prstDash val="solid"/>
                </a:ln>
                <a:solidFill>
                  <a:schemeClr val="accent2">
                    <a:lumMod val="40000"/>
                    <a:lumOff val="60000"/>
                  </a:schemeClr>
                </a:solidFill>
                <a:effectLst/>
                <a:latin typeface="Times New Roman" panose="02020603050405020304" pitchFamily="18" charset="0"/>
              </a:rPr>
              <a:t>4</a:t>
            </a:r>
            <a:r>
              <a:rPr lang="zh-CN" altLang="en-US" dirty="0">
                <a:ln w="22225">
                  <a:solidFill>
                    <a:schemeClr val="accent2"/>
                  </a:solidFill>
                  <a:prstDash val="solid"/>
                </a:ln>
                <a:solidFill>
                  <a:schemeClr val="accent2">
                    <a:lumMod val="40000"/>
                    <a:lumOff val="60000"/>
                  </a:schemeClr>
                </a:solidFill>
                <a:effectLst/>
                <a:latin typeface="Times New Roman" panose="02020603050405020304" pitchFamily="18" charset="0"/>
              </a:rPr>
              <a:t>）</a:t>
            </a:r>
            <a:r>
              <a:rPr lang="zh-CN" altLang="en-US" dirty="0">
                <a:ln w="22225">
                  <a:solidFill>
                    <a:schemeClr val="accent2"/>
                  </a:solidFill>
                  <a:prstDash val="solid"/>
                </a:ln>
                <a:solidFill>
                  <a:schemeClr val="accent2">
                    <a:lumMod val="40000"/>
                    <a:lumOff val="60000"/>
                  </a:schemeClr>
                </a:solidFill>
                <a:effectLst/>
                <a:latin typeface="黑体" panose="02010609060101010101" pitchFamily="2" charset="-122"/>
                <a:ea typeface="黑体" panose="02010609060101010101" pitchFamily="2" charset="-122"/>
              </a:rPr>
              <a:t>活动</a:t>
            </a:r>
            <a:r>
              <a:rPr lang="en-US" altLang="zh-CN" dirty="0">
                <a:ln w="22225">
                  <a:solidFill>
                    <a:schemeClr val="accent2"/>
                  </a:solidFill>
                  <a:prstDash val="solid"/>
                </a:ln>
                <a:solidFill>
                  <a:schemeClr val="accent2">
                    <a:lumMod val="40000"/>
                    <a:lumOff val="60000"/>
                  </a:schemeClr>
                </a:solidFill>
                <a:effectLst/>
                <a:latin typeface="黑体" panose="02010609060101010101" pitchFamily="2" charset="-122"/>
                <a:ea typeface="黑体" panose="02010609060101010101" pitchFamily="2" charset="-122"/>
              </a:rPr>
              <a:t>ai</a:t>
            </a:r>
            <a:r>
              <a:rPr lang="zh-CN" altLang="en-US" dirty="0">
                <a:ln w="22225">
                  <a:solidFill>
                    <a:schemeClr val="accent2"/>
                  </a:solidFill>
                  <a:prstDash val="solid"/>
                </a:ln>
                <a:solidFill>
                  <a:schemeClr val="accent2">
                    <a:lumMod val="40000"/>
                    <a:lumOff val="60000"/>
                  </a:schemeClr>
                </a:solidFill>
                <a:effectLst/>
                <a:latin typeface="黑体" panose="02010609060101010101" pitchFamily="2" charset="-122"/>
                <a:ea typeface="黑体" panose="02010609060101010101" pitchFamily="2" charset="-122"/>
              </a:rPr>
              <a:t>的最晚开始时间</a:t>
            </a:r>
            <a:r>
              <a:rPr lang="en-US" altLang="zh-CN" dirty="0">
                <a:ln w="22225">
                  <a:solidFill>
                    <a:schemeClr val="accent2"/>
                  </a:solidFill>
                  <a:prstDash val="solid"/>
                </a:ln>
                <a:solidFill>
                  <a:schemeClr val="accent2">
                    <a:lumMod val="40000"/>
                    <a:lumOff val="60000"/>
                  </a:schemeClr>
                </a:solidFill>
                <a:effectLst/>
                <a:latin typeface="宋体" panose="02010600030101010101" pitchFamily="2" charset="-122"/>
              </a:rPr>
              <a:t>l[i]</a:t>
            </a:r>
          </a:p>
          <a:p>
            <a:pPr algn="just">
              <a:lnSpc>
                <a:spcPct val="150000"/>
              </a:lnSpc>
            </a:pPr>
            <a:r>
              <a:rPr lang="en-US" altLang="zh-CN" dirty="0">
                <a:latin typeface="Times New Roman" panose="02020603050405020304" pitchFamily="18" charset="0"/>
              </a:rPr>
              <a:t>    </a:t>
            </a:r>
            <a:r>
              <a:rPr lang="zh-CN" altLang="en-US" dirty="0">
                <a:latin typeface="Times New Roman" panose="02020603050405020304" pitchFamily="18" charset="0"/>
              </a:rPr>
              <a:t>活动</a:t>
            </a:r>
            <a:r>
              <a:rPr lang="en-US" altLang="zh-CN" dirty="0">
                <a:latin typeface="Times New Roman" panose="02020603050405020304" pitchFamily="18" charset="0"/>
              </a:rPr>
              <a:t>ai</a:t>
            </a:r>
            <a:r>
              <a:rPr lang="zh-CN" altLang="en-US" dirty="0">
                <a:latin typeface="Times New Roman" panose="02020603050405020304" pitchFamily="18" charset="0"/>
              </a:rPr>
              <a:t>的最晚开始时间指，在不推迟整个工程完成日期的前提下，必须开始的最晚时间。若由弧</a:t>
            </a:r>
            <a:r>
              <a:rPr lang="en-US" altLang="zh-CN" dirty="0">
                <a:latin typeface="Times New Roman" panose="02020603050405020304" pitchFamily="18" charset="0"/>
              </a:rPr>
              <a:t>&lt; vk,vj&gt;</a:t>
            </a:r>
            <a:r>
              <a:rPr lang="zh-CN" altLang="en-US" dirty="0">
                <a:latin typeface="Times New Roman" panose="02020603050405020304" pitchFamily="18" charset="0"/>
              </a:rPr>
              <a:t>表示，</a:t>
            </a:r>
            <a:r>
              <a:rPr lang="zh-CN" altLang="en-US" u="sng" dirty="0">
                <a:latin typeface="Times New Roman" panose="02020603050405020304" pitchFamily="18" charset="0"/>
              </a:rPr>
              <a:t>则</a:t>
            </a:r>
            <a:r>
              <a:rPr lang="en-US" altLang="zh-CN" u="sng" dirty="0">
                <a:latin typeface="Times New Roman" panose="02020603050405020304" pitchFamily="18" charset="0"/>
              </a:rPr>
              <a:t>ai</a:t>
            </a:r>
            <a:r>
              <a:rPr lang="zh-CN" altLang="en-US" u="sng" dirty="0">
                <a:latin typeface="Times New Roman" panose="02020603050405020304" pitchFamily="18" charset="0"/>
              </a:rPr>
              <a:t>的最晚开始时间要保证事件</a:t>
            </a:r>
            <a:r>
              <a:rPr lang="en-US" altLang="zh-CN" u="sng" dirty="0">
                <a:latin typeface="Times New Roman" panose="02020603050405020304" pitchFamily="18" charset="0"/>
              </a:rPr>
              <a:t>vj</a:t>
            </a:r>
            <a:r>
              <a:rPr lang="zh-CN" altLang="en-US" u="sng" dirty="0">
                <a:latin typeface="Times New Roman" panose="02020603050405020304" pitchFamily="18" charset="0"/>
              </a:rPr>
              <a:t>的最迟发生时间不拖后</a:t>
            </a:r>
            <a:r>
              <a:rPr lang="zh-CN" altLang="en-US" dirty="0">
                <a:latin typeface="Times New Roman" panose="02020603050405020304" pitchFamily="18" charset="0"/>
              </a:rPr>
              <a:t>。因此，应该有：</a:t>
            </a:r>
          </a:p>
          <a:p>
            <a:pPr algn="just">
              <a:lnSpc>
                <a:spcPct val="150000"/>
              </a:lnSpc>
            </a:pPr>
            <a:r>
              <a:rPr lang="zh-CN" altLang="en-US" dirty="0">
                <a:latin typeface="Times New Roman" panose="02020603050405020304" pitchFamily="18" charset="0"/>
              </a:rPr>
              <a:t>      </a:t>
            </a:r>
            <a:r>
              <a:rPr lang="zh-CN" altLang="en-US" dirty="0">
                <a:solidFill>
                  <a:srgbClr val="FF0000"/>
                </a:solidFill>
                <a:latin typeface="Times New Roman" panose="02020603050405020304" pitchFamily="18" charset="0"/>
              </a:rPr>
              <a:t>   </a:t>
            </a:r>
            <a:r>
              <a:rPr lang="en-US" altLang="zh-CN" dirty="0">
                <a:solidFill>
                  <a:srgbClr val="FF0000"/>
                </a:solidFill>
                <a:latin typeface="Times New Roman" panose="02020603050405020304" pitchFamily="18" charset="0"/>
              </a:rPr>
              <a:t>l[i]=vl[j]-dut(&lt;vk,vj&gt;)      </a:t>
            </a:r>
            <a:r>
              <a:rPr lang="en-US" altLang="zh-CN" dirty="0">
                <a:latin typeface="Times New Roman" panose="02020603050405020304" pitchFamily="18" charset="0"/>
              </a:rPr>
              <a:t>                           (7-4)</a:t>
            </a:r>
          </a:p>
          <a:p>
            <a:pPr algn="just">
              <a:lnSpc>
                <a:spcPct val="150000"/>
              </a:lnSpc>
            </a:pPr>
            <a:r>
              <a:rPr lang="en-US" altLang="zh-CN" dirty="0">
                <a:latin typeface="Times New Roman" panose="02020603050405020304" pitchFamily="18" charset="0"/>
              </a:rPr>
              <a:t>    </a:t>
            </a:r>
            <a:r>
              <a:rPr lang="zh-CN" altLang="en-US" dirty="0">
                <a:latin typeface="Times New Roman" panose="02020603050405020304" pitchFamily="18" charset="0"/>
              </a:rPr>
              <a:t>根据每个活动的最早开始时间</a:t>
            </a:r>
            <a:r>
              <a:rPr lang="en-US" altLang="zh-CN" dirty="0">
                <a:latin typeface="Times New Roman" panose="02020603050405020304" pitchFamily="18" charset="0"/>
              </a:rPr>
              <a:t>e[i]</a:t>
            </a:r>
            <a:r>
              <a:rPr lang="zh-CN" altLang="en-US" dirty="0">
                <a:latin typeface="Times New Roman" panose="02020603050405020304" pitchFamily="18" charset="0"/>
              </a:rPr>
              <a:t>和最晚开始时间</a:t>
            </a:r>
            <a:r>
              <a:rPr lang="en-US" altLang="zh-CN" dirty="0">
                <a:latin typeface="Times New Roman" panose="02020603050405020304" pitchFamily="18" charset="0"/>
              </a:rPr>
              <a:t>l[i]</a:t>
            </a:r>
            <a:r>
              <a:rPr lang="zh-CN" altLang="en-US" dirty="0">
                <a:latin typeface="Times New Roman" panose="02020603050405020304" pitchFamily="18" charset="0"/>
              </a:rPr>
              <a:t>就可判定该活动是否为关键活动，也就是那些</a:t>
            </a:r>
            <a:r>
              <a:rPr lang="en-US" altLang="zh-CN" dirty="0">
                <a:solidFill>
                  <a:srgbClr val="FF0000"/>
                </a:solidFill>
                <a:effectLst>
                  <a:outerShdw blurRad="38100" dist="19050" dir="2700000" algn="tl" rotWithShape="0">
                    <a:schemeClr val="dk1">
                      <a:alpha val="40000"/>
                    </a:schemeClr>
                  </a:outerShdw>
                </a:effectLst>
                <a:latin typeface="Times New Roman" panose="02020603050405020304" pitchFamily="18" charset="0"/>
              </a:rPr>
              <a:t>l[i]=e[i]</a:t>
            </a:r>
            <a:r>
              <a:rPr lang="zh-CN" altLang="en-US" dirty="0">
                <a:latin typeface="Times New Roman" panose="02020603050405020304" pitchFamily="18" charset="0"/>
              </a:rPr>
              <a:t>的活动就是</a:t>
            </a:r>
            <a:r>
              <a:rPr lang="zh-CN" altLang="en-US" dirty="0">
                <a:ln w="22225">
                  <a:solidFill>
                    <a:schemeClr val="accent2"/>
                  </a:solidFill>
                  <a:prstDash val="solid"/>
                </a:ln>
                <a:solidFill>
                  <a:schemeClr val="accent2">
                    <a:lumMod val="40000"/>
                    <a:lumOff val="60000"/>
                  </a:schemeClr>
                </a:solidFill>
                <a:effectLst/>
                <a:latin typeface="Times New Roman" panose="02020603050405020304" pitchFamily="18" charset="0"/>
              </a:rPr>
              <a:t>关键活动</a:t>
            </a:r>
            <a:r>
              <a:rPr lang="zh-CN" altLang="en-US" dirty="0">
                <a:latin typeface="Times New Roman" panose="02020603050405020304" pitchFamily="18" charset="0"/>
              </a:rPr>
              <a:t>，而那些</a:t>
            </a:r>
            <a:r>
              <a:rPr lang="en-US" altLang="zh-CN" dirty="0">
                <a:latin typeface="Times New Roman" panose="02020603050405020304" pitchFamily="18" charset="0"/>
              </a:rPr>
              <a:t>l[i]&gt;e[i]</a:t>
            </a:r>
            <a:r>
              <a:rPr lang="zh-CN" altLang="en-US" dirty="0">
                <a:latin typeface="Times New Roman" panose="02020603050405020304" pitchFamily="18" charset="0"/>
              </a:rPr>
              <a:t>的活动则不是关键活动，</a:t>
            </a:r>
            <a:r>
              <a:rPr lang="en-US" altLang="zh-CN" dirty="0">
                <a:latin typeface="Times New Roman" panose="02020603050405020304" pitchFamily="18" charset="0"/>
              </a:rPr>
              <a:t>l[i]-e[i]</a:t>
            </a:r>
            <a:r>
              <a:rPr lang="zh-CN" altLang="en-US" dirty="0">
                <a:latin typeface="Times New Roman" panose="02020603050405020304" pitchFamily="18" charset="0"/>
              </a:rPr>
              <a:t>的值为</a:t>
            </a:r>
            <a:r>
              <a:rPr lang="zh-CN" altLang="en-US" dirty="0">
                <a:ln w="22225">
                  <a:solidFill>
                    <a:schemeClr val="accent2"/>
                  </a:solidFill>
                  <a:prstDash val="solid"/>
                </a:ln>
                <a:solidFill>
                  <a:schemeClr val="accent2">
                    <a:lumMod val="40000"/>
                    <a:lumOff val="60000"/>
                  </a:schemeClr>
                </a:solidFill>
                <a:effectLst/>
                <a:latin typeface="Times New Roman" panose="02020603050405020304" pitchFamily="18" charset="0"/>
              </a:rPr>
              <a:t>活动的时间余量</a:t>
            </a:r>
            <a:r>
              <a:rPr lang="zh-CN" altLang="en-US" dirty="0">
                <a:latin typeface="Times New Roman" panose="02020603050405020304" pitchFamily="18" charset="0"/>
              </a:rPr>
              <a:t>。关键活动确定之后，关键活动所在的路径就是关键路径。</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3"/>
          <p:cNvSpPr txBox="1">
            <a:spLocks noGrp="1"/>
          </p:cNvSpPr>
          <p:nvPr>
            <p:ph type="sldNum" sz="quarter" idx="12"/>
          </p:nvPr>
        </p:nvSpPr>
        <p:spPr>
          <a:xfrm>
            <a:off x="6553200" y="6245225"/>
            <a:ext cx="2133600" cy="476250"/>
          </a:xfrm>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67</a:t>
            </a:fld>
            <a:endParaRPr lang="en-US" altLang="zh-CN" sz="1400" b="0" dirty="0">
              <a:latin typeface="Arial" panose="020B0604020202020204" pitchFamily="34" charset="0"/>
            </a:endParaRPr>
          </a:p>
        </p:txBody>
      </p:sp>
      <p:sp>
        <p:nvSpPr>
          <p:cNvPr id="94211" name="Text Box 2"/>
          <p:cNvSpPr txBox="1"/>
          <p:nvPr/>
        </p:nvSpPr>
        <p:spPr>
          <a:xfrm>
            <a:off x="304800" y="515938"/>
            <a:ext cx="6096000" cy="366712"/>
          </a:xfrm>
          <a:prstGeom prst="rect">
            <a:avLst/>
          </a:prstGeom>
          <a:noFill/>
          <a:ln w="9525">
            <a:noFill/>
          </a:ln>
        </p:spPr>
        <p:txBody>
          <a:bodyPr>
            <a:spAutoFit/>
          </a:bodyPr>
          <a:lstStyle/>
          <a:p>
            <a:pPr algn="just"/>
            <a:r>
              <a:rPr lang="zh-CN" altLang="en-US" sz="1800" dirty="0">
                <a:latin typeface="Times New Roman" panose="02020603050405020304" pitchFamily="18" charset="0"/>
              </a:rPr>
              <a:t>例：确定下网图的关键活动和关键路径。</a:t>
            </a:r>
          </a:p>
        </p:txBody>
      </p:sp>
      <p:grpSp>
        <p:nvGrpSpPr>
          <p:cNvPr id="94212" name="Group 51"/>
          <p:cNvGrpSpPr/>
          <p:nvPr/>
        </p:nvGrpSpPr>
        <p:grpSpPr>
          <a:xfrm>
            <a:off x="5029200" y="3019425"/>
            <a:ext cx="4114800" cy="2057400"/>
            <a:chOff x="3168" y="1902"/>
            <a:chExt cx="2592" cy="1296"/>
          </a:xfrm>
        </p:grpSpPr>
        <p:sp>
          <p:nvSpPr>
            <p:cNvPr id="94231" name="Oval 4"/>
            <p:cNvSpPr/>
            <p:nvPr/>
          </p:nvSpPr>
          <p:spPr>
            <a:xfrm>
              <a:off x="3168" y="2558"/>
              <a:ext cx="318" cy="203"/>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V1</a:t>
              </a:r>
            </a:p>
          </p:txBody>
        </p:sp>
        <p:sp>
          <p:nvSpPr>
            <p:cNvPr id="94232" name="Oval 5"/>
            <p:cNvSpPr/>
            <p:nvPr/>
          </p:nvSpPr>
          <p:spPr>
            <a:xfrm>
              <a:off x="3805" y="2033"/>
              <a:ext cx="318" cy="203"/>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V2</a:t>
              </a:r>
            </a:p>
          </p:txBody>
        </p:sp>
        <p:sp>
          <p:nvSpPr>
            <p:cNvPr id="94233" name="Oval 6"/>
            <p:cNvSpPr/>
            <p:nvPr/>
          </p:nvSpPr>
          <p:spPr>
            <a:xfrm>
              <a:off x="3850" y="2995"/>
              <a:ext cx="318" cy="203"/>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V3</a:t>
              </a:r>
            </a:p>
          </p:txBody>
        </p:sp>
        <p:sp>
          <p:nvSpPr>
            <p:cNvPr id="94234" name="Oval 7"/>
            <p:cNvSpPr/>
            <p:nvPr/>
          </p:nvSpPr>
          <p:spPr>
            <a:xfrm>
              <a:off x="4578" y="2558"/>
              <a:ext cx="318" cy="203"/>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V4</a:t>
              </a:r>
            </a:p>
          </p:txBody>
        </p:sp>
        <p:sp>
          <p:nvSpPr>
            <p:cNvPr id="94235" name="Oval 8"/>
            <p:cNvSpPr/>
            <p:nvPr/>
          </p:nvSpPr>
          <p:spPr>
            <a:xfrm>
              <a:off x="4851" y="1989"/>
              <a:ext cx="318" cy="20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V5</a:t>
              </a:r>
            </a:p>
          </p:txBody>
        </p:sp>
        <p:sp>
          <p:nvSpPr>
            <p:cNvPr id="94236" name="Oval 9"/>
            <p:cNvSpPr/>
            <p:nvPr/>
          </p:nvSpPr>
          <p:spPr>
            <a:xfrm>
              <a:off x="5305" y="2558"/>
              <a:ext cx="319" cy="203"/>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V6</a:t>
              </a:r>
            </a:p>
          </p:txBody>
        </p:sp>
        <p:sp>
          <p:nvSpPr>
            <p:cNvPr id="94237" name="Text Box 10"/>
            <p:cNvSpPr txBox="1"/>
            <p:nvPr/>
          </p:nvSpPr>
          <p:spPr>
            <a:xfrm>
              <a:off x="3350" y="2208"/>
              <a:ext cx="409" cy="231"/>
            </a:xfrm>
            <a:prstGeom prst="rect">
              <a:avLst/>
            </a:prstGeom>
            <a:noFill/>
            <a:ln w="9525">
              <a:noFill/>
            </a:ln>
          </p:spPr>
          <p:txBody>
            <a:bodyPr>
              <a:spAutoFit/>
            </a:bodyPr>
            <a:lstStyle/>
            <a:p>
              <a:pPr>
                <a:spcBef>
                  <a:spcPct val="50000"/>
                </a:spcBef>
              </a:pPr>
              <a:r>
                <a:rPr lang="en-US" altLang="zh-CN" sz="1800" b="0" dirty="0">
                  <a:latin typeface="Times New Roman" panose="02020603050405020304" pitchFamily="18" charset="0"/>
                </a:rPr>
                <a:t>a1=3</a:t>
              </a:r>
            </a:p>
          </p:txBody>
        </p:sp>
        <p:sp>
          <p:nvSpPr>
            <p:cNvPr id="94238" name="Text Box 11"/>
            <p:cNvSpPr txBox="1"/>
            <p:nvPr/>
          </p:nvSpPr>
          <p:spPr>
            <a:xfrm>
              <a:off x="4259" y="2164"/>
              <a:ext cx="409" cy="231"/>
            </a:xfrm>
            <a:prstGeom prst="rect">
              <a:avLst/>
            </a:prstGeom>
            <a:noFill/>
            <a:ln w="9525">
              <a:noFill/>
            </a:ln>
          </p:spPr>
          <p:txBody>
            <a:bodyPr>
              <a:spAutoFit/>
            </a:bodyPr>
            <a:lstStyle/>
            <a:p>
              <a:pPr>
                <a:spcBef>
                  <a:spcPct val="50000"/>
                </a:spcBef>
              </a:pPr>
              <a:r>
                <a:rPr lang="en-US" altLang="zh-CN" sz="1800" b="0" dirty="0">
                  <a:latin typeface="Times New Roman" panose="02020603050405020304" pitchFamily="18" charset="0"/>
                </a:rPr>
                <a:t>a3=2</a:t>
              </a:r>
            </a:p>
          </p:txBody>
        </p:sp>
        <p:sp>
          <p:nvSpPr>
            <p:cNvPr id="94239" name="Text Box 12"/>
            <p:cNvSpPr txBox="1"/>
            <p:nvPr/>
          </p:nvSpPr>
          <p:spPr>
            <a:xfrm>
              <a:off x="4168" y="2645"/>
              <a:ext cx="411" cy="231"/>
            </a:xfrm>
            <a:prstGeom prst="rect">
              <a:avLst/>
            </a:prstGeom>
            <a:noFill/>
            <a:ln w="9525">
              <a:noFill/>
            </a:ln>
          </p:spPr>
          <p:txBody>
            <a:bodyPr>
              <a:spAutoFit/>
            </a:bodyPr>
            <a:lstStyle/>
            <a:p>
              <a:pPr>
                <a:spcBef>
                  <a:spcPct val="50000"/>
                </a:spcBef>
              </a:pPr>
              <a:r>
                <a:rPr lang="en-US" altLang="zh-CN" sz="1800" b="0" dirty="0">
                  <a:latin typeface="Times New Roman" panose="02020603050405020304" pitchFamily="18" charset="0"/>
                </a:rPr>
                <a:t>a5=4</a:t>
              </a:r>
            </a:p>
          </p:txBody>
        </p:sp>
        <p:sp>
          <p:nvSpPr>
            <p:cNvPr id="94240" name="Text Box 13"/>
            <p:cNvSpPr txBox="1"/>
            <p:nvPr/>
          </p:nvSpPr>
          <p:spPr>
            <a:xfrm>
              <a:off x="3577" y="2689"/>
              <a:ext cx="410" cy="231"/>
            </a:xfrm>
            <a:prstGeom prst="rect">
              <a:avLst/>
            </a:prstGeom>
            <a:noFill/>
            <a:ln w="9525">
              <a:noFill/>
            </a:ln>
          </p:spPr>
          <p:txBody>
            <a:bodyPr>
              <a:spAutoFit/>
            </a:bodyPr>
            <a:lstStyle/>
            <a:p>
              <a:pPr>
                <a:spcBef>
                  <a:spcPct val="50000"/>
                </a:spcBef>
              </a:pPr>
              <a:r>
                <a:rPr lang="en-US" altLang="zh-CN" sz="1800" b="0" dirty="0">
                  <a:latin typeface="Times New Roman" panose="02020603050405020304" pitchFamily="18" charset="0"/>
                </a:rPr>
                <a:t>a2=2</a:t>
              </a:r>
            </a:p>
          </p:txBody>
        </p:sp>
        <p:sp>
          <p:nvSpPr>
            <p:cNvPr id="94241" name="Text Box 14"/>
            <p:cNvSpPr txBox="1"/>
            <p:nvPr/>
          </p:nvSpPr>
          <p:spPr>
            <a:xfrm>
              <a:off x="4305" y="1902"/>
              <a:ext cx="409" cy="231"/>
            </a:xfrm>
            <a:prstGeom prst="rect">
              <a:avLst/>
            </a:prstGeom>
            <a:noFill/>
            <a:ln w="9525">
              <a:noFill/>
            </a:ln>
          </p:spPr>
          <p:txBody>
            <a:bodyPr>
              <a:spAutoFit/>
            </a:bodyPr>
            <a:lstStyle/>
            <a:p>
              <a:pPr>
                <a:spcBef>
                  <a:spcPct val="50000"/>
                </a:spcBef>
              </a:pPr>
              <a:r>
                <a:rPr lang="en-US" altLang="zh-CN" sz="1800" b="0" dirty="0">
                  <a:latin typeface="Times New Roman" panose="02020603050405020304" pitchFamily="18" charset="0"/>
                </a:rPr>
                <a:t>a4=3</a:t>
              </a:r>
            </a:p>
          </p:txBody>
        </p:sp>
        <p:sp>
          <p:nvSpPr>
            <p:cNvPr id="94242" name="Text Box 15"/>
            <p:cNvSpPr txBox="1"/>
            <p:nvPr/>
          </p:nvSpPr>
          <p:spPr>
            <a:xfrm>
              <a:off x="4896" y="2427"/>
              <a:ext cx="409" cy="231"/>
            </a:xfrm>
            <a:prstGeom prst="rect">
              <a:avLst/>
            </a:prstGeom>
            <a:noFill/>
            <a:ln w="9525">
              <a:noFill/>
            </a:ln>
          </p:spPr>
          <p:txBody>
            <a:bodyPr>
              <a:spAutoFit/>
            </a:bodyPr>
            <a:lstStyle/>
            <a:p>
              <a:pPr>
                <a:spcBef>
                  <a:spcPct val="50000"/>
                </a:spcBef>
              </a:pPr>
              <a:r>
                <a:rPr lang="en-US" altLang="zh-CN" sz="1800" b="0" dirty="0">
                  <a:latin typeface="Times New Roman" panose="02020603050405020304" pitchFamily="18" charset="0"/>
                </a:rPr>
                <a:t>a7=2</a:t>
              </a:r>
            </a:p>
          </p:txBody>
        </p:sp>
        <p:sp>
          <p:nvSpPr>
            <p:cNvPr id="94243" name="Text Box 16"/>
            <p:cNvSpPr txBox="1"/>
            <p:nvPr/>
          </p:nvSpPr>
          <p:spPr>
            <a:xfrm>
              <a:off x="5260" y="2164"/>
              <a:ext cx="500" cy="231"/>
            </a:xfrm>
            <a:prstGeom prst="rect">
              <a:avLst/>
            </a:prstGeom>
            <a:noFill/>
            <a:ln w="9525">
              <a:noFill/>
            </a:ln>
          </p:spPr>
          <p:txBody>
            <a:bodyPr>
              <a:spAutoFit/>
            </a:bodyPr>
            <a:lstStyle/>
            <a:p>
              <a:pPr>
                <a:spcBef>
                  <a:spcPct val="50000"/>
                </a:spcBef>
              </a:pPr>
              <a:r>
                <a:rPr lang="en-US" altLang="zh-CN" sz="1800" b="0" dirty="0">
                  <a:latin typeface="Times New Roman" panose="02020603050405020304" pitchFamily="18" charset="0"/>
                </a:rPr>
                <a:t>a8=1</a:t>
              </a:r>
            </a:p>
          </p:txBody>
        </p:sp>
        <p:sp>
          <p:nvSpPr>
            <p:cNvPr id="94244" name="Text Box 17"/>
            <p:cNvSpPr txBox="1"/>
            <p:nvPr/>
          </p:nvSpPr>
          <p:spPr>
            <a:xfrm>
              <a:off x="4714" y="2951"/>
              <a:ext cx="500" cy="231"/>
            </a:xfrm>
            <a:prstGeom prst="rect">
              <a:avLst/>
            </a:prstGeom>
            <a:noFill/>
            <a:ln w="9525">
              <a:noFill/>
            </a:ln>
          </p:spPr>
          <p:txBody>
            <a:bodyPr>
              <a:spAutoFit/>
            </a:bodyPr>
            <a:lstStyle/>
            <a:p>
              <a:pPr>
                <a:spcBef>
                  <a:spcPct val="50000"/>
                </a:spcBef>
              </a:pPr>
              <a:r>
                <a:rPr lang="en-US" altLang="zh-CN" sz="1800" b="0" dirty="0">
                  <a:latin typeface="Times New Roman" panose="02020603050405020304" pitchFamily="18" charset="0"/>
                </a:rPr>
                <a:t>a6=3</a:t>
              </a:r>
            </a:p>
          </p:txBody>
        </p:sp>
        <p:sp>
          <p:nvSpPr>
            <p:cNvPr id="94245" name="Line 18"/>
            <p:cNvSpPr/>
            <p:nvPr/>
          </p:nvSpPr>
          <p:spPr>
            <a:xfrm flipV="1">
              <a:off x="3486" y="2208"/>
              <a:ext cx="364" cy="393"/>
            </a:xfrm>
            <a:prstGeom prst="line">
              <a:avLst/>
            </a:prstGeom>
            <a:ln w="9525" cap="flat" cmpd="sng">
              <a:solidFill>
                <a:schemeClr val="tx1"/>
              </a:solidFill>
              <a:prstDash val="solid"/>
              <a:miter/>
              <a:headEnd type="none" w="med" len="med"/>
              <a:tailEnd type="triangle" w="med" len="med"/>
            </a:ln>
          </p:spPr>
        </p:sp>
        <p:sp>
          <p:nvSpPr>
            <p:cNvPr id="94246" name="Line 19"/>
            <p:cNvSpPr/>
            <p:nvPr/>
          </p:nvSpPr>
          <p:spPr>
            <a:xfrm>
              <a:off x="3441" y="2733"/>
              <a:ext cx="409" cy="306"/>
            </a:xfrm>
            <a:prstGeom prst="line">
              <a:avLst/>
            </a:prstGeom>
            <a:ln w="9525" cap="flat" cmpd="sng">
              <a:solidFill>
                <a:schemeClr val="tx1"/>
              </a:solidFill>
              <a:prstDash val="solid"/>
              <a:miter/>
              <a:headEnd type="none" w="med" len="med"/>
              <a:tailEnd type="triangle" w="med" len="med"/>
            </a:ln>
          </p:spPr>
        </p:sp>
        <p:sp>
          <p:nvSpPr>
            <p:cNvPr id="94247" name="Line 20"/>
            <p:cNvSpPr/>
            <p:nvPr/>
          </p:nvSpPr>
          <p:spPr>
            <a:xfrm>
              <a:off x="4077" y="2208"/>
              <a:ext cx="501" cy="350"/>
            </a:xfrm>
            <a:prstGeom prst="line">
              <a:avLst/>
            </a:prstGeom>
            <a:ln w="9525" cap="flat" cmpd="sng">
              <a:solidFill>
                <a:schemeClr val="tx1"/>
              </a:solidFill>
              <a:prstDash val="solid"/>
              <a:miter/>
              <a:headEnd type="none" w="med" len="med"/>
              <a:tailEnd type="triangle" w="med" len="med"/>
            </a:ln>
          </p:spPr>
        </p:sp>
        <p:sp>
          <p:nvSpPr>
            <p:cNvPr id="94248" name="Line 21"/>
            <p:cNvSpPr/>
            <p:nvPr/>
          </p:nvSpPr>
          <p:spPr>
            <a:xfrm flipV="1">
              <a:off x="4168" y="2733"/>
              <a:ext cx="410" cy="306"/>
            </a:xfrm>
            <a:prstGeom prst="line">
              <a:avLst/>
            </a:prstGeom>
            <a:ln w="9525" cap="flat" cmpd="sng">
              <a:solidFill>
                <a:schemeClr val="tx1"/>
              </a:solidFill>
              <a:prstDash val="solid"/>
              <a:miter/>
              <a:headEnd type="none" w="med" len="med"/>
              <a:tailEnd type="triangle" w="med" len="med"/>
            </a:ln>
          </p:spPr>
        </p:sp>
        <p:sp>
          <p:nvSpPr>
            <p:cNvPr id="94249" name="Line 22"/>
            <p:cNvSpPr/>
            <p:nvPr/>
          </p:nvSpPr>
          <p:spPr>
            <a:xfrm>
              <a:off x="4123" y="2121"/>
              <a:ext cx="728" cy="0"/>
            </a:xfrm>
            <a:prstGeom prst="line">
              <a:avLst/>
            </a:prstGeom>
            <a:ln w="9525" cap="flat" cmpd="sng">
              <a:solidFill>
                <a:schemeClr val="tx1"/>
              </a:solidFill>
              <a:prstDash val="solid"/>
              <a:miter/>
              <a:headEnd type="none" w="med" len="med"/>
              <a:tailEnd type="triangle" w="med" len="med"/>
            </a:ln>
          </p:spPr>
        </p:sp>
        <p:sp>
          <p:nvSpPr>
            <p:cNvPr id="94250" name="Line 23"/>
            <p:cNvSpPr/>
            <p:nvPr/>
          </p:nvSpPr>
          <p:spPr>
            <a:xfrm>
              <a:off x="4896" y="2645"/>
              <a:ext cx="409" cy="0"/>
            </a:xfrm>
            <a:prstGeom prst="line">
              <a:avLst/>
            </a:prstGeom>
            <a:ln w="9525" cap="flat" cmpd="sng">
              <a:solidFill>
                <a:schemeClr val="tx1"/>
              </a:solidFill>
              <a:prstDash val="solid"/>
              <a:miter/>
              <a:headEnd type="none" w="med" len="med"/>
              <a:tailEnd type="triangle" w="med" len="med"/>
            </a:ln>
          </p:spPr>
        </p:sp>
        <p:sp>
          <p:nvSpPr>
            <p:cNvPr id="94251" name="Line 24"/>
            <p:cNvSpPr/>
            <p:nvPr/>
          </p:nvSpPr>
          <p:spPr>
            <a:xfrm flipV="1">
              <a:off x="4168" y="2733"/>
              <a:ext cx="1228" cy="393"/>
            </a:xfrm>
            <a:prstGeom prst="line">
              <a:avLst/>
            </a:prstGeom>
            <a:ln w="9525" cap="flat" cmpd="sng">
              <a:solidFill>
                <a:schemeClr val="tx1"/>
              </a:solidFill>
              <a:prstDash val="solid"/>
              <a:miter/>
              <a:headEnd type="none" w="med" len="med"/>
              <a:tailEnd type="triangle" w="med" len="med"/>
            </a:ln>
          </p:spPr>
        </p:sp>
        <p:sp>
          <p:nvSpPr>
            <p:cNvPr id="94252" name="Line 25"/>
            <p:cNvSpPr/>
            <p:nvPr/>
          </p:nvSpPr>
          <p:spPr>
            <a:xfrm>
              <a:off x="5123" y="2164"/>
              <a:ext cx="319" cy="394"/>
            </a:xfrm>
            <a:prstGeom prst="line">
              <a:avLst/>
            </a:prstGeom>
            <a:ln w="9525" cap="flat" cmpd="sng">
              <a:solidFill>
                <a:schemeClr val="tx1"/>
              </a:solidFill>
              <a:prstDash val="solid"/>
              <a:miter/>
              <a:headEnd type="none" w="med" len="med"/>
              <a:tailEnd type="triangle" w="med" len="med"/>
            </a:ln>
          </p:spPr>
        </p:sp>
      </p:grpSp>
      <p:sp>
        <p:nvSpPr>
          <p:cNvPr id="133146" name="Text Box 26"/>
          <p:cNvSpPr txBox="1"/>
          <p:nvPr/>
        </p:nvSpPr>
        <p:spPr>
          <a:xfrm>
            <a:off x="304800" y="989013"/>
            <a:ext cx="4267200" cy="2030095"/>
          </a:xfrm>
          <a:prstGeom prst="rect">
            <a:avLst/>
          </a:prstGeom>
          <a:noFill/>
          <a:ln w="9525">
            <a:noFill/>
          </a:ln>
        </p:spPr>
        <p:txBody>
          <a:bodyPr>
            <a:spAutoFit/>
          </a:bodyPr>
          <a:lstStyle/>
          <a:p>
            <a:pPr algn="just"/>
            <a:r>
              <a:rPr lang="zh-CN" altLang="en-US" sz="1800" dirty="0">
                <a:latin typeface="Times New Roman" panose="02020603050405020304" pitchFamily="18" charset="0"/>
              </a:rPr>
              <a:t>（</a:t>
            </a:r>
            <a:r>
              <a:rPr lang="en-US" altLang="zh-CN" sz="1800" dirty="0">
                <a:latin typeface="Times New Roman" panose="02020603050405020304" pitchFamily="18" charset="0"/>
              </a:rPr>
              <a:t>1</a:t>
            </a:r>
            <a:r>
              <a:rPr lang="zh-CN" altLang="en-US" sz="1800" dirty="0">
                <a:latin typeface="Times New Roman" panose="02020603050405020304" pitchFamily="18" charset="0"/>
              </a:rPr>
              <a:t>）求事件的最早发生时间</a:t>
            </a:r>
            <a:r>
              <a:rPr lang="en-US" altLang="zh-CN" sz="1800" dirty="0">
                <a:latin typeface="Times New Roman" panose="02020603050405020304" pitchFamily="18" charset="0"/>
              </a:rPr>
              <a:t>ve[k]</a:t>
            </a:r>
            <a:r>
              <a:rPr lang="zh-CN" altLang="en-US" sz="1800" dirty="0">
                <a:latin typeface="Times New Roman" panose="02020603050405020304" pitchFamily="18" charset="0"/>
              </a:rPr>
              <a:t>。</a:t>
            </a:r>
          </a:p>
          <a:p>
            <a:pPr algn="just"/>
            <a:r>
              <a:rPr kumimoji="1" lang="en-US" altLang="zh-CN" sz="1800" noProof="0">
                <a:ln>
                  <a:noFill/>
                </a:ln>
                <a:solidFill>
                  <a:srgbClr val="FF0000"/>
                </a:solidFill>
                <a:effectLst>
                  <a:outerShdw blurRad="38100" dist="38100" dir="2700000" algn="tl">
                    <a:srgbClr val="C0C0C0"/>
                  </a:outerShdw>
                </a:effectLst>
                <a:uLnTx/>
                <a:uFillTx/>
                <a:sym typeface="+mn-ea"/>
              </a:rPr>
              <a:t> ve[l]=0</a:t>
            </a:r>
          </a:p>
          <a:p>
            <a:pPr algn="just"/>
            <a:r>
              <a:rPr kumimoji="1" lang="en-US" altLang="zh-CN" sz="1800" noProof="0">
                <a:ln>
                  <a:noFill/>
                </a:ln>
                <a:solidFill>
                  <a:srgbClr val="FF0000"/>
                </a:solidFill>
                <a:effectLst>
                  <a:outerShdw blurRad="38100" dist="38100" dir="2700000" algn="tl">
                    <a:srgbClr val="C0C0C0"/>
                  </a:outerShdw>
                </a:effectLst>
                <a:uLnTx/>
                <a:uFillTx/>
                <a:sym typeface="+mn-ea"/>
              </a:rPr>
              <a:t> ve[k]=Max{ve[j]+dut(&lt; vj, vk&gt;)}</a:t>
            </a:r>
          </a:p>
          <a:p>
            <a:pPr algn="just"/>
            <a:r>
              <a:rPr lang="zh-CN" altLang="en-US" sz="1800" dirty="0">
                <a:latin typeface="Times New Roman" panose="02020603050405020304" pitchFamily="18" charset="0"/>
              </a:rPr>
              <a:t> </a:t>
            </a:r>
            <a:r>
              <a:rPr lang="en-US" altLang="zh-CN" sz="1800" dirty="0">
                <a:latin typeface="Times New Roman" panose="02020603050405020304" pitchFamily="18" charset="0"/>
              </a:rPr>
              <a:t>ve (1)=0           ve (2)=3           ve (3)=2</a:t>
            </a:r>
          </a:p>
          <a:p>
            <a:pPr algn="just"/>
            <a:r>
              <a:rPr lang="en-US" altLang="zh-CN" sz="1800" dirty="0">
                <a:latin typeface="Times New Roman" panose="02020603050405020304" pitchFamily="18" charset="0"/>
              </a:rPr>
              <a:t> ve (4)= max{ve(2)+2,ve(3)+4}=6</a:t>
            </a:r>
          </a:p>
          <a:p>
            <a:pPr algn="just"/>
            <a:r>
              <a:rPr lang="en-US" altLang="zh-CN" sz="1800" dirty="0">
                <a:latin typeface="Times New Roman" panose="02020603050405020304" pitchFamily="18" charset="0"/>
              </a:rPr>
              <a:t> ve (5)=ve(2)+3=6</a:t>
            </a:r>
          </a:p>
          <a:p>
            <a:pPr algn="just"/>
            <a:r>
              <a:rPr lang="en-US" altLang="zh-CN" sz="1800" dirty="0">
                <a:latin typeface="Times New Roman" panose="02020603050405020304" pitchFamily="18" charset="0"/>
              </a:rPr>
              <a:t> ve (6)= max{ve(5)+1,ve(4)+2 ,ve(3)+3}= 8</a:t>
            </a:r>
          </a:p>
        </p:txBody>
      </p:sp>
      <p:sp>
        <p:nvSpPr>
          <p:cNvPr id="133147" name="Text Box 27"/>
          <p:cNvSpPr txBox="1"/>
          <p:nvPr/>
        </p:nvSpPr>
        <p:spPr>
          <a:xfrm>
            <a:off x="4612640" y="116205"/>
            <a:ext cx="4315460" cy="2676525"/>
          </a:xfrm>
          <a:prstGeom prst="rect">
            <a:avLst/>
          </a:prstGeom>
          <a:noFill/>
          <a:ln w="9525">
            <a:noFill/>
          </a:ln>
        </p:spPr>
        <p:txBody>
          <a:bodyPr wrap="square">
            <a:spAutoFit/>
          </a:bodyPr>
          <a:lstStyle/>
          <a:p>
            <a:pPr algn="just"/>
            <a:r>
              <a:rPr lang="en-US" altLang="zh-CN" b="0" dirty="0">
                <a:latin typeface="Times New Roman" panose="02020603050405020304" pitchFamily="18" charset="0"/>
              </a:rPr>
              <a:t> </a:t>
            </a:r>
            <a:r>
              <a:rPr lang="en-US" altLang="zh-CN" sz="1800" dirty="0">
                <a:latin typeface="Times New Roman" panose="02020603050405020304" pitchFamily="18" charset="0"/>
              </a:rPr>
              <a:t>(2)</a:t>
            </a:r>
            <a:r>
              <a:rPr lang="zh-CN" altLang="en-US" sz="1800" dirty="0">
                <a:latin typeface="Times New Roman" panose="02020603050405020304" pitchFamily="18" charset="0"/>
              </a:rPr>
              <a:t>求事件的最迟发生时间</a:t>
            </a:r>
            <a:r>
              <a:rPr lang="en-US" altLang="zh-CN" sz="1800" dirty="0">
                <a:latin typeface="Times New Roman" panose="02020603050405020304" pitchFamily="18" charset="0"/>
              </a:rPr>
              <a:t>vl[k]</a:t>
            </a:r>
            <a:r>
              <a:rPr lang="zh-CN" altLang="en-US" sz="1800" dirty="0">
                <a:latin typeface="Times New Roman" panose="02020603050405020304" pitchFamily="18" charset="0"/>
              </a:rPr>
              <a:t>。</a:t>
            </a:r>
          </a:p>
          <a:p>
            <a:pPr algn="just"/>
            <a:r>
              <a:rPr kumimoji="1" lang="en-US" altLang="zh-CN" sz="1800" noProof="0" dirty="0">
                <a:ln>
                  <a:noFill/>
                </a:ln>
                <a:solidFill>
                  <a:srgbClr val="FF0000"/>
                </a:solidFill>
                <a:effectLst>
                  <a:outerShdw blurRad="38100" dist="38100" dir="2700000" algn="tl">
                    <a:srgbClr val="C0C0C0"/>
                  </a:outerShdw>
                </a:effectLst>
                <a:uLnTx/>
                <a:uFillTx/>
                <a:sym typeface="+mn-ea"/>
              </a:rPr>
              <a:t>  vl[n]=ve[n]</a:t>
            </a:r>
          </a:p>
          <a:p>
            <a:pPr algn="just"/>
            <a:r>
              <a:rPr kumimoji="1" lang="en-US" altLang="zh-CN" sz="1800" noProof="0" dirty="0">
                <a:ln>
                  <a:noFill/>
                </a:ln>
                <a:solidFill>
                  <a:srgbClr val="FF0000"/>
                </a:solidFill>
                <a:effectLst>
                  <a:outerShdw blurRad="38100" dist="38100" dir="2700000" algn="tl">
                    <a:srgbClr val="C0C0C0"/>
                  </a:outerShdw>
                </a:effectLst>
                <a:uLnTx/>
                <a:uFillTx/>
                <a:sym typeface="+mn-ea"/>
              </a:rPr>
              <a:t>  vl[k]=Min{vl[j]-dut(&lt; vk, vj&gt;)} </a:t>
            </a:r>
            <a:endParaRPr kumimoji="1" lang="en-US" altLang="zh-CN" sz="1800" b="1" i="0" u="sng"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algn="just"/>
            <a:r>
              <a:rPr lang="zh-CN" altLang="en-US" sz="1800" dirty="0">
                <a:latin typeface="Times New Roman" panose="02020603050405020304" pitchFamily="18" charset="0"/>
              </a:rPr>
              <a:t>  </a:t>
            </a:r>
            <a:r>
              <a:rPr lang="en-US" altLang="zh-CN" sz="1800" dirty="0">
                <a:latin typeface="Times New Roman" panose="02020603050405020304" pitchFamily="18" charset="0"/>
              </a:rPr>
              <a:t>vl (6)= ve (6) =8</a:t>
            </a:r>
          </a:p>
          <a:p>
            <a:pPr algn="just"/>
            <a:r>
              <a:rPr lang="en-US" altLang="zh-CN" sz="1800" dirty="0">
                <a:latin typeface="Times New Roman" panose="02020603050405020304" pitchFamily="18" charset="0"/>
              </a:rPr>
              <a:t>  vl (5)=vl (6)-1=7</a:t>
            </a:r>
          </a:p>
          <a:p>
            <a:pPr algn="just"/>
            <a:r>
              <a:rPr lang="en-US" altLang="zh-CN" sz="1800" dirty="0">
                <a:latin typeface="Times New Roman" panose="02020603050405020304" pitchFamily="18" charset="0"/>
              </a:rPr>
              <a:t>  vl (4)= vl (6)-2=6</a:t>
            </a:r>
          </a:p>
          <a:p>
            <a:pPr algn="just"/>
            <a:r>
              <a:rPr lang="en-US" altLang="zh-CN" sz="1800" dirty="0">
                <a:latin typeface="Times New Roman" panose="02020603050405020304" pitchFamily="18" charset="0"/>
              </a:rPr>
              <a:t>  vl (3)=min{ vl (4)-4, vl (6)-3}=2</a:t>
            </a:r>
          </a:p>
          <a:p>
            <a:pPr algn="just"/>
            <a:r>
              <a:rPr lang="en-US" altLang="zh-CN" sz="1800" dirty="0">
                <a:latin typeface="Times New Roman" panose="02020603050405020304" pitchFamily="18" charset="0"/>
              </a:rPr>
              <a:t>  vl (2)=min{ vl (4)-2, vl (5)-3}=4</a:t>
            </a:r>
          </a:p>
          <a:p>
            <a:pPr algn="just"/>
            <a:r>
              <a:rPr lang="en-US" altLang="zh-CN" sz="1800" dirty="0">
                <a:latin typeface="Times New Roman" panose="02020603050405020304" pitchFamily="18" charset="0"/>
              </a:rPr>
              <a:t>  vl (1)=min{vl (2)-3, vl (3)-2}=0</a:t>
            </a:r>
          </a:p>
        </p:txBody>
      </p:sp>
      <p:sp>
        <p:nvSpPr>
          <p:cNvPr id="133148" name="Text Box 28"/>
          <p:cNvSpPr txBox="1"/>
          <p:nvPr/>
        </p:nvSpPr>
        <p:spPr>
          <a:xfrm>
            <a:off x="228600" y="3645853"/>
            <a:ext cx="4800600" cy="2838450"/>
          </a:xfrm>
          <a:prstGeom prst="rect">
            <a:avLst/>
          </a:prstGeom>
          <a:noFill/>
          <a:ln w="9525">
            <a:noFill/>
          </a:ln>
        </p:spPr>
        <p:txBody>
          <a:bodyPr>
            <a:spAutoFit/>
          </a:bodyPr>
          <a:lstStyle/>
          <a:p>
            <a:pPr algn="just"/>
            <a:r>
              <a:rPr lang="en-US" altLang="zh-CN" sz="1800" dirty="0">
                <a:latin typeface="Times New Roman" panose="02020603050405020304" pitchFamily="18" charset="0"/>
              </a:rPr>
              <a:t>(3)(4)</a:t>
            </a:r>
            <a:r>
              <a:rPr lang="zh-CN" altLang="en-US" sz="1800" dirty="0">
                <a:latin typeface="Times New Roman" panose="02020603050405020304" pitchFamily="18" charset="0"/>
              </a:rPr>
              <a:t>求活动</a:t>
            </a:r>
            <a:r>
              <a:rPr lang="en-US" altLang="zh-CN" sz="1800" dirty="0">
                <a:latin typeface="Times New Roman" panose="02020603050405020304" pitchFamily="18" charset="0"/>
              </a:rPr>
              <a:t>ai</a:t>
            </a:r>
            <a:r>
              <a:rPr lang="zh-CN" altLang="en-US" sz="1800" dirty="0">
                <a:latin typeface="Times New Roman" panose="02020603050405020304" pitchFamily="18" charset="0"/>
              </a:rPr>
              <a:t>的最早开始时间</a:t>
            </a:r>
            <a:r>
              <a:rPr lang="en-US" altLang="zh-CN" sz="1800" dirty="0">
                <a:latin typeface="Times New Roman" panose="02020603050405020304" pitchFamily="18" charset="0"/>
              </a:rPr>
              <a:t>e[i]</a:t>
            </a:r>
            <a:r>
              <a:rPr lang="zh-CN" altLang="en-US" sz="1800" dirty="0">
                <a:latin typeface="Times New Roman" panose="02020603050405020304" pitchFamily="18" charset="0"/>
              </a:rPr>
              <a:t>和</a:t>
            </a:r>
          </a:p>
          <a:p>
            <a:pPr algn="just"/>
            <a:r>
              <a:rPr lang="zh-CN" altLang="en-US" sz="1800" dirty="0">
                <a:latin typeface="Times New Roman" panose="02020603050405020304" pitchFamily="18" charset="0"/>
              </a:rPr>
              <a:t>最晚开始时间</a:t>
            </a:r>
            <a:r>
              <a:rPr lang="en-US" altLang="zh-CN" sz="1800" dirty="0">
                <a:latin typeface="Times New Roman" panose="02020603050405020304" pitchFamily="18" charset="0"/>
              </a:rPr>
              <a:t>l[i]</a:t>
            </a:r>
            <a:r>
              <a:rPr lang="zh-CN" altLang="en-US" sz="1800" dirty="0">
                <a:latin typeface="Times New Roman" panose="02020603050405020304" pitchFamily="18" charset="0"/>
              </a:rPr>
              <a:t>。</a:t>
            </a:r>
          </a:p>
          <a:p>
            <a:pPr algn="just"/>
            <a:r>
              <a:rPr lang="en-US" altLang="zh-CN" sz="1800" dirty="0">
                <a:latin typeface="Times New Roman" panose="02020603050405020304" pitchFamily="18" charset="0"/>
              </a:rPr>
              <a:t>a1         e (1)=ve (1)=0            l (1)=vl (2) -3 =1</a:t>
            </a:r>
          </a:p>
          <a:p>
            <a:pPr algn="just"/>
            <a:r>
              <a:rPr lang="en-US" altLang="zh-CN" sz="1800" dirty="0">
                <a:solidFill>
                  <a:srgbClr val="FF0000"/>
                </a:solidFill>
                <a:effectLst>
                  <a:outerShdw blurRad="38100" dist="19050" dir="2700000" algn="tl" rotWithShape="0">
                    <a:schemeClr val="dk1">
                      <a:alpha val="40000"/>
                    </a:schemeClr>
                  </a:outerShdw>
                </a:effectLst>
                <a:latin typeface="Times New Roman" panose="02020603050405020304" pitchFamily="18" charset="0"/>
              </a:rPr>
              <a:t>a2         e (2)=ve (1)=0            l (2)=vl (3) - 2=0</a:t>
            </a:r>
          </a:p>
          <a:p>
            <a:pPr algn="just"/>
            <a:r>
              <a:rPr lang="en-US" altLang="zh-CN" sz="1800" dirty="0">
                <a:latin typeface="Times New Roman" panose="02020603050405020304" pitchFamily="18" charset="0"/>
              </a:rPr>
              <a:t>a3         e (3)=ve (2)=3            l (3)=vl (4) - 2=4</a:t>
            </a:r>
          </a:p>
          <a:p>
            <a:pPr algn="just"/>
            <a:r>
              <a:rPr lang="en-US" altLang="zh-CN" sz="1800" dirty="0">
                <a:latin typeface="Times New Roman" panose="02020603050405020304" pitchFamily="18" charset="0"/>
              </a:rPr>
              <a:t>a4         e (4)=ve (2)=3            l (4)=vl (5) - 3=4</a:t>
            </a:r>
          </a:p>
          <a:p>
            <a:pPr algn="just"/>
            <a:r>
              <a:rPr lang="en-US" altLang="zh-CN" sz="1800" dirty="0">
                <a:solidFill>
                  <a:srgbClr val="FF0000"/>
                </a:solidFill>
                <a:latin typeface="Times New Roman" panose="02020603050405020304" pitchFamily="18" charset="0"/>
              </a:rPr>
              <a:t>a5         e (5)=ve (3)=2            l (5)=vl (4) - 4=2</a:t>
            </a:r>
          </a:p>
          <a:p>
            <a:pPr algn="just"/>
            <a:r>
              <a:rPr lang="en-US" altLang="zh-CN" sz="1800" dirty="0">
                <a:latin typeface="Times New Roman" panose="02020603050405020304" pitchFamily="18" charset="0"/>
              </a:rPr>
              <a:t>a6         e (6)=ve (3)=2            l (6)=vl (6) - 3=5</a:t>
            </a:r>
          </a:p>
          <a:p>
            <a:pPr algn="just"/>
            <a:r>
              <a:rPr lang="en-US" altLang="zh-CN" sz="1800" dirty="0">
                <a:solidFill>
                  <a:srgbClr val="FF0000"/>
                </a:solidFill>
                <a:latin typeface="Times New Roman" panose="02020603050405020304" pitchFamily="18" charset="0"/>
              </a:rPr>
              <a:t>a7         e (7)=ve (4)=6            l (7)=vl (6) - 2=6</a:t>
            </a:r>
          </a:p>
          <a:p>
            <a:pPr algn="just"/>
            <a:r>
              <a:rPr lang="en-US" altLang="zh-CN" sz="1800" dirty="0">
                <a:latin typeface="Times New Roman" panose="02020603050405020304" pitchFamily="18" charset="0"/>
              </a:rPr>
              <a:t>a8         e (8)=ve (5)=6            l (8)=vl (6) - 1=7</a:t>
            </a:r>
          </a:p>
        </p:txBody>
      </p:sp>
      <p:sp>
        <p:nvSpPr>
          <p:cNvPr id="133149" name="Text Box 29"/>
          <p:cNvSpPr txBox="1"/>
          <p:nvPr/>
        </p:nvSpPr>
        <p:spPr>
          <a:xfrm>
            <a:off x="304800" y="6518275"/>
            <a:ext cx="8513763" cy="366713"/>
          </a:xfrm>
          <a:prstGeom prst="rect">
            <a:avLst/>
          </a:prstGeom>
          <a:noFill/>
          <a:ln w="9525">
            <a:noFill/>
          </a:ln>
        </p:spPr>
        <p:txBody>
          <a:bodyPr>
            <a:spAutoFit/>
          </a:bodyPr>
          <a:lstStyle/>
          <a:p>
            <a:pPr algn="just"/>
            <a:r>
              <a:rPr lang="zh-CN" altLang="en-US" sz="1800" dirty="0">
                <a:latin typeface="Times New Roman" panose="02020603050405020304" pitchFamily="18" charset="0"/>
              </a:rPr>
              <a:t>最后，比较</a:t>
            </a:r>
            <a:r>
              <a:rPr lang="en-US" altLang="zh-CN" sz="1800" dirty="0">
                <a:latin typeface="Times New Roman" panose="02020603050405020304" pitchFamily="18" charset="0"/>
              </a:rPr>
              <a:t>e[i]</a:t>
            </a:r>
            <a:r>
              <a:rPr lang="zh-CN" altLang="en-US" sz="1800" dirty="0">
                <a:latin typeface="Times New Roman" panose="02020603050405020304" pitchFamily="18" charset="0"/>
              </a:rPr>
              <a:t>和</a:t>
            </a:r>
            <a:r>
              <a:rPr lang="en-US" altLang="zh-CN" sz="1800" dirty="0">
                <a:latin typeface="Times New Roman" panose="02020603050405020304" pitchFamily="18" charset="0"/>
              </a:rPr>
              <a:t>l[i]</a:t>
            </a:r>
            <a:r>
              <a:rPr lang="zh-CN" altLang="en-US" sz="1800" dirty="0">
                <a:latin typeface="Times New Roman" panose="02020603050405020304" pitchFamily="18" charset="0"/>
              </a:rPr>
              <a:t>的值可判断出</a:t>
            </a:r>
            <a:r>
              <a:rPr lang="en-US" altLang="zh-CN" sz="1800" dirty="0">
                <a:ln w="22225">
                  <a:solidFill>
                    <a:schemeClr val="accent2"/>
                  </a:solidFill>
                  <a:prstDash val="solid"/>
                </a:ln>
                <a:solidFill>
                  <a:schemeClr val="accent2">
                    <a:lumMod val="40000"/>
                    <a:lumOff val="60000"/>
                  </a:schemeClr>
                </a:solidFill>
                <a:effectLst/>
                <a:latin typeface="Times New Roman" panose="02020603050405020304" pitchFamily="18" charset="0"/>
              </a:rPr>
              <a:t>a2,a5,a7</a:t>
            </a:r>
            <a:r>
              <a:rPr lang="zh-CN" altLang="en-US" sz="1800" dirty="0">
                <a:latin typeface="Times New Roman" panose="02020603050405020304" pitchFamily="18" charset="0"/>
              </a:rPr>
              <a:t>是关键活动，关键路径如图所示。</a:t>
            </a:r>
          </a:p>
        </p:txBody>
      </p:sp>
      <p:grpSp>
        <p:nvGrpSpPr>
          <p:cNvPr id="133150" name="Group 50"/>
          <p:cNvGrpSpPr/>
          <p:nvPr/>
        </p:nvGrpSpPr>
        <p:grpSpPr>
          <a:xfrm>
            <a:off x="4932363" y="5229225"/>
            <a:ext cx="3898900" cy="1223963"/>
            <a:chOff x="3120" y="3294"/>
            <a:chExt cx="2456" cy="771"/>
          </a:xfrm>
        </p:grpSpPr>
        <p:sp>
          <p:nvSpPr>
            <p:cNvPr id="94221" name="Oval 31"/>
            <p:cNvSpPr/>
            <p:nvPr/>
          </p:nvSpPr>
          <p:spPr>
            <a:xfrm>
              <a:off x="3120" y="3425"/>
              <a:ext cx="318" cy="203"/>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solidFill>
                    <a:srgbClr val="FF0000"/>
                  </a:solidFill>
                  <a:latin typeface="Times New Roman" panose="02020603050405020304" pitchFamily="18" charset="0"/>
                </a:rPr>
                <a:t>V1</a:t>
              </a:r>
            </a:p>
          </p:txBody>
        </p:sp>
        <p:sp>
          <p:nvSpPr>
            <p:cNvPr id="94222" name="Oval 32"/>
            <p:cNvSpPr/>
            <p:nvPr/>
          </p:nvSpPr>
          <p:spPr>
            <a:xfrm>
              <a:off x="3802" y="3862"/>
              <a:ext cx="318" cy="203"/>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solidFill>
                    <a:srgbClr val="FF0000"/>
                  </a:solidFill>
                  <a:latin typeface="Times New Roman" panose="02020603050405020304" pitchFamily="18" charset="0"/>
                </a:rPr>
                <a:t>V3</a:t>
              </a:r>
            </a:p>
          </p:txBody>
        </p:sp>
        <p:sp>
          <p:nvSpPr>
            <p:cNvPr id="94223" name="Oval 33"/>
            <p:cNvSpPr/>
            <p:nvPr/>
          </p:nvSpPr>
          <p:spPr>
            <a:xfrm>
              <a:off x="4530" y="3425"/>
              <a:ext cx="318" cy="203"/>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solidFill>
                    <a:srgbClr val="FF0000"/>
                  </a:solidFill>
                  <a:latin typeface="Times New Roman" panose="02020603050405020304" pitchFamily="18" charset="0"/>
                </a:rPr>
                <a:t>V4</a:t>
              </a:r>
            </a:p>
          </p:txBody>
        </p:sp>
        <p:sp>
          <p:nvSpPr>
            <p:cNvPr id="94224" name="Oval 34"/>
            <p:cNvSpPr/>
            <p:nvPr/>
          </p:nvSpPr>
          <p:spPr>
            <a:xfrm>
              <a:off x="5257" y="3425"/>
              <a:ext cx="319" cy="203"/>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solidFill>
                    <a:srgbClr val="FF0000"/>
                  </a:solidFill>
                  <a:latin typeface="Times New Roman" panose="02020603050405020304" pitchFamily="18" charset="0"/>
                </a:rPr>
                <a:t>V6</a:t>
              </a:r>
            </a:p>
          </p:txBody>
        </p:sp>
        <p:sp>
          <p:nvSpPr>
            <p:cNvPr id="94225" name="Text Box 35"/>
            <p:cNvSpPr txBox="1"/>
            <p:nvPr/>
          </p:nvSpPr>
          <p:spPr>
            <a:xfrm>
              <a:off x="4120" y="3512"/>
              <a:ext cx="411" cy="231"/>
            </a:xfrm>
            <a:prstGeom prst="rect">
              <a:avLst/>
            </a:prstGeom>
            <a:noFill/>
            <a:ln w="9525">
              <a:noFill/>
            </a:ln>
          </p:spPr>
          <p:txBody>
            <a:bodyPr>
              <a:spAutoFit/>
            </a:bodyPr>
            <a:lstStyle/>
            <a:p>
              <a:pPr>
                <a:spcBef>
                  <a:spcPct val="50000"/>
                </a:spcBef>
              </a:pPr>
              <a:r>
                <a:rPr lang="en-US" altLang="zh-CN" sz="1800" b="0" dirty="0">
                  <a:solidFill>
                    <a:srgbClr val="FF0000"/>
                  </a:solidFill>
                  <a:latin typeface="Times New Roman" panose="02020603050405020304" pitchFamily="18" charset="0"/>
                </a:rPr>
                <a:t>a5=4</a:t>
              </a:r>
            </a:p>
          </p:txBody>
        </p:sp>
        <p:sp>
          <p:nvSpPr>
            <p:cNvPr id="94226" name="Text Box 36"/>
            <p:cNvSpPr txBox="1"/>
            <p:nvPr/>
          </p:nvSpPr>
          <p:spPr>
            <a:xfrm>
              <a:off x="3529" y="3556"/>
              <a:ext cx="410" cy="231"/>
            </a:xfrm>
            <a:prstGeom prst="rect">
              <a:avLst/>
            </a:prstGeom>
            <a:noFill/>
            <a:ln w="9525">
              <a:noFill/>
            </a:ln>
          </p:spPr>
          <p:txBody>
            <a:bodyPr>
              <a:spAutoFit/>
            </a:bodyPr>
            <a:lstStyle/>
            <a:p>
              <a:pPr>
                <a:spcBef>
                  <a:spcPct val="50000"/>
                </a:spcBef>
              </a:pPr>
              <a:r>
                <a:rPr lang="en-US" altLang="zh-CN" sz="1800" b="0" dirty="0">
                  <a:solidFill>
                    <a:srgbClr val="FF0000"/>
                  </a:solidFill>
                  <a:latin typeface="Times New Roman" panose="02020603050405020304" pitchFamily="18" charset="0"/>
                </a:rPr>
                <a:t>a2=2</a:t>
              </a:r>
            </a:p>
          </p:txBody>
        </p:sp>
        <p:sp>
          <p:nvSpPr>
            <p:cNvPr id="94227" name="Text Box 37"/>
            <p:cNvSpPr txBox="1"/>
            <p:nvPr/>
          </p:nvSpPr>
          <p:spPr>
            <a:xfrm>
              <a:off x="4848" y="3294"/>
              <a:ext cx="409" cy="231"/>
            </a:xfrm>
            <a:prstGeom prst="rect">
              <a:avLst/>
            </a:prstGeom>
            <a:noFill/>
            <a:ln w="9525">
              <a:noFill/>
            </a:ln>
          </p:spPr>
          <p:txBody>
            <a:bodyPr>
              <a:spAutoFit/>
            </a:bodyPr>
            <a:lstStyle/>
            <a:p>
              <a:pPr>
                <a:spcBef>
                  <a:spcPct val="50000"/>
                </a:spcBef>
              </a:pPr>
              <a:r>
                <a:rPr lang="en-US" altLang="zh-CN" sz="1800" b="0" dirty="0">
                  <a:solidFill>
                    <a:srgbClr val="FF0000"/>
                  </a:solidFill>
                  <a:latin typeface="Times New Roman" panose="02020603050405020304" pitchFamily="18" charset="0"/>
                </a:rPr>
                <a:t>a7=2</a:t>
              </a:r>
            </a:p>
          </p:txBody>
        </p:sp>
        <p:sp>
          <p:nvSpPr>
            <p:cNvPr id="94228" name="Line 38"/>
            <p:cNvSpPr/>
            <p:nvPr/>
          </p:nvSpPr>
          <p:spPr>
            <a:xfrm>
              <a:off x="3393" y="3600"/>
              <a:ext cx="409" cy="306"/>
            </a:xfrm>
            <a:prstGeom prst="line">
              <a:avLst/>
            </a:prstGeom>
            <a:ln w="9525" cap="flat" cmpd="sng">
              <a:solidFill>
                <a:schemeClr val="tx1"/>
              </a:solidFill>
              <a:prstDash val="solid"/>
              <a:miter/>
              <a:headEnd type="none" w="med" len="med"/>
              <a:tailEnd type="triangle" w="med" len="med"/>
            </a:ln>
          </p:spPr>
        </p:sp>
        <p:sp>
          <p:nvSpPr>
            <p:cNvPr id="94229" name="Line 39"/>
            <p:cNvSpPr/>
            <p:nvPr/>
          </p:nvSpPr>
          <p:spPr>
            <a:xfrm flipV="1">
              <a:off x="4120" y="3600"/>
              <a:ext cx="410" cy="306"/>
            </a:xfrm>
            <a:prstGeom prst="line">
              <a:avLst/>
            </a:prstGeom>
            <a:ln w="9525" cap="flat" cmpd="sng">
              <a:solidFill>
                <a:schemeClr val="tx1"/>
              </a:solidFill>
              <a:prstDash val="solid"/>
              <a:miter/>
              <a:headEnd type="none" w="med" len="med"/>
              <a:tailEnd type="triangle" w="med" len="med"/>
            </a:ln>
          </p:spPr>
        </p:sp>
        <p:sp>
          <p:nvSpPr>
            <p:cNvPr id="94230" name="Line 40"/>
            <p:cNvSpPr/>
            <p:nvPr/>
          </p:nvSpPr>
          <p:spPr>
            <a:xfrm>
              <a:off x="4848" y="3512"/>
              <a:ext cx="409" cy="0"/>
            </a:xfrm>
            <a:prstGeom prst="line">
              <a:avLst/>
            </a:prstGeom>
            <a:ln w="9525" cap="flat" cmpd="sng">
              <a:solidFill>
                <a:schemeClr val="tx1"/>
              </a:solidFill>
              <a:prstDash val="solid"/>
              <a:miter/>
              <a:headEnd type="none" w="med" len="med"/>
              <a:tailEnd type="triangle" w="med" len="med"/>
            </a:ln>
          </p:spPr>
        </p:sp>
      </p:grpSp>
      <p:sp>
        <p:nvSpPr>
          <p:cNvPr id="302121" name="Rectangle 41"/>
          <p:cNvSpPr>
            <a:spLocks noChangeArrowheads="1"/>
          </p:cNvSpPr>
          <p:nvPr/>
        </p:nvSpPr>
        <p:spPr bwMode="auto">
          <a:xfrm>
            <a:off x="322263" y="3004503"/>
            <a:ext cx="24495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e[</a:t>
            </a:r>
            <a:r>
              <a:rPr kumimoji="1" lang="en-US" altLang="zh-CN" sz="18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i</a:t>
            </a:r>
            <a:r>
              <a:rPr kumimoji="1" lang="en-US" altLang="zh-CN"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18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ve</a:t>
            </a:r>
            <a:r>
              <a:rPr kumimoji="1" lang="en-US" altLang="zh-CN"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[k] </a:t>
            </a: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l[</a:t>
            </a:r>
            <a:r>
              <a:rPr kumimoji="1" lang="en-US" altLang="zh-CN" sz="18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i</a:t>
            </a:r>
            <a:r>
              <a:rPr kumimoji="1" lang="en-US" altLang="zh-CN"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18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vl</a:t>
            </a:r>
            <a:r>
              <a:rPr kumimoji="1" lang="en-US" altLang="zh-CN"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[j]-</a:t>
            </a:r>
            <a:r>
              <a:rPr kumimoji="1" lang="en-US" altLang="zh-CN" sz="18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dut</a:t>
            </a:r>
            <a:r>
              <a:rPr kumimoji="1" lang="en-US" altLang="zh-CN"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(&lt;</a:t>
            </a:r>
            <a:r>
              <a:rPr kumimoji="1" lang="en-US" altLang="zh-CN" sz="18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vk,vj</a:t>
            </a:r>
            <a:r>
              <a:rPr kumimoji="1" lang="en-US" altLang="zh-CN"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&gt;)</a:t>
            </a:r>
          </a:p>
        </p:txBody>
      </p:sp>
      <p:sp>
        <p:nvSpPr>
          <p:cNvPr id="855073" name="Rectangle 33"/>
          <p:cNvSpPr>
            <a:spLocks noChangeArrowheads="1"/>
          </p:cNvSpPr>
          <p:nvPr/>
        </p:nvSpPr>
        <p:spPr bwMode="auto">
          <a:xfrm>
            <a:off x="-47625" y="4436428"/>
            <a:ext cx="35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p>
        </p:txBody>
      </p:sp>
      <p:sp>
        <p:nvSpPr>
          <p:cNvPr id="3" name="Rectangle 33"/>
          <p:cNvSpPr>
            <a:spLocks noChangeArrowheads="1"/>
          </p:cNvSpPr>
          <p:nvPr/>
        </p:nvSpPr>
        <p:spPr bwMode="auto">
          <a:xfrm>
            <a:off x="5534025" y="4362133"/>
            <a:ext cx="35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p>
        </p:txBody>
      </p:sp>
      <p:sp>
        <p:nvSpPr>
          <p:cNvPr id="4" name="Rectangle 33"/>
          <p:cNvSpPr>
            <a:spLocks noChangeArrowheads="1"/>
          </p:cNvSpPr>
          <p:nvPr/>
        </p:nvSpPr>
        <p:spPr bwMode="auto">
          <a:xfrm>
            <a:off x="-71755" y="5253038"/>
            <a:ext cx="35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p>
        </p:txBody>
      </p:sp>
      <p:sp>
        <p:nvSpPr>
          <p:cNvPr id="5" name="Rectangle 33"/>
          <p:cNvSpPr>
            <a:spLocks noChangeArrowheads="1"/>
          </p:cNvSpPr>
          <p:nvPr/>
        </p:nvSpPr>
        <p:spPr bwMode="auto">
          <a:xfrm>
            <a:off x="6767195" y="4383088"/>
            <a:ext cx="35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p>
        </p:txBody>
      </p:sp>
      <p:sp>
        <p:nvSpPr>
          <p:cNvPr id="6" name="Rectangle 33"/>
          <p:cNvSpPr>
            <a:spLocks noChangeArrowheads="1"/>
          </p:cNvSpPr>
          <p:nvPr/>
        </p:nvSpPr>
        <p:spPr bwMode="auto">
          <a:xfrm>
            <a:off x="-71755" y="5782628"/>
            <a:ext cx="35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p>
        </p:txBody>
      </p:sp>
      <p:sp>
        <p:nvSpPr>
          <p:cNvPr id="7" name="Rectangle 33"/>
          <p:cNvSpPr>
            <a:spLocks noChangeArrowheads="1"/>
          </p:cNvSpPr>
          <p:nvPr/>
        </p:nvSpPr>
        <p:spPr bwMode="auto">
          <a:xfrm>
            <a:off x="7849235" y="4045903"/>
            <a:ext cx="35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3300"/>
                </a:solidFill>
                <a:effectLst/>
                <a:uLnTx/>
                <a:uFillTx/>
                <a:latin typeface="+mn-lt"/>
                <a:ea typeface="+mn-ea"/>
                <a:cs typeface="+mn-ea"/>
                <a:sym typeface="+mn-l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46">
                                            <p:txEl>
                                              <p:char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46">
                                            <p:txEl>
                                              <p:char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46">
                                            <p:txEl>
                                              <p:char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146">
                                            <p:txEl>
                                              <p:charRg st="68" end="10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3146">
                                            <p:txEl>
                                              <p:charRg st="100" end="11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3146">
                                            <p:txEl>
                                              <p:charRg st="118" end="16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3147">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3147">
                                            <p:txEl>
                                              <p:char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3147">
                                            <p:txEl>
                                              <p:char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3147">
                                            <p:txEl>
                                              <p:charRg st="21" end="4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3147">
                                            <p:txEl>
                                              <p:charRg st="41" end="6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3147">
                                            <p:txEl>
                                              <p:charRg st="61" end="8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3147">
                                            <p:txEl>
                                              <p:charRg st="82" end="11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3147">
                                            <p:txEl>
                                              <p:charRg st="118" end="15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3147">
                                            <p:txEl>
                                              <p:charRg st="154" end="18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3147">
                                            <p:txEl>
                                              <p:char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3147">
                                            <p:txEl>
                                              <p:char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02121">
                                            <p:txEl>
                                              <p:pRg st="0" end="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02121">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3314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855073"/>
                                        </p:tgtEl>
                                        <p:attrNameLst>
                                          <p:attrName>style.visibility</p:attrName>
                                        </p:attrNameLst>
                                      </p:cBhvr>
                                      <p:to>
                                        <p:strVal val="visible"/>
                                      </p:to>
                                    </p:set>
                                    <p:anim calcmode="lin" valueType="num">
                                      <p:cBhvr additive="base">
                                        <p:cTn id="67" dur="500" fill="hold"/>
                                        <p:tgtEl>
                                          <p:spTgt spid="855073"/>
                                        </p:tgtEl>
                                        <p:attrNameLst>
                                          <p:attrName>ppt_x</p:attrName>
                                        </p:attrNameLst>
                                      </p:cBhvr>
                                      <p:tavLst>
                                        <p:tav tm="0">
                                          <p:val>
                                            <p:strVal val="0-#ppt_w/2"/>
                                          </p:val>
                                        </p:tav>
                                        <p:tav tm="100000">
                                          <p:val>
                                            <p:strVal val="#ppt_x"/>
                                          </p:val>
                                        </p:tav>
                                      </p:tavLst>
                                    </p:anim>
                                    <p:anim calcmode="lin" valueType="num">
                                      <p:cBhvr additive="base">
                                        <p:cTn id="68" dur="500" fill="hold"/>
                                        <p:tgtEl>
                                          <p:spTgt spid="855073"/>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
                                        </p:tgtEl>
                                        <p:attrNameLst>
                                          <p:attrName>style.visibility</p:attrName>
                                        </p:attrNameLst>
                                      </p:cBhvr>
                                      <p:to>
                                        <p:strVal val="visible"/>
                                      </p:to>
                                    </p:set>
                                    <p:anim calcmode="lin" valueType="num">
                                      <p:cBhvr additive="base">
                                        <p:cTn id="73" dur="500" fill="hold"/>
                                        <p:tgtEl>
                                          <p:spTgt spid="3"/>
                                        </p:tgtEl>
                                        <p:attrNameLst>
                                          <p:attrName>ppt_x</p:attrName>
                                        </p:attrNameLst>
                                      </p:cBhvr>
                                      <p:tavLst>
                                        <p:tav tm="0">
                                          <p:val>
                                            <p:strVal val="0-#ppt_w/2"/>
                                          </p:val>
                                        </p:tav>
                                        <p:tav tm="100000">
                                          <p:val>
                                            <p:strVal val="#ppt_x"/>
                                          </p:val>
                                        </p:tav>
                                      </p:tavLst>
                                    </p:anim>
                                    <p:anim calcmode="lin" valueType="num">
                                      <p:cBhvr additive="base">
                                        <p:cTn id="7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500" fill="hold"/>
                                        <p:tgtEl>
                                          <p:spTgt spid="4"/>
                                        </p:tgtEl>
                                        <p:attrNameLst>
                                          <p:attrName>ppt_x</p:attrName>
                                        </p:attrNameLst>
                                      </p:cBhvr>
                                      <p:tavLst>
                                        <p:tav tm="0">
                                          <p:val>
                                            <p:strVal val="0-#ppt_w/2"/>
                                          </p:val>
                                        </p:tav>
                                        <p:tav tm="100000">
                                          <p:val>
                                            <p:strVal val="#ppt_x"/>
                                          </p:val>
                                        </p:tav>
                                      </p:tavLst>
                                    </p:anim>
                                    <p:anim calcmode="lin" valueType="num">
                                      <p:cBhvr additive="base">
                                        <p:cTn id="8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5"/>
                                        </p:tgtEl>
                                        <p:attrNameLst>
                                          <p:attrName>style.visibility</p:attrName>
                                        </p:attrNameLst>
                                      </p:cBhvr>
                                      <p:to>
                                        <p:strVal val="visible"/>
                                      </p:to>
                                    </p:set>
                                    <p:anim calcmode="lin" valueType="num">
                                      <p:cBhvr additive="base">
                                        <p:cTn id="85" dur="500" fill="hold"/>
                                        <p:tgtEl>
                                          <p:spTgt spid="5"/>
                                        </p:tgtEl>
                                        <p:attrNameLst>
                                          <p:attrName>ppt_x</p:attrName>
                                        </p:attrNameLst>
                                      </p:cBhvr>
                                      <p:tavLst>
                                        <p:tav tm="0">
                                          <p:val>
                                            <p:strVal val="0-#ppt_w/2"/>
                                          </p:val>
                                        </p:tav>
                                        <p:tav tm="100000">
                                          <p:val>
                                            <p:strVal val="#ppt_x"/>
                                          </p:val>
                                        </p:tav>
                                      </p:tavLst>
                                    </p:anim>
                                    <p:anim calcmode="lin" valueType="num">
                                      <p:cBhvr additive="base">
                                        <p:cTn id="8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6"/>
                                        </p:tgtEl>
                                        <p:attrNameLst>
                                          <p:attrName>style.visibility</p:attrName>
                                        </p:attrNameLst>
                                      </p:cBhvr>
                                      <p:to>
                                        <p:strVal val="visible"/>
                                      </p:to>
                                    </p:set>
                                    <p:anim calcmode="lin" valueType="num">
                                      <p:cBhvr additive="base">
                                        <p:cTn id="91" dur="500" fill="hold"/>
                                        <p:tgtEl>
                                          <p:spTgt spid="6"/>
                                        </p:tgtEl>
                                        <p:attrNameLst>
                                          <p:attrName>ppt_x</p:attrName>
                                        </p:attrNameLst>
                                      </p:cBhvr>
                                      <p:tavLst>
                                        <p:tav tm="0">
                                          <p:val>
                                            <p:strVal val="0-#ppt_w/2"/>
                                          </p:val>
                                        </p:tav>
                                        <p:tav tm="100000">
                                          <p:val>
                                            <p:strVal val="#ppt_x"/>
                                          </p:val>
                                        </p:tav>
                                      </p:tavLst>
                                    </p:anim>
                                    <p:anim calcmode="lin" valueType="num">
                                      <p:cBhvr additive="base">
                                        <p:cTn id="9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7"/>
                                        </p:tgtEl>
                                        <p:attrNameLst>
                                          <p:attrName>style.visibility</p:attrName>
                                        </p:attrNameLst>
                                      </p:cBhvr>
                                      <p:to>
                                        <p:strVal val="visible"/>
                                      </p:to>
                                    </p:set>
                                    <p:anim calcmode="lin" valueType="num">
                                      <p:cBhvr additive="base">
                                        <p:cTn id="97" dur="500" fill="hold"/>
                                        <p:tgtEl>
                                          <p:spTgt spid="7"/>
                                        </p:tgtEl>
                                        <p:attrNameLst>
                                          <p:attrName>ppt_x</p:attrName>
                                        </p:attrNameLst>
                                      </p:cBhvr>
                                      <p:tavLst>
                                        <p:tav tm="0">
                                          <p:val>
                                            <p:strVal val="0-#ppt_w/2"/>
                                          </p:val>
                                        </p:tav>
                                        <p:tav tm="100000">
                                          <p:val>
                                            <p:strVal val="#ppt_x"/>
                                          </p:val>
                                        </p:tav>
                                      </p:tavLst>
                                    </p:anim>
                                    <p:anim calcmode="lin" valueType="num">
                                      <p:cBhvr additive="base">
                                        <p:cTn id="9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3314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33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8" grpId="0"/>
      <p:bldP spid="133149" grpId="0"/>
      <p:bldP spid="855073" grpId="0"/>
      <p:bldP spid="3" grpId="0"/>
      <p:bldP spid="4" grpId="0"/>
      <p:bldP spid="5" grpId="0"/>
      <p:bldP spid="6" grpId="0"/>
      <p:bldP spid="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3"/>
          <p:cNvSpPr txBox="1">
            <a:spLocks noGrp="1"/>
          </p:cNvSpPr>
          <p:nvPr>
            <p:ph type="sldNum" sz="quarter" idx="12"/>
          </p:nvPr>
        </p:nvSpPr>
        <p:spPr>
          <a:xfrm>
            <a:off x="6553200" y="6245225"/>
            <a:ext cx="2133600" cy="476250"/>
          </a:xfrm>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latin typeface="Arial" panose="020B0604020202020204" pitchFamily="34" charset="0"/>
              </a:rPr>
              <a:t>68</a:t>
            </a:fld>
            <a:endParaRPr lang="en-US" altLang="zh-CN" sz="1400" b="0" dirty="0">
              <a:latin typeface="Arial" panose="020B0604020202020204" pitchFamily="34" charset="0"/>
            </a:endParaRPr>
          </a:p>
        </p:txBody>
      </p:sp>
      <p:sp>
        <p:nvSpPr>
          <p:cNvPr id="134146" name="Text Box 2"/>
          <p:cNvSpPr txBox="1"/>
          <p:nvPr/>
        </p:nvSpPr>
        <p:spPr>
          <a:xfrm>
            <a:off x="304800" y="492125"/>
            <a:ext cx="8513763" cy="5367020"/>
          </a:xfrm>
          <a:prstGeom prst="rect">
            <a:avLst/>
          </a:prstGeom>
          <a:noFill/>
          <a:ln w="9525">
            <a:noFill/>
          </a:ln>
        </p:spPr>
        <p:txBody>
          <a:bodyPr>
            <a:spAutoFit/>
          </a:bodyPr>
          <a:lstStyle/>
          <a:p>
            <a:pPr algn="just">
              <a:lnSpc>
                <a:spcPct val="130000"/>
              </a:lnSpc>
            </a:pPr>
            <a:r>
              <a:rPr lang="zh-CN" altLang="en-US" dirty="0">
                <a:latin typeface="Times New Roman" panose="02020603050405020304" pitchFamily="18" charset="0"/>
              </a:rPr>
              <a:t>由上述方法得到求关键路径的算法步骤为：</a:t>
            </a:r>
          </a:p>
          <a:p>
            <a:pPr algn="just">
              <a:lnSpc>
                <a:spcPct val="130000"/>
              </a:lnSpc>
            </a:pPr>
            <a:r>
              <a:rPr lang="zh-CN" altLang="en-US" dirty="0">
                <a:latin typeface="Times New Roman" panose="02020603050405020304" pitchFamily="18" charset="0"/>
              </a:rPr>
              <a:t>    （</a:t>
            </a:r>
            <a:r>
              <a:rPr lang="en-US" altLang="zh-CN" dirty="0">
                <a:latin typeface="Times New Roman" panose="02020603050405020304" pitchFamily="18" charset="0"/>
              </a:rPr>
              <a:t>1</a:t>
            </a:r>
            <a:r>
              <a:rPr lang="zh-CN" altLang="en-US" dirty="0">
                <a:latin typeface="Times New Roman" panose="02020603050405020304" pitchFamily="18" charset="0"/>
              </a:rPr>
              <a:t>）输入</a:t>
            </a:r>
            <a:r>
              <a:rPr lang="en-US" altLang="zh-CN" dirty="0">
                <a:latin typeface="Times New Roman" panose="02020603050405020304" pitchFamily="18" charset="0"/>
              </a:rPr>
              <a:t>e</a:t>
            </a:r>
            <a:r>
              <a:rPr lang="zh-CN" altLang="en-US" dirty="0">
                <a:latin typeface="Times New Roman" panose="02020603050405020304" pitchFamily="18" charset="0"/>
              </a:rPr>
              <a:t>条弧</a:t>
            </a:r>
            <a:r>
              <a:rPr lang="en-US" altLang="zh-CN" dirty="0">
                <a:latin typeface="Times New Roman" panose="02020603050405020304" pitchFamily="18" charset="0"/>
              </a:rPr>
              <a:t>&lt;j,k&gt;, </a:t>
            </a:r>
            <a:r>
              <a:rPr lang="zh-CN" altLang="en-US" dirty="0">
                <a:latin typeface="Times New Roman" panose="02020603050405020304" pitchFamily="18" charset="0"/>
              </a:rPr>
              <a:t>建立</a:t>
            </a:r>
            <a:r>
              <a:rPr lang="en-US" altLang="zh-CN" dirty="0">
                <a:latin typeface="Times New Roman" panose="02020603050405020304" pitchFamily="18" charset="0"/>
              </a:rPr>
              <a:t>AOE-</a:t>
            </a:r>
            <a:r>
              <a:rPr lang="zh-CN" altLang="en-US" dirty="0">
                <a:latin typeface="Times New Roman" panose="02020603050405020304" pitchFamily="18" charset="0"/>
              </a:rPr>
              <a:t>网的存储结构；</a:t>
            </a:r>
          </a:p>
          <a:p>
            <a:pPr algn="just">
              <a:lnSpc>
                <a:spcPct val="130000"/>
              </a:lnSpc>
            </a:pPr>
            <a:r>
              <a:rPr lang="zh-CN" altLang="en-US" dirty="0">
                <a:latin typeface="Times New Roman" panose="02020603050405020304" pitchFamily="18" charset="0"/>
              </a:rPr>
              <a:t>    （</a:t>
            </a:r>
            <a:r>
              <a:rPr lang="en-US" altLang="zh-CN" dirty="0">
                <a:latin typeface="Times New Roman" panose="02020603050405020304" pitchFamily="18" charset="0"/>
              </a:rPr>
              <a:t>2</a:t>
            </a:r>
            <a:r>
              <a:rPr lang="zh-CN" altLang="en-US" dirty="0">
                <a:latin typeface="Times New Roman" panose="02020603050405020304" pitchFamily="18" charset="0"/>
              </a:rPr>
              <a:t>）从源点</a:t>
            </a:r>
            <a:r>
              <a:rPr lang="en-US" altLang="zh-CN" dirty="0">
                <a:latin typeface="Times New Roman" panose="02020603050405020304" pitchFamily="18" charset="0"/>
              </a:rPr>
              <a:t>v</a:t>
            </a:r>
            <a:r>
              <a:rPr lang="en-US" altLang="zh-CN" baseline="-30000" dirty="0">
                <a:latin typeface="Times New Roman" panose="02020603050405020304" pitchFamily="18" charset="0"/>
              </a:rPr>
              <a:t>0</a:t>
            </a:r>
            <a:r>
              <a:rPr lang="zh-CN" altLang="en-US" dirty="0">
                <a:latin typeface="Times New Roman" panose="02020603050405020304" pitchFamily="18" charset="0"/>
              </a:rPr>
              <a:t>出发，令</a:t>
            </a:r>
            <a:r>
              <a:rPr lang="en-US" altLang="zh-CN" dirty="0">
                <a:latin typeface="Times New Roman" panose="02020603050405020304" pitchFamily="18" charset="0"/>
              </a:rPr>
              <a:t>ve[0]</a:t>
            </a:r>
            <a:r>
              <a:rPr lang="zh-CN" altLang="en-US" dirty="0">
                <a:latin typeface="Times New Roman" panose="02020603050405020304" pitchFamily="18" charset="0"/>
              </a:rPr>
              <a:t>＝</a:t>
            </a:r>
            <a:r>
              <a:rPr lang="en-US" altLang="zh-CN" dirty="0">
                <a:latin typeface="Times New Roman" panose="02020603050405020304" pitchFamily="18" charset="0"/>
              </a:rPr>
              <a:t>0</a:t>
            </a:r>
            <a:r>
              <a:rPr lang="zh-CN" altLang="en-US" dirty="0">
                <a:latin typeface="Times New Roman" panose="02020603050405020304" pitchFamily="18" charset="0"/>
              </a:rPr>
              <a:t>，按拓扑有序求其余各顶点的最早发生时间</a:t>
            </a:r>
            <a:r>
              <a:rPr lang="en-US" altLang="zh-CN" dirty="0">
                <a:latin typeface="Times New Roman" panose="02020603050405020304" pitchFamily="18" charset="0"/>
              </a:rPr>
              <a:t>ve[i](1≤i≤n-1)</a:t>
            </a:r>
            <a:r>
              <a:rPr lang="zh-CN" altLang="en-US" dirty="0">
                <a:latin typeface="Times New Roman" panose="02020603050405020304" pitchFamily="18" charset="0"/>
              </a:rPr>
              <a:t>。如果得到的拓扑有序序列中顶点个数小于网中顶点数</a:t>
            </a:r>
            <a:r>
              <a:rPr lang="en-US" altLang="zh-CN" dirty="0">
                <a:latin typeface="Times New Roman" panose="02020603050405020304" pitchFamily="18" charset="0"/>
              </a:rPr>
              <a:t>n</a:t>
            </a:r>
            <a:r>
              <a:rPr lang="zh-CN" altLang="en-US" dirty="0">
                <a:latin typeface="Times New Roman" panose="02020603050405020304" pitchFamily="18" charset="0"/>
              </a:rPr>
              <a:t>，则说明网中存在环，不能求关键路径，算法终止；否则执行步骤（</a:t>
            </a:r>
            <a:r>
              <a:rPr lang="en-US" altLang="zh-CN" dirty="0">
                <a:latin typeface="Times New Roman" panose="02020603050405020304" pitchFamily="18" charset="0"/>
              </a:rPr>
              <a:t>3</a:t>
            </a:r>
            <a:r>
              <a:rPr lang="zh-CN" altLang="en-US" dirty="0">
                <a:latin typeface="Times New Roman" panose="02020603050405020304" pitchFamily="18" charset="0"/>
              </a:rPr>
              <a:t>）。</a:t>
            </a:r>
          </a:p>
          <a:p>
            <a:pPr algn="just">
              <a:lnSpc>
                <a:spcPct val="130000"/>
              </a:lnSpc>
            </a:pPr>
            <a:r>
              <a:rPr lang="zh-CN" altLang="en-US" dirty="0">
                <a:latin typeface="Times New Roman" panose="02020603050405020304" pitchFamily="18" charset="0"/>
              </a:rPr>
              <a:t>    （</a:t>
            </a:r>
            <a:r>
              <a:rPr lang="en-US" altLang="zh-CN" dirty="0">
                <a:latin typeface="Times New Roman" panose="02020603050405020304" pitchFamily="18" charset="0"/>
              </a:rPr>
              <a:t>3</a:t>
            </a:r>
            <a:r>
              <a:rPr lang="zh-CN" altLang="en-US" dirty="0">
                <a:latin typeface="Times New Roman" panose="02020603050405020304" pitchFamily="18" charset="0"/>
              </a:rPr>
              <a:t>）从终（汇）点</a:t>
            </a:r>
            <a:r>
              <a:rPr lang="en-US" altLang="zh-CN" dirty="0">
                <a:latin typeface="Times New Roman" panose="02020603050405020304" pitchFamily="18" charset="0"/>
              </a:rPr>
              <a:t>v</a:t>
            </a:r>
            <a:r>
              <a:rPr lang="en-US" altLang="zh-CN" baseline="-30000" dirty="0">
                <a:latin typeface="Times New Roman" panose="02020603050405020304" pitchFamily="18" charset="0"/>
              </a:rPr>
              <a:t>n</a:t>
            </a:r>
            <a:r>
              <a:rPr lang="zh-CN" altLang="en-US" dirty="0">
                <a:latin typeface="Times New Roman" panose="02020603050405020304" pitchFamily="18" charset="0"/>
              </a:rPr>
              <a:t>出发，令</a:t>
            </a:r>
            <a:r>
              <a:rPr lang="en-US" altLang="zh-CN" dirty="0">
                <a:latin typeface="Times New Roman" panose="02020603050405020304" pitchFamily="18" charset="0"/>
              </a:rPr>
              <a:t>vl[n]=ve[n],</a:t>
            </a:r>
            <a:r>
              <a:rPr lang="zh-CN" altLang="en-US" dirty="0">
                <a:latin typeface="Times New Roman" panose="02020603050405020304" pitchFamily="18" charset="0"/>
              </a:rPr>
              <a:t>按逆拓扑有序求其余各顶点的最迟发生时间</a:t>
            </a:r>
            <a:r>
              <a:rPr lang="en-US" altLang="zh-CN" dirty="0">
                <a:latin typeface="Times New Roman" panose="02020603050405020304" pitchFamily="18" charset="0"/>
              </a:rPr>
              <a:t>vl[i](n-2≥i≥2)</a:t>
            </a:r>
            <a:r>
              <a:rPr lang="zh-CN" altLang="en-US" dirty="0">
                <a:latin typeface="Times New Roman" panose="02020603050405020304" pitchFamily="18" charset="0"/>
              </a:rPr>
              <a:t>；</a:t>
            </a:r>
          </a:p>
          <a:p>
            <a:pPr algn="just">
              <a:lnSpc>
                <a:spcPct val="130000"/>
              </a:lnSpc>
            </a:pPr>
            <a:r>
              <a:rPr lang="zh-CN" altLang="en-US" dirty="0">
                <a:latin typeface="Times New Roman" panose="02020603050405020304" pitchFamily="18" charset="0"/>
              </a:rPr>
              <a:t>    （</a:t>
            </a:r>
            <a:r>
              <a:rPr lang="en-US" altLang="zh-CN" dirty="0">
                <a:latin typeface="Times New Roman" panose="02020603050405020304" pitchFamily="18" charset="0"/>
              </a:rPr>
              <a:t>4</a:t>
            </a:r>
            <a:r>
              <a:rPr lang="zh-CN" altLang="en-US" dirty="0">
                <a:latin typeface="Times New Roman" panose="02020603050405020304" pitchFamily="18" charset="0"/>
              </a:rPr>
              <a:t>）根据各顶点的</a:t>
            </a:r>
            <a:r>
              <a:rPr lang="en-US" altLang="zh-CN" dirty="0">
                <a:latin typeface="Times New Roman" panose="02020603050405020304" pitchFamily="18" charset="0"/>
              </a:rPr>
              <a:t>ve</a:t>
            </a:r>
            <a:r>
              <a:rPr lang="zh-CN" altLang="en-US" dirty="0">
                <a:latin typeface="Times New Roman" panose="02020603050405020304" pitchFamily="18" charset="0"/>
              </a:rPr>
              <a:t>和</a:t>
            </a:r>
            <a:r>
              <a:rPr lang="en-US" altLang="zh-CN" dirty="0">
                <a:latin typeface="Times New Roman" panose="02020603050405020304" pitchFamily="18" charset="0"/>
              </a:rPr>
              <a:t>vl</a:t>
            </a:r>
            <a:r>
              <a:rPr lang="zh-CN" altLang="en-US" dirty="0">
                <a:latin typeface="Times New Roman" panose="02020603050405020304" pitchFamily="18" charset="0"/>
              </a:rPr>
              <a:t>值，求每条弧</a:t>
            </a:r>
            <a:r>
              <a:rPr lang="en-US" altLang="zh-CN" dirty="0">
                <a:latin typeface="Times New Roman" panose="02020603050405020304" pitchFamily="18" charset="0"/>
              </a:rPr>
              <a:t>s</a:t>
            </a:r>
            <a:r>
              <a:rPr lang="zh-CN" altLang="en-US" dirty="0">
                <a:latin typeface="Times New Roman" panose="02020603050405020304" pitchFamily="18" charset="0"/>
              </a:rPr>
              <a:t>的最早开始时间</a:t>
            </a:r>
            <a:r>
              <a:rPr lang="en-US" altLang="zh-CN" dirty="0">
                <a:latin typeface="Times New Roman" panose="02020603050405020304" pitchFamily="18" charset="0"/>
              </a:rPr>
              <a:t>e(s)</a:t>
            </a:r>
            <a:r>
              <a:rPr lang="zh-CN" altLang="en-US" dirty="0">
                <a:latin typeface="Times New Roman" panose="02020603050405020304" pitchFamily="18" charset="0"/>
              </a:rPr>
              <a:t>和最晚开始时间</a:t>
            </a:r>
            <a:r>
              <a:rPr lang="en-US" altLang="zh-CN" dirty="0">
                <a:latin typeface="Times New Roman" panose="02020603050405020304" pitchFamily="18" charset="0"/>
              </a:rPr>
              <a:t>1</a:t>
            </a:r>
            <a:r>
              <a:rPr lang="zh-CN" altLang="en-US" dirty="0">
                <a:latin typeface="Times New Roman" panose="02020603050405020304" pitchFamily="18" charset="0"/>
              </a:rPr>
              <a:t>（</a:t>
            </a:r>
            <a:r>
              <a:rPr lang="en-US" altLang="zh-CN" dirty="0">
                <a:latin typeface="Times New Roman" panose="02020603050405020304" pitchFamily="18" charset="0"/>
              </a:rPr>
              <a:t>s</a:t>
            </a:r>
            <a:r>
              <a:rPr lang="zh-CN" altLang="en-US" dirty="0">
                <a:latin typeface="Times New Roman" panose="02020603050405020304" pitchFamily="18" charset="0"/>
              </a:rPr>
              <a:t>）。若某条弧满足条件</a:t>
            </a:r>
            <a:r>
              <a:rPr lang="en-US" altLang="zh-CN" dirty="0">
                <a:latin typeface="Times New Roman" panose="02020603050405020304" pitchFamily="18" charset="0"/>
              </a:rPr>
              <a:t>e(s)=l(s),</a:t>
            </a:r>
            <a:r>
              <a:rPr lang="zh-CN" altLang="en-US" dirty="0">
                <a:latin typeface="Times New Roman" panose="02020603050405020304" pitchFamily="18" charset="0"/>
              </a:rPr>
              <a:t>则为关键活动。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1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4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4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414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35" y="0"/>
            <a:ext cx="9144635" cy="815340"/>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96258"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solidFill>
                  <a:schemeClr val="folHlink"/>
                </a:solidFill>
                <a:latin typeface="Arial" panose="020B0604020202020204" pitchFamily="34" charset="0"/>
              </a:rPr>
              <a:t>69</a:t>
            </a:fld>
            <a:endParaRPr lang="en-US" altLang="zh-CN" sz="1400" b="0" dirty="0">
              <a:solidFill>
                <a:schemeClr val="folHlink"/>
              </a:solidFill>
              <a:latin typeface="Arial" panose="020B0604020202020204" pitchFamily="34" charset="0"/>
            </a:endParaRPr>
          </a:p>
        </p:txBody>
      </p:sp>
      <p:sp>
        <p:nvSpPr>
          <p:cNvPr id="122882" name="Text Box 2"/>
          <p:cNvSpPr txBox="1"/>
          <p:nvPr/>
        </p:nvSpPr>
        <p:spPr>
          <a:xfrm>
            <a:off x="250825" y="3141663"/>
            <a:ext cx="8135938" cy="3378200"/>
          </a:xfrm>
          <a:prstGeom prst="rect">
            <a:avLst/>
          </a:prstGeom>
          <a:noFill/>
          <a:ln w="9525">
            <a:noFill/>
          </a:ln>
        </p:spPr>
        <p:txBody>
          <a:bodyPr>
            <a:spAutoFit/>
          </a:bodyPr>
          <a:lstStyle/>
          <a:p>
            <a:pPr>
              <a:spcBef>
                <a:spcPct val="20000"/>
              </a:spcBef>
            </a:pPr>
            <a:r>
              <a:rPr lang="zh-CN" altLang="en-US" dirty="0">
                <a:solidFill>
                  <a:srgbClr val="800080"/>
                </a:solidFill>
                <a:latin typeface="Arial" panose="020B0604020202020204" pitchFamily="34" charset="0"/>
              </a:rPr>
              <a:t>顶点</a:t>
            </a:r>
            <a:r>
              <a:rPr lang="en-US" altLang="zh-CN" dirty="0">
                <a:solidFill>
                  <a:srgbClr val="800080"/>
                </a:solidFill>
                <a:latin typeface="Times New Roman" panose="02020603050405020304" pitchFamily="18" charset="0"/>
              </a:rPr>
              <a:t>——</a:t>
            </a:r>
            <a:r>
              <a:rPr lang="zh-CN" altLang="en-US" dirty="0">
                <a:solidFill>
                  <a:srgbClr val="800080"/>
                </a:solidFill>
                <a:latin typeface="Arial" panose="020B0604020202020204" pitchFamily="34" charset="0"/>
              </a:rPr>
              <a:t>表示城市</a:t>
            </a:r>
          </a:p>
          <a:p>
            <a:pPr>
              <a:spcBef>
                <a:spcPct val="20000"/>
              </a:spcBef>
            </a:pPr>
            <a:r>
              <a:rPr lang="zh-CN" altLang="en-US" dirty="0">
                <a:solidFill>
                  <a:srgbClr val="800080"/>
                </a:solidFill>
                <a:latin typeface="Arial" panose="020B0604020202020204" pitchFamily="34" charset="0"/>
              </a:rPr>
              <a:t>边</a:t>
            </a:r>
            <a:r>
              <a:rPr lang="en-US" altLang="zh-CN" dirty="0">
                <a:solidFill>
                  <a:srgbClr val="800080"/>
                </a:solidFill>
                <a:latin typeface="Times New Roman" panose="02020603050405020304" pitchFamily="18" charset="0"/>
              </a:rPr>
              <a:t>——</a:t>
            </a:r>
            <a:r>
              <a:rPr lang="zh-CN" altLang="en-US" dirty="0">
                <a:solidFill>
                  <a:srgbClr val="800080"/>
                </a:solidFill>
                <a:latin typeface="Arial" panose="020B0604020202020204" pitchFamily="34" charset="0"/>
              </a:rPr>
              <a:t>表示城市间的交通联系</a:t>
            </a:r>
          </a:p>
          <a:p>
            <a:pPr>
              <a:spcBef>
                <a:spcPct val="20000"/>
              </a:spcBef>
            </a:pPr>
            <a:r>
              <a:rPr lang="zh-CN" altLang="en-US" dirty="0">
                <a:solidFill>
                  <a:srgbClr val="800080"/>
                </a:solidFill>
                <a:latin typeface="Arial" panose="020B0604020202020204" pitchFamily="34" charset="0"/>
              </a:rPr>
              <a:t>权</a:t>
            </a:r>
            <a:r>
              <a:rPr lang="en-US" altLang="zh-CN" dirty="0">
                <a:solidFill>
                  <a:srgbClr val="800080"/>
                </a:solidFill>
                <a:latin typeface="Times New Roman" panose="02020603050405020304" pitchFamily="18" charset="0"/>
              </a:rPr>
              <a:t>——</a:t>
            </a:r>
            <a:r>
              <a:rPr lang="zh-CN" altLang="en-US" dirty="0">
                <a:solidFill>
                  <a:srgbClr val="800080"/>
                </a:solidFill>
                <a:latin typeface="Arial" panose="020B0604020202020204" pitchFamily="34" charset="0"/>
              </a:rPr>
              <a:t>表示此线路的长度或沿此线路运输所花的时间或费用等</a:t>
            </a:r>
          </a:p>
          <a:p>
            <a:pPr>
              <a:spcBef>
                <a:spcPct val="20000"/>
              </a:spcBef>
            </a:pPr>
            <a:r>
              <a:rPr lang="zh-CN" altLang="en-US" dirty="0">
                <a:solidFill>
                  <a:srgbClr val="800080"/>
                </a:solidFill>
                <a:latin typeface="Arial" panose="020B0604020202020204" pitchFamily="34" charset="0"/>
              </a:rPr>
              <a:t>源点</a:t>
            </a:r>
            <a:r>
              <a:rPr lang="en-US" altLang="zh-CN" dirty="0">
                <a:solidFill>
                  <a:srgbClr val="800080"/>
                </a:solidFill>
                <a:latin typeface="Times New Roman" panose="02020603050405020304" pitchFamily="18" charset="0"/>
              </a:rPr>
              <a:t>——</a:t>
            </a:r>
            <a:r>
              <a:rPr lang="zh-CN" altLang="en-US" dirty="0">
                <a:solidFill>
                  <a:srgbClr val="800080"/>
                </a:solidFill>
                <a:latin typeface="Arial" panose="020B0604020202020204" pitchFamily="34" charset="0"/>
              </a:rPr>
              <a:t>路径的开始顶点</a:t>
            </a:r>
          </a:p>
          <a:p>
            <a:pPr>
              <a:spcBef>
                <a:spcPct val="20000"/>
              </a:spcBef>
            </a:pPr>
            <a:r>
              <a:rPr lang="zh-CN" altLang="en-US" dirty="0">
                <a:solidFill>
                  <a:srgbClr val="800080"/>
                </a:solidFill>
                <a:latin typeface="Arial" panose="020B0604020202020204" pitchFamily="34" charset="0"/>
              </a:rPr>
              <a:t>终点</a:t>
            </a:r>
            <a:r>
              <a:rPr lang="en-US" altLang="zh-CN" dirty="0">
                <a:solidFill>
                  <a:srgbClr val="800080"/>
                </a:solidFill>
                <a:latin typeface="Times New Roman" panose="02020603050405020304" pitchFamily="18" charset="0"/>
              </a:rPr>
              <a:t>——</a:t>
            </a:r>
            <a:r>
              <a:rPr lang="zh-CN" altLang="en-US" dirty="0">
                <a:solidFill>
                  <a:srgbClr val="800080"/>
                </a:solidFill>
                <a:latin typeface="Arial" panose="020B0604020202020204" pitchFamily="34" charset="0"/>
              </a:rPr>
              <a:t>路径的最后一个顶点</a:t>
            </a:r>
          </a:p>
          <a:p>
            <a:pPr>
              <a:spcBef>
                <a:spcPct val="20000"/>
              </a:spcBef>
            </a:pPr>
            <a:r>
              <a:rPr lang="zh-CN" altLang="en-US" dirty="0">
                <a:solidFill>
                  <a:srgbClr val="800080"/>
                </a:solidFill>
                <a:latin typeface="Arial" panose="020B0604020202020204" pitchFamily="34" charset="0"/>
              </a:rPr>
              <a:t>问题：从某顶点出发，沿图的边到达另一顶点所经过的路径中，各边上权值之和最小的一条路径</a:t>
            </a:r>
            <a:r>
              <a:rPr lang="en-US" altLang="zh-CN" dirty="0">
                <a:solidFill>
                  <a:srgbClr val="800080"/>
                </a:solidFill>
                <a:latin typeface="Times New Roman" panose="02020603050405020304" pitchFamily="18" charset="0"/>
              </a:rPr>
              <a:t>——</a:t>
            </a:r>
            <a:r>
              <a:rPr lang="zh-CN" altLang="en-US" dirty="0">
                <a:solidFill>
                  <a:srgbClr val="800080"/>
                </a:solidFill>
                <a:latin typeface="Arial" panose="020B0604020202020204" pitchFamily="34" charset="0"/>
              </a:rPr>
              <a:t>最短路径</a:t>
            </a:r>
          </a:p>
        </p:txBody>
      </p:sp>
      <p:sp>
        <p:nvSpPr>
          <p:cNvPr id="122886" name="Text Box 6"/>
          <p:cNvSpPr txBox="1"/>
          <p:nvPr/>
        </p:nvSpPr>
        <p:spPr>
          <a:xfrm>
            <a:off x="180340" y="2492375"/>
            <a:ext cx="7848600" cy="519113"/>
          </a:xfrm>
          <a:prstGeom prst="rect">
            <a:avLst/>
          </a:prstGeom>
          <a:noFill/>
          <a:ln w="12700">
            <a:noFill/>
          </a:ln>
        </p:spPr>
        <p:txBody>
          <a:bodyPr>
            <a:spAutoFit/>
          </a:bodyPr>
          <a:lstStyle/>
          <a:p>
            <a:r>
              <a:rPr lang="zh-CN" altLang="en-US" sz="2800" dirty="0">
                <a:solidFill>
                  <a:schemeClr val="tx2"/>
                </a:solidFill>
                <a:latin typeface="Arial" panose="020B0604020202020204" pitchFamily="34" charset="0"/>
              </a:rPr>
              <a:t>用带权的有向图表示一个交通运输网，图中</a:t>
            </a:r>
            <a:endParaRPr lang="zh-CN" altLang="en-US" sz="3200" b="0" dirty="0">
              <a:solidFill>
                <a:schemeClr val="tx2"/>
              </a:solidFill>
              <a:latin typeface="Arial" panose="020B0604020202020204" pitchFamily="34" charset="0"/>
            </a:endParaRPr>
          </a:p>
        </p:txBody>
      </p:sp>
      <p:sp>
        <p:nvSpPr>
          <p:cNvPr id="96261" name="Rectangle 8"/>
          <p:cNvSpPr>
            <a:spLocks noGrp="1"/>
          </p:cNvSpPr>
          <p:nvPr>
            <p:ph type="title"/>
          </p:nvPr>
        </p:nvSpPr>
        <p:spPr>
          <a:xfrm>
            <a:off x="869315" y="8890"/>
            <a:ext cx="7378700" cy="838200"/>
          </a:xfrm>
        </p:spPr>
        <p:txBody>
          <a:bodyPr vert="horz" wrap="square" lIns="91440" tIns="45720" rIns="91440" bIns="45720" anchor="ctr" anchorCtr="0"/>
          <a:lstStyle/>
          <a:p>
            <a:pPr algn="ctr" eaLnBrk="1" hangingPunct="1"/>
            <a:r>
              <a:rPr lang="en-US" altLang="zh-CN" b="1" dirty="0">
                <a:solidFill>
                  <a:schemeClr val="bg1"/>
                </a:solidFill>
                <a:latin typeface="Times New Roman" panose="02020603050405020304" pitchFamily="18" charset="0"/>
              </a:rPr>
              <a:t>7.6 </a:t>
            </a:r>
            <a:r>
              <a:rPr lang="zh-CN" altLang="en-US" b="1" dirty="0">
                <a:solidFill>
                  <a:schemeClr val="bg1"/>
                </a:solidFill>
              </a:rPr>
              <a:t>最短路径</a:t>
            </a:r>
          </a:p>
        </p:txBody>
      </p:sp>
      <p:sp>
        <p:nvSpPr>
          <p:cNvPr id="122889" name="Text Box 9"/>
          <p:cNvSpPr txBox="1"/>
          <p:nvPr/>
        </p:nvSpPr>
        <p:spPr>
          <a:xfrm>
            <a:off x="250825" y="1412875"/>
            <a:ext cx="8208963" cy="952500"/>
          </a:xfrm>
          <a:prstGeom prst="rect">
            <a:avLst/>
          </a:prstGeom>
          <a:noFill/>
          <a:ln w="9525">
            <a:noFill/>
          </a:ln>
        </p:spPr>
        <p:txBody>
          <a:bodyPr>
            <a:spAutoFit/>
          </a:bodyPr>
          <a:lstStyle/>
          <a:p>
            <a:pPr>
              <a:spcBef>
                <a:spcPct val="50000"/>
              </a:spcBef>
            </a:pPr>
            <a:r>
              <a:rPr lang="en-US" altLang="zh-CN" sz="2800" dirty="0">
                <a:latin typeface="Times New Roman" panose="02020603050405020304" pitchFamily="18" charset="0"/>
              </a:rPr>
              <a:t>AOE</a:t>
            </a:r>
            <a:r>
              <a:rPr lang="zh-CN" altLang="en-US" sz="2800" dirty="0">
                <a:latin typeface="Arial" panose="020B0604020202020204" pitchFamily="34" charset="0"/>
              </a:rPr>
              <a:t>网－顶点表示事件，有向边表示活动，边上的权表示活动持续的时间。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889"/>
                                        </p:tgtEl>
                                        <p:attrNameLst>
                                          <p:attrName>style.visibility</p:attrName>
                                        </p:attrNameLst>
                                      </p:cBhvr>
                                      <p:to>
                                        <p:strVal val="visible"/>
                                      </p:to>
                                    </p:set>
                                    <p:anim calcmode="lin" valueType="num">
                                      <p:cBhvr additive="base">
                                        <p:cTn id="7" dur="500" fill="hold"/>
                                        <p:tgtEl>
                                          <p:spTgt spid="122889"/>
                                        </p:tgtEl>
                                        <p:attrNameLst>
                                          <p:attrName>ppt_x</p:attrName>
                                        </p:attrNameLst>
                                      </p:cBhvr>
                                      <p:tavLst>
                                        <p:tav tm="0">
                                          <p:val>
                                            <p:strVal val="#ppt_x"/>
                                          </p:val>
                                        </p:tav>
                                        <p:tav tm="100000">
                                          <p:val>
                                            <p:strVal val="#ppt_x"/>
                                          </p:val>
                                        </p:tav>
                                      </p:tavLst>
                                    </p:anim>
                                    <p:anim calcmode="lin" valueType="num">
                                      <p:cBhvr additive="base">
                                        <p:cTn id="8" dur="500" fill="hold"/>
                                        <p:tgtEl>
                                          <p:spTgt spid="12288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886"/>
                                        </p:tgtEl>
                                        <p:attrNameLst>
                                          <p:attrName>style.visibility</p:attrName>
                                        </p:attrNameLst>
                                      </p:cBhvr>
                                      <p:to>
                                        <p:strVal val="visible"/>
                                      </p:to>
                                    </p:set>
                                    <p:anim calcmode="lin" valueType="num">
                                      <p:cBhvr additive="base">
                                        <p:cTn id="13" dur="500" fill="hold"/>
                                        <p:tgtEl>
                                          <p:spTgt spid="122886"/>
                                        </p:tgtEl>
                                        <p:attrNameLst>
                                          <p:attrName>ppt_x</p:attrName>
                                        </p:attrNameLst>
                                      </p:cBhvr>
                                      <p:tavLst>
                                        <p:tav tm="0">
                                          <p:val>
                                            <p:strVal val="#ppt_x"/>
                                          </p:val>
                                        </p:tav>
                                        <p:tav tm="100000">
                                          <p:val>
                                            <p:strVal val="#ppt_x"/>
                                          </p:val>
                                        </p:tav>
                                      </p:tavLst>
                                    </p:anim>
                                    <p:anim calcmode="lin" valueType="num">
                                      <p:cBhvr additive="base">
                                        <p:cTn id="14" dur="500" fill="hold"/>
                                        <p:tgtEl>
                                          <p:spTgt spid="12288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882">
                                            <p:txEl>
                                              <p:pRg st="0" end="0"/>
                                            </p:txEl>
                                          </p:spTgt>
                                        </p:tgtEl>
                                        <p:attrNameLst>
                                          <p:attrName>style.visibility</p:attrName>
                                        </p:attrNameLst>
                                      </p:cBhvr>
                                      <p:to>
                                        <p:strVal val="visible"/>
                                      </p:to>
                                    </p:set>
                                    <p:anim calcmode="lin" valueType="num">
                                      <p:cBhvr additive="base">
                                        <p:cTn id="19" dur="500" fill="hold"/>
                                        <p:tgtEl>
                                          <p:spTgt spid="122882">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88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882">
                                            <p:txEl>
                                              <p:pRg st="1" end="1"/>
                                            </p:txEl>
                                          </p:spTgt>
                                        </p:tgtEl>
                                        <p:attrNameLst>
                                          <p:attrName>style.visibility</p:attrName>
                                        </p:attrNameLst>
                                      </p:cBhvr>
                                      <p:to>
                                        <p:strVal val="visible"/>
                                      </p:to>
                                    </p:set>
                                    <p:anim calcmode="lin" valueType="num">
                                      <p:cBhvr additive="base">
                                        <p:cTn id="25" dur="500" fill="hold"/>
                                        <p:tgtEl>
                                          <p:spTgt spid="122882">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88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2882">
                                            <p:txEl>
                                              <p:pRg st="2" end="2"/>
                                            </p:txEl>
                                          </p:spTgt>
                                        </p:tgtEl>
                                        <p:attrNameLst>
                                          <p:attrName>style.visibility</p:attrName>
                                        </p:attrNameLst>
                                      </p:cBhvr>
                                      <p:to>
                                        <p:strVal val="visible"/>
                                      </p:to>
                                    </p:set>
                                    <p:anim calcmode="lin" valueType="num">
                                      <p:cBhvr additive="base">
                                        <p:cTn id="31" dur="500" fill="hold"/>
                                        <p:tgtEl>
                                          <p:spTgt spid="122882">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288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2882">
                                            <p:txEl>
                                              <p:pRg st="3" end="3"/>
                                            </p:txEl>
                                          </p:spTgt>
                                        </p:tgtEl>
                                        <p:attrNameLst>
                                          <p:attrName>style.visibility</p:attrName>
                                        </p:attrNameLst>
                                      </p:cBhvr>
                                      <p:to>
                                        <p:strVal val="visible"/>
                                      </p:to>
                                    </p:set>
                                    <p:anim calcmode="lin" valueType="num">
                                      <p:cBhvr additive="base">
                                        <p:cTn id="37" dur="500" fill="hold"/>
                                        <p:tgtEl>
                                          <p:spTgt spid="122882">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288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2882">
                                            <p:txEl>
                                              <p:pRg st="4" end="4"/>
                                            </p:txEl>
                                          </p:spTgt>
                                        </p:tgtEl>
                                        <p:attrNameLst>
                                          <p:attrName>style.visibility</p:attrName>
                                        </p:attrNameLst>
                                      </p:cBhvr>
                                      <p:to>
                                        <p:strVal val="visible"/>
                                      </p:to>
                                    </p:set>
                                    <p:anim calcmode="lin" valueType="num">
                                      <p:cBhvr additive="base">
                                        <p:cTn id="43" dur="500" fill="hold"/>
                                        <p:tgtEl>
                                          <p:spTgt spid="122882">
                                            <p:txEl>
                                              <p:pRg st="4" end="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288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2882">
                                            <p:txEl>
                                              <p:pRg st="5" end="5"/>
                                            </p:txEl>
                                          </p:spTgt>
                                        </p:tgtEl>
                                        <p:attrNameLst>
                                          <p:attrName>style.visibility</p:attrName>
                                        </p:attrNameLst>
                                      </p:cBhvr>
                                      <p:to>
                                        <p:strVal val="visible"/>
                                      </p:to>
                                    </p:set>
                                    <p:anim calcmode="lin" valueType="num">
                                      <p:cBhvr additive="base">
                                        <p:cTn id="49" dur="500" fill="hold"/>
                                        <p:tgtEl>
                                          <p:spTgt spid="122882">
                                            <p:txEl>
                                              <p:pRg st="5" end="5"/>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2288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build="p"/>
      <p:bldP spid="122886" grpId="0"/>
      <p:bldP spid="12288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4076700"/>
            <a:ext cx="9144000" cy="2508250"/>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3314" name="Rectangle 4"/>
          <p:cNvSpPr>
            <a:spLocks noChangeArrowheads="1"/>
          </p:cNvSpPr>
          <p:nvPr/>
        </p:nvSpPr>
        <p:spPr bwMode="auto">
          <a:xfrm>
            <a:off x="165100" y="974725"/>
            <a:ext cx="8870950" cy="29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hangingPunct="0">
              <a:lnSpc>
                <a:spcPct val="125000"/>
              </a:lnSpc>
              <a:spcBef>
                <a:spcPts val="0"/>
              </a:spcBef>
              <a:spcAft>
                <a:spcPct val="0"/>
              </a:spcAft>
              <a:buClrTx/>
              <a:buSzTx/>
              <a:buFont typeface="Arial" panose="020B0604020202020204" pitchFamily="34" charset="0"/>
              <a:buNone/>
              <a:defRPr/>
            </a:pPr>
            <a:r>
              <a:rPr kumimoji="0" lang="zh-CN" altLang="en-US" sz="2200" b="0" i="0" u="none" strike="noStrike" kern="1200" cap="none" spc="0" normalizeH="0" baseline="0" noProof="0" dirty="0">
                <a:ln>
                  <a:noFill/>
                </a:ln>
                <a:solidFill>
                  <a:srgbClr val="FF3300"/>
                </a:solidFill>
                <a:effectLst/>
                <a:uLnTx/>
                <a:uFillTx/>
                <a:latin typeface="+mn-lt"/>
                <a:ea typeface="+mn-ea"/>
                <a:cs typeface="+mn-ea"/>
                <a:sym typeface="+mn-lt"/>
              </a:rPr>
              <a:t>路径</a:t>
            </a:r>
            <a:r>
              <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rPr>
              <a:t>：连续的边构成的顶点序列，</a:t>
            </a:r>
            <a:r>
              <a:rPr lang="zh-CN" altLang="en-US" sz="2200" b="0" noProof="0" dirty="0">
                <a:ln>
                  <a:noFill/>
                </a:ln>
                <a:effectLst/>
                <a:uLnTx/>
                <a:uFillTx/>
                <a:latin typeface="+mn-lt"/>
                <a:ea typeface="+mn-ea"/>
                <a:cs typeface="+mn-ea"/>
                <a:sym typeface="+mn-ea"/>
              </a:rPr>
              <a:t>顶点的序列V={Vp,V1,……Vn,Vq}，满足(Vp,V1), (V1,V2), … , (Vn,Vq) </a:t>
            </a:r>
            <a:r>
              <a:rPr lang="zh-CN" altLang="en-US" sz="2200" b="0" noProof="0" dirty="0">
                <a:ln>
                  <a:noFill/>
                </a:ln>
                <a:effectLst/>
                <a:uLnTx/>
                <a:uFillTx/>
                <a:latin typeface="+mn-lt"/>
                <a:ea typeface="+mn-ea"/>
                <a:cs typeface="+mn-ea"/>
                <a:sym typeface="Symbol" panose="05050102010706020507" pitchFamily="18" charset="2"/>
              </a:rPr>
              <a:t></a:t>
            </a:r>
            <a:r>
              <a:rPr lang="zh-CN" altLang="en-US" sz="2200" b="0" noProof="0" dirty="0">
                <a:ln>
                  <a:noFill/>
                </a:ln>
                <a:effectLst/>
                <a:uLnTx/>
                <a:uFillTx/>
                <a:latin typeface="+mn-lt"/>
                <a:ea typeface="+mn-ea"/>
                <a:cs typeface="+mn-ea"/>
                <a:sym typeface="+mn-ea"/>
              </a:rPr>
              <a:t>E (G),则称vp到vq存在路径</a:t>
            </a:r>
            <a:r>
              <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rPr>
              <a:t>。</a:t>
            </a:r>
          </a:p>
          <a:p>
            <a:pPr marL="342900" marR="0" lvl="0" indent="-342900" algn="l" defTabSz="914400" rtl="0" eaLnBrk="0" fontAlgn="base" latinLnBrk="0" hangingPunct="0">
              <a:lnSpc>
                <a:spcPct val="125000"/>
              </a:lnSpc>
              <a:spcBef>
                <a:spcPct val="20000"/>
              </a:spcBef>
              <a:spcAft>
                <a:spcPct val="0"/>
              </a:spcAft>
              <a:buClrTx/>
              <a:buSzTx/>
              <a:buFont typeface="Arial" panose="020B0604020202020204" pitchFamily="34" charset="0"/>
              <a:buNone/>
              <a:defRPr/>
            </a:pPr>
            <a:r>
              <a:rPr kumimoji="0" lang="zh-CN" altLang="en-US" sz="2200" b="0" i="0" u="none" strike="noStrike" kern="1200" cap="none" spc="0" normalizeH="0" baseline="0" noProof="0" dirty="0">
                <a:ln>
                  <a:noFill/>
                </a:ln>
                <a:solidFill>
                  <a:srgbClr val="FF3300"/>
                </a:solidFill>
                <a:effectLst/>
                <a:uLnTx/>
                <a:uFillTx/>
                <a:latin typeface="+mn-lt"/>
                <a:ea typeface="+mn-ea"/>
                <a:cs typeface="+mn-ea"/>
                <a:sym typeface="+mn-lt"/>
              </a:rPr>
              <a:t>路径长度</a:t>
            </a:r>
            <a:r>
              <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rPr>
              <a:t>：路径上边或弧的数目</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rPr>
              <a:t>权值之和。</a:t>
            </a:r>
          </a:p>
          <a:p>
            <a:pPr marL="342900" marR="0" lvl="0" indent="-342900" algn="l" defTabSz="914400" rtl="0" eaLnBrk="0" fontAlgn="base" latinLnBrk="0" hangingPunct="0">
              <a:lnSpc>
                <a:spcPct val="125000"/>
              </a:lnSpc>
              <a:spcBef>
                <a:spcPct val="20000"/>
              </a:spcBef>
              <a:spcAft>
                <a:spcPct val="0"/>
              </a:spcAft>
              <a:buClrTx/>
              <a:buSzTx/>
              <a:buFont typeface="Arial" panose="020B0604020202020204" pitchFamily="34" charset="0"/>
              <a:buNone/>
              <a:defRPr/>
            </a:pPr>
            <a:r>
              <a:rPr kumimoji="0" lang="zh-CN" altLang="en-US" sz="2200" b="0" i="0" u="none" strike="noStrike" kern="1200" cap="none" spc="0" normalizeH="0" baseline="0" noProof="0" dirty="0">
                <a:ln>
                  <a:noFill/>
                </a:ln>
                <a:solidFill>
                  <a:srgbClr val="FF3300"/>
                </a:solidFill>
                <a:effectLst/>
                <a:uLnTx/>
                <a:uFillTx/>
                <a:latin typeface="+mn-lt"/>
                <a:ea typeface="+mn-ea"/>
                <a:cs typeface="+mn-ea"/>
                <a:sym typeface="+mn-lt"/>
              </a:rPr>
              <a:t>回路</a:t>
            </a:r>
            <a:r>
              <a:rPr kumimoji="0" lang="en-US" altLang="zh-CN" sz="2200" b="0" i="0" u="none" strike="noStrike" kern="1200" cap="none" spc="0" normalizeH="0" baseline="0" noProof="0" dirty="0">
                <a:ln>
                  <a:noFill/>
                </a:ln>
                <a:solidFill>
                  <a:srgbClr val="FF3300"/>
                </a:solidFill>
                <a:effectLst/>
                <a:uLnTx/>
                <a:uFillTx/>
                <a:latin typeface="+mn-lt"/>
                <a:ea typeface="+mn-ea"/>
                <a:cs typeface="+mn-ea"/>
                <a:sym typeface="+mn-lt"/>
              </a:rPr>
              <a:t>(</a:t>
            </a:r>
            <a:r>
              <a:rPr kumimoji="0" lang="zh-CN" altLang="en-US" sz="2200" b="0" i="0" u="none" strike="noStrike" kern="1200" cap="none" spc="0" normalizeH="0" baseline="0" noProof="0" dirty="0">
                <a:ln>
                  <a:noFill/>
                </a:ln>
                <a:solidFill>
                  <a:srgbClr val="FF3300"/>
                </a:solidFill>
                <a:effectLst/>
                <a:uLnTx/>
                <a:uFillTx/>
                <a:latin typeface="+mn-lt"/>
                <a:ea typeface="+mn-ea"/>
                <a:cs typeface="+mn-ea"/>
                <a:sym typeface="+mn-lt"/>
              </a:rPr>
              <a:t>环</a:t>
            </a:r>
            <a:r>
              <a:rPr kumimoji="0" lang="en-US" altLang="zh-CN" sz="2200" b="0" i="0" u="none" strike="noStrike" kern="1200" cap="none" spc="0" normalizeH="0" baseline="0" noProof="0" dirty="0">
                <a:ln>
                  <a:noFill/>
                </a:ln>
                <a:solidFill>
                  <a:srgbClr val="FF3300"/>
                </a:solidFill>
                <a:effectLst/>
                <a:uLnTx/>
                <a:uFillTx/>
                <a:latin typeface="+mn-lt"/>
                <a:ea typeface="+mn-ea"/>
                <a:cs typeface="+mn-ea"/>
                <a:sym typeface="+mn-lt"/>
              </a:rPr>
              <a:t>)</a:t>
            </a:r>
            <a:r>
              <a:rPr kumimoji="0" lang="zh-CN" altLang="en-US" sz="2200" b="0" i="0" u="none" strike="noStrike" kern="1200" cap="none" spc="0" normalizeH="0" baseline="0" noProof="0" dirty="0">
                <a:ln>
                  <a:noFill/>
                </a:ln>
                <a:solidFill>
                  <a:srgbClr val="FF3300"/>
                </a:solidFill>
                <a:effectLst/>
                <a:uLnTx/>
                <a:uFillTx/>
                <a:latin typeface="+mn-lt"/>
                <a:ea typeface="+mn-ea"/>
                <a:cs typeface="+mn-ea"/>
                <a:sym typeface="+mn-lt"/>
              </a:rPr>
              <a:t>：</a:t>
            </a:r>
            <a:r>
              <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rPr>
              <a:t>第一个顶点和最后一个顶点相同的路径。</a:t>
            </a:r>
          </a:p>
          <a:p>
            <a:pPr marL="342900" marR="0" lvl="0" indent="-342900" algn="l" defTabSz="914400" rtl="0" eaLnBrk="0" fontAlgn="base" latinLnBrk="0" hangingPunct="0">
              <a:lnSpc>
                <a:spcPct val="125000"/>
              </a:lnSpc>
              <a:spcBef>
                <a:spcPct val="20000"/>
              </a:spcBef>
              <a:spcAft>
                <a:spcPct val="0"/>
              </a:spcAft>
              <a:buClrTx/>
              <a:buSzTx/>
              <a:buFont typeface="Arial" panose="020B0604020202020204" pitchFamily="34" charset="0"/>
              <a:buNone/>
              <a:defRPr/>
            </a:pPr>
            <a:r>
              <a:rPr kumimoji="0" lang="zh-CN" altLang="en-US" sz="2200" b="0" i="0" u="none" strike="noStrike" kern="1200" cap="none" spc="0" normalizeH="0" baseline="0" noProof="0" dirty="0">
                <a:ln>
                  <a:noFill/>
                </a:ln>
                <a:solidFill>
                  <a:srgbClr val="FF3300"/>
                </a:solidFill>
                <a:effectLst/>
                <a:uLnTx/>
                <a:uFillTx/>
                <a:latin typeface="+mn-lt"/>
                <a:ea typeface="+mn-ea"/>
                <a:cs typeface="+mn-ea"/>
                <a:sym typeface="+mn-lt"/>
              </a:rPr>
              <a:t>简单路径：</a:t>
            </a:r>
            <a:r>
              <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rPr>
              <a:t>除路径起点和终点可以相同外，其余顶点均不相同的路径。</a:t>
            </a:r>
          </a:p>
          <a:p>
            <a:pPr marL="2422525" marR="0" lvl="0" indent="-2422525" algn="l" defTabSz="914400" rtl="0" eaLnBrk="0" fontAlgn="base" latinLnBrk="0" hangingPunct="0">
              <a:lnSpc>
                <a:spcPct val="125000"/>
              </a:lnSpc>
              <a:spcBef>
                <a:spcPct val="20000"/>
              </a:spcBef>
              <a:spcAft>
                <a:spcPct val="0"/>
              </a:spcAft>
              <a:buClrTx/>
              <a:buSzTx/>
              <a:buFont typeface="Arial" panose="020B0604020202020204" pitchFamily="34" charset="0"/>
              <a:buNone/>
              <a:defRPr/>
            </a:pPr>
            <a:r>
              <a:rPr kumimoji="0" lang="zh-CN" altLang="en-US" sz="2200" b="0" i="0" u="none" strike="noStrike" kern="1200" cap="none" spc="0" normalizeH="0" baseline="0" noProof="0" dirty="0">
                <a:ln>
                  <a:noFill/>
                </a:ln>
                <a:solidFill>
                  <a:srgbClr val="FF3300"/>
                </a:solidFill>
                <a:effectLst/>
                <a:uLnTx/>
                <a:uFillTx/>
                <a:latin typeface="+mn-lt"/>
                <a:ea typeface="+mn-ea"/>
                <a:cs typeface="+mn-ea"/>
                <a:sym typeface="+mn-lt"/>
              </a:rPr>
              <a:t>简单回路</a:t>
            </a:r>
            <a:r>
              <a:rPr kumimoji="0" lang="en-US" altLang="zh-CN" sz="2200" b="0" i="0" u="none" strike="noStrike" kern="1200" cap="none" spc="0" normalizeH="0" baseline="0" noProof="0" dirty="0">
                <a:ln>
                  <a:noFill/>
                </a:ln>
                <a:solidFill>
                  <a:srgbClr val="FF3300"/>
                </a:solidFill>
                <a:effectLst/>
                <a:uLnTx/>
                <a:uFillTx/>
                <a:latin typeface="+mn-lt"/>
                <a:ea typeface="+mn-ea"/>
                <a:cs typeface="+mn-ea"/>
                <a:sym typeface="+mn-lt"/>
              </a:rPr>
              <a:t>(</a:t>
            </a:r>
            <a:r>
              <a:rPr kumimoji="0" lang="zh-CN" altLang="en-US" sz="2200" b="0" i="0" u="none" strike="noStrike" kern="1200" cap="none" spc="0" normalizeH="0" baseline="0" noProof="0" dirty="0">
                <a:ln>
                  <a:noFill/>
                </a:ln>
                <a:solidFill>
                  <a:srgbClr val="FF3300"/>
                </a:solidFill>
                <a:effectLst/>
                <a:uLnTx/>
                <a:uFillTx/>
                <a:latin typeface="+mn-lt"/>
                <a:ea typeface="+mn-ea"/>
                <a:cs typeface="+mn-ea"/>
                <a:sym typeface="+mn-lt"/>
              </a:rPr>
              <a:t>简单环</a:t>
            </a:r>
            <a:r>
              <a:rPr kumimoji="0" lang="en-US" altLang="zh-CN" sz="2200" b="0" i="0" u="none" strike="noStrike" kern="1200" cap="none" spc="0" normalizeH="0" baseline="0" noProof="0" dirty="0">
                <a:ln>
                  <a:noFill/>
                </a:ln>
                <a:solidFill>
                  <a:srgbClr val="FF3300"/>
                </a:solidFill>
                <a:effectLst/>
                <a:uLnTx/>
                <a:uFillTx/>
                <a:latin typeface="+mn-lt"/>
                <a:ea typeface="+mn-ea"/>
                <a:cs typeface="+mn-ea"/>
                <a:sym typeface="+mn-lt"/>
              </a:rPr>
              <a:t>)</a:t>
            </a:r>
            <a:r>
              <a:rPr kumimoji="0" lang="zh-CN" altLang="en-US" sz="2200" b="0" i="0" u="none" strike="noStrike" kern="1200" cap="none" spc="0" normalizeH="0" baseline="0" noProof="0" dirty="0">
                <a:ln>
                  <a:noFill/>
                </a:ln>
                <a:solidFill>
                  <a:srgbClr val="FF3300"/>
                </a:solidFill>
                <a:effectLst/>
                <a:uLnTx/>
                <a:uFillTx/>
                <a:latin typeface="+mn-lt"/>
                <a:ea typeface="+mn-ea"/>
                <a:cs typeface="+mn-ea"/>
                <a:sym typeface="+mn-lt"/>
              </a:rPr>
              <a:t>：</a:t>
            </a:r>
            <a:r>
              <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rPr>
              <a:t>除路径起点和终点相同外，其余顶点均不相同的回路。</a:t>
            </a:r>
          </a:p>
        </p:txBody>
      </p:sp>
      <p:pic>
        <p:nvPicPr>
          <p:cNvPr id="946181" name="Picture 5"/>
          <p:cNvPicPr>
            <a:picLocks noChangeAspect="1"/>
          </p:cNvPicPr>
          <p:nvPr/>
        </p:nvPicPr>
        <p:blipFill>
          <a:blip r:embed="rId2">
            <a:clrChange>
              <a:clrFrom>
                <a:srgbClr val="FFFFFF"/>
              </a:clrFrom>
              <a:clrTo>
                <a:srgbClr val="FFFFFF">
                  <a:alpha val="0"/>
                </a:srgbClr>
              </a:clrTo>
            </a:clrChange>
          </a:blip>
          <a:stretch>
            <a:fillRect/>
          </a:stretch>
        </p:blipFill>
        <p:spPr>
          <a:xfrm>
            <a:off x="1319213" y="4208463"/>
            <a:ext cx="6248400" cy="2174875"/>
          </a:xfrm>
          <a:prstGeom prst="rect">
            <a:avLst/>
          </a:prstGeom>
          <a:noFill/>
          <a:ln w="9525">
            <a:noFill/>
          </a:ln>
        </p:spPr>
      </p:pic>
      <p:sp>
        <p:nvSpPr>
          <p:cNvPr id="5" name="Rectangle 4"/>
          <p:cNvSpPr>
            <a:spLocks noChangeArrowheads="1"/>
          </p:cNvSpPr>
          <p:nvPr/>
        </p:nvSpPr>
        <p:spPr bwMode="auto">
          <a:xfrm>
            <a:off x="820738" y="133350"/>
            <a:ext cx="61563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en-US" altLang="zh-CN" sz="2800" b="0" noProof="0" dirty="0">
                <a:ln>
                  <a:noFill/>
                </a:ln>
                <a:solidFill>
                  <a:schemeClr val="bg1"/>
                </a:solidFill>
                <a:effectLst/>
                <a:uLnTx/>
                <a:uFillTx/>
                <a:latin typeface="+mn-lt"/>
                <a:ea typeface="+mn-ea"/>
                <a:cs typeface="+mn-ea"/>
                <a:sym typeface="+mn-lt"/>
              </a:rPr>
              <a:t>7.1  </a:t>
            </a: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图的定义和术语</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946181"/>
                                        </p:tgtEl>
                                        <p:attrNameLst>
                                          <p:attrName>style.visibility</p:attrName>
                                        </p:attrNameLst>
                                      </p:cBhvr>
                                      <p:to>
                                        <p:strVal val="visible"/>
                                      </p:to>
                                    </p:set>
                                    <p:animEffect transition="in" filter="wipe(left)">
                                      <p:cBhvr>
                                        <p:cTn id="13" dur="500"/>
                                        <p:tgtEl>
                                          <p:spTgt spid="946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solidFill>
                  <a:schemeClr val="folHlink"/>
                </a:solidFill>
                <a:latin typeface="Arial" panose="020B0604020202020204" pitchFamily="34" charset="0"/>
              </a:rPr>
              <a:t>70</a:t>
            </a:fld>
            <a:endParaRPr lang="en-US" altLang="zh-CN" sz="1400" b="0" dirty="0">
              <a:solidFill>
                <a:schemeClr val="folHlink"/>
              </a:solidFill>
              <a:latin typeface="Arial" panose="020B0604020202020204" pitchFamily="34" charset="0"/>
            </a:endParaRPr>
          </a:p>
        </p:txBody>
      </p:sp>
      <p:sp>
        <p:nvSpPr>
          <p:cNvPr id="97283" name="Rectangle 2"/>
          <p:cNvSpPr>
            <a:spLocks noGrp="1"/>
          </p:cNvSpPr>
          <p:nvPr>
            <p:ph type="title"/>
          </p:nvPr>
        </p:nvSpPr>
        <p:spPr>
          <a:xfrm>
            <a:off x="899795" y="44450"/>
            <a:ext cx="7378700" cy="838200"/>
          </a:xfrm>
        </p:spPr>
        <p:txBody>
          <a:bodyPr vert="horz" wrap="square" lIns="91440" tIns="45720" rIns="91440" bIns="45720" anchor="ctr" anchorCtr="0"/>
          <a:lstStyle/>
          <a:p>
            <a:pPr algn="ctr" eaLnBrk="1" hangingPunct="1"/>
            <a:r>
              <a:rPr lang="zh-CN" altLang="en-US" dirty="0">
                <a:latin typeface="华文新魏" panose="02010800040101010101" pitchFamily="2" charset="-122"/>
              </a:rPr>
              <a:t>最短路径 </a:t>
            </a:r>
          </a:p>
        </p:txBody>
      </p:sp>
      <p:sp>
        <p:nvSpPr>
          <p:cNvPr id="97284" name="Rectangle 4"/>
          <p:cNvSpPr/>
          <p:nvPr/>
        </p:nvSpPr>
        <p:spPr>
          <a:xfrm>
            <a:off x="685800" y="1371600"/>
            <a:ext cx="8077200" cy="974725"/>
          </a:xfrm>
          <a:prstGeom prst="rect">
            <a:avLst/>
          </a:prstGeom>
          <a:noFill/>
          <a:ln w="9525">
            <a:noFill/>
          </a:ln>
        </p:spPr>
        <p:txBody>
          <a:bodyPr>
            <a:spAutoFit/>
          </a:bodyPr>
          <a:lstStyle/>
          <a:p>
            <a:pPr>
              <a:buFont typeface="Wingdings" panose="05000000000000000000" pitchFamily="2" charset="2"/>
              <a:buChar char="w"/>
            </a:pPr>
            <a:r>
              <a:rPr lang="zh-CN" altLang="en-US" sz="2900" dirty="0">
                <a:solidFill>
                  <a:schemeClr val="folHlink"/>
                </a:solidFill>
                <a:latin typeface="幼圆" panose="02010509060101010101" pitchFamily="49" charset="-122"/>
                <a:ea typeface="幼圆" panose="02010509060101010101" pitchFamily="49" charset="-122"/>
              </a:rPr>
              <a:t>从某个源点到其它各顶点的最短路径</a:t>
            </a:r>
            <a:r>
              <a:rPr lang="en-US" altLang="zh-CN" sz="2900" dirty="0">
                <a:solidFill>
                  <a:schemeClr val="folHlink"/>
                </a:solidFill>
                <a:latin typeface="幼圆" panose="02010509060101010101" pitchFamily="49" charset="-122"/>
                <a:ea typeface="幼圆" panose="02010509060101010101" pitchFamily="49" charset="-122"/>
              </a:rPr>
              <a:t>:</a:t>
            </a:r>
          </a:p>
          <a:p>
            <a:r>
              <a:rPr lang="en-US" altLang="zh-CN" sz="2900" dirty="0">
                <a:latin typeface="幼圆" panose="02010509060101010101" pitchFamily="49" charset="-122"/>
              </a:rPr>
              <a:t>       Dijkstra </a:t>
            </a:r>
            <a:r>
              <a:rPr lang="zh-CN" altLang="en-US" sz="2900" dirty="0">
                <a:latin typeface="宋体" panose="02010600030101010101" pitchFamily="2" charset="-122"/>
              </a:rPr>
              <a:t>算法</a:t>
            </a:r>
            <a:r>
              <a:rPr lang="zh-CN" altLang="en-US" sz="2900" dirty="0">
                <a:latin typeface="幼圆" panose="02010509060101010101" pitchFamily="49" charset="-122"/>
                <a:ea typeface="幼圆" panose="02010509060101010101" pitchFamily="49" charset="-122"/>
              </a:rPr>
              <a:t> </a:t>
            </a:r>
            <a:r>
              <a:rPr lang="zh-CN" altLang="en-US" sz="2100" dirty="0">
                <a:latin typeface="幼圆" panose="02010509060101010101" pitchFamily="49" charset="-122"/>
                <a:ea typeface="幼圆" panose="02010509060101010101" pitchFamily="49" charset="-122"/>
              </a:rPr>
              <a:t> </a:t>
            </a:r>
          </a:p>
        </p:txBody>
      </p:sp>
      <p:sp>
        <p:nvSpPr>
          <p:cNvPr id="97285" name="Rectangle 5"/>
          <p:cNvSpPr/>
          <p:nvPr/>
        </p:nvSpPr>
        <p:spPr>
          <a:xfrm>
            <a:off x="685800" y="2498725"/>
            <a:ext cx="8229600" cy="533400"/>
          </a:xfrm>
          <a:prstGeom prst="rect">
            <a:avLst/>
          </a:prstGeom>
          <a:noFill/>
          <a:ln w="9525">
            <a:noFill/>
          </a:ln>
        </p:spPr>
        <p:txBody>
          <a:bodyPr>
            <a:spAutoFit/>
          </a:bodyPr>
          <a:lstStyle/>
          <a:p>
            <a:pPr>
              <a:buFont typeface="Wingdings" panose="05000000000000000000" pitchFamily="2" charset="2"/>
              <a:buChar char="w"/>
            </a:pPr>
            <a:r>
              <a:rPr lang="zh-CN" altLang="en-US" sz="2900" dirty="0">
                <a:solidFill>
                  <a:schemeClr val="folHlink"/>
                </a:solidFill>
                <a:latin typeface="幼圆" panose="02010509060101010101" pitchFamily="49" charset="-122"/>
                <a:ea typeface="幼圆" panose="02010509060101010101" pitchFamily="49" charset="-122"/>
              </a:rPr>
              <a:t>每一对顶点之间的最短路径</a:t>
            </a:r>
            <a:r>
              <a:rPr lang="en-US" altLang="zh-CN" sz="2900" dirty="0">
                <a:solidFill>
                  <a:schemeClr val="folHlink"/>
                </a:solidFill>
                <a:latin typeface="幼圆" panose="02010509060101010101" pitchFamily="49" charset="-122"/>
                <a:ea typeface="幼圆" panose="02010509060101010101" pitchFamily="49" charset="-122"/>
              </a:rPr>
              <a:t>:</a:t>
            </a:r>
            <a:r>
              <a:rPr lang="en-US" altLang="zh-CN" sz="2900" dirty="0">
                <a:latin typeface="幼圆" panose="02010509060101010101" pitchFamily="49" charset="-122"/>
              </a:rPr>
              <a:t>Floyed </a:t>
            </a:r>
            <a:r>
              <a:rPr lang="zh-CN" altLang="en-US" sz="2900" dirty="0">
                <a:latin typeface="宋体" panose="02010600030101010101" pitchFamily="2" charset="-122"/>
              </a:rPr>
              <a:t>算法</a:t>
            </a:r>
            <a:r>
              <a:rPr lang="zh-CN" altLang="en-US" sz="2900" dirty="0">
                <a:solidFill>
                  <a:schemeClr val="folHlink"/>
                </a:solidFill>
                <a:latin typeface="幼圆" panose="02010509060101010101" pitchFamily="49" charset="-122"/>
                <a:ea typeface="幼圆" panose="02010509060101010101" pitchFamily="49" charset="-122"/>
              </a:rPr>
              <a: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p:cNvSpPr>
          <p:nvPr>
            <p:ph type="title"/>
          </p:nvPr>
        </p:nvSpPr>
        <p:spPr>
          <a:xfrm>
            <a:off x="2915920" y="44450"/>
            <a:ext cx="2847975" cy="838200"/>
          </a:xfrm>
        </p:spPr>
        <p:txBody>
          <a:bodyPr vert="horz" wrap="square" lIns="92075" tIns="46038" rIns="92075" bIns="46038" anchor="ctr" anchorCtr="0"/>
          <a:lstStyle/>
          <a:p>
            <a:pPr eaLnBrk="1" hangingPunct="1"/>
            <a:r>
              <a:rPr lang="zh-CN" altLang="en-US" dirty="0"/>
              <a:t>最短路径</a:t>
            </a:r>
          </a:p>
        </p:txBody>
      </p:sp>
      <p:sp>
        <p:nvSpPr>
          <p:cNvPr id="98307" name="Rectangle 3"/>
          <p:cNvSpPr/>
          <p:nvPr/>
        </p:nvSpPr>
        <p:spPr>
          <a:xfrm>
            <a:off x="0" y="892175"/>
            <a:ext cx="8288655" cy="337185"/>
          </a:xfrm>
          <a:prstGeom prst="rect">
            <a:avLst/>
          </a:prstGeom>
          <a:noFill/>
          <a:ln w="9525">
            <a:noFill/>
          </a:ln>
        </p:spPr>
        <p:txBody>
          <a:bodyPr wrap="square">
            <a:spAutoFit/>
          </a:bodyPr>
          <a:lstStyle/>
          <a:p>
            <a:pPr lvl="1" eaLnBrk="0" hangingPunct="0">
              <a:spcBef>
                <a:spcPct val="50000"/>
              </a:spcBef>
            </a:pPr>
            <a:r>
              <a:rPr lang="en-US" altLang="zh-CN" sz="1600" dirty="0">
                <a:solidFill>
                  <a:schemeClr val="folHlink"/>
                </a:solidFill>
                <a:latin typeface="Arial" panose="020B0604020202020204" pitchFamily="34" charset="0"/>
              </a:rPr>
              <a:t>1</a:t>
            </a:r>
            <a:r>
              <a:rPr lang="zh-CN" altLang="en-US" sz="1600" dirty="0">
                <a:solidFill>
                  <a:schemeClr val="folHlink"/>
                </a:solidFill>
                <a:latin typeface="Arial" panose="020B0604020202020204" pitchFamily="34" charset="0"/>
              </a:rPr>
              <a:t>、从某个源点到其余各顶点的最短路径（单源最短路径问题）</a:t>
            </a:r>
            <a:r>
              <a:rPr lang="en-US" altLang="zh-CN" sz="1600" dirty="0">
                <a:solidFill>
                  <a:schemeClr val="folHlink"/>
                </a:solidFill>
                <a:latin typeface="Arial" panose="020B0604020202020204" pitchFamily="34" charset="0"/>
                <a:sym typeface="+mn-ea"/>
              </a:rPr>
              <a:t>Dijkstra </a:t>
            </a:r>
            <a:r>
              <a:rPr lang="zh-CN" altLang="en-US" sz="1600" dirty="0">
                <a:solidFill>
                  <a:schemeClr val="folHlink"/>
                </a:solidFill>
                <a:latin typeface="Arial" panose="020B0604020202020204" pitchFamily="34" charset="0"/>
                <a:sym typeface="+mn-ea"/>
              </a:rPr>
              <a:t>算法</a:t>
            </a:r>
            <a:r>
              <a:rPr lang="en-US" altLang="zh-CN" sz="1600" dirty="0">
                <a:solidFill>
                  <a:schemeClr val="folHlink"/>
                </a:solidFill>
                <a:latin typeface="Arial" panose="020B0604020202020204" pitchFamily="34" charset="0"/>
                <a:sym typeface="+mn-ea"/>
              </a:rPr>
              <a:t>: </a:t>
            </a:r>
            <a:endParaRPr lang="zh-CN" altLang="en-US" sz="1600" dirty="0">
              <a:solidFill>
                <a:schemeClr val="folHlink"/>
              </a:solidFill>
              <a:latin typeface="Arial" panose="020B0604020202020204" pitchFamily="34" charset="0"/>
            </a:endParaRPr>
          </a:p>
        </p:txBody>
      </p:sp>
      <p:sp>
        <p:nvSpPr>
          <p:cNvPr id="98308" name="Text Box 4"/>
          <p:cNvSpPr txBox="1"/>
          <p:nvPr/>
        </p:nvSpPr>
        <p:spPr>
          <a:xfrm>
            <a:off x="0" y="7131050"/>
            <a:ext cx="457200" cy="336550"/>
          </a:xfrm>
          <a:prstGeom prst="rect">
            <a:avLst/>
          </a:prstGeom>
          <a:noFill/>
          <a:ln w="9525">
            <a:noFill/>
          </a:ln>
        </p:spPr>
        <p:txBody>
          <a:bodyPr>
            <a:spAutoFit/>
          </a:bodyPr>
          <a:lstStyle/>
          <a:p>
            <a:pPr algn="ctr" eaLnBrk="0" hangingPunct="0">
              <a:spcBef>
                <a:spcPct val="50000"/>
              </a:spcBef>
            </a:pPr>
            <a:endParaRPr lang="zh-CN" altLang="zh-CN" sz="1600" dirty="0">
              <a:latin typeface="Arial" panose="020B0604020202020204" pitchFamily="34" charset="0"/>
            </a:endParaRPr>
          </a:p>
        </p:txBody>
      </p:sp>
      <p:sp>
        <p:nvSpPr>
          <p:cNvPr id="98309" name="Oval 5"/>
          <p:cNvSpPr/>
          <p:nvPr/>
        </p:nvSpPr>
        <p:spPr>
          <a:xfrm>
            <a:off x="990600" y="2971800"/>
            <a:ext cx="457200" cy="381000"/>
          </a:xfrm>
          <a:prstGeom prst="ellipse">
            <a:avLst/>
          </a:prstGeom>
          <a:solidFill>
            <a:srgbClr val="FF0000"/>
          </a:solidFill>
          <a:ln w="19050" cap="flat" cmpd="sng">
            <a:solidFill>
              <a:schemeClr val="tx1"/>
            </a:solidFill>
            <a:prstDash val="solid"/>
            <a:headEnd type="none" w="sm" len="sm"/>
            <a:tailEnd type="none" w="sm" len="sm"/>
          </a:ln>
        </p:spPr>
        <p:txBody>
          <a:bodyPr wrap="none" anchor="ctr" anchorCtr="0"/>
          <a:lstStyle/>
          <a:p>
            <a:pPr algn="ctr" eaLnBrk="0" hangingPunct="0"/>
            <a:r>
              <a:rPr lang="en-US" altLang="zh-CN" sz="1600" dirty="0">
                <a:latin typeface="Arial" panose="020B0604020202020204" pitchFamily="34" charset="0"/>
              </a:rPr>
              <a:t>V</a:t>
            </a:r>
            <a:r>
              <a:rPr lang="en-US" altLang="zh-CN" sz="800" dirty="0">
                <a:latin typeface="Arial" panose="020B0604020202020204" pitchFamily="34" charset="0"/>
              </a:rPr>
              <a:t>1</a:t>
            </a:r>
            <a:endParaRPr lang="en-US" altLang="zh-CN" sz="1600" u="sng" dirty="0">
              <a:latin typeface="Arial" panose="020B0604020202020204" pitchFamily="34" charset="0"/>
            </a:endParaRPr>
          </a:p>
        </p:txBody>
      </p:sp>
      <p:sp>
        <p:nvSpPr>
          <p:cNvPr id="98310" name="Line 6"/>
          <p:cNvSpPr/>
          <p:nvPr/>
        </p:nvSpPr>
        <p:spPr>
          <a:xfrm flipH="1" flipV="1">
            <a:off x="2667000" y="1676400"/>
            <a:ext cx="762000" cy="381000"/>
          </a:xfrm>
          <a:prstGeom prst="line">
            <a:avLst/>
          </a:prstGeom>
          <a:ln w="28575" cap="flat" cmpd="sng">
            <a:solidFill>
              <a:schemeClr val="tx1"/>
            </a:solidFill>
            <a:prstDash val="solid"/>
            <a:headEnd type="none" w="sm" len="sm"/>
            <a:tailEnd type="triangle" w="med" len="med"/>
          </a:ln>
        </p:spPr>
      </p:sp>
      <p:sp>
        <p:nvSpPr>
          <p:cNvPr id="98311" name="Oval 7"/>
          <p:cNvSpPr/>
          <p:nvPr/>
        </p:nvSpPr>
        <p:spPr>
          <a:xfrm>
            <a:off x="3352800" y="2819400"/>
            <a:ext cx="457200" cy="381000"/>
          </a:xfrm>
          <a:prstGeom prst="ellipse">
            <a:avLst/>
          </a:prstGeom>
          <a:solidFill>
            <a:srgbClr val="FF0000"/>
          </a:solidFill>
          <a:ln w="19050" cap="flat" cmpd="sng">
            <a:solidFill>
              <a:schemeClr val="tx1"/>
            </a:solidFill>
            <a:prstDash val="solid"/>
            <a:headEnd type="none" w="sm" len="sm"/>
            <a:tailEnd type="none" w="sm" len="sm"/>
          </a:ln>
        </p:spPr>
        <p:txBody>
          <a:bodyPr wrap="none" anchor="ctr" anchorCtr="0"/>
          <a:lstStyle/>
          <a:p>
            <a:pPr algn="ctr" eaLnBrk="0" hangingPunct="0"/>
            <a:r>
              <a:rPr lang="en-US" altLang="zh-CN" sz="1600" dirty="0">
                <a:latin typeface="Arial" panose="020B0604020202020204" pitchFamily="34" charset="0"/>
              </a:rPr>
              <a:t>V</a:t>
            </a:r>
            <a:r>
              <a:rPr lang="en-US" altLang="zh-CN" sz="800" dirty="0">
                <a:latin typeface="Arial" panose="020B0604020202020204" pitchFamily="34" charset="0"/>
              </a:rPr>
              <a:t>3</a:t>
            </a:r>
            <a:endParaRPr lang="en-US" altLang="zh-CN" sz="1600" u="sng" dirty="0">
              <a:latin typeface="Arial" panose="020B0604020202020204" pitchFamily="34" charset="0"/>
            </a:endParaRPr>
          </a:p>
        </p:txBody>
      </p:sp>
      <p:sp>
        <p:nvSpPr>
          <p:cNvPr id="98312" name="Line 8"/>
          <p:cNvSpPr/>
          <p:nvPr/>
        </p:nvSpPr>
        <p:spPr>
          <a:xfrm flipH="1" flipV="1">
            <a:off x="1447800" y="2362200"/>
            <a:ext cx="838200" cy="1143000"/>
          </a:xfrm>
          <a:prstGeom prst="line">
            <a:avLst/>
          </a:prstGeom>
          <a:ln w="28575" cap="flat" cmpd="sng">
            <a:solidFill>
              <a:schemeClr val="tx1"/>
            </a:solidFill>
            <a:prstDash val="solid"/>
            <a:headEnd type="triangle" w="med" len="med"/>
            <a:tailEnd type="none" w="med" len="med"/>
          </a:ln>
        </p:spPr>
      </p:sp>
      <p:sp>
        <p:nvSpPr>
          <p:cNvPr id="98313" name="Oval 9"/>
          <p:cNvSpPr/>
          <p:nvPr/>
        </p:nvSpPr>
        <p:spPr>
          <a:xfrm>
            <a:off x="2209800" y="3429000"/>
            <a:ext cx="457200" cy="381000"/>
          </a:xfrm>
          <a:prstGeom prst="ellipse">
            <a:avLst/>
          </a:prstGeom>
          <a:solidFill>
            <a:srgbClr val="FF0000"/>
          </a:solidFill>
          <a:ln w="19050" cap="flat" cmpd="sng">
            <a:solidFill>
              <a:schemeClr val="tx1"/>
            </a:solidFill>
            <a:prstDash val="solid"/>
            <a:headEnd type="none" w="sm" len="sm"/>
            <a:tailEnd type="none" w="sm" len="sm"/>
          </a:ln>
        </p:spPr>
        <p:txBody>
          <a:bodyPr wrap="none" anchor="ctr" anchorCtr="0"/>
          <a:lstStyle/>
          <a:p>
            <a:pPr algn="ctr" eaLnBrk="0" hangingPunct="0"/>
            <a:r>
              <a:rPr lang="en-US" altLang="zh-CN" sz="1600" dirty="0">
                <a:latin typeface="Arial" panose="020B0604020202020204" pitchFamily="34" charset="0"/>
              </a:rPr>
              <a:t>V</a:t>
            </a:r>
            <a:r>
              <a:rPr lang="en-US" altLang="zh-CN" sz="800" dirty="0">
                <a:latin typeface="Arial" panose="020B0604020202020204" pitchFamily="34" charset="0"/>
              </a:rPr>
              <a:t>2</a:t>
            </a:r>
            <a:endParaRPr lang="en-US" altLang="zh-CN" sz="1600" u="sng" dirty="0">
              <a:latin typeface="Arial" panose="020B0604020202020204" pitchFamily="34" charset="0"/>
            </a:endParaRPr>
          </a:p>
        </p:txBody>
      </p:sp>
      <p:sp>
        <p:nvSpPr>
          <p:cNvPr id="98314" name="Oval 10"/>
          <p:cNvSpPr/>
          <p:nvPr/>
        </p:nvSpPr>
        <p:spPr>
          <a:xfrm>
            <a:off x="2133600" y="1447800"/>
            <a:ext cx="457200" cy="381000"/>
          </a:xfrm>
          <a:prstGeom prst="ellipse">
            <a:avLst/>
          </a:prstGeom>
          <a:solidFill>
            <a:srgbClr val="FF0000"/>
          </a:solidFill>
          <a:ln w="19050" cap="flat" cmpd="sng">
            <a:solidFill>
              <a:schemeClr val="tx1"/>
            </a:solidFill>
            <a:prstDash val="solid"/>
            <a:headEnd type="none" w="sm" len="sm"/>
            <a:tailEnd type="none" w="sm" len="sm"/>
          </a:ln>
        </p:spPr>
        <p:txBody>
          <a:bodyPr wrap="none" anchor="ctr" anchorCtr="0"/>
          <a:lstStyle/>
          <a:p>
            <a:pPr algn="ctr" eaLnBrk="0" hangingPunct="0"/>
            <a:r>
              <a:rPr lang="en-US" altLang="zh-CN" sz="1600" dirty="0">
                <a:latin typeface="Arial" panose="020B0604020202020204" pitchFamily="34" charset="0"/>
              </a:rPr>
              <a:t>V</a:t>
            </a:r>
            <a:r>
              <a:rPr lang="en-US" altLang="zh-CN" sz="800" dirty="0">
                <a:latin typeface="Arial" panose="020B0604020202020204" pitchFamily="34" charset="0"/>
              </a:rPr>
              <a:t>5</a:t>
            </a:r>
            <a:endParaRPr lang="en-US" altLang="zh-CN" sz="1600" u="sng" dirty="0">
              <a:latin typeface="Arial" panose="020B0604020202020204" pitchFamily="34" charset="0"/>
            </a:endParaRPr>
          </a:p>
        </p:txBody>
      </p:sp>
      <p:sp>
        <p:nvSpPr>
          <p:cNvPr id="98315" name="Line 11"/>
          <p:cNvSpPr/>
          <p:nvPr/>
        </p:nvSpPr>
        <p:spPr>
          <a:xfrm flipV="1">
            <a:off x="2667000" y="3124200"/>
            <a:ext cx="762000" cy="457200"/>
          </a:xfrm>
          <a:prstGeom prst="line">
            <a:avLst/>
          </a:prstGeom>
          <a:ln w="19050" cap="flat" cmpd="sng">
            <a:solidFill>
              <a:schemeClr val="tx1"/>
            </a:solidFill>
            <a:prstDash val="solid"/>
            <a:headEnd type="none" w="sm" len="sm"/>
            <a:tailEnd type="triangle" w="med" len="med"/>
          </a:ln>
        </p:spPr>
      </p:sp>
      <p:sp>
        <p:nvSpPr>
          <p:cNvPr id="98316" name="Line 12"/>
          <p:cNvSpPr/>
          <p:nvPr/>
        </p:nvSpPr>
        <p:spPr>
          <a:xfrm flipH="1">
            <a:off x="3657600" y="2362200"/>
            <a:ext cx="0" cy="457200"/>
          </a:xfrm>
          <a:prstGeom prst="line">
            <a:avLst/>
          </a:prstGeom>
          <a:ln w="28575" cap="flat" cmpd="sng">
            <a:solidFill>
              <a:schemeClr val="tx1"/>
            </a:solidFill>
            <a:prstDash val="solid"/>
            <a:headEnd type="none" w="sm" len="sm"/>
            <a:tailEnd type="triangle" w="med" len="med"/>
          </a:ln>
        </p:spPr>
      </p:sp>
      <p:sp>
        <p:nvSpPr>
          <p:cNvPr id="98317" name="Oval 13"/>
          <p:cNvSpPr/>
          <p:nvPr/>
        </p:nvSpPr>
        <p:spPr>
          <a:xfrm>
            <a:off x="3352800" y="2057400"/>
            <a:ext cx="457200" cy="381000"/>
          </a:xfrm>
          <a:prstGeom prst="ellipse">
            <a:avLst/>
          </a:prstGeom>
          <a:solidFill>
            <a:srgbClr val="FF0000"/>
          </a:solidFill>
          <a:ln w="19050" cap="flat" cmpd="sng">
            <a:solidFill>
              <a:schemeClr val="tx1"/>
            </a:solidFill>
            <a:prstDash val="solid"/>
            <a:headEnd type="none" w="sm" len="sm"/>
            <a:tailEnd type="none" w="sm" len="sm"/>
          </a:ln>
        </p:spPr>
        <p:txBody>
          <a:bodyPr wrap="none" anchor="ctr" anchorCtr="0"/>
          <a:lstStyle/>
          <a:p>
            <a:pPr algn="ctr" eaLnBrk="0" hangingPunct="0"/>
            <a:r>
              <a:rPr lang="en-US" altLang="zh-CN" sz="1600" dirty="0">
                <a:latin typeface="Arial" panose="020B0604020202020204" pitchFamily="34" charset="0"/>
              </a:rPr>
              <a:t>V</a:t>
            </a:r>
            <a:r>
              <a:rPr lang="en-US" altLang="zh-CN" sz="800" dirty="0">
                <a:latin typeface="Arial" panose="020B0604020202020204" pitchFamily="34" charset="0"/>
              </a:rPr>
              <a:t>4</a:t>
            </a:r>
            <a:endParaRPr lang="en-US" altLang="zh-CN" sz="1600" u="sng" dirty="0">
              <a:latin typeface="Arial" panose="020B0604020202020204" pitchFamily="34" charset="0"/>
            </a:endParaRPr>
          </a:p>
        </p:txBody>
      </p:sp>
      <p:sp>
        <p:nvSpPr>
          <p:cNvPr id="98318" name="Line 14"/>
          <p:cNvSpPr/>
          <p:nvPr/>
        </p:nvSpPr>
        <p:spPr>
          <a:xfrm>
            <a:off x="1600200" y="2286000"/>
            <a:ext cx="1752600" cy="0"/>
          </a:xfrm>
          <a:prstGeom prst="line">
            <a:avLst/>
          </a:prstGeom>
          <a:ln w="19050" cap="flat" cmpd="sng">
            <a:solidFill>
              <a:schemeClr val="tx1"/>
            </a:solidFill>
            <a:prstDash val="solid"/>
            <a:headEnd type="none" w="sm" len="sm"/>
            <a:tailEnd type="triangle" w="med" len="med"/>
          </a:ln>
        </p:spPr>
      </p:sp>
      <p:sp>
        <p:nvSpPr>
          <p:cNvPr id="98319" name="Line 15"/>
          <p:cNvSpPr/>
          <p:nvPr/>
        </p:nvSpPr>
        <p:spPr>
          <a:xfrm flipV="1">
            <a:off x="1524000" y="1676400"/>
            <a:ext cx="685800" cy="457200"/>
          </a:xfrm>
          <a:prstGeom prst="line">
            <a:avLst/>
          </a:prstGeom>
          <a:ln w="28575" cap="flat" cmpd="sng">
            <a:solidFill>
              <a:schemeClr val="tx1"/>
            </a:solidFill>
            <a:prstDash val="solid"/>
            <a:headEnd type="none" w="sm" len="sm"/>
            <a:tailEnd type="triangle" w="med" len="med"/>
          </a:ln>
        </p:spPr>
      </p:sp>
      <p:sp>
        <p:nvSpPr>
          <p:cNvPr id="98321" name="Line 17"/>
          <p:cNvSpPr/>
          <p:nvPr/>
        </p:nvSpPr>
        <p:spPr>
          <a:xfrm>
            <a:off x="1447800" y="3200400"/>
            <a:ext cx="762000" cy="381000"/>
          </a:xfrm>
          <a:prstGeom prst="line">
            <a:avLst/>
          </a:prstGeom>
          <a:ln w="28575" cap="flat" cmpd="sng">
            <a:solidFill>
              <a:schemeClr val="tx1"/>
            </a:solidFill>
            <a:prstDash val="solid"/>
            <a:headEnd type="none" w="sm" len="sm"/>
            <a:tailEnd type="triangle" w="med" len="med"/>
          </a:ln>
        </p:spPr>
      </p:sp>
      <p:sp>
        <p:nvSpPr>
          <p:cNvPr id="98322" name="Text Box 18"/>
          <p:cNvSpPr txBox="1"/>
          <p:nvPr/>
        </p:nvSpPr>
        <p:spPr>
          <a:xfrm>
            <a:off x="2819400" y="1600200"/>
            <a:ext cx="533400" cy="336550"/>
          </a:xfrm>
          <a:prstGeom prst="rect">
            <a:avLst/>
          </a:prstGeom>
          <a:noFill/>
          <a:ln w="9525">
            <a:noFill/>
          </a:ln>
        </p:spPr>
        <p:txBody>
          <a:bodyPr>
            <a:spAutoFit/>
          </a:bodyPr>
          <a:lstStyle/>
          <a:p>
            <a:pPr algn="ctr" eaLnBrk="0" hangingPunct="0">
              <a:spcBef>
                <a:spcPct val="50000"/>
              </a:spcBef>
            </a:pPr>
            <a:r>
              <a:rPr lang="en-US" altLang="zh-CN" sz="1600" dirty="0">
                <a:latin typeface="宋体" panose="02010600030101010101" pitchFamily="2" charset="-122"/>
              </a:rPr>
              <a:t>60</a:t>
            </a:r>
            <a:endParaRPr lang="en-US" altLang="zh-CN" sz="1600" dirty="0">
              <a:latin typeface="Botanical" pitchFamily="2" charset="2"/>
            </a:endParaRPr>
          </a:p>
        </p:txBody>
      </p:sp>
      <p:sp>
        <p:nvSpPr>
          <p:cNvPr id="98323" name="Text Box 19"/>
          <p:cNvSpPr txBox="1"/>
          <p:nvPr/>
        </p:nvSpPr>
        <p:spPr>
          <a:xfrm>
            <a:off x="1371600" y="1676400"/>
            <a:ext cx="533400" cy="336550"/>
          </a:xfrm>
          <a:prstGeom prst="rect">
            <a:avLst/>
          </a:prstGeom>
          <a:noFill/>
          <a:ln w="9525">
            <a:noFill/>
          </a:ln>
        </p:spPr>
        <p:txBody>
          <a:bodyPr>
            <a:spAutoFit/>
          </a:bodyPr>
          <a:lstStyle/>
          <a:p>
            <a:pPr algn="ctr" eaLnBrk="0" hangingPunct="0">
              <a:spcBef>
                <a:spcPct val="50000"/>
              </a:spcBef>
            </a:pPr>
            <a:r>
              <a:rPr lang="en-US" altLang="zh-CN" sz="1600" dirty="0">
                <a:latin typeface="宋体" panose="02010600030101010101" pitchFamily="2" charset="-122"/>
              </a:rPr>
              <a:t>100</a:t>
            </a:r>
            <a:endParaRPr lang="en-US" altLang="zh-CN" sz="1600" dirty="0">
              <a:latin typeface="Botanical" pitchFamily="2" charset="2"/>
            </a:endParaRPr>
          </a:p>
        </p:txBody>
      </p:sp>
      <p:sp>
        <p:nvSpPr>
          <p:cNvPr id="98324" name="Oval 20"/>
          <p:cNvSpPr/>
          <p:nvPr/>
        </p:nvSpPr>
        <p:spPr>
          <a:xfrm>
            <a:off x="1143000" y="2057400"/>
            <a:ext cx="457200" cy="381000"/>
          </a:xfrm>
          <a:prstGeom prst="ellipse">
            <a:avLst/>
          </a:prstGeom>
          <a:solidFill>
            <a:srgbClr val="FF0000"/>
          </a:solidFill>
          <a:ln w="19050" cap="flat" cmpd="sng">
            <a:solidFill>
              <a:schemeClr val="tx1"/>
            </a:solidFill>
            <a:prstDash val="solid"/>
            <a:headEnd type="none" w="sm" len="sm"/>
            <a:tailEnd type="none" w="sm" len="sm"/>
          </a:ln>
        </p:spPr>
        <p:txBody>
          <a:bodyPr wrap="none" anchor="ctr" anchorCtr="0"/>
          <a:lstStyle/>
          <a:p>
            <a:pPr algn="ctr" eaLnBrk="0" hangingPunct="0"/>
            <a:r>
              <a:rPr lang="en-US" altLang="zh-CN" sz="1600" dirty="0">
                <a:latin typeface="Arial" panose="020B0604020202020204" pitchFamily="34" charset="0"/>
              </a:rPr>
              <a:t>V</a:t>
            </a:r>
            <a:r>
              <a:rPr lang="en-US" altLang="zh-CN" sz="800" dirty="0">
                <a:latin typeface="Arial" panose="020B0604020202020204" pitchFamily="34" charset="0"/>
              </a:rPr>
              <a:t>0</a:t>
            </a:r>
            <a:endParaRPr lang="en-US" altLang="zh-CN" sz="1600" u="sng" dirty="0">
              <a:latin typeface="Arial" panose="020B0604020202020204" pitchFamily="34" charset="0"/>
            </a:endParaRPr>
          </a:p>
        </p:txBody>
      </p:sp>
      <p:sp>
        <p:nvSpPr>
          <p:cNvPr id="98325" name="Line 21"/>
          <p:cNvSpPr/>
          <p:nvPr/>
        </p:nvSpPr>
        <p:spPr>
          <a:xfrm>
            <a:off x="2590800" y="1752600"/>
            <a:ext cx="838200" cy="1066800"/>
          </a:xfrm>
          <a:prstGeom prst="line">
            <a:avLst/>
          </a:prstGeom>
          <a:ln w="28575" cap="flat" cmpd="sng">
            <a:solidFill>
              <a:schemeClr val="tx1"/>
            </a:solidFill>
            <a:prstDash val="solid"/>
            <a:headEnd type="triangle" w="med" len="med"/>
            <a:tailEnd type="none" w="med" len="med"/>
          </a:ln>
        </p:spPr>
      </p:sp>
      <p:sp>
        <p:nvSpPr>
          <p:cNvPr id="98326" name="Text Box 22"/>
          <p:cNvSpPr txBox="1"/>
          <p:nvPr/>
        </p:nvSpPr>
        <p:spPr>
          <a:xfrm>
            <a:off x="1828800" y="1981200"/>
            <a:ext cx="533400" cy="336550"/>
          </a:xfrm>
          <a:prstGeom prst="rect">
            <a:avLst/>
          </a:prstGeom>
          <a:noFill/>
          <a:ln w="9525">
            <a:noFill/>
          </a:ln>
        </p:spPr>
        <p:txBody>
          <a:bodyPr>
            <a:spAutoFit/>
          </a:bodyPr>
          <a:lstStyle/>
          <a:p>
            <a:pPr algn="ctr" eaLnBrk="0" hangingPunct="0">
              <a:spcBef>
                <a:spcPct val="50000"/>
              </a:spcBef>
            </a:pPr>
            <a:r>
              <a:rPr lang="en-US" altLang="zh-CN" sz="1600" dirty="0">
                <a:latin typeface="宋体" panose="02010600030101010101" pitchFamily="2" charset="-122"/>
              </a:rPr>
              <a:t>30</a:t>
            </a:r>
            <a:endParaRPr lang="en-US" altLang="zh-CN" sz="1600" dirty="0">
              <a:latin typeface="Botanical" pitchFamily="2" charset="2"/>
            </a:endParaRPr>
          </a:p>
        </p:txBody>
      </p:sp>
      <p:sp>
        <p:nvSpPr>
          <p:cNvPr id="98327" name="Text Box 23"/>
          <p:cNvSpPr txBox="1"/>
          <p:nvPr/>
        </p:nvSpPr>
        <p:spPr>
          <a:xfrm>
            <a:off x="2743200" y="2286000"/>
            <a:ext cx="533400" cy="336550"/>
          </a:xfrm>
          <a:prstGeom prst="rect">
            <a:avLst/>
          </a:prstGeom>
          <a:noFill/>
          <a:ln w="9525">
            <a:noFill/>
          </a:ln>
        </p:spPr>
        <p:txBody>
          <a:bodyPr>
            <a:spAutoFit/>
          </a:bodyPr>
          <a:lstStyle/>
          <a:p>
            <a:pPr algn="ctr" eaLnBrk="0" hangingPunct="0">
              <a:spcBef>
                <a:spcPct val="50000"/>
              </a:spcBef>
            </a:pPr>
            <a:r>
              <a:rPr lang="en-US" altLang="zh-CN" sz="1600" dirty="0">
                <a:latin typeface="宋体" panose="02010600030101010101" pitchFamily="2" charset="-122"/>
              </a:rPr>
              <a:t>10</a:t>
            </a:r>
            <a:endParaRPr lang="en-US" altLang="zh-CN" sz="1600" dirty="0">
              <a:latin typeface="Botanical" pitchFamily="2" charset="2"/>
            </a:endParaRPr>
          </a:p>
        </p:txBody>
      </p:sp>
      <p:sp>
        <p:nvSpPr>
          <p:cNvPr id="98328" name="Text Box 24"/>
          <p:cNvSpPr txBox="1"/>
          <p:nvPr/>
        </p:nvSpPr>
        <p:spPr>
          <a:xfrm>
            <a:off x="2590800" y="3124200"/>
            <a:ext cx="533400" cy="336550"/>
          </a:xfrm>
          <a:prstGeom prst="rect">
            <a:avLst/>
          </a:prstGeom>
          <a:noFill/>
          <a:ln w="9525">
            <a:noFill/>
          </a:ln>
        </p:spPr>
        <p:txBody>
          <a:bodyPr>
            <a:spAutoFit/>
          </a:bodyPr>
          <a:lstStyle/>
          <a:p>
            <a:pPr algn="ctr" eaLnBrk="0" hangingPunct="0">
              <a:spcBef>
                <a:spcPct val="50000"/>
              </a:spcBef>
            </a:pPr>
            <a:r>
              <a:rPr lang="en-US" altLang="zh-CN" sz="1600" dirty="0">
                <a:latin typeface="宋体" panose="02010600030101010101" pitchFamily="2" charset="-122"/>
              </a:rPr>
              <a:t>50</a:t>
            </a:r>
            <a:endParaRPr lang="en-US" altLang="zh-CN" sz="1600" dirty="0">
              <a:latin typeface="Botanical" pitchFamily="2" charset="2"/>
            </a:endParaRPr>
          </a:p>
        </p:txBody>
      </p:sp>
      <p:sp>
        <p:nvSpPr>
          <p:cNvPr id="98329" name="Text Box 25"/>
          <p:cNvSpPr txBox="1"/>
          <p:nvPr/>
        </p:nvSpPr>
        <p:spPr>
          <a:xfrm>
            <a:off x="1676400" y="2590800"/>
            <a:ext cx="533400" cy="336550"/>
          </a:xfrm>
          <a:prstGeom prst="rect">
            <a:avLst/>
          </a:prstGeom>
          <a:noFill/>
          <a:ln w="9525">
            <a:noFill/>
          </a:ln>
        </p:spPr>
        <p:txBody>
          <a:bodyPr>
            <a:spAutoFit/>
          </a:bodyPr>
          <a:lstStyle/>
          <a:p>
            <a:pPr algn="ctr" eaLnBrk="0" hangingPunct="0">
              <a:spcBef>
                <a:spcPct val="50000"/>
              </a:spcBef>
            </a:pPr>
            <a:r>
              <a:rPr lang="en-US" altLang="zh-CN" sz="1600" dirty="0">
                <a:latin typeface="宋体" panose="02010600030101010101" pitchFamily="2" charset="-122"/>
              </a:rPr>
              <a:t>10</a:t>
            </a:r>
            <a:endParaRPr lang="en-US" altLang="zh-CN" sz="1600" dirty="0">
              <a:latin typeface="Botanical" pitchFamily="2" charset="2"/>
            </a:endParaRPr>
          </a:p>
        </p:txBody>
      </p:sp>
      <p:sp>
        <p:nvSpPr>
          <p:cNvPr id="98330" name="Text Box 26"/>
          <p:cNvSpPr txBox="1"/>
          <p:nvPr/>
        </p:nvSpPr>
        <p:spPr>
          <a:xfrm>
            <a:off x="457200" y="1905000"/>
            <a:ext cx="914400" cy="336550"/>
          </a:xfrm>
          <a:prstGeom prst="rect">
            <a:avLst/>
          </a:prstGeom>
          <a:noFill/>
          <a:ln w="9525">
            <a:noFill/>
          </a:ln>
        </p:spPr>
        <p:txBody>
          <a:bodyPr>
            <a:spAutoFit/>
          </a:bodyPr>
          <a:lstStyle/>
          <a:p>
            <a:pPr algn="ctr" eaLnBrk="0" hangingPunct="0">
              <a:spcBef>
                <a:spcPct val="50000"/>
              </a:spcBef>
            </a:pPr>
            <a:r>
              <a:rPr lang="zh-CN" altLang="en-US" sz="1600" dirty="0">
                <a:latin typeface="宋体" panose="02010600030101010101" pitchFamily="2" charset="-122"/>
              </a:rPr>
              <a:t>源点</a:t>
            </a:r>
            <a:endParaRPr lang="zh-CN" altLang="en-US" sz="1600" dirty="0">
              <a:latin typeface="Botanical" pitchFamily="2" charset="2"/>
            </a:endParaRPr>
          </a:p>
        </p:txBody>
      </p:sp>
      <p:sp>
        <p:nvSpPr>
          <p:cNvPr id="98331" name="Line 27"/>
          <p:cNvSpPr/>
          <p:nvPr/>
        </p:nvSpPr>
        <p:spPr>
          <a:xfrm flipH="1">
            <a:off x="1371600" y="3967163"/>
            <a:ext cx="1524000" cy="533400"/>
          </a:xfrm>
          <a:prstGeom prst="line">
            <a:avLst/>
          </a:prstGeom>
          <a:ln w="9525">
            <a:noFill/>
          </a:ln>
        </p:spPr>
      </p:sp>
      <p:sp>
        <p:nvSpPr>
          <p:cNvPr id="98332" name="Oval 28"/>
          <p:cNvSpPr/>
          <p:nvPr/>
        </p:nvSpPr>
        <p:spPr>
          <a:xfrm>
            <a:off x="838200" y="5719763"/>
            <a:ext cx="457200" cy="381000"/>
          </a:xfrm>
          <a:prstGeom prst="ellipse">
            <a:avLst/>
          </a:prstGeom>
          <a:solidFill>
            <a:srgbClr val="FF0000"/>
          </a:solidFill>
          <a:ln w="19050" cap="flat" cmpd="sng">
            <a:solidFill>
              <a:schemeClr val="tx1"/>
            </a:solidFill>
            <a:prstDash val="solid"/>
            <a:headEnd type="none" w="sm" len="sm"/>
            <a:tailEnd type="none" w="sm" len="sm"/>
          </a:ln>
        </p:spPr>
        <p:txBody>
          <a:bodyPr wrap="none" anchor="ctr" anchorCtr="0"/>
          <a:lstStyle/>
          <a:p>
            <a:pPr algn="ctr" eaLnBrk="0" hangingPunct="0"/>
            <a:r>
              <a:rPr lang="en-US" altLang="zh-CN" sz="1600" dirty="0">
                <a:latin typeface="Arial" panose="020B0604020202020204" pitchFamily="34" charset="0"/>
              </a:rPr>
              <a:t>V</a:t>
            </a:r>
            <a:r>
              <a:rPr lang="en-US" altLang="zh-CN" sz="800" dirty="0">
                <a:latin typeface="Arial" panose="020B0604020202020204" pitchFamily="34" charset="0"/>
              </a:rPr>
              <a:t>1</a:t>
            </a:r>
            <a:endParaRPr lang="en-US" altLang="zh-CN" sz="1600" u="sng" dirty="0">
              <a:latin typeface="Arial" panose="020B0604020202020204" pitchFamily="34" charset="0"/>
            </a:endParaRPr>
          </a:p>
        </p:txBody>
      </p:sp>
      <p:sp>
        <p:nvSpPr>
          <p:cNvPr id="98333" name="Line 29"/>
          <p:cNvSpPr/>
          <p:nvPr/>
        </p:nvSpPr>
        <p:spPr>
          <a:xfrm flipH="1" flipV="1">
            <a:off x="2514600" y="4348163"/>
            <a:ext cx="762000" cy="381000"/>
          </a:xfrm>
          <a:prstGeom prst="line">
            <a:avLst/>
          </a:prstGeom>
          <a:ln w="28575" cap="flat" cmpd="sng">
            <a:solidFill>
              <a:schemeClr val="tx1"/>
            </a:solidFill>
            <a:prstDash val="solid"/>
            <a:headEnd type="none" w="sm" len="sm"/>
            <a:tailEnd type="triangle" w="med" len="med"/>
          </a:ln>
        </p:spPr>
      </p:sp>
      <p:sp>
        <p:nvSpPr>
          <p:cNvPr id="98334" name="Oval 30"/>
          <p:cNvSpPr/>
          <p:nvPr/>
        </p:nvSpPr>
        <p:spPr>
          <a:xfrm>
            <a:off x="3200400" y="5491163"/>
            <a:ext cx="457200" cy="381000"/>
          </a:xfrm>
          <a:prstGeom prst="ellipse">
            <a:avLst/>
          </a:prstGeom>
          <a:solidFill>
            <a:srgbClr val="FF0000"/>
          </a:solidFill>
          <a:ln w="19050" cap="flat" cmpd="sng">
            <a:solidFill>
              <a:schemeClr val="tx1"/>
            </a:solidFill>
            <a:prstDash val="solid"/>
            <a:headEnd type="none" w="sm" len="sm"/>
            <a:tailEnd type="none" w="sm" len="sm"/>
          </a:ln>
        </p:spPr>
        <p:txBody>
          <a:bodyPr wrap="none" anchor="ctr" anchorCtr="0"/>
          <a:lstStyle/>
          <a:p>
            <a:pPr algn="ctr" eaLnBrk="0" hangingPunct="0"/>
            <a:r>
              <a:rPr lang="en-US" altLang="zh-CN" sz="1600" dirty="0">
                <a:latin typeface="Arial" panose="020B0604020202020204" pitchFamily="34" charset="0"/>
              </a:rPr>
              <a:t>V</a:t>
            </a:r>
            <a:r>
              <a:rPr lang="en-US" altLang="zh-CN" sz="800" dirty="0">
                <a:latin typeface="Arial" panose="020B0604020202020204" pitchFamily="34" charset="0"/>
              </a:rPr>
              <a:t>3</a:t>
            </a:r>
            <a:endParaRPr lang="en-US" altLang="zh-CN" sz="1600" u="sng" dirty="0">
              <a:latin typeface="Arial" panose="020B0604020202020204" pitchFamily="34" charset="0"/>
            </a:endParaRPr>
          </a:p>
        </p:txBody>
      </p:sp>
      <p:sp>
        <p:nvSpPr>
          <p:cNvPr id="98335" name="Line 31"/>
          <p:cNvSpPr/>
          <p:nvPr/>
        </p:nvSpPr>
        <p:spPr>
          <a:xfrm flipH="1" flipV="1">
            <a:off x="1295400" y="5033963"/>
            <a:ext cx="838200" cy="1143000"/>
          </a:xfrm>
          <a:prstGeom prst="line">
            <a:avLst/>
          </a:prstGeom>
          <a:ln w="28575" cap="flat" cmpd="sng">
            <a:solidFill>
              <a:schemeClr val="tx1"/>
            </a:solidFill>
            <a:prstDash val="solid"/>
            <a:headEnd type="triangle" w="med" len="med"/>
            <a:tailEnd type="none" w="med" len="med"/>
          </a:ln>
        </p:spPr>
      </p:sp>
      <p:sp>
        <p:nvSpPr>
          <p:cNvPr id="98336" name="Oval 32"/>
          <p:cNvSpPr/>
          <p:nvPr/>
        </p:nvSpPr>
        <p:spPr>
          <a:xfrm>
            <a:off x="2057400" y="6100763"/>
            <a:ext cx="457200" cy="381000"/>
          </a:xfrm>
          <a:prstGeom prst="ellipse">
            <a:avLst/>
          </a:prstGeom>
          <a:solidFill>
            <a:srgbClr val="FF0000"/>
          </a:solidFill>
          <a:ln w="19050" cap="flat" cmpd="sng">
            <a:solidFill>
              <a:schemeClr val="tx1"/>
            </a:solidFill>
            <a:prstDash val="solid"/>
            <a:headEnd type="none" w="sm" len="sm"/>
            <a:tailEnd type="none" w="sm" len="sm"/>
          </a:ln>
        </p:spPr>
        <p:txBody>
          <a:bodyPr wrap="none" anchor="ctr" anchorCtr="0"/>
          <a:lstStyle/>
          <a:p>
            <a:pPr algn="ctr" eaLnBrk="0" hangingPunct="0"/>
            <a:r>
              <a:rPr lang="en-US" altLang="zh-CN" sz="1600" dirty="0">
                <a:latin typeface="Arial" panose="020B0604020202020204" pitchFamily="34" charset="0"/>
              </a:rPr>
              <a:t>V</a:t>
            </a:r>
            <a:r>
              <a:rPr lang="en-US" altLang="zh-CN" sz="800" dirty="0">
                <a:latin typeface="Arial" panose="020B0604020202020204" pitchFamily="34" charset="0"/>
              </a:rPr>
              <a:t>2</a:t>
            </a:r>
            <a:endParaRPr lang="en-US" altLang="zh-CN" sz="1600" u="sng" dirty="0">
              <a:latin typeface="Arial" panose="020B0604020202020204" pitchFamily="34" charset="0"/>
            </a:endParaRPr>
          </a:p>
        </p:txBody>
      </p:sp>
      <p:sp>
        <p:nvSpPr>
          <p:cNvPr id="98337" name="Oval 33"/>
          <p:cNvSpPr/>
          <p:nvPr/>
        </p:nvSpPr>
        <p:spPr>
          <a:xfrm>
            <a:off x="2057400" y="4119563"/>
            <a:ext cx="457200" cy="381000"/>
          </a:xfrm>
          <a:prstGeom prst="ellipse">
            <a:avLst/>
          </a:prstGeom>
          <a:solidFill>
            <a:srgbClr val="FF0000"/>
          </a:solidFill>
          <a:ln w="19050" cap="flat" cmpd="sng">
            <a:solidFill>
              <a:schemeClr val="tx1"/>
            </a:solidFill>
            <a:prstDash val="solid"/>
            <a:headEnd type="none" w="sm" len="sm"/>
            <a:tailEnd type="none" w="sm" len="sm"/>
          </a:ln>
        </p:spPr>
        <p:txBody>
          <a:bodyPr wrap="none" anchor="ctr" anchorCtr="0"/>
          <a:lstStyle/>
          <a:p>
            <a:pPr algn="ctr" eaLnBrk="0" hangingPunct="0"/>
            <a:r>
              <a:rPr lang="en-US" altLang="zh-CN" sz="1600" dirty="0">
                <a:latin typeface="Arial" panose="020B0604020202020204" pitchFamily="34" charset="0"/>
              </a:rPr>
              <a:t>V</a:t>
            </a:r>
            <a:r>
              <a:rPr lang="en-US" altLang="zh-CN" sz="800" dirty="0">
                <a:latin typeface="Arial" panose="020B0604020202020204" pitchFamily="34" charset="0"/>
              </a:rPr>
              <a:t>5</a:t>
            </a:r>
            <a:endParaRPr lang="en-US" altLang="zh-CN" sz="1600" u="sng" dirty="0">
              <a:latin typeface="Arial" panose="020B0604020202020204" pitchFamily="34" charset="0"/>
            </a:endParaRPr>
          </a:p>
        </p:txBody>
      </p:sp>
      <p:sp>
        <p:nvSpPr>
          <p:cNvPr id="98338" name="Line 34"/>
          <p:cNvSpPr/>
          <p:nvPr/>
        </p:nvSpPr>
        <p:spPr>
          <a:xfrm flipV="1">
            <a:off x="2514600" y="5795963"/>
            <a:ext cx="762000" cy="457200"/>
          </a:xfrm>
          <a:prstGeom prst="line">
            <a:avLst/>
          </a:prstGeom>
          <a:ln w="19050" cap="flat" cmpd="sng">
            <a:solidFill>
              <a:schemeClr val="tx1"/>
            </a:solidFill>
            <a:prstDash val="solid"/>
            <a:headEnd type="none" w="sm" len="sm"/>
            <a:tailEnd type="triangle" w="med" len="med"/>
          </a:ln>
        </p:spPr>
      </p:sp>
      <p:sp>
        <p:nvSpPr>
          <p:cNvPr id="98339" name="Line 35"/>
          <p:cNvSpPr/>
          <p:nvPr/>
        </p:nvSpPr>
        <p:spPr>
          <a:xfrm flipH="1">
            <a:off x="3505200" y="5033963"/>
            <a:ext cx="0" cy="457200"/>
          </a:xfrm>
          <a:prstGeom prst="line">
            <a:avLst/>
          </a:prstGeom>
          <a:ln w="28575" cap="flat" cmpd="sng">
            <a:solidFill>
              <a:schemeClr val="tx1"/>
            </a:solidFill>
            <a:prstDash val="solid"/>
            <a:headEnd type="none" w="sm" len="sm"/>
            <a:tailEnd type="triangle" w="med" len="med"/>
          </a:ln>
        </p:spPr>
      </p:sp>
      <p:sp>
        <p:nvSpPr>
          <p:cNvPr id="98340" name="Oval 36"/>
          <p:cNvSpPr/>
          <p:nvPr/>
        </p:nvSpPr>
        <p:spPr>
          <a:xfrm>
            <a:off x="3200400" y="4729163"/>
            <a:ext cx="457200" cy="381000"/>
          </a:xfrm>
          <a:prstGeom prst="ellipse">
            <a:avLst/>
          </a:prstGeom>
          <a:solidFill>
            <a:srgbClr val="FF0000"/>
          </a:solidFill>
          <a:ln w="19050" cap="flat" cmpd="sng">
            <a:solidFill>
              <a:schemeClr val="tx1"/>
            </a:solidFill>
            <a:prstDash val="solid"/>
            <a:headEnd type="none" w="sm" len="sm"/>
            <a:tailEnd type="none" w="sm" len="sm"/>
          </a:ln>
        </p:spPr>
        <p:txBody>
          <a:bodyPr wrap="none" anchor="ctr" anchorCtr="0"/>
          <a:lstStyle/>
          <a:p>
            <a:pPr algn="ctr" eaLnBrk="0" hangingPunct="0"/>
            <a:r>
              <a:rPr lang="en-US" altLang="zh-CN" sz="1600" dirty="0">
                <a:latin typeface="Arial" panose="020B0604020202020204" pitchFamily="34" charset="0"/>
              </a:rPr>
              <a:t>V</a:t>
            </a:r>
            <a:r>
              <a:rPr lang="en-US" altLang="zh-CN" sz="800" dirty="0">
                <a:latin typeface="Arial" panose="020B0604020202020204" pitchFamily="34" charset="0"/>
              </a:rPr>
              <a:t>4</a:t>
            </a:r>
            <a:endParaRPr lang="en-US" altLang="zh-CN" sz="1600" u="sng" dirty="0">
              <a:latin typeface="Arial" panose="020B0604020202020204" pitchFamily="34" charset="0"/>
            </a:endParaRPr>
          </a:p>
        </p:txBody>
      </p:sp>
      <p:sp>
        <p:nvSpPr>
          <p:cNvPr id="98341" name="Line 37"/>
          <p:cNvSpPr/>
          <p:nvPr/>
        </p:nvSpPr>
        <p:spPr>
          <a:xfrm>
            <a:off x="1447800" y="4957763"/>
            <a:ext cx="1752600" cy="0"/>
          </a:xfrm>
          <a:prstGeom prst="line">
            <a:avLst/>
          </a:prstGeom>
          <a:ln w="19050" cap="flat" cmpd="sng">
            <a:solidFill>
              <a:schemeClr val="tx1"/>
            </a:solidFill>
            <a:prstDash val="solid"/>
            <a:headEnd type="none" w="sm" len="sm"/>
            <a:tailEnd type="triangle" w="med" len="med"/>
          </a:ln>
        </p:spPr>
      </p:sp>
      <p:sp>
        <p:nvSpPr>
          <p:cNvPr id="98342" name="Line 38"/>
          <p:cNvSpPr/>
          <p:nvPr/>
        </p:nvSpPr>
        <p:spPr>
          <a:xfrm flipV="1">
            <a:off x="1371600" y="4348163"/>
            <a:ext cx="685800" cy="457200"/>
          </a:xfrm>
          <a:prstGeom prst="line">
            <a:avLst/>
          </a:prstGeom>
          <a:ln w="28575" cap="flat" cmpd="sng">
            <a:solidFill>
              <a:schemeClr val="tx1"/>
            </a:solidFill>
            <a:prstDash val="solid"/>
            <a:headEnd type="none" w="sm" len="sm"/>
            <a:tailEnd type="triangle" w="med" len="med"/>
          </a:ln>
        </p:spPr>
      </p:sp>
      <p:sp>
        <p:nvSpPr>
          <p:cNvPr id="98343" name="Line 39"/>
          <p:cNvSpPr/>
          <p:nvPr/>
        </p:nvSpPr>
        <p:spPr>
          <a:xfrm>
            <a:off x="1295400" y="5872163"/>
            <a:ext cx="762000" cy="381000"/>
          </a:xfrm>
          <a:prstGeom prst="line">
            <a:avLst/>
          </a:prstGeom>
          <a:ln w="28575" cap="flat" cmpd="sng">
            <a:solidFill>
              <a:schemeClr val="tx1"/>
            </a:solidFill>
            <a:prstDash val="solid"/>
            <a:headEnd type="none" w="sm" len="sm"/>
            <a:tailEnd type="triangle" w="med" len="med"/>
          </a:ln>
        </p:spPr>
      </p:sp>
      <p:sp>
        <p:nvSpPr>
          <p:cNvPr id="98344" name="Text Box 40"/>
          <p:cNvSpPr txBox="1"/>
          <p:nvPr/>
        </p:nvSpPr>
        <p:spPr>
          <a:xfrm>
            <a:off x="2743200" y="4271963"/>
            <a:ext cx="533400" cy="336550"/>
          </a:xfrm>
          <a:prstGeom prst="rect">
            <a:avLst/>
          </a:prstGeom>
          <a:noFill/>
          <a:ln w="9525">
            <a:noFill/>
          </a:ln>
        </p:spPr>
        <p:txBody>
          <a:bodyPr>
            <a:spAutoFit/>
          </a:bodyPr>
          <a:lstStyle/>
          <a:p>
            <a:pPr algn="ctr" eaLnBrk="0" hangingPunct="0">
              <a:spcBef>
                <a:spcPct val="50000"/>
              </a:spcBef>
            </a:pPr>
            <a:r>
              <a:rPr lang="en-US" altLang="zh-CN" sz="1600" dirty="0">
                <a:latin typeface="宋体" panose="02010600030101010101" pitchFamily="2" charset="-122"/>
              </a:rPr>
              <a:t>60</a:t>
            </a:r>
            <a:endParaRPr lang="en-US" altLang="zh-CN" sz="1600" dirty="0">
              <a:latin typeface="Botanical" pitchFamily="2" charset="2"/>
            </a:endParaRPr>
          </a:p>
        </p:txBody>
      </p:sp>
      <p:sp>
        <p:nvSpPr>
          <p:cNvPr id="98345" name="Text Box 41"/>
          <p:cNvSpPr txBox="1"/>
          <p:nvPr/>
        </p:nvSpPr>
        <p:spPr>
          <a:xfrm>
            <a:off x="1219200" y="4348163"/>
            <a:ext cx="533400" cy="336550"/>
          </a:xfrm>
          <a:prstGeom prst="rect">
            <a:avLst/>
          </a:prstGeom>
          <a:noFill/>
          <a:ln w="9525">
            <a:noFill/>
          </a:ln>
        </p:spPr>
        <p:txBody>
          <a:bodyPr>
            <a:spAutoFit/>
          </a:bodyPr>
          <a:lstStyle/>
          <a:p>
            <a:pPr algn="ctr" eaLnBrk="0" hangingPunct="0">
              <a:spcBef>
                <a:spcPct val="50000"/>
              </a:spcBef>
            </a:pPr>
            <a:r>
              <a:rPr lang="en-US" altLang="zh-CN" sz="1600" dirty="0">
                <a:latin typeface="宋体" panose="02010600030101010101" pitchFamily="2" charset="-122"/>
              </a:rPr>
              <a:t>100</a:t>
            </a:r>
            <a:endParaRPr lang="en-US" altLang="zh-CN" sz="1600" dirty="0">
              <a:latin typeface="Botanical" pitchFamily="2" charset="2"/>
            </a:endParaRPr>
          </a:p>
        </p:txBody>
      </p:sp>
      <p:sp>
        <p:nvSpPr>
          <p:cNvPr id="98346" name="Oval 42"/>
          <p:cNvSpPr/>
          <p:nvPr/>
        </p:nvSpPr>
        <p:spPr>
          <a:xfrm>
            <a:off x="990600" y="4729163"/>
            <a:ext cx="457200" cy="381000"/>
          </a:xfrm>
          <a:prstGeom prst="ellipse">
            <a:avLst/>
          </a:prstGeom>
          <a:solidFill>
            <a:srgbClr val="FF0000"/>
          </a:solidFill>
          <a:ln w="19050" cap="flat" cmpd="sng">
            <a:solidFill>
              <a:schemeClr val="tx1"/>
            </a:solidFill>
            <a:prstDash val="solid"/>
            <a:headEnd type="none" w="sm" len="sm"/>
            <a:tailEnd type="none" w="sm" len="sm"/>
          </a:ln>
        </p:spPr>
        <p:txBody>
          <a:bodyPr wrap="none" anchor="ctr" anchorCtr="0"/>
          <a:lstStyle/>
          <a:p>
            <a:pPr algn="ctr" eaLnBrk="0" hangingPunct="0"/>
            <a:r>
              <a:rPr lang="en-US" altLang="zh-CN" sz="1600" dirty="0">
                <a:latin typeface="Arial" panose="020B0604020202020204" pitchFamily="34" charset="0"/>
              </a:rPr>
              <a:t>V</a:t>
            </a:r>
            <a:r>
              <a:rPr lang="en-US" altLang="zh-CN" sz="800" dirty="0">
                <a:latin typeface="Arial" panose="020B0604020202020204" pitchFamily="34" charset="0"/>
              </a:rPr>
              <a:t>0</a:t>
            </a:r>
            <a:endParaRPr lang="en-US" altLang="zh-CN" sz="1600" u="sng" dirty="0">
              <a:latin typeface="Arial" panose="020B0604020202020204" pitchFamily="34" charset="0"/>
            </a:endParaRPr>
          </a:p>
        </p:txBody>
      </p:sp>
      <p:sp>
        <p:nvSpPr>
          <p:cNvPr id="98347" name="Line 43"/>
          <p:cNvSpPr/>
          <p:nvPr/>
        </p:nvSpPr>
        <p:spPr>
          <a:xfrm>
            <a:off x="2438400" y="4424363"/>
            <a:ext cx="838200" cy="1066800"/>
          </a:xfrm>
          <a:prstGeom prst="line">
            <a:avLst/>
          </a:prstGeom>
          <a:ln w="28575" cap="flat" cmpd="sng">
            <a:solidFill>
              <a:schemeClr val="tx1"/>
            </a:solidFill>
            <a:prstDash val="solid"/>
            <a:headEnd type="triangle" w="med" len="med"/>
            <a:tailEnd type="none" w="med" len="med"/>
          </a:ln>
        </p:spPr>
      </p:sp>
      <p:sp>
        <p:nvSpPr>
          <p:cNvPr id="98348" name="Text Box 44"/>
          <p:cNvSpPr txBox="1"/>
          <p:nvPr/>
        </p:nvSpPr>
        <p:spPr>
          <a:xfrm>
            <a:off x="3429000" y="5078413"/>
            <a:ext cx="533400" cy="336550"/>
          </a:xfrm>
          <a:prstGeom prst="rect">
            <a:avLst/>
          </a:prstGeom>
          <a:noFill/>
          <a:ln w="9525">
            <a:noFill/>
          </a:ln>
        </p:spPr>
        <p:txBody>
          <a:bodyPr>
            <a:spAutoFit/>
          </a:bodyPr>
          <a:lstStyle/>
          <a:p>
            <a:pPr algn="ctr" eaLnBrk="0" hangingPunct="0">
              <a:spcBef>
                <a:spcPct val="50000"/>
              </a:spcBef>
            </a:pPr>
            <a:r>
              <a:rPr lang="en-US" altLang="zh-CN" sz="1600" dirty="0">
                <a:latin typeface="宋体" panose="02010600030101010101" pitchFamily="2" charset="-122"/>
              </a:rPr>
              <a:t>20</a:t>
            </a:r>
            <a:endParaRPr lang="en-US" altLang="zh-CN" sz="1600" dirty="0">
              <a:latin typeface="Botanical" pitchFamily="2" charset="2"/>
            </a:endParaRPr>
          </a:p>
        </p:txBody>
      </p:sp>
      <p:sp>
        <p:nvSpPr>
          <p:cNvPr id="98349" name="Text Box 45"/>
          <p:cNvSpPr txBox="1"/>
          <p:nvPr/>
        </p:nvSpPr>
        <p:spPr>
          <a:xfrm>
            <a:off x="1905000" y="4652963"/>
            <a:ext cx="533400" cy="336550"/>
          </a:xfrm>
          <a:prstGeom prst="rect">
            <a:avLst/>
          </a:prstGeom>
          <a:noFill/>
          <a:ln w="9525">
            <a:noFill/>
          </a:ln>
        </p:spPr>
        <p:txBody>
          <a:bodyPr>
            <a:spAutoFit/>
          </a:bodyPr>
          <a:lstStyle/>
          <a:p>
            <a:pPr algn="ctr" eaLnBrk="0" hangingPunct="0">
              <a:spcBef>
                <a:spcPct val="50000"/>
              </a:spcBef>
            </a:pPr>
            <a:r>
              <a:rPr lang="en-US" altLang="zh-CN" sz="1600" dirty="0">
                <a:latin typeface="宋体" panose="02010600030101010101" pitchFamily="2" charset="-122"/>
              </a:rPr>
              <a:t>30</a:t>
            </a:r>
            <a:endParaRPr lang="en-US" altLang="zh-CN" sz="1600" dirty="0">
              <a:latin typeface="Botanical" pitchFamily="2" charset="2"/>
            </a:endParaRPr>
          </a:p>
        </p:txBody>
      </p:sp>
      <p:sp>
        <p:nvSpPr>
          <p:cNvPr id="98350" name="Text Box 46"/>
          <p:cNvSpPr txBox="1"/>
          <p:nvPr/>
        </p:nvSpPr>
        <p:spPr>
          <a:xfrm>
            <a:off x="2590800" y="4957763"/>
            <a:ext cx="533400" cy="336550"/>
          </a:xfrm>
          <a:prstGeom prst="rect">
            <a:avLst/>
          </a:prstGeom>
          <a:noFill/>
          <a:ln w="9525">
            <a:noFill/>
          </a:ln>
        </p:spPr>
        <p:txBody>
          <a:bodyPr>
            <a:spAutoFit/>
          </a:bodyPr>
          <a:lstStyle/>
          <a:p>
            <a:pPr algn="ctr" eaLnBrk="0" hangingPunct="0">
              <a:spcBef>
                <a:spcPct val="50000"/>
              </a:spcBef>
            </a:pPr>
            <a:r>
              <a:rPr lang="en-US" altLang="zh-CN" sz="1600" dirty="0">
                <a:latin typeface="宋体" panose="02010600030101010101" pitchFamily="2" charset="-122"/>
              </a:rPr>
              <a:t>10</a:t>
            </a:r>
            <a:endParaRPr lang="en-US" altLang="zh-CN" sz="1600" dirty="0">
              <a:latin typeface="Botanical" pitchFamily="2" charset="2"/>
            </a:endParaRPr>
          </a:p>
        </p:txBody>
      </p:sp>
      <p:sp>
        <p:nvSpPr>
          <p:cNvPr id="98351" name="Text Box 47"/>
          <p:cNvSpPr txBox="1"/>
          <p:nvPr/>
        </p:nvSpPr>
        <p:spPr>
          <a:xfrm>
            <a:off x="2438400" y="5795963"/>
            <a:ext cx="533400" cy="336550"/>
          </a:xfrm>
          <a:prstGeom prst="rect">
            <a:avLst/>
          </a:prstGeom>
          <a:noFill/>
          <a:ln w="9525">
            <a:noFill/>
          </a:ln>
        </p:spPr>
        <p:txBody>
          <a:bodyPr>
            <a:spAutoFit/>
          </a:bodyPr>
          <a:lstStyle/>
          <a:p>
            <a:pPr algn="ctr" eaLnBrk="0" hangingPunct="0">
              <a:spcBef>
                <a:spcPct val="50000"/>
              </a:spcBef>
            </a:pPr>
            <a:r>
              <a:rPr lang="en-US" altLang="zh-CN" sz="1600" dirty="0">
                <a:latin typeface="宋体" panose="02010600030101010101" pitchFamily="2" charset="-122"/>
              </a:rPr>
              <a:t>50</a:t>
            </a:r>
            <a:endParaRPr lang="en-US" altLang="zh-CN" sz="1600" dirty="0">
              <a:latin typeface="Botanical" pitchFamily="2" charset="2"/>
            </a:endParaRPr>
          </a:p>
        </p:txBody>
      </p:sp>
      <p:sp>
        <p:nvSpPr>
          <p:cNvPr id="98352" name="Text Box 48"/>
          <p:cNvSpPr txBox="1"/>
          <p:nvPr/>
        </p:nvSpPr>
        <p:spPr>
          <a:xfrm>
            <a:off x="1524000" y="5262563"/>
            <a:ext cx="533400" cy="336550"/>
          </a:xfrm>
          <a:prstGeom prst="rect">
            <a:avLst/>
          </a:prstGeom>
          <a:noFill/>
          <a:ln w="9525">
            <a:noFill/>
          </a:ln>
        </p:spPr>
        <p:txBody>
          <a:bodyPr>
            <a:spAutoFit/>
          </a:bodyPr>
          <a:lstStyle/>
          <a:p>
            <a:pPr algn="ctr" eaLnBrk="0" hangingPunct="0">
              <a:spcBef>
                <a:spcPct val="50000"/>
              </a:spcBef>
            </a:pPr>
            <a:r>
              <a:rPr lang="en-US" altLang="zh-CN" sz="1600" dirty="0">
                <a:latin typeface="宋体" panose="02010600030101010101" pitchFamily="2" charset="-122"/>
              </a:rPr>
              <a:t>10</a:t>
            </a:r>
            <a:endParaRPr lang="en-US" altLang="zh-CN" sz="1600" dirty="0">
              <a:latin typeface="Botanical" pitchFamily="2" charset="2"/>
            </a:endParaRPr>
          </a:p>
        </p:txBody>
      </p:sp>
      <p:sp>
        <p:nvSpPr>
          <p:cNvPr id="98353" name="Text Box 49"/>
          <p:cNvSpPr txBox="1"/>
          <p:nvPr/>
        </p:nvSpPr>
        <p:spPr>
          <a:xfrm>
            <a:off x="1524000" y="5791200"/>
            <a:ext cx="533400" cy="336550"/>
          </a:xfrm>
          <a:prstGeom prst="rect">
            <a:avLst/>
          </a:prstGeom>
          <a:noFill/>
          <a:ln w="9525">
            <a:noFill/>
          </a:ln>
        </p:spPr>
        <p:txBody>
          <a:bodyPr>
            <a:spAutoFit/>
          </a:bodyPr>
          <a:lstStyle/>
          <a:p>
            <a:pPr algn="ctr" eaLnBrk="0" hangingPunct="0">
              <a:spcBef>
                <a:spcPct val="50000"/>
              </a:spcBef>
            </a:pPr>
            <a:r>
              <a:rPr lang="en-US" altLang="zh-CN" sz="1600" dirty="0">
                <a:latin typeface="宋体" panose="02010600030101010101" pitchFamily="2" charset="-122"/>
              </a:rPr>
              <a:t>5</a:t>
            </a:r>
            <a:endParaRPr lang="en-US" altLang="zh-CN" sz="1600" dirty="0">
              <a:latin typeface="Botanical" pitchFamily="2" charset="2"/>
            </a:endParaRPr>
          </a:p>
        </p:txBody>
      </p:sp>
      <p:sp>
        <p:nvSpPr>
          <p:cNvPr id="98354" name="Text Box 50"/>
          <p:cNvSpPr txBox="1"/>
          <p:nvPr/>
        </p:nvSpPr>
        <p:spPr>
          <a:xfrm>
            <a:off x="304800" y="4773613"/>
            <a:ext cx="914400" cy="336550"/>
          </a:xfrm>
          <a:prstGeom prst="rect">
            <a:avLst/>
          </a:prstGeom>
          <a:noFill/>
          <a:ln w="9525">
            <a:noFill/>
          </a:ln>
        </p:spPr>
        <p:txBody>
          <a:bodyPr>
            <a:spAutoFit/>
          </a:bodyPr>
          <a:lstStyle/>
          <a:p>
            <a:pPr algn="ctr" eaLnBrk="0" hangingPunct="0">
              <a:spcBef>
                <a:spcPct val="50000"/>
              </a:spcBef>
            </a:pPr>
            <a:r>
              <a:rPr lang="zh-CN" altLang="en-US" sz="1600" dirty="0">
                <a:latin typeface="宋体" panose="02010600030101010101" pitchFamily="2" charset="-122"/>
              </a:rPr>
              <a:t>源点</a:t>
            </a:r>
            <a:endParaRPr lang="zh-CN" altLang="en-US" sz="1600" dirty="0">
              <a:latin typeface="Botanical" pitchFamily="2" charset="2"/>
            </a:endParaRPr>
          </a:p>
        </p:txBody>
      </p:sp>
      <p:sp>
        <p:nvSpPr>
          <p:cNvPr id="98355" name="Freeform 51"/>
          <p:cNvSpPr/>
          <p:nvPr/>
        </p:nvSpPr>
        <p:spPr>
          <a:xfrm>
            <a:off x="447675" y="4457700"/>
            <a:ext cx="1163638" cy="1017588"/>
          </a:xfrm>
          <a:custGeom>
            <a:avLst/>
            <a:gdLst/>
            <a:ahLst/>
            <a:cxnLst>
              <a:cxn ang="0">
                <a:pos x="0" y="60483780"/>
              </a:cxn>
              <a:cxn ang="0">
                <a:pos x="836692235" y="123488511"/>
              </a:cxn>
              <a:cxn ang="0">
                <a:pos x="1305441498" y="189012605"/>
              </a:cxn>
              <a:cxn ang="0">
                <a:pos x="1451610624" y="221773859"/>
              </a:cxn>
              <a:cxn ang="0">
                <a:pos x="1660784476" y="335181740"/>
              </a:cxn>
              <a:cxn ang="0">
                <a:pos x="1756550455" y="415826779"/>
              </a:cxn>
              <a:cxn ang="0">
                <a:pos x="1804432650" y="511592764"/>
              </a:cxn>
              <a:cxn ang="0">
                <a:pos x="1774190762" y="980342057"/>
              </a:cxn>
              <a:cxn ang="0">
                <a:pos x="1675905420" y="1431449453"/>
              </a:cxn>
              <a:cxn ang="0">
                <a:pos x="1580139441" y="1607860478"/>
              </a:cxn>
              <a:cxn ang="0">
                <a:pos x="1159272373" y="1575099224"/>
              </a:cxn>
              <a:cxn ang="0">
                <a:pos x="1096269234" y="1464212294"/>
              </a:cxn>
              <a:cxn ang="0">
                <a:pos x="982861360" y="1365925359"/>
              </a:cxn>
              <a:cxn ang="0">
                <a:pos x="950100108" y="1270159374"/>
              </a:cxn>
              <a:cxn ang="0">
                <a:pos x="756047200" y="1171874026"/>
              </a:cxn>
            </a:cxnLst>
            <a:rect l="0" t="0" r="0" b="0"/>
            <a:pathLst>
              <a:path w="733" h="641">
                <a:moveTo>
                  <a:pt x="0" y="24"/>
                </a:moveTo>
                <a:cubicBezTo>
                  <a:pt x="66" y="0"/>
                  <a:pt x="250" y="42"/>
                  <a:pt x="332" y="49"/>
                </a:cubicBezTo>
                <a:cubicBezTo>
                  <a:pt x="399" y="72"/>
                  <a:pt x="438" y="71"/>
                  <a:pt x="518" y="75"/>
                </a:cubicBezTo>
                <a:cubicBezTo>
                  <a:pt x="537" y="79"/>
                  <a:pt x="557" y="84"/>
                  <a:pt x="576" y="88"/>
                </a:cubicBezTo>
                <a:cubicBezTo>
                  <a:pt x="606" y="95"/>
                  <a:pt x="630" y="122"/>
                  <a:pt x="659" y="133"/>
                </a:cubicBezTo>
                <a:cubicBezTo>
                  <a:pt x="671" y="145"/>
                  <a:pt x="687" y="152"/>
                  <a:pt x="697" y="165"/>
                </a:cubicBezTo>
                <a:cubicBezTo>
                  <a:pt x="706" y="176"/>
                  <a:pt x="708" y="191"/>
                  <a:pt x="716" y="203"/>
                </a:cubicBezTo>
                <a:cubicBezTo>
                  <a:pt x="733" y="265"/>
                  <a:pt x="731" y="331"/>
                  <a:pt x="704" y="389"/>
                </a:cubicBezTo>
                <a:cubicBezTo>
                  <a:pt x="693" y="450"/>
                  <a:pt x="685" y="508"/>
                  <a:pt x="665" y="568"/>
                </a:cubicBezTo>
                <a:cubicBezTo>
                  <a:pt x="659" y="607"/>
                  <a:pt x="658" y="617"/>
                  <a:pt x="627" y="638"/>
                </a:cubicBezTo>
                <a:cubicBezTo>
                  <a:pt x="571" y="634"/>
                  <a:pt x="514" y="641"/>
                  <a:pt x="460" y="625"/>
                </a:cubicBezTo>
                <a:cubicBezTo>
                  <a:pt x="444" y="620"/>
                  <a:pt x="445" y="595"/>
                  <a:pt x="435" y="581"/>
                </a:cubicBezTo>
                <a:cubicBezTo>
                  <a:pt x="421" y="561"/>
                  <a:pt x="408" y="555"/>
                  <a:pt x="390" y="542"/>
                </a:cubicBezTo>
                <a:cubicBezTo>
                  <a:pt x="386" y="529"/>
                  <a:pt x="384" y="515"/>
                  <a:pt x="377" y="504"/>
                </a:cubicBezTo>
                <a:cubicBezTo>
                  <a:pt x="363" y="482"/>
                  <a:pt x="322" y="477"/>
                  <a:pt x="300" y="465"/>
                </a:cubicBezTo>
              </a:path>
            </a:pathLst>
          </a:custGeom>
          <a:noFill/>
          <a:ln w="9525">
            <a:noFill/>
          </a:ln>
        </p:spPr>
        <p:txBody>
          <a:bodyPr/>
          <a:lstStyle/>
          <a:p>
            <a:endParaRPr lang="zh-CN" altLang="en-US"/>
          </a:p>
        </p:txBody>
      </p:sp>
      <p:sp>
        <p:nvSpPr>
          <p:cNvPr id="362548" name="Freeform 52"/>
          <p:cNvSpPr/>
          <p:nvPr/>
        </p:nvSpPr>
        <p:spPr>
          <a:xfrm>
            <a:off x="147638" y="4352925"/>
            <a:ext cx="1450975" cy="985838"/>
          </a:xfrm>
          <a:custGeom>
            <a:avLst/>
            <a:gdLst/>
            <a:ahLst/>
            <a:cxnLst>
              <a:cxn ang="0">
                <a:pos x="587197200" y="0"/>
              </a:cxn>
              <a:cxn ang="0">
                <a:pos x="1217236263" y="17641896"/>
              </a:cxn>
              <a:cxn ang="0">
                <a:pos x="1393647200" y="65524096"/>
              </a:cxn>
              <a:cxn ang="0">
                <a:pos x="1814512500" y="161290082"/>
              </a:cxn>
              <a:cxn ang="0">
                <a:pos x="1910278438" y="226814178"/>
              </a:cxn>
              <a:cxn ang="0">
                <a:pos x="1958162200" y="259577019"/>
              </a:cxn>
              <a:cxn ang="0">
                <a:pos x="2119452200" y="451108991"/>
              </a:cxn>
              <a:cxn ang="0">
                <a:pos x="2147483647" y="743447265"/>
              </a:cxn>
              <a:cxn ang="0">
                <a:pos x="2104331263" y="1257559400"/>
              </a:cxn>
              <a:cxn ang="0">
                <a:pos x="2056447500" y="1290320654"/>
              </a:cxn>
              <a:cxn ang="0">
                <a:pos x="2023686263" y="1338204441"/>
              </a:cxn>
              <a:cxn ang="0">
                <a:pos x="1685985325" y="1436489791"/>
              </a:cxn>
              <a:cxn ang="0">
                <a:pos x="1587698438" y="1484373578"/>
              </a:cxn>
              <a:cxn ang="0">
                <a:pos x="1554937200" y="1532255777"/>
              </a:cxn>
              <a:cxn ang="0">
                <a:pos x="1444050325" y="1565018619"/>
              </a:cxn>
              <a:cxn ang="0">
                <a:pos x="960180325" y="1549897674"/>
              </a:cxn>
              <a:cxn ang="0">
                <a:pos x="861893438" y="1517134832"/>
              </a:cxn>
              <a:cxn ang="0">
                <a:pos x="395665325" y="1370965695"/>
              </a:cxn>
              <a:cxn ang="0">
                <a:pos x="249496263" y="1275199709"/>
              </a:cxn>
              <a:cxn ang="0">
                <a:pos x="201612500" y="1176914359"/>
              </a:cxn>
              <a:cxn ang="0">
                <a:pos x="103327200" y="967740491"/>
              </a:cxn>
              <a:cxn ang="0">
                <a:pos x="136088438" y="403225205"/>
              </a:cxn>
              <a:cxn ang="0">
                <a:pos x="297378438" y="322580164"/>
              </a:cxn>
              <a:cxn ang="0">
                <a:pos x="458668438" y="161290082"/>
              </a:cxn>
              <a:cxn ang="0">
                <a:pos x="539313438" y="17641896"/>
              </a:cxn>
              <a:cxn ang="0">
                <a:pos x="587197200" y="0"/>
              </a:cxn>
            </a:cxnLst>
            <a:rect l="0" t="0" r="0" b="0"/>
            <a:pathLst>
              <a:path w="914" h="621">
                <a:moveTo>
                  <a:pt x="233" y="0"/>
                </a:moveTo>
                <a:cubicBezTo>
                  <a:pt x="316" y="2"/>
                  <a:pt x="400" y="2"/>
                  <a:pt x="483" y="7"/>
                </a:cubicBezTo>
                <a:cubicBezTo>
                  <a:pt x="543" y="11"/>
                  <a:pt x="517" y="17"/>
                  <a:pt x="553" y="26"/>
                </a:cubicBezTo>
                <a:cubicBezTo>
                  <a:pt x="608" y="40"/>
                  <a:pt x="665" y="51"/>
                  <a:pt x="720" y="64"/>
                </a:cubicBezTo>
                <a:cubicBezTo>
                  <a:pt x="733" y="73"/>
                  <a:pt x="745" y="81"/>
                  <a:pt x="758" y="90"/>
                </a:cubicBezTo>
                <a:cubicBezTo>
                  <a:pt x="764" y="94"/>
                  <a:pt x="777" y="103"/>
                  <a:pt x="777" y="103"/>
                </a:cubicBezTo>
                <a:cubicBezTo>
                  <a:pt x="796" y="131"/>
                  <a:pt x="826" y="148"/>
                  <a:pt x="841" y="179"/>
                </a:cubicBezTo>
                <a:cubicBezTo>
                  <a:pt x="859" y="217"/>
                  <a:pt x="863" y="259"/>
                  <a:pt x="886" y="295"/>
                </a:cubicBezTo>
                <a:cubicBezTo>
                  <a:pt x="884" y="348"/>
                  <a:pt x="914" y="474"/>
                  <a:pt x="835" y="499"/>
                </a:cubicBezTo>
                <a:cubicBezTo>
                  <a:pt x="829" y="503"/>
                  <a:pt x="821" y="507"/>
                  <a:pt x="816" y="512"/>
                </a:cubicBezTo>
                <a:cubicBezTo>
                  <a:pt x="811" y="517"/>
                  <a:pt x="809" y="526"/>
                  <a:pt x="803" y="531"/>
                </a:cubicBezTo>
                <a:cubicBezTo>
                  <a:pt x="770" y="558"/>
                  <a:pt x="708" y="560"/>
                  <a:pt x="669" y="570"/>
                </a:cubicBezTo>
                <a:cubicBezTo>
                  <a:pt x="657" y="578"/>
                  <a:pt x="641" y="580"/>
                  <a:pt x="630" y="589"/>
                </a:cubicBezTo>
                <a:cubicBezTo>
                  <a:pt x="624" y="594"/>
                  <a:pt x="623" y="604"/>
                  <a:pt x="617" y="608"/>
                </a:cubicBezTo>
                <a:cubicBezTo>
                  <a:pt x="604" y="617"/>
                  <a:pt x="588" y="616"/>
                  <a:pt x="573" y="621"/>
                </a:cubicBezTo>
                <a:cubicBezTo>
                  <a:pt x="509" y="619"/>
                  <a:pt x="445" y="620"/>
                  <a:pt x="381" y="615"/>
                </a:cubicBezTo>
                <a:cubicBezTo>
                  <a:pt x="367" y="614"/>
                  <a:pt x="342" y="602"/>
                  <a:pt x="342" y="602"/>
                </a:cubicBezTo>
                <a:cubicBezTo>
                  <a:pt x="284" y="563"/>
                  <a:pt x="224" y="563"/>
                  <a:pt x="157" y="544"/>
                </a:cubicBezTo>
                <a:cubicBezTo>
                  <a:pt x="134" y="529"/>
                  <a:pt x="119" y="526"/>
                  <a:pt x="99" y="506"/>
                </a:cubicBezTo>
                <a:cubicBezTo>
                  <a:pt x="86" y="465"/>
                  <a:pt x="102" y="510"/>
                  <a:pt x="80" y="467"/>
                </a:cubicBezTo>
                <a:cubicBezTo>
                  <a:pt x="62" y="431"/>
                  <a:pt x="73" y="414"/>
                  <a:pt x="41" y="384"/>
                </a:cubicBezTo>
                <a:cubicBezTo>
                  <a:pt x="20" y="316"/>
                  <a:pt x="0" y="214"/>
                  <a:pt x="54" y="160"/>
                </a:cubicBezTo>
                <a:cubicBezTo>
                  <a:pt x="70" y="144"/>
                  <a:pt x="98" y="138"/>
                  <a:pt x="118" y="128"/>
                </a:cubicBezTo>
                <a:cubicBezTo>
                  <a:pt x="138" y="98"/>
                  <a:pt x="148" y="77"/>
                  <a:pt x="182" y="64"/>
                </a:cubicBezTo>
                <a:cubicBezTo>
                  <a:pt x="195" y="45"/>
                  <a:pt x="201" y="26"/>
                  <a:pt x="214" y="7"/>
                </a:cubicBezTo>
                <a:cubicBezTo>
                  <a:pt x="237" y="14"/>
                  <a:pt x="233" y="20"/>
                  <a:pt x="233" y="0"/>
                </a:cubicBezTo>
                <a:close/>
              </a:path>
            </a:pathLst>
          </a:custGeom>
          <a:noFill/>
          <a:ln w="38100" cap="flat" cmpd="sng">
            <a:solidFill>
              <a:schemeClr val="folHlink">
                <a:alpha val="100000"/>
              </a:schemeClr>
            </a:solidFill>
            <a:prstDash val="solid"/>
            <a:round/>
            <a:headEnd type="none" w="sm" len="sm"/>
            <a:tailEnd type="none" w="sm" len="sm"/>
          </a:ln>
        </p:spPr>
        <p:txBody>
          <a:bodyPr/>
          <a:lstStyle/>
          <a:p>
            <a:endParaRPr lang="zh-CN" altLang="en-US"/>
          </a:p>
        </p:txBody>
      </p:sp>
      <p:sp>
        <p:nvSpPr>
          <p:cNvPr id="362549" name="Text Box 53"/>
          <p:cNvSpPr txBox="1"/>
          <p:nvPr/>
        </p:nvSpPr>
        <p:spPr>
          <a:xfrm>
            <a:off x="533400" y="4500563"/>
            <a:ext cx="457200" cy="336550"/>
          </a:xfrm>
          <a:prstGeom prst="rect">
            <a:avLst/>
          </a:prstGeom>
          <a:noFill/>
          <a:ln w="9525">
            <a:noFill/>
          </a:ln>
        </p:spPr>
        <p:txBody>
          <a:bodyPr>
            <a:spAutoFit/>
          </a:bodyPr>
          <a:lstStyle/>
          <a:p>
            <a:pPr algn="ctr" eaLnBrk="0" hangingPunct="0">
              <a:spcBef>
                <a:spcPct val="50000"/>
              </a:spcBef>
            </a:pPr>
            <a:r>
              <a:rPr lang="en-US" altLang="zh-CN" sz="1600" dirty="0">
                <a:latin typeface="Arial" panose="020B0604020202020204" pitchFamily="34" charset="0"/>
              </a:rPr>
              <a:t>S</a:t>
            </a:r>
          </a:p>
        </p:txBody>
      </p:sp>
      <p:sp>
        <p:nvSpPr>
          <p:cNvPr id="362550" name="Text Box 54"/>
          <p:cNvSpPr txBox="1"/>
          <p:nvPr/>
        </p:nvSpPr>
        <p:spPr>
          <a:xfrm>
            <a:off x="2362200" y="3962400"/>
            <a:ext cx="762000" cy="336550"/>
          </a:xfrm>
          <a:prstGeom prst="rect">
            <a:avLst/>
          </a:prstGeom>
          <a:noFill/>
          <a:ln w="9525">
            <a:noFill/>
          </a:ln>
        </p:spPr>
        <p:txBody>
          <a:bodyPr>
            <a:spAutoFit/>
          </a:bodyPr>
          <a:lstStyle/>
          <a:p>
            <a:pPr eaLnBrk="0" hangingPunct="0">
              <a:spcBef>
                <a:spcPct val="50000"/>
              </a:spcBef>
            </a:pPr>
            <a:r>
              <a:rPr lang="en-US" altLang="zh-CN" sz="1600" dirty="0">
                <a:solidFill>
                  <a:schemeClr val="accent1"/>
                </a:solidFill>
                <a:latin typeface="Arial" panose="020B0604020202020204" pitchFamily="34" charset="0"/>
              </a:rPr>
              <a:t>100</a:t>
            </a:r>
            <a:r>
              <a:rPr lang="zh-CN" altLang="en-US" sz="1600" dirty="0">
                <a:solidFill>
                  <a:schemeClr val="accent1"/>
                </a:solidFill>
                <a:latin typeface="Arial" panose="020B0604020202020204" pitchFamily="34" charset="0"/>
              </a:rPr>
              <a:t>、</a:t>
            </a:r>
            <a:endParaRPr lang="zh-CN" altLang="en-US" sz="1600" dirty="0">
              <a:latin typeface="Arial" panose="020B0604020202020204" pitchFamily="34" charset="0"/>
            </a:endParaRPr>
          </a:p>
        </p:txBody>
      </p:sp>
      <p:sp>
        <p:nvSpPr>
          <p:cNvPr id="362551" name="Text Box 55"/>
          <p:cNvSpPr txBox="1"/>
          <p:nvPr/>
        </p:nvSpPr>
        <p:spPr>
          <a:xfrm>
            <a:off x="3505200" y="4545013"/>
            <a:ext cx="990600" cy="336550"/>
          </a:xfrm>
          <a:prstGeom prst="rect">
            <a:avLst/>
          </a:prstGeom>
          <a:noFill/>
          <a:ln w="9525">
            <a:noFill/>
          </a:ln>
        </p:spPr>
        <p:txBody>
          <a:bodyPr>
            <a:spAutoFit/>
          </a:bodyPr>
          <a:lstStyle/>
          <a:p>
            <a:pPr eaLnBrk="0" hangingPunct="0">
              <a:spcBef>
                <a:spcPct val="50000"/>
              </a:spcBef>
            </a:pPr>
            <a:r>
              <a:rPr lang="en-US" altLang="zh-CN" sz="1600" dirty="0">
                <a:solidFill>
                  <a:schemeClr val="accent1"/>
                </a:solidFill>
                <a:latin typeface="Arial" panose="020B0604020202020204" pitchFamily="34" charset="0"/>
              </a:rPr>
              <a:t>30</a:t>
            </a:r>
            <a:endParaRPr lang="en-US" altLang="zh-CN" sz="1600" dirty="0">
              <a:latin typeface="Arial" panose="020B0604020202020204" pitchFamily="34" charset="0"/>
            </a:endParaRPr>
          </a:p>
        </p:txBody>
      </p:sp>
      <p:sp>
        <p:nvSpPr>
          <p:cNvPr id="362552" name="Text Box 56"/>
          <p:cNvSpPr txBox="1"/>
          <p:nvPr/>
        </p:nvSpPr>
        <p:spPr>
          <a:xfrm>
            <a:off x="2438400" y="6221413"/>
            <a:ext cx="457200" cy="336550"/>
          </a:xfrm>
          <a:prstGeom prst="rect">
            <a:avLst/>
          </a:prstGeom>
          <a:noFill/>
          <a:ln w="9525">
            <a:noFill/>
          </a:ln>
        </p:spPr>
        <p:txBody>
          <a:bodyPr>
            <a:spAutoFit/>
          </a:bodyPr>
          <a:lstStyle/>
          <a:p>
            <a:pPr eaLnBrk="0" hangingPunct="0">
              <a:spcBef>
                <a:spcPct val="50000"/>
              </a:spcBef>
            </a:pPr>
            <a:r>
              <a:rPr lang="en-US" altLang="zh-CN" sz="1600" dirty="0">
                <a:latin typeface="Arial" panose="020B0604020202020204" pitchFamily="34" charset="0"/>
              </a:rPr>
              <a:t>10</a:t>
            </a:r>
          </a:p>
        </p:txBody>
      </p:sp>
      <p:sp>
        <p:nvSpPr>
          <p:cNvPr id="98361" name="Freeform 57"/>
          <p:cNvSpPr/>
          <p:nvPr/>
        </p:nvSpPr>
        <p:spPr>
          <a:xfrm>
            <a:off x="639763" y="5370513"/>
            <a:ext cx="762000" cy="201612"/>
          </a:xfrm>
          <a:custGeom>
            <a:avLst/>
            <a:gdLst/>
            <a:ahLst/>
            <a:cxnLst>
              <a:cxn ang="0">
                <a:pos x="0" y="320058256"/>
              </a:cxn>
              <a:cxn ang="0">
                <a:pos x="516632825" y="176410500"/>
              </a:cxn>
              <a:cxn ang="0">
                <a:pos x="743446888" y="95765700"/>
              </a:cxn>
              <a:cxn ang="0">
                <a:pos x="1209675000" y="30241800"/>
              </a:cxn>
            </a:cxnLst>
            <a:rect l="0" t="0" r="0" b="0"/>
            <a:pathLst>
              <a:path w="480" h="127">
                <a:moveTo>
                  <a:pt x="0" y="127"/>
                </a:moveTo>
                <a:cubicBezTo>
                  <a:pt x="74" y="104"/>
                  <a:pt x="125" y="79"/>
                  <a:pt x="205" y="70"/>
                </a:cubicBezTo>
                <a:cubicBezTo>
                  <a:pt x="237" y="62"/>
                  <a:pt x="264" y="47"/>
                  <a:pt x="295" y="38"/>
                </a:cubicBezTo>
                <a:cubicBezTo>
                  <a:pt x="350" y="0"/>
                  <a:pt x="415" y="12"/>
                  <a:pt x="480" y="12"/>
                </a:cubicBezTo>
              </a:path>
            </a:pathLst>
          </a:custGeom>
          <a:noFill/>
          <a:ln w="9525">
            <a:noFill/>
          </a:ln>
        </p:spPr>
        <p:txBody>
          <a:bodyPr/>
          <a:lstStyle/>
          <a:p>
            <a:endParaRPr lang="zh-CN" altLang="en-US"/>
          </a:p>
        </p:txBody>
      </p:sp>
      <p:sp>
        <p:nvSpPr>
          <p:cNvPr id="362554" name="Freeform 58"/>
          <p:cNvSpPr/>
          <p:nvPr/>
        </p:nvSpPr>
        <p:spPr>
          <a:xfrm>
            <a:off x="100013" y="4025900"/>
            <a:ext cx="2741612" cy="2590800"/>
          </a:xfrm>
          <a:custGeom>
            <a:avLst/>
            <a:gdLst/>
            <a:ahLst/>
            <a:cxnLst>
              <a:cxn ang="0">
                <a:pos x="743445164" y="2147483647"/>
              </a:cxn>
              <a:cxn ang="0">
                <a:pos x="1406246931" y="2147483647"/>
              </a:cxn>
              <a:cxn ang="0">
                <a:pos x="1567536902"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018645950"/>
              </a:cxn>
              <a:cxn ang="0">
                <a:pos x="2147483647" y="1761590013"/>
              </a:cxn>
              <a:cxn ang="0">
                <a:pos x="2147483647" y="1439010013"/>
              </a:cxn>
              <a:cxn ang="0">
                <a:pos x="2147483647" y="1325602188"/>
              </a:cxn>
              <a:cxn ang="0">
                <a:pos x="2147483647" y="1181954075"/>
              </a:cxn>
              <a:cxn ang="0">
                <a:pos x="2147483647" y="1083667188"/>
              </a:cxn>
              <a:cxn ang="0">
                <a:pos x="2147483647" y="922377188"/>
              </a:cxn>
              <a:cxn ang="0">
                <a:pos x="2147483647" y="859374075"/>
              </a:cxn>
              <a:cxn ang="0">
                <a:pos x="2147483647" y="808970950"/>
              </a:cxn>
              <a:cxn ang="0">
                <a:pos x="2147483647" y="745966250"/>
              </a:cxn>
              <a:cxn ang="0">
                <a:pos x="2147483647" y="599797188"/>
              </a:cxn>
              <a:cxn ang="0">
                <a:pos x="2147483647" y="375504075"/>
              </a:cxn>
              <a:cxn ang="0">
                <a:pos x="1905237778" y="244455950"/>
              </a:cxn>
              <a:cxn ang="0">
                <a:pos x="1421367866" y="20161250"/>
              </a:cxn>
              <a:cxn ang="0">
                <a:pos x="955138251" y="35282188"/>
              </a:cxn>
              <a:cxn ang="0">
                <a:pos x="922377019" y="133569075"/>
              </a:cxn>
              <a:cxn ang="0">
                <a:pos x="856852969" y="148690013"/>
              </a:cxn>
              <a:cxn ang="0">
                <a:pos x="519152093" y="342741250"/>
              </a:cxn>
              <a:cxn ang="0">
                <a:pos x="357862122" y="471270013"/>
              </a:cxn>
              <a:cxn ang="0">
                <a:pos x="163809333" y="808970950"/>
              </a:cxn>
              <a:cxn ang="0">
                <a:pos x="148688398" y="907256250"/>
              </a:cxn>
              <a:cxn ang="0">
                <a:pos x="98285282" y="955140013"/>
              </a:cxn>
              <a:cxn ang="0">
                <a:pos x="50403116" y="1343244075"/>
              </a:cxn>
              <a:cxn ang="0">
                <a:pos x="115927166" y="1794351250"/>
              </a:cxn>
              <a:cxn ang="0">
                <a:pos x="148688398" y="1907759075"/>
              </a:cxn>
              <a:cxn ang="0">
                <a:pos x="196572152" y="1955641250"/>
              </a:cxn>
              <a:cxn ang="0">
                <a:pos x="325099303" y="2132052188"/>
              </a:cxn>
              <a:cxn ang="0">
                <a:pos x="743445164" y="2147483647"/>
              </a:cxn>
            </a:cxnLst>
            <a:rect l="0" t="0" r="0" b="0"/>
            <a:pathLst>
              <a:path w="1727" h="1632">
                <a:moveTo>
                  <a:pt x="295" y="929"/>
                </a:moveTo>
                <a:cubicBezTo>
                  <a:pt x="382" y="932"/>
                  <a:pt x="481" y="966"/>
                  <a:pt x="558" y="917"/>
                </a:cubicBezTo>
                <a:cubicBezTo>
                  <a:pt x="569" y="879"/>
                  <a:pt x="583" y="878"/>
                  <a:pt x="622" y="872"/>
                </a:cubicBezTo>
                <a:cubicBezTo>
                  <a:pt x="706" y="841"/>
                  <a:pt x="779" y="905"/>
                  <a:pt x="859" y="923"/>
                </a:cubicBezTo>
                <a:cubicBezTo>
                  <a:pt x="888" y="943"/>
                  <a:pt x="904" y="975"/>
                  <a:pt x="929" y="1000"/>
                </a:cubicBezTo>
                <a:cubicBezTo>
                  <a:pt x="949" y="1081"/>
                  <a:pt x="956" y="1166"/>
                  <a:pt x="967" y="1249"/>
                </a:cubicBezTo>
                <a:cubicBezTo>
                  <a:pt x="979" y="1337"/>
                  <a:pt x="965" y="1311"/>
                  <a:pt x="993" y="1352"/>
                </a:cubicBezTo>
                <a:cubicBezTo>
                  <a:pt x="1004" y="1386"/>
                  <a:pt x="1023" y="1431"/>
                  <a:pt x="1051" y="1454"/>
                </a:cubicBezTo>
                <a:cubicBezTo>
                  <a:pt x="1078" y="1476"/>
                  <a:pt x="1125" y="1484"/>
                  <a:pt x="1159" y="1493"/>
                </a:cubicBezTo>
                <a:cubicBezTo>
                  <a:pt x="1182" y="1507"/>
                  <a:pt x="1192" y="1520"/>
                  <a:pt x="1211" y="1537"/>
                </a:cubicBezTo>
                <a:cubicBezTo>
                  <a:pt x="1249" y="1571"/>
                  <a:pt x="1310" y="1591"/>
                  <a:pt x="1358" y="1595"/>
                </a:cubicBezTo>
                <a:cubicBezTo>
                  <a:pt x="1394" y="1598"/>
                  <a:pt x="1431" y="1599"/>
                  <a:pt x="1467" y="1601"/>
                </a:cubicBezTo>
                <a:cubicBezTo>
                  <a:pt x="1576" y="1597"/>
                  <a:pt x="1671" y="1632"/>
                  <a:pt x="1710" y="1525"/>
                </a:cubicBezTo>
                <a:cubicBezTo>
                  <a:pt x="1721" y="1425"/>
                  <a:pt x="1727" y="1320"/>
                  <a:pt x="1697" y="1224"/>
                </a:cubicBezTo>
                <a:cubicBezTo>
                  <a:pt x="1684" y="1113"/>
                  <a:pt x="1669" y="1000"/>
                  <a:pt x="1646" y="891"/>
                </a:cubicBezTo>
                <a:cubicBezTo>
                  <a:pt x="1640" y="861"/>
                  <a:pt x="1634" y="831"/>
                  <a:pt x="1627" y="801"/>
                </a:cubicBezTo>
                <a:cubicBezTo>
                  <a:pt x="1619" y="767"/>
                  <a:pt x="1601" y="699"/>
                  <a:pt x="1601" y="699"/>
                </a:cubicBezTo>
                <a:cubicBezTo>
                  <a:pt x="1594" y="642"/>
                  <a:pt x="1591" y="590"/>
                  <a:pt x="1531" y="571"/>
                </a:cubicBezTo>
                <a:cubicBezTo>
                  <a:pt x="1511" y="552"/>
                  <a:pt x="1505" y="535"/>
                  <a:pt x="1479" y="526"/>
                </a:cubicBezTo>
                <a:cubicBezTo>
                  <a:pt x="1454" y="501"/>
                  <a:pt x="1422" y="492"/>
                  <a:pt x="1396" y="469"/>
                </a:cubicBezTo>
                <a:cubicBezTo>
                  <a:pt x="1349" y="428"/>
                  <a:pt x="1394" y="455"/>
                  <a:pt x="1345" y="430"/>
                </a:cubicBezTo>
                <a:cubicBezTo>
                  <a:pt x="1335" y="415"/>
                  <a:pt x="1294" y="375"/>
                  <a:pt x="1275" y="366"/>
                </a:cubicBezTo>
                <a:cubicBezTo>
                  <a:pt x="1238" y="348"/>
                  <a:pt x="1187" y="352"/>
                  <a:pt x="1147" y="341"/>
                </a:cubicBezTo>
                <a:cubicBezTo>
                  <a:pt x="1124" y="334"/>
                  <a:pt x="1097" y="333"/>
                  <a:pt x="1076" y="321"/>
                </a:cubicBezTo>
                <a:cubicBezTo>
                  <a:pt x="1063" y="314"/>
                  <a:pt x="1038" y="296"/>
                  <a:pt x="1038" y="296"/>
                </a:cubicBezTo>
                <a:cubicBezTo>
                  <a:pt x="1026" y="279"/>
                  <a:pt x="1024" y="253"/>
                  <a:pt x="1012" y="238"/>
                </a:cubicBezTo>
                <a:cubicBezTo>
                  <a:pt x="986" y="205"/>
                  <a:pt x="937" y="162"/>
                  <a:pt x="897" y="149"/>
                </a:cubicBezTo>
                <a:cubicBezTo>
                  <a:pt x="851" y="117"/>
                  <a:pt x="812" y="106"/>
                  <a:pt x="756" y="97"/>
                </a:cubicBezTo>
                <a:cubicBezTo>
                  <a:pt x="730" y="16"/>
                  <a:pt x="633" y="21"/>
                  <a:pt x="564" y="8"/>
                </a:cubicBezTo>
                <a:cubicBezTo>
                  <a:pt x="502" y="10"/>
                  <a:pt x="439" y="0"/>
                  <a:pt x="379" y="14"/>
                </a:cubicBezTo>
                <a:cubicBezTo>
                  <a:pt x="366" y="17"/>
                  <a:pt x="375" y="43"/>
                  <a:pt x="366" y="53"/>
                </a:cubicBezTo>
                <a:cubicBezTo>
                  <a:pt x="360" y="60"/>
                  <a:pt x="349" y="57"/>
                  <a:pt x="340" y="59"/>
                </a:cubicBezTo>
                <a:cubicBezTo>
                  <a:pt x="303" y="96"/>
                  <a:pt x="253" y="112"/>
                  <a:pt x="206" y="136"/>
                </a:cubicBezTo>
                <a:cubicBezTo>
                  <a:pt x="182" y="148"/>
                  <a:pt x="163" y="171"/>
                  <a:pt x="142" y="187"/>
                </a:cubicBezTo>
                <a:cubicBezTo>
                  <a:pt x="123" y="239"/>
                  <a:pt x="105" y="281"/>
                  <a:pt x="65" y="321"/>
                </a:cubicBezTo>
                <a:cubicBezTo>
                  <a:pt x="63" y="334"/>
                  <a:pt x="64" y="348"/>
                  <a:pt x="59" y="360"/>
                </a:cubicBezTo>
                <a:cubicBezTo>
                  <a:pt x="55" y="368"/>
                  <a:pt x="41" y="370"/>
                  <a:pt x="39" y="379"/>
                </a:cubicBezTo>
                <a:cubicBezTo>
                  <a:pt x="9" y="558"/>
                  <a:pt x="62" y="469"/>
                  <a:pt x="20" y="533"/>
                </a:cubicBezTo>
                <a:cubicBezTo>
                  <a:pt x="0" y="596"/>
                  <a:pt x="31" y="653"/>
                  <a:pt x="46" y="712"/>
                </a:cubicBezTo>
                <a:cubicBezTo>
                  <a:pt x="48" y="719"/>
                  <a:pt x="54" y="750"/>
                  <a:pt x="59" y="757"/>
                </a:cubicBezTo>
                <a:cubicBezTo>
                  <a:pt x="64" y="764"/>
                  <a:pt x="73" y="769"/>
                  <a:pt x="78" y="776"/>
                </a:cubicBezTo>
                <a:cubicBezTo>
                  <a:pt x="98" y="802"/>
                  <a:pt x="103" y="828"/>
                  <a:pt x="129" y="846"/>
                </a:cubicBezTo>
                <a:cubicBezTo>
                  <a:pt x="154" y="883"/>
                  <a:pt x="246" y="947"/>
                  <a:pt x="295" y="929"/>
                </a:cubicBezTo>
                <a:close/>
              </a:path>
            </a:pathLst>
          </a:custGeom>
          <a:noFill/>
          <a:ln w="38100" cap="flat" cmpd="sng">
            <a:solidFill>
              <a:schemeClr val="folHlink">
                <a:alpha val="100000"/>
              </a:schemeClr>
            </a:solidFill>
            <a:prstDash val="solid"/>
            <a:round/>
            <a:headEnd type="none" w="sm" len="sm"/>
            <a:tailEnd type="none" w="sm" len="sm"/>
          </a:ln>
        </p:spPr>
        <p:txBody>
          <a:bodyPr/>
          <a:lstStyle/>
          <a:p>
            <a:endParaRPr lang="zh-CN" altLang="en-US"/>
          </a:p>
        </p:txBody>
      </p:sp>
      <p:sp>
        <p:nvSpPr>
          <p:cNvPr id="362555" name="Text Box 59"/>
          <p:cNvSpPr txBox="1"/>
          <p:nvPr/>
        </p:nvSpPr>
        <p:spPr>
          <a:xfrm>
            <a:off x="762000" y="3859213"/>
            <a:ext cx="457200" cy="336550"/>
          </a:xfrm>
          <a:prstGeom prst="rect">
            <a:avLst/>
          </a:prstGeom>
          <a:noFill/>
          <a:ln w="9525">
            <a:noFill/>
          </a:ln>
        </p:spPr>
        <p:txBody>
          <a:bodyPr>
            <a:spAutoFit/>
          </a:bodyPr>
          <a:lstStyle/>
          <a:p>
            <a:pPr algn="ctr" eaLnBrk="0" hangingPunct="0">
              <a:spcBef>
                <a:spcPct val="50000"/>
              </a:spcBef>
            </a:pPr>
            <a:r>
              <a:rPr lang="en-US" altLang="zh-CN" sz="1600" dirty="0">
                <a:latin typeface="Arial" panose="020B0604020202020204" pitchFamily="34" charset="0"/>
              </a:rPr>
              <a:t>1</a:t>
            </a:r>
          </a:p>
        </p:txBody>
      </p:sp>
      <p:sp>
        <p:nvSpPr>
          <p:cNvPr id="362556" name="Text Box 60"/>
          <p:cNvSpPr txBox="1"/>
          <p:nvPr/>
        </p:nvSpPr>
        <p:spPr>
          <a:xfrm>
            <a:off x="3581400" y="5334000"/>
            <a:ext cx="685800" cy="336550"/>
          </a:xfrm>
          <a:prstGeom prst="rect">
            <a:avLst/>
          </a:prstGeom>
          <a:noFill/>
          <a:ln w="9525">
            <a:noFill/>
          </a:ln>
        </p:spPr>
        <p:txBody>
          <a:bodyPr>
            <a:spAutoFit/>
          </a:bodyPr>
          <a:lstStyle/>
          <a:p>
            <a:pPr eaLnBrk="0" hangingPunct="0">
              <a:spcBef>
                <a:spcPct val="50000"/>
              </a:spcBef>
            </a:pPr>
            <a:r>
              <a:rPr lang="en-US" altLang="zh-CN" sz="1600" dirty="0">
                <a:latin typeface="Arial" panose="020B0604020202020204" pitchFamily="34" charset="0"/>
              </a:rPr>
              <a:t>60</a:t>
            </a:r>
            <a:r>
              <a:rPr lang="zh-CN" altLang="en-US" sz="1600" dirty="0">
                <a:latin typeface="Arial" panose="020B0604020202020204" pitchFamily="34" charset="0"/>
              </a:rPr>
              <a:t>、</a:t>
            </a:r>
          </a:p>
        </p:txBody>
      </p:sp>
      <p:sp>
        <p:nvSpPr>
          <p:cNvPr id="98365" name="Freeform 61"/>
          <p:cNvSpPr/>
          <p:nvPr/>
        </p:nvSpPr>
        <p:spPr>
          <a:xfrm>
            <a:off x="1635125" y="4110038"/>
            <a:ext cx="133350" cy="131762"/>
          </a:xfrm>
          <a:custGeom>
            <a:avLst/>
            <a:gdLst/>
            <a:ahLst/>
            <a:cxnLst>
              <a:cxn ang="0">
                <a:pos x="0" y="0"/>
              </a:cxn>
              <a:cxn ang="0">
                <a:pos x="113407825" y="128526687"/>
              </a:cxn>
              <a:cxn ang="0">
                <a:pos x="161290000" y="161289388"/>
              </a:cxn>
              <a:cxn ang="0">
                <a:pos x="211693125" y="209171381"/>
              </a:cxn>
            </a:cxnLst>
            <a:rect l="0" t="0" r="0" b="0"/>
            <a:pathLst>
              <a:path w="84" h="83">
                <a:moveTo>
                  <a:pt x="0" y="0"/>
                </a:moveTo>
                <a:cubicBezTo>
                  <a:pt x="13" y="18"/>
                  <a:pt x="29" y="35"/>
                  <a:pt x="45" y="51"/>
                </a:cubicBezTo>
                <a:cubicBezTo>
                  <a:pt x="50" y="56"/>
                  <a:pt x="58" y="59"/>
                  <a:pt x="64" y="64"/>
                </a:cubicBezTo>
                <a:cubicBezTo>
                  <a:pt x="71" y="70"/>
                  <a:pt x="84" y="83"/>
                  <a:pt x="84" y="83"/>
                </a:cubicBezTo>
              </a:path>
            </a:pathLst>
          </a:custGeom>
          <a:noFill/>
          <a:ln w="9525">
            <a:noFill/>
          </a:ln>
        </p:spPr>
        <p:txBody>
          <a:bodyPr/>
          <a:lstStyle/>
          <a:p>
            <a:endParaRPr lang="zh-CN" altLang="en-US"/>
          </a:p>
        </p:txBody>
      </p:sp>
      <p:sp>
        <p:nvSpPr>
          <p:cNvPr id="98366" name="Freeform 62"/>
          <p:cNvSpPr/>
          <p:nvPr/>
        </p:nvSpPr>
        <p:spPr>
          <a:xfrm>
            <a:off x="1301750" y="3886200"/>
            <a:ext cx="2549525" cy="2763838"/>
          </a:xfrm>
          <a:custGeom>
            <a:avLst/>
            <a:gdLst/>
            <a:ahLst/>
            <a:cxnLst>
              <a:cxn ang="0">
                <a:pos x="239415638" y="0"/>
              </a:cxn>
              <a:cxn ang="0">
                <a:pos x="257055938" y="176410969"/>
              </a:cxn>
              <a:cxn ang="0">
                <a:pos x="352821875" y="241935044"/>
              </a:cxn>
              <a:cxn ang="0">
                <a:pos x="642640638" y="403225073"/>
              </a:cxn>
              <a:cxn ang="0">
                <a:pos x="771167813" y="531753859"/>
              </a:cxn>
              <a:cxn ang="0">
                <a:pos x="803930638" y="660281057"/>
              </a:cxn>
              <a:cxn ang="0">
                <a:pos x="869454700" y="758567962"/>
              </a:cxn>
              <a:cxn ang="0">
                <a:pos x="1207155638" y="967740175"/>
              </a:cxn>
              <a:cxn ang="0">
                <a:pos x="1401206875" y="1030744886"/>
              </a:cxn>
              <a:cxn ang="0">
                <a:pos x="1658262813" y="1063506130"/>
              </a:cxn>
              <a:cxn ang="0">
                <a:pos x="1756549700" y="1096268961"/>
              </a:cxn>
              <a:cxn ang="0">
                <a:pos x="1804431875" y="1111389901"/>
              </a:cxn>
              <a:cxn ang="0">
                <a:pos x="2147483647" y="1192034916"/>
              </a:cxn>
              <a:cxn ang="0">
                <a:pos x="2147483647" y="1242438050"/>
              </a:cxn>
              <a:cxn ang="0">
                <a:pos x="2147483647" y="1323083064"/>
              </a:cxn>
              <a:cxn ang="0">
                <a:pos x="2147483647" y="1338204005"/>
              </a:cxn>
              <a:cxn ang="0">
                <a:pos x="2147483647" y="1353324945"/>
              </a:cxn>
              <a:cxn ang="0">
                <a:pos x="2147483647" y="1451610263"/>
              </a:cxn>
              <a:cxn ang="0">
                <a:pos x="2147483647" y="1822074092"/>
              </a:cxn>
              <a:cxn ang="0">
                <a:pos x="2147483647" y="1968243181"/>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1643141875" y="2147483647"/>
              </a:cxn>
              <a:cxn ang="0">
                <a:pos x="917336875" y="2147483647"/>
              </a:cxn>
              <a:cxn ang="0">
                <a:pos x="723285638" y="2147483647"/>
              </a:cxn>
              <a:cxn ang="0">
                <a:pos x="660280938" y="2147483647"/>
              </a:cxn>
              <a:cxn ang="0">
                <a:pos x="609877813" y="2147483647"/>
              </a:cxn>
              <a:cxn ang="0">
                <a:pos x="433466875" y="2147483647"/>
              </a:cxn>
              <a:cxn ang="0">
                <a:pos x="367942813" y="2147483647"/>
              </a:cxn>
              <a:cxn ang="0">
                <a:pos x="78125638" y="2147483647"/>
              </a:cxn>
              <a:cxn ang="0">
                <a:pos x="95765938" y="2147483647"/>
              </a:cxn>
              <a:cxn ang="0">
                <a:pos x="224294700" y="2147483647"/>
              </a:cxn>
              <a:cxn ang="0">
                <a:pos x="337700938" y="2147483647"/>
              </a:cxn>
              <a:cxn ang="0">
                <a:pos x="385584700" y="2147483647"/>
              </a:cxn>
            </a:cxnLst>
            <a:rect l="0" t="0" r="0" b="0"/>
            <a:pathLst>
              <a:path w="1606" h="1741">
                <a:moveTo>
                  <a:pt x="95" y="0"/>
                </a:moveTo>
                <a:cubicBezTo>
                  <a:pt x="97" y="23"/>
                  <a:pt x="92" y="49"/>
                  <a:pt x="102" y="70"/>
                </a:cubicBezTo>
                <a:cubicBezTo>
                  <a:pt x="109" y="84"/>
                  <a:pt x="127" y="87"/>
                  <a:pt x="140" y="96"/>
                </a:cubicBezTo>
                <a:cubicBezTo>
                  <a:pt x="178" y="122"/>
                  <a:pt x="212" y="145"/>
                  <a:pt x="255" y="160"/>
                </a:cubicBezTo>
                <a:cubicBezTo>
                  <a:pt x="274" y="179"/>
                  <a:pt x="292" y="189"/>
                  <a:pt x="306" y="211"/>
                </a:cubicBezTo>
                <a:cubicBezTo>
                  <a:pt x="310" y="228"/>
                  <a:pt x="312" y="246"/>
                  <a:pt x="319" y="262"/>
                </a:cubicBezTo>
                <a:cubicBezTo>
                  <a:pt x="325" y="276"/>
                  <a:pt x="345" y="301"/>
                  <a:pt x="345" y="301"/>
                </a:cubicBezTo>
                <a:cubicBezTo>
                  <a:pt x="358" y="383"/>
                  <a:pt x="403" y="377"/>
                  <a:pt x="479" y="384"/>
                </a:cubicBezTo>
                <a:cubicBezTo>
                  <a:pt x="509" y="393"/>
                  <a:pt x="523" y="404"/>
                  <a:pt x="556" y="409"/>
                </a:cubicBezTo>
                <a:cubicBezTo>
                  <a:pt x="610" y="429"/>
                  <a:pt x="533" y="403"/>
                  <a:pt x="658" y="422"/>
                </a:cubicBezTo>
                <a:cubicBezTo>
                  <a:pt x="672" y="424"/>
                  <a:pt x="684" y="431"/>
                  <a:pt x="697" y="435"/>
                </a:cubicBezTo>
                <a:cubicBezTo>
                  <a:pt x="703" y="437"/>
                  <a:pt x="716" y="441"/>
                  <a:pt x="716" y="441"/>
                </a:cubicBezTo>
                <a:cubicBezTo>
                  <a:pt x="767" y="476"/>
                  <a:pt x="810" y="469"/>
                  <a:pt x="876" y="473"/>
                </a:cubicBezTo>
                <a:cubicBezTo>
                  <a:pt x="1022" y="500"/>
                  <a:pt x="1195" y="488"/>
                  <a:pt x="1343" y="493"/>
                </a:cubicBezTo>
                <a:cubicBezTo>
                  <a:pt x="1377" y="504"/>
                  <a:pt x="1356" y="495"/>
                  <a:pt x="1401" y="525"/>
                </a:cubicBezTo>
                <a:cubicBezTo>
                  <a:pt x="1410" y="531"/>
                  <a:pt x="1422" y="530"/>
                  <a:pt x="1433" y="531"/>
                </a:cubicBezTo>
                <a:cubicBezTo>
                  <a:pt x="1463" y="534"/>
                  <a:pt x="1492" y="535"/>
                  <a:pt x="1522" y="537"/>
                </a:cubicBezTo>
                <a:cubicBezTo>
                  <a:pt x="1548" y="550"/>
                  <a:pt x="1565" y="555"/>
                  <a:pt x="1586" y="576"/>
                </a:cubicBezTo>
                <a:cubicBezTo>
                  <a:pt x="1606" y="630"/>
                  <a:pt x="1606" y="621"/>
                  <a:pt x="1586" y="723"/>
                </a:cubicBezTo>
                <a:cubicBezTo>
                  <a:pt x="1582" y="745"/>
                  <a:pt x="1556" y="764"/>
                  <a:pt x="1542" y="781"/>
                </a:cubicBezTo>
                <a:cubicBezTo>
                  <a:pt x="1511" y="819"/>
                  <a:pt x="1480" y="856"/>
                  <a:pt x="1439" y="883"/>
                </a:cubicBezTo>
                <a:cubicBezTo>
                  <a:pt x="1428" y="890"/>
                  <a:pt x="1413" y="890"/>
                  <a:pt x="1401" y="896"/>
                </a:cubicBezTo>
                <a:cubicBezTo>
                  <a:pt x="1394" y="900"/>
                  <a:pt x="1389" y="907"/>
                  <a:pt x="1382" y="909"/>
                </a:cubicBezTo>
                <a:cubicBezTo>
                  <a:pt x="1363" y="914"/>
                  <a:pt x="1343" y="913"/>
                  <a:pt x="1324" y="915"/>
                </a:cubicBezTo>
                <a:cubicBezTo>
                  <a:pt x="1289" y="923"/>
                  <a:pt x="1256" y="936"/>
                  <a:pt x="1222" y="947"/>
                </a:cubicBezTo>
                <a:cubicBezTo>
                  <a:pt x="1203" y="965"/>
                  <a:pt x="1186" y="971"/>
                  <a:pt x="1164" y="985"/>
                </a:cubicBezTo>
                <a:cubicBezTo>
                  <a:pt x="1155" y="998"/>
                  <a:pt x="1142" y="1009"/>
                  <a:pt x="1138" y="1024"/>
                </a:cubicBezTo>
                <a:cubicBezTo>
                  <a:pt x="1136" y="1032"/>
                  <a:pt x="1137" y="1042"/>
                  <a:pt x="1132" y="1049"/>
                </a:cubicBezTo>
                <a:cubicBezTo>
                  <a:pt x="1128" y="1054"/>
                  <a:pt x="1119" y="1054"/>
                  <a:pt x="1113" y="1056"/>
                </a:cubicBezTo>
                <a:cubicBezTo>
                  <a:pt x="1100" y="1075"/>
                  <a:pt x="1095" y="1092"/>
                  <a:pt x="1087" y="1113"/>
                </a:cubicBezTo>
                <a:cubicBezTo>
                  <a:pt x="1084" y="1201"/>
                  <a:pt x="1095" y="1291"/>
                  <a:pt x="1068" y="1376"/>
                </a:cubicBezTo>
                <a:cubicBezTo>
                  <a:pt x="1063" y="1449"/>
                  <a:pt x="1076" y="1481"/>
                  <a:pt x="1010" y="1504"/>
                </a:cubicBezTo>
                <a:cubicBezTo>
                  <a:pt x="995" y="1528"/>
                  <a:pt x="976" y="1538"/>
                  <a:pt x="953" y="1555"/>
                </a:cubicBezTo>
                <a:cubicBezTo>
                  <a:pt x="932" y="1613"/>
                  <a:pt x="962" y="1638"/>
                  <a:pt x="914" y="1677"/>
                </a:cubicBezTo>
                <a:cubicBezTo>
                  <a:pt x="881" y="1704"/>
                  <a:pt x="911" y="1692"/>
                  <a:pt x="870" y="1702"/>
                </a:cubicBezTo>
                <a:cubicBezTo>
                  <a:pt x="813" y="1739"/>
                  <a:pt x="712" y="1738"/>
                  <a:pt x="652" y="1741"/>
                </a:cubicBezTo>
                <a:cubicBezTo>
                  <a:pt x="548" y="1737"/>
                  <a:pt x="463" y="1731"/>
                  <a:pt x="364" y="1721"/>
                </a:cubicBezTo>
                <a:cubicBezTo>
                  <a:pt x="337" y="1712"/>
                  <a:pt x="306" y="1686"/>
                  <a:pt x="287" y="1664"/>
                </a:cubicBezTo>
                <a:cubicBezTo>
                  <a:pt x="277" y="1652"/>
                  <a:pt x="273" y="1636"/>
                  <a:pt x="262" y="1625"/>
                </a:cubicBezTo>
                <a:cubicBezTo>
                  <a:pt x="257" y="1620"/>
                  <a:pt x="248" y="1618"/>
                  <a:pt x="242" y="1613"/>
                </a:cubicBezTo>
                <a:cubicBezTo>
                  <a:pt x="216" y="1590"/>
                  <a:pt x="200" y="1561"/>
                  <a:pt x="172" y="1542"/>
                </a:cubicBezTo>
                <a:cubicBezTo>
                  <a:pt x="91" y="1423"/>
                  <a:pt x="150" y="1166"/>
                  <a:pt x="146" y="1101"/>
                </a:cubicBezTo>
                <a:cubicBezTo>
                  <a:pt x="145" y="1086"/>
                  <a:pt x="49" y="1065"/>
                  <a:pt x="31" y="1062"/>
                </a:cubicBezTo>
                <a:cubicBezTo>
                  <a:pt x="0" y="1041"/>
                  <a:pt x="4" y="1029"/>
                  <a:pt x="38" y="1017"/>
                </a:cubicBezTo>
                <a:cubicBezTo>
                  <a:pt x="72" y="964"/>
                  <a:pt x="69" y="1042"/>
                  <a:pt x="89" y="1062"/>
                </a:cubicBezTo>
                <a:cubicBezTo>
                  <a:pt x="101" y="1074"/>
                  <a:pt x="119" y="1075"/>
                  <a:pt x="134" y="1081"/>
                </a:cubicBezTo>
                <a:cubicBezTo>
                  <a:pt x="140" y="1084"/>
                  <a:pt x="153" y="1088"/>
                  <a:pt x="153" y="1088"/>
                </a:cubicBezTo>
              </a:path>
            </a:pathLst>
          </a:custGeom>
          <a:noFill/>
          <a:ln w="9525">
            <a:noFill/>
          </a:ln>
        </p:spPr>
        <p:txBody>
          <a:bodyPr/>
          <a:lstStyle/>
          <a:p>
            <a:endParaRPr lang="zh-CN" altLang="en-US"/>
          </a:p>
        </p:txBody>
      </p:sp>
      <p:sp>
        <p:nvSpPr>
          <p:cNvPr id="362559" name="Freeform 63"/>
          <p:cNvSpPr/>
          <p:nvPr/>
        </p:nvSpPr>
        <p:spPr>
          <a:xfrm>
            <a:off x="117475" y="3759200"/>
            <a:ext cx="3859213" cy="2890838"/>
          </a:xfrm>
          <a:custGeom>
            <a:avLst/>
            <a:gdLst/>
            <a:ahLst/>
            <a:cxnLst>
              <a:cxn ang="0">
                <a:pos x="2147483647" y="766127633"/>
              </a:cxn>
              <a:cxn ang="0">
                <a:pos x="2147483647" y="1265118656"/>
              </a:cxn>
              <a:cxn ang="0">
                <a:pos x="2147483647" y="1411287744"/>
              </a:cxn>
              <a:cxn ang="0">
                <a:pos x="2147483647" y="1491932758"/>
              </a:cxn>
              <a:cxn ang="0">
                <a:pos x="2147483647" y="1459171515"/>
              </a:cxn>
              <a:cxn ang="0">
                <a:pos x="2147483647" y="1411287744"/>
              </a:cxn>
              <a:cxn ang="0">
                <a:pos x="2147483647" y="1297881487"/>
              </a:cxn>
              <a:cxn ang="0">
                <a:pos x="2147483647" y="1202115533"/>
              </a:cxn>
              <a:cxn ang="0">
                <a:pos x="2147483647" y="1088707688"/>
              </a:cxn>
              <a:cxn ang="0">
                <a:pos x="2147483647" y="1217236473"/>
              </a:cxn>
              <a:cxn ang="0">
                <a:pos x="2147483647" y="1363405561"/>
              </a:cxn>
              <a:cxn ang="0">
                <a:pos x="2147483647" y="1668343726"/>
              </a:cxn>
              <a:cxn ang="0">
                <a:pos x="2147483647" y="1847275645"/>
              </a:cxn>
              <a:cxn ang="0">
                <a:pos x="2147483647" y="211945256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19452475" y="2147483647"/>
              </a:cxn>
              <a:cxn ang="0">
                <a:pos x="1844754614" y="2147483647"/>
              </a:cxn>
              <a:cxn ang="0">
                <a:pos x="1491932693" y="2147483647"/>
              </a:cxn>
              <a:cxn ang="0">
                <a:pos x="1411287683" y="2147483647"/>
              </a:cxn>
              <a:cxn ang="0">
                <a:pos x="894656378" y="2147483647"/>
              </a:cxn>
              <a:cxn ang="0">
                <a:pos x="345262245" y="2147483647"/>
              </a:cxn>
              <a:cxn ang="0">
                <a:pos x="55443445" y="2147483647"/>
              </a:cxn>
              <a:cxn ang="0">
                <a:pos x="201612526" y="781248573"/>
              </a:cxn>
              <a:cxn ang="0">
                <a:pos x="443547557" y="362902563"/>
              </a:cxn>
              <a:cxn ang="0">
                <a:pos x="927417620" y="168851292"/>
              </a:cxn>
              <a:cxn ang="0">
                <a:pos x="1925399624" y="120967521"/>
              </a:cxn>
              <a:cxn ang="0">
                <a:pos x="2147483647" y="395665393"/>
              </a:cxn>
              <a:cxn ang="0">
                <a:pos x="2147483647" y="572076361"/>
              </a:cxn>
            </a:cxnLst>
            <a:rect l="0" t="0" r="0" b="0"/>
            <a:pathLst>
              <a:path w="2431" h="1821">
                <a:moveTo>
                  <a:pt x="1059" y="297"/>
                </a:moveTo>
                <a:cubicBezTo>
                  <a:pt x="1074" y="299"/>
                  <a:pt x="1090" y="298"/>
                  <a:pt x="1104" y="304"/>
                </a:cubicBezTo>
                <a:cubicBezTo>
                  <a:pt x="1135" y="318"/>
                  <a:pt x="1145" y="361"/>
                  <a:pt x="1174" y="381"/>
                </a:cubicBezTo>
                <a:cubicBezTo>
                  <a:pt x="1187" y="422"/>
                  <a:pt x="1231" y="487"/>
                  <a:pt x="1276" y="502"/>
                </a:cubicBezTo>
                <a:cubicBezTo>
                  <a:pt x="1299" y="510"/>
                  <a:pt x="1331" y="516"/>
                  <a:pt x="1353" y="528"/>
                </a:cubicBezTo>
                <a:cubicBezTo>
                  <a:pt x="1372" y="538"/>
                  <a:pt x="1388" y="556"/>
                  <a:pt x="1411" y="560"/>
                </a:cubicBezTo>
                <a:cubicBezTo>
                  <a:pt x="1426" y="563"/>
                  <a:pt x="1540" y="573"/>
                  <a:pt x="1545" y="573"/>
                </a:cubicBezTo>
                <a:cubicBezTo>
                  <a:pt x="1549" y="579"/>
                  <a:pt x="1551" y="589"/>
                  <a:pt x="1558" y="592"/>
                </a:cubicBezTo>
                <a:cubicBezTo>
                  <a:pt x="1564" y="594"/>
                  <a:pt x="1570" y="585"/>
                  <a:pt x="1577" y="585"/>
                </a:cubicBezTo>
                <a:cubicBezTo>
                  <a:pt x="1637" y="581"/>
                  <a:pt x="1696" y="581"/>
                  <a:pt x="1756" y="579"/>
                </a:cubicBezTo>
                <a:cubicBezTo>
                  <a:pt x="1763" y="575"/>
                  <a:pt x="1769" y="569"/>
                  <a:pt x="1776" y="566"/>
                </a:cubicBezTo>
                <a:cubicBezTo>
                  <a:pt x="1782" y="563"/>
                  <a:pt x="1789" y="563"/>
                  <a:pt x="1795" y="560"/>
                </a:cubicBezTo>
                <a:cubicBezTo>
                  <a:pt x="1811" y="551"/>
                  <a:pt x="1822" y="532"/>
                  <a:pt x="1840" y="528"/>
                </a:cubicBezTo>
                <a:cubicBezTo>
                  <a:pt x="1878" y="520"/>
                  <a:pt x="1862" y="524"/>
                  <a:pt x="1891" y="515"/>
                </a:cubicBezTo>
                <a:cubicBezTo>
                  <a:pt x="1904" y="506"/>
                  <a:pt x="1916" y="498"/>
                  <a:pt x="1929" y="489"/>
                </a:cubicBezTo>
                <a:cubicBezTo>
                  <a:pt x="1935" y="485"/>
                  <a:pt x="1948" y="477"/>
                  <a:pt x="1948" y="477"/>
                </a:cubicBezTo>
                <a:cubicBezTo>
                  <a:pt x="1973" y="445"/>
                  <a:pt x="2005" y="431"/>
                  <a:pt x="2044" y="419"/>
                </a:cubicBezTo>
                <a:cubicBezTo>
                  <a:pt x="2125" y="423"/>
                  <a:pt x="2207" y="420"/>
                  <a:pt x="2288" y="432"/>
                </a:cubicBezTo>
                <a:cubicBezTo>
                  <a:pt x="2296" y="433"/>
                  <a:pt x="2290" y="449"/>
                  <a:pt x="2294" y="457"/>
                </a:cubicBezTo>
                <a:cubicBezTo>
                  <a:pt x="2299" y="467"/>
                  <a:pt x="2306" y="475"/>
                  <a:pt x="2313" y="483"/>
                </a:cubicBezTo>
                <a:cubicBezTo>
                  <a:pt x="2330" y="500"/>
                  <a:pt x="2357" y="508"/>
                  <a:pt x="2377" y="521"/>
                </a:cubicBezTo>
                <a:cubicBezTo>
                  <a:pt x="2381" y="528"/>
                  <a:pt x="2384" y="535"/>
                  <a:pt x="2390" y="541"/>
                </a:cubicBezTo>
                <a:cubicBezTo>
                  <a:pt x="2395" y="546"/>
                  <a:pt x="2404" y="547"/>
                  <a:pt x="2409" y="553"/>
                </a:cubicBezTo>
                <a:cubicBezTo>
                  <a:pt x="2427" y="575"/>
                  <a:pt x="2426" y="641"/>
                  <a:pt x="2428" y="662"/>
                </a:cubicBezTo>
                <a:cubicBezTo>
                  <a:pt x="2426" y="683"/>
                  <a:pt x="2431" y="706"/>
                  <a:pt x="2422" y="726"/>
                </a:cubicBezTo>
                <a:cubicBezTo>
                  <a:pt x="2418" y="734"/>
                  <a:pt x="2404" y="729"/>
                  <a:pt x="2396" y="733"/>
                </a:cubicBezTo>
                <a:cubicBezTo>
                  <a:pt x="2300" y="781"/>
                  <a:pt x="2396" y="744"/>
                  <a:pt x="2339" y="765"/>
                </a:cubicBezTo>
                <a:cubicBezTo>
                  <a:pt x="2320" y="793"/>
                  <a:pt x="2285" y="812"/>
                  <a:pt x="2268" y="841"/>
                </a:cubicBezTo>
                <a:cubicBezTo>
                  <a:pt x="2264" y="848"/>
                  <a:pt x="2261" y="856"/>
                  <a:pt x="2256" y="861"/>
                </a:cubicBezTo>
                <a:cubicBezTo>
                  <a:pt x="2246" y="871"/>
                  <a:pt x="2188" y="899"/>
                  <a:pt x="2179" y="905"/>
                </a:cubicBezTo>
                <a:cubicBezTo>
                  <a:pt x="2167" y="913"/>
                  <a:pt x="2153" y="919"/>
                  <a:pt x="2140" y="925"/>
                </a:cubicBezTo>
                <a:cubicBezTo>
                  <a:pt x="2128" y="930"/>
                  <a:pt x="2102" y="937"/>
                  <a:pt x="2102" y="937"/>
                </a:cubicBezTo>
                <a:cubicBezTo>
                  <a:pt x="2075" y="956"/>
                  <a:pt x="2059" y="958"/>
                  <a:pt x="2025" y="963"/>
                </a:cubicBezTo>
                <a:cubicBezTo>
                  <a:pt x="1968" y="981"/>
                  <a:pt x="1909" y="993"/>
                  <a:pt x="1859" y="1027"/>
                </a:cubicBezTo>
                <a:cubicBezTo>
                  <a:pt x="1850" y="1041"/>
                  <a:pt x="1834" y="1050"/>
                  <a:pt x="1827" y="1065"/>
                </a:cubicBezTo>
                <a:cubicBezTo>
                  <a:pt x="1822" y="1077"/>
                  <a:pt x="1824" y="1091"/>
                  <a:pt x="1820" y="1104"/>
                </a:cubicBezTo>
                <a:cubicBezTo>
                  <a:pt x="1812" y="1129"/>
                  <a:pt x="1796" y="1146"/>
                  <a:pt x="1776" y="1161"/>
                </a:cubicBezTo>
                <a:cubicBezTo>
                  <a:pt x="1759" y="1196"/>
                  <a:pt x="1754" y="1232"/>
                  <a:pt x="1744" y="1270"/>
                </a:cubicBezTo>
                <a:cubicBezTo>
                  <a:pt x="1747" y="1361"/>
                  <a:pt x="1744" y="1573"/>
                  <a:pt x="1769" y="1654"/>
                </a:cubicBezTo>
                <a:cubicBezTo>
                  <a:pt x="1762" y="1730"/>
                  <a:pt x="1767" y="1709"/>
                  <a:pt x="1724" y="1750"/>
                </a:cubicBezTo>
                <a:cubicBezTo>
                  <a:pt x="1710" y="1793"/>
                  <a:pt x="1661" y="1807"/>
                  <a:pt x="1622" y="1821"/>
                </a:cubicBezTo>
                <a:cubicBezTo>
                  <a:pt x="1578" y="1817"/>
                  <a:pt x="1520" y="1797"/>
                  <a:pt x="1475" y="1795"/>
                </a:cubicBezTo>
                <a:cubicBezTo>
                  <a:pt x="1368" y="1791"/>
                  <a:pt x="1262" y="1791"/>
                  <a:pt x="1155" y="1789"/>
                </a:cubicBezTo>
                <a:cubicBezTo>
                  <a:pt x="1151" y="1782"/>
                  <a:pt x="1149" y="1773"/>
                  <a:pt x="1142" y="1769"/>
                </a:cubicBezTo>
                <a:cubicBezTo>
                  <a:pt x="1131" y="1763"/>
                  <a:pt x="1117" y="1766"/>
                  <a:pt x="1104" y="1763"/>
                </a:cubicBezTo>
                <a:cubicBezTo>
                  <a:pt x="1061" y="1754"/>
                  <a:pt x="1018" y="1749"/>
                  <a:pt x="976" y="1737"/>
                </a:cubicBezTo>
                <a:cubicBezTo>
                  <a:pt x="949" y="1721"/>
                  <a:pt x="946" y="1709"/>
                  <a:pt x="937" y="1680"/>
                </a:cubicBezTo>
                <a:cubicBezTo>
                  <a:pt x="933" y="1667"/>
                  <a:pt x="924" y="1641"/>
                  <a:pt x="924" y="1641"/>
                </a:cubicBezTo>
                <a:cubicBezTo>
                  <a:pt x="915" y="1587"/>
                  <a:pt x="907" y="1607"/>
                  <a:pt x="892" y="1565"/>
                </a:cubicBezTo>
                <a:cubicBezTo>
                  <a:pt x="890" y="1492"/>
                  <a:pt x="889" y="1420"/>
                  <a:pt x="886" y="1347"/>
                </a:cubicBezTo>
                <a:cubicBezTo>
                  <a:pt x="885" y="1317"/>
                  <a:pt x="887" y="1286"/>
                  <a:pt x="880" y="1257"/>
                </a:cubicBezTo>
                <a:cubicBezTo>
                  <a:pt x="874" y="1235"/>
                  <a:pt x="841" y="1200"/>
                  <a:pt x="841" y="1200"/>
                </a:cubicBezTo>
                <a:cubicBezTo>
                  <a:pt x="825" y="1153"/>
                  <a:pt x="838" y="1171"/>
                  <a:pt x="809" y="1142"/>
                </a:cubicBezTo>
                <a:cubicBezTo>
                  <a:pt x="790" y="1083"/>
                  <a:pt x="778" y="1088"/>
                  <a:pt x="732" y="1065"/>
                </a:cubicBezTo>
                <a:cubicBezTo>
                  <a:pt x="685" y="1071"/>
                  <a:pt x="654" y="1083"/>
                  <a:pt x="611" y="1097"/>
                </a:cubicBezTo>
                <a:cubicBezTo>
                  <a:pt x="605" y="1106"/>
                  <a:pt x="600" y="1116"/>
                  <a:pt x="592" y="1123"/>
                </a:cubicBezTo>
                <a:cubicBezTo>
                  <a:pt x="585" y="1129"/>
                  <a:pt x="573" y="1129"/>
                  <a:pt x="566" y="1136"/>
                </a:cubicBezTo>
                <a:cubicBezTo>
                  <a:pt x="561" y="1141"/>
                  <a:pt x="564" y="1150"/>
                  <a:pt x="560" y="1155"/>
                </a:cubicBezTo>
                <a:cubicBezTo>
                  <a:pt x="547" y="1174"/>
                  <a:pt x="524" y="1197"/>
                  <a:pt x="508" y="1213"/>
                </a:cubicBezTo>
                <a:cubicBezTo>
                  <a:pt x="410" y="1195"/>
                  <a:pt x="549" y="1219"/>
                  <a:pt x="355" y="1200"/>
                </a:cubicBezTo>
                <a:cubicBezTo>
                  <a:pt x="317" y="1196"/>
                  <a:pt x="278" y="1178"/>
                  <a:pt x="240" y="1174"/>
                </a:cubicBezTo>
                <a:cubicBezTo>
                  <a:pt x="206" y="1171"/>
                  <a:pt x="171" y="1170"/>
                  <a:pt x="137" y="1168"/>
                </a:cubicBezTo>
                <a:cubicBezTo>
                  <a:pt x="105" y="1156"/>
                  <a:pt x="104" y="1130"/>
                  <a:pt x="86" y="1104"/>
                </a:cubicBezTo>
                <a:cubicBezTo>
                  <a:pt x="65" y="1038"/>
                  <a:pt x="74" y="970"/>
                  <a:pt x="22" y="918"/>
                </a:cubicBezTo>
                <a:cubicBezTo>
                  <a:pt x="4" y="768"/>
                  <a:pt x="0" y="620"/>
                  <a:pt x="28" y="470"/>
                </a:cubicBezTo>
                <a:cubicBezTo>
                  <a:pt x="32" y="423"/>
                  <a:pt x="23" y="330"/>
                  <a:pt x="80" y="310"/>
                </a:cubicBezTo>
                <a:cubicBezTo>
                  <a:pt x="94" y="265"/>
                  <a:pt x="84" y="283"/>
                  <a:pt x="105" y="253"/>
                </a:cubicBezTo>
                <a:cubicBezTo>
                  <a:pt x="117" y="209"/>
                  <a:pt x="128" y="158"/>
                  <a:pt x="176" y="144"/>
                </a:cubicBezTo>
                <a:cubicBezTo>
                  <a:pt x="205" y="124"/>
                  <a:pt x="223" y="118"/>
                  <a:pt x="259" y="112"/>
                </a:cubicBezTo>
                <a:cubicBezTo>
                  <a:pt x="297" y="93"/>
                  <a:pt x="328" y="79"/>
                  <a:pt x="368" y="67"/>
                </a:cubicBezTo>
                <a:cubicBezTo>
                  <a:pt x="391" y="51"/>
                  <a:pt x="417" y="44"/>
                  <a:pt x="444" y="35"/>
                </a:cubicBezTo>
                <a:cubicBezTo>
                  <a:pt x="551" y="37"/>
                  <a:pt x="669" y="0"/>
                  <a:pt x="764" y="48"/>
                </a:cubicBezTo>
                <a:cubicBezTo>
                  <a:pt x="806" y="69"/>
                  <a:pt x="841" y="105"/>
                  <a:pt x="880" y="131"/>
                </a:cubicBezTo>
                <a:cubicBezTo>
                  <a:pt x="893" y="140"/>
                  <a:pt x="905" y="149"/>
                  <a:pt x="918" y="157"/>
                </a:cubicBezTo>
                <a:cubicBezTo>
                  <a:pt x="924" y="161"/>
                  <a:pt x="937" y="169"/>
                  <a:pt x="937" y="169"/>
                </a:cubicBezTo>
                <a:cubicBezTo>
                  <a:pt x="952" y="192"/>
                  <a:pt x="955" y="207"/>
                  <a:pt x="976" y="227"/>
                </a:cubicBezTo>
                <a:cubicBezTo>
                  <a:pt x="985" y="284"/>
                  <a:pt x="1002" y="297"/>
                  <a:pt x="1059" y="297"/>
                </a:cubicBezTo>
                <a:close/>
              </a:path>
            </a:pathLst>
          </a:custGeom>
          <a:noFill/>
          <a:ln w="38100" cap="flat" cmpd="sng">
            <a:solidFill>
              <a:schemeClr val="folHlink">
                <a:alpha val="100000"/>
              </a:schemeClr>
            </a:solidFill>
            <a:prstDash val="solid"/>
            <a:round/>
            <a:headEnd type="none" w="sm" len="sm"/>
            <a:tailEnd type="none" w="sm" len="sm"/>
          </a:ln>
        </p:spPr>
        <p:txBody>
          <a:bodyPr/>
          <a:lstStyle/>
          <a:p>
            <a:endParaRPr lang="zh-CN" altLang="en-US"/>
          </a:p>
        </p:txBody>
      </p:sp>
      <p:sp>
        <p:nvSpPr>
          <p:cNvPr id="362560" name="Text Box 64"/>
          <p:cNvSpPr txBox="1"/>
          <p:nvPr/>
        </p:nvSpPr>
        <p:spPr>
          <a:xfrm>
            <a:off x="990600" y="3662363"/>
            <a:ext cx="457200" cy="336550"/>
          </a:xfrm>
          <a:prstGeom prst="rect">
            <a:avLst/>
          </a:prstGeom>
          <a:noFill/>
          <a:ln w="9525">
            <a:noFill/>
          </a:ln>
        </p:spPr>
        <p:txBody>
          <a:bodyPr>
            <a:spAutoFit/>
          </a:bodyPr>
          <a:lstStyle/>
          <a:p>
            <a:pPr algn="ctr" eaLnBrk="0" hangingPunct="0">
              <a:spcBef>
                <a:spcPct val="50000"/>
              </a:spcBef>
            </a:pPr>
            <a:r>
              <a:rPr lang="en-US" altLang="zh-CN" sz="1600" dirty="0">
                <a:latin typeface="Arial" panose="020B0604020202020204" pitchFamily="34" charset="0"/>
              </a:rPr>
              <a:t>2</a:t>
            </a:r>
          </a:p>
        </p:txBody>
      </p:sp>
      <p:sp>
        <p:nvSpPr>
          <p:cNvPr id="98369" name="Freeform 65"/>
          <p:cNvSpPr/>
          <p:nvPr/>
        </p:nvSpPr>
        <p:spPr>
          <a:xfrm>
            <a:off x="1666875" y="3824288"/>
            <a:ext cx="2724150" cy="3109912"/>
          </a:xfrm>
          <a:custGeom>
            <a:avLst/>
            <a:gdLst/>
            <a:ahLst/>
            <a:cxnLst>
              <a:cxn ang="0">
                <a:pos x="0" y="0"/>
              </a:cxn>
              <a:cxn ang="0">
                <a:pos x="47883763" y="32761232"/>
              </a:cxn>
              <a:cxn ang="0">
                <a:pos x="80645000" y="80644987"/>
              </a:cxn>
              <a:cxn ang="0">
                <a:pos x="176410938" y="146169039"/>
              </a:cxn>
              <a:cxn ang="0">
                <a:pos x="257055938" y="355341180"/>
              </a:cxn>
              <a:cxn ang="0">
                <a:pos x="272176875" y="420865232"/>
              </a:cxn>
              <a:cxn ang="0">
                <a:pos x="322580000" y="435986167"/>
              </a:cxn>
              <a:cxn ang="0">
                <a:pos x="352821875" y="483869922"/>
              </a:cxn>
              <a:cxn ang="0">
                <a:pos x="403225000" y="516631154"/>
              </a:cxn>
              <a:cxn ang="0">
                <a:pos x="451108763" y="614918026"/>
              </a:cxn>
              <a:cxn ang="0">
                <a:pos x="612398763" y="839211103"/>
              </a:cxn>
              <a:cxn ang="0">
                <a:pos x="740925938" y="1066025129"/>
              </a:cxn>
              <a:cxn ang="0">
                <a:pos x="967740000" y="1081146064"/>
              </a:cxn>
              <a:cxn ang="0">
                <a:pos x="1192034700" y="1146670116"/>
              </a:cxn>
              <a:cxn ang="0">
                <a:pos x="1595259700" y="1048384831"/>
              </a:cxn>
              <a:cxn ang="0">
                <a:pos x="1983363763" y="871973922"/>
              </a:cxn>
              <a:cxn ang="0">
                <a:pos x="2147483647" y="758566116"/>
              </a:cxn>
              <a:cxn ang="0">
                <a:pos x="2147483647" y="776208000"/>
              </a:cxn>
              <a:cxn ang="0">
                <a:pos x="2147483647" y="806449870"/>
              </a:cxn>
              <a:cxn ang="0">
                <a:pos x="2147483647" y="1113908883"/>
              </a:cxn>
              <a:cxn ang="0">
                <a:pos x="2147483647" y="1194553870"/>
              </a:cxn>
              <a:cxn ang="0">
                <a:pos x="2147483647" y="1597778806"/>
              </a:cxn>
              <a:cxn ang="0">
                <a:pos x="2147483647" y="1663302858"/>
              </a:cxn>
              <a:cxn ang="0">
                <a:pos x="2147483647" y="1711185025"/>
              </a:cxn>
              <a:cxn ang="0">
                <a:pos x="2147483647" y="175906878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1660783763" y="2147483647"/>
              </a:cxn>
              <a:cxn ang="0">
                <a:pos x="1580138763" y="2147483647"/>
              </a:cxn>
              <a:cxn ang="0">
                <a:pos x="1935480000" y="2147483647"/>
              </a:cxn>
              <a:cxn ang="0">
                <a:pos x="1078626875" y="2147483647"/>
              </a:cxn>
              <a:cxn ang="0">
                <a:pos x="854333763" y="2147483647"/>
              </a:cxn>
              <a:cxn ang="0">
                <a:pos x="531753763" y="2147483647"/>
              </a:cxn>
              <a:cxn ang="0">
                <a:pos x="708164700" y="2147483647"/>
              </a:cxn>
              <a:cxn ang="0">
                <a:pos x="1015623763" y="2147483647"/>
              </a:cxn>
            </a:cxnLst>
            <a:rect l="0" t="0" r="0" b="0"/>
            <a:pathLst>
              <a:path w="1716" h="1959">
                <a:moveTo>
                  <a:pt x="0" y="0"/>
                </a:moveTo>
                <a:cubicBezTo>
                  <a:pt x="6" y="4"/>
                  <a:pt x="14" y="8"/>
                  <a:pt x="19" y="13"/>
                </a:cubicBezTo>
                <a:cubicBezTo>
                  <a:pt x="24" y="18"/>
                  <a:pt x="26" y="27"/>
                  <a:pt x="32" y="32"/>
                </a:cubicBezTo>
                <a:cubicBezTo>
                  <a:pt x="44" y="42"/>
                  <a:pt x="70" y="58"/>
                  <a:pt x="70" y="58"/>
                </a:cubicBezTo>
                <a:cubicBezTo>
                  <a:pt x="87" y="82"/>
                  <a:pt x="94" y="112"/>
                  <a:pt x="102" y="141"/>
                </a:cubicBezTo>
                <a:cubicBezTo>
                  <a:pt x="104" y="150"/>
                  <a:pt x="102" y="160"/>
                  <a:pt x="108" y="167"/>
                </a:cubicBezTo>
                <a:cubicBezTo>
                  <a:pt x="112" y="172"/>
                  <a:pt x="121" y="171"/>
                  <a:pt x="128" y="173"/>
                </a:cubicBezTo>
                <a:cubicBezTo>
                  <a:pt x="132" y="179"/>
                  <a:pt x="135" y="187"/>
                  <a:pt x="140" y="192"/>
                </a:cubicBezTo>
                <a:cubicBezTo>
                  <a:pt x="146" y="198"/>
                  <a:pt x="155" y="199"/>
                  <a:pt x="160" y="205"/>
                </a:cubicBezTo>
                <a:cubicBezTo>
                  <a:pt x="169" y="216"/>
                  <a:pt x="171" y="232"/>
                  <a:pt x="179" y="244"/>
                </a:cubicBezTo>
                <a:cubicBezTo>
                  <a:pt x="200" y="274"/>
                  <a:pt x="221" y="304"/>
                  <a:pt x="243" y="333"/>
                </a:cubicBezTo>
                <a:cubicBezTo>
                  <a:pt x="250" y="354"/>
                  <a:pt x="269" y="419"/>
                  <a:pt x="294" y="423"/>
                </a:cubicBezTo>
                <a:cubicBezTo>
                  <a:pt x="324" y="428"/>
                  <a:pt x="354" y="427"/>
                  <a:pt x="384" y="429"/>
                </a:cubicBezTo>
                <a:cubicBezTo>
                  <a:pt x="413" y="440"/>
                  <a:pt x="443" y="447"/>
                  <a:pt x="473" y="455"/>
                </a:cubicBezTo>
                <a:cubicBezTo>
                  <a:pt x="660" y="445"/>
                  <a:pt x="557" y="468"/>
                  <a:pt x="633" y="416"/>
                </a:cubicBezTo>
                <a:cubicBezTo>
                  <a:pt x="669" y="364"/>
                  <a:pt x="729" y="359"/>
                  <a:pt x="787" y="346"/>
                </a:cubicBezTo>
                <a:cubicBezTo>
                  <a:pt x="865" y="292"/>
                  <a:pt x="972" y="305"/>
                  <a:pt x="1062" y="301"/>
                </a:cubicBezTo>
                <a:cubicBezTo>
                  <a:pt x="1124" y="303"/>
                  <a:pt x="1186" y="303"/>
                  <a:pt x="1248" y="308"/>
                </a:cubicBezTo>
                <a:cubicBezTo>
                  <a:pt x="1261" y="309"/>
                  <a:pt x="1286" y="320"/>
                  <a:pt x="1286" y="320"/>
                </a:cubicBezTo>
                <a:cubicBezTo>
                  <a:pt x="1324" y="360"/>
                  <a:pt x="1314" y="423"/>
                  <a:pt x="1376" y="442"/>
                </a:cubicBezTo>
                <a:cubicBezTo>
                  <a:pt x="1400" y="461"/>
                  <a:pt x="1418" y="465"/>
                  <a:pt x="1446" y="474"/>
                </a:cubicBezTo>
                <a:cubicBezTo>
                  <a:pt x="1461" y="523"/>
                  <a:pt x="1508" y="617"/>
                  <a:pt x="1561" y="634"/>
                </a:cubicBezTo>
                <a:cubicBezTo>
                  <a:pt x="1575" y="644"/>
                  <a:pt x="1594" y="648"/>
                  <a:pt x="1606" y="660"/>
                </a:cubicBezTo>
                <a:cubicBezTo>
                  <a:pt x="1611" y="665"/>
                  <a:pt x="1608" y="674"/>
                  <a:pt x="1612" y="679"/>
                </a:cubicBezTo>
                <a:cubicBezTo>
                  <a:pt x="1617" y="687"/>
                  <a:pt x="1625" y="692"/>
                  <a:pt x="1632" y="698"/>
                </a:cubicBezTo>
                <a:cubicBezTo>
                  <a:pt x="1641" y="764"/>
                  <a:pt x="1636" y="842"/>
                  <a:pt x="1657" y="903"/>
                </a:cubicBezTo>
                <a:cubicBezTo>
                  <a:pt x="1668" y="937"/>
                  <a:pt x="1715" y="992"/>
                  <a:pt x="1715" y="992"/>
                </a:cubicBezTo>
                <a:cubicBezTo>
                  <a:pt x="1713" y="1041"/>
                  <a:pt x="1716" y="1091"/>
                  <a:pt x="1708" y="1140"/>
                </a:cubicBezTo>
                <a:cubicBezTo>
                  <a:pt x="1707" y="1147"/>
                  <a:pt x="1671" y="1194"/>
                  <a:pt x="1664" y="1204"/>
                </a:cubicBezTo>
                <a:cubicBezTo>
                  <a:pt x="1660" y="1210"/>
                  <a:pt x="1651" y="1223"/>
                  <a:pt x="1651" y="1223"/>
                </a:cubicBezTo>
                <a:cubicBezTo>
                  <a:pt x="1625" y="1313"/>
                  <a:pt x="1582" y="1373"/>
                  <a:pt x="1491" y="1402"/>
                </a:cubicBezTo>
                <a:cubicBezTo>
                  <a:pt x="1478" y="1411"/>
                  <a:pt x="1461" y="1416"/>
                  <a:pt x="1452" y="1428"/>
                </a:cubicBezTo>
                <a:cubicBezTo>
                  <a:pt x="1446" y="1436"/>
                  <a:pt x="1441" y="1446"/>
                  <a:pt x="1433" y="1453"/>
                </a:cubicBezTo>
                <a:cubicBezTo>
                  <a:pt x="1419" y="1465"/>
                  <a:pt x="1388" y="1485"/>
                  <a:pt x="1388" y="1485"/>
                </a:cubicBezTo>
                <a:cubicBezTo>
                  <a:pt x="1386" y="1498"/>
                  <a:pt x="1389" y="1513"/>
                  <a:pt x="1382" y="1524"/>
                </a:cubicBezTo>
                <a:cubicBezTo>
                  <a:pt x="1373" y="1538"/>
                  <a:pt x="1305" y="1554"/>
                  <a:pt x="1292" y="1556"/>
                </a:cubicBezTo>
                <a:cubicBezTo>
                  <a:pt x="1213" y="1635"/>
                  <a:pt x="1067" y="1617"/>
                  <a:pt x="972" y="1620"/>
                </a:cubicBezTo>
                <a:cubicBezTo>
                  <a:pt x="960" y="1632"/>
                  <a:pt x="946" y="1640"/>
                  <a:pt x="934" y="1652"/>
                </a:cubicBezTo>
                <a:cubicBezTo>
                  <a:pt x="929" y="1657"/>
                  <a:pt x="927" y="1666"/>
                  <a:pt x="921" y="1671"/>
                </a:cubicBezTo>
                <a:cubicBezTo>
                  <a:pt x="907" y="1682"/>
                  <a:pt x="880" y="1686"/>
                  <a:pt x="864" y="1696"/>
                </a:cubicBezTo>
                <a:cubicBezTo>
                  <a:pt x="808" y="1789"/>
                  <a:pt x="751" y="1896"/>
                  <a:pt x="659" y="1959"/>
                </a:cubicBezTo>
                <a:cubicBezTo>
                  <a:pt x="628" y="1952"/>
                  <a:pt x="549" y="1894"/>
                  <a:pt x="627" y="1844"/>
                </a:cubicBezTo>
                <a:cubicBezTo>
                  <a:pt x="666" y="1818"/>
                  <a:pt x="721" y="1839"/>
                  <a:pt x="768" y="1837"/>
                </a:cubicBezTo>
                <a:cubicBezTo>
                  <a:pt x="792" y="1736"/>
                  <a:pt x="470" y="1811"/>
                  <a:pt x="428" y="1812"/>
                </a:cubicBezTo>
                <a:cubicBezTo>
                  <a:pt x="394" y="1820"/>
                  <a:pt x="373" y="1842"/>
                  <a:pt x="339" y="1850"/>
                </a:cubicBezTo>
                <a:cubicBezTo>
                  <a:pt x="293" y="1873"/>
                  <a:pt x="264" y="1868"/>
                  <a:pt x="211" y="1863"/>
                </a:cubicBezTo>
                <a:cubicBezTo>
                  <a:pt x="157" y="1809"/>
                  <a:pt x="194" y="1823"/>
                  <a:pt x="281" y="1818"/>
                </a:cubicBezTo>
                <a:cubicBezTo>
                  <a:pt x="337" y="1807"/>
                  <a:pt x="336" y="1799"/>
                  <a:pt x="403" y="1799"/>
                </a:cubicBezTo>
              </a:path>
            </a:pathLst>
          </a:custGeom>
          <a:noFill/>
          <a:ln w="9525">
            <a:noFill/>
          </a:ln>
        </p:spPr>
        <p:txBody>
          <a:bodyPr/>
          <a:lstStyle/>
          <a:p>
            <a:endParaRPr lang="zh-CN" altLang="en-US"/>
          </a:p>
        </p:txBody>
      </p:sp>
      <p:sp>
        <p:nvSpPr>
          <p:cNvPr id="98370" name="Freeform 66"/>
          <p:cNvSpPr/>
          <p:nvPr/>
        </p:nvSpPr>
        <p:spPr>
          <a:xfrm>
            <a:off x="257175" y="5478463"/>
            <a:ext cx="1652588" cy="1150937"/>
          </a:xfrm>
          <a:custGeom>
            <a:avLst/>
            <a:gdLst/>
            <a:ahLst/>
            <a:cxnLst>
              <a:cxn ang="0">
                <a:pos x="10080628" y="569555065"/>
              </a:cxn>
              <a:cxn ang="0">
                <a:pos x="607358634" y="519151962"/>
              </a:cxn>
              <a:cxn ang="0">
                <a:pos x="705643963" y="488910100"/>
              </a:cxn>
              <a:cxn ang="0">
                <a:pos x="882054954" y="327620170"/>
              </a:cxn>
              <a:cxn ang="0">
                <a:pos x="929938731" y="277217067"/>
              </a:cxn>
              <a:cxn ang="0">
                <a:pos x="1091228780" y="262096136"/>
              </a:cxn>
              <a:cxn ang="0">
                <a:pos x="1300401018" y="52922465"/>
              </a:cxn>
              <a:cxn ang="0">
                <a:pos x="1703626140" y="5040310"/>
              </a:cxn>
              <a:cxn ang="0">
                <a:pos x="1834674305" y="20161241"/>
              </a:cxn>
              <a:cxn ang="0">
                <a:pos x="1945561214" y="327620170"/>
              </a:cxn>
              <a:cxn ang="0">
                <a:pos x="2011085296" y="438506997"/>
              </a:cxn>
              <a:cxn ang="0">
                <a:pos x="1897679024" y="1325601612"/>
              </a:cxn>
              <a:cxn ang="0">
                <a:pos x="2139614097" y="1809471401"/>
              </a:cxn>
              <a:cxn ang="0">
                <a:pos x="2147483647" y="1827111694"/>
              </a:cxn>
            </a:cxnLst>
            <a:rect l="0" t="0" r="0" b="0"/>
            <a:pathLst>
              <a:path w="1041" h="725">
                <a:moveTo>
                  <a:pt x="4" y="226"/>
                </a:moveTo>
                <a:cubicBezTo>
                  <a:pt x="86" y="172"/>
                  <a:pt x="0" y="224"/>
                  <a:pt x="241" y="206"/>
                </a:cubicBezTo>
                <a:cubicBezTo>
                  <a:pt x="255" y="205"/>
                  <a:pt x="280" y="194"/>
                  <a:pt x="280" y="194"/>
                </a:cubicBezTo>
                <a:cubicBezTo>
                  <a:pt x="302" y="170"/>
                  <a:pt x="326" y="150"/>
                  <a:pt x="350" y="130"/>
                </a:cubicBezTo>
                <a:cubicBezTo>
                  <a:pt x="357" y="124"/>
                  <a:pt x="360" y="113"/>
                  <a:pt x="369" y="110"/>
                </a:cubicBezTo>
                <a:cubicBezTo>
                  <a:pt x="389" y="104"/>
                  <a:pt x="412" y="106"/>
                  <a:pt x="433" y="104"/>
                </a:cubicBezTo>
                <a:cubicBezTo>
                  <a:pt x="466" y="81"/>
                  <a:pt x="478" y="38"/>
                  <a:pt x="516" y="21"/>
                </a:cubicBezTo>
                <a:cubicBezTo>
                  <a:pt x="563" y="0"/>
                  <a:pt x="626" y="7"/>
                  <a:pt x="676" y="2"/>
                </a:cubicBezTo>
                <a:cubicBezTo>
                  <a:pt x="693" y="4"/>
                  <a:pt x="712" y="2"/>
                  <a:pt x="728" y="8"/>
                </a:cubicBezTo>
                <a:cubicBezTo>
                  <a:pt x="766" y="21"/>
                  <a:pt x="763" y="101"/>
                  <a:pt x="772" y="130"/>
                </a:cubicBezTo>
                <a:cubicBezTo>
                  <a:pt x="776" y="143"/>
                  <a:pt x="790" y="162"/>
                  <a:pt x="798" y="174"/>
                </a:cubicBezTo>
                <a:cubicBezTo>
                  <a:pt x="789" y="567"/>
                  <a:pt x="817" y="354"/>
                  <a:pt x="753" y="526"/>
                </a:cubicBezTo>
                <a:cubicBezTo>
                  <a:pt x="761" y="583"/>
                  <a:pt x="766" y="713"/>
                  <a:pt x="849" y="718"/>
                </a:cubicBezTo>
                <a:cubicBezTo>
                  <a:pt x="958" y="725"/>
                  <a:pt x="974" y="725"/>
                  <a:pt x="1041" y="725"/>
                </a:cubicBezTo>
              </a:path>
            </a:pathLst>
          </a:custGeom>
          <a:noFill/>
          <a:ln w="9525">
            <a:noFill/>
          </a:ln>
        </p:spPr>
        <p:txBody>
          <a:bodyPr/>
          <a:lstStyle/>
          <a:p>
            <a:endParaRPr lang="zh-CN" altLang="en-US"/>
          </a:p>
        </p:txBody>
      </p:sp>
      <p:sp>
        <p:nvSpPr>
          <p:cNvPr id="98371" name="Freeform 67"/>
          <p:cNvSpPr/>
          <p:nvPr/>
        </p:nvSpPr>
        <p:spPr>
          <a:xfrm>
            <a:off x="233363" y="5589588"/>
            <a:ext cx="2044700" cy="1181100"/>
          </a:xfrm>
          <a:custGeom>
            <a:avLst/>
            <a:gdLst/>
            <a:ahLst/>
            <a:cxnLst>
              <a:cxn ang="0">
                <a:pos x="0" y="294859075"/>
              </a:cxn>
              <a:cxn ang="0">
                <a:pos x="322580000" y="312499375"/>
              </a:cxn>
              <a:cxn ang="0">
                <a:pos x="388104063" y="342741250"/>
              </a:cxn>
              <a:cxn ang="0">
                <a:pos x="967740000" y="312499375"/>
              </a:cxn>
              <a:cxn ang="0">
                <a:pos x="1161792825" y="214214075"/>
              </a:cxn>
              <a:cxn ang="0">
                <a:pos x="1338203763" y="37803138"/>
              </a:cxn>
              <a:cxn ang="0">
                <a:pos x="1678424063" y="166330313"/>
              </a:cxn>
              <a:cxn ang="0">
                <a:pos x="1759069063" y="360383138"/>
              </a:cxn>
              <a:cxn ang="0">
                <a:pos x="1806952825" y="584676250"/>
              </a:cxn>
              <a:cxn ang="0">
                <a:pos x="1935480000" y="1053425313"/>
              </a:cxn>
              <a:cxn ang="0">
                <a:pos x="1968242825" y="1247478138"/>
              </a:cxn>
              <a:cxn ang="0">
                <a:pos x="2033766888" y="1343244075"/>
              </a:cxn>
              <a:cxn ang="0">
                <a:pos x="2048887825" y="1391126250"/>
              </a:cxn>
              <a:cxn ang="0">
                <a:pos x="2144653763" y="1456650313"/>
              </a:cxn>
              <a:cxn ang="0">
                <a:pos x="2147483647" y="1698585313"/>
              </a:cxn>
              <a:cxn ang="0">
                <a:pos x="2147483647" y="1683464375"/>
              </a:cxn>
              <a:cxn ang="0">
                <a:pos x="2147483647" y="1713706250"/>
              </a:cxn>
              <a:cxn ang="0">
                <a:pos x="2147483647" y="1794351250"/>
              </a:cxn>
              <a:cxn ang="0">
                <a:pos x="2147483647" y="1827114075"/>
              </a:cxn>
              <a:cxn ang="0">
                <a:pos x="2147483647" y="1874996250"/>
              </a:cxn>
              <a:cxn ang="0">
                <a:pos x="2147483647" y="1794351250"/>
              </a:cxn>
            </a:cxnLst>
            <a:rect l="0" t="0" r="0" b="0"/>
            <a:pathLst>
              <a:path w="1288" h="744">
                <a:moveTo>
                  <a:pt x="0" y="117"/>
                </a:moveTo>
                <a:cubicBezTo>
                  <a:pt x="43" y="119"/>
                  <a:pt x="86" y="119"/>
                  <a:pt x="128" y="124"/>
                </a:cubicBezTo>
                <a:cubicBezTo>
                  <a:pt x="137" y="125"/>
                  <a:pt x="144" y="136"/>
                  <a:pt x="154" y="136"/>
                </a:cubicBezTo>
                <a:cubicBezTo>
                  <a:pt x="216" y="138"/>
                  <a:pt x="315" y="129"/>
                  <a:pt x="384" y="124"/>
                </a:cubicBezTo>
                <a:cubicBezTo>
                  <a:pt x="412" y="114"/>
                  <a:pt x="433" y="95"/>
                  <a:pt x="461" y="85"/>
                </a:cubicBezTo>
                <a:cubicBezTo>
                  <a:pt x="492" y="40"/>
                  <a:pt x="495" y="51"/>
                  <a:pt x="531" y="15"/>
                </a:cubicBezTo>
                <a:cubicBezTo>
                  <a:pt x="650" y="22"/>
                  <a:pt x="621" y="0"/>
                  <a:pt x="666" y="66"/>
                </a:cubicBezTo>
                <a:cubicBezTo>
                  <a:pt x="675" y="93"/>
                  <a:pt x="690" y="115"/>
                  <a:pt x="698" y="143"/>
                </a:cubicBezTo>
                <a:cubicBezTo>
                  <a:pt x="707" y="172"/>
                  <a:pt x="708" y="203"/>
                  <a:pt x="717" y="232"/>
                </a:cubicBezTo>
                <a:cubicBezTo>
                  <a:pt x="726" y="297"/>
                  <a:pt x="748" y="356"/>
                  <a:pt x="768" y="418"/>
                </a:cubicBezTo>
                <a:cubicBezTo>
                  <a:pt x="768" y="421"/>
                  <a:pt x="772" y="478"/>
                  <a:pt x="781" y="495"/>
                </a:cubicBezTo>
                <a:cubicBezTo>
                  <a:pt x="789" y="508"/>
                  <a:pt x="807" y="533"/>
                  <a:pt x="807" y="533"/>
                </a:cubicBezTo>
                <a:cubicBezTo>
                  <a:pt x="809" y="539"/>
                  <a:pt x="808" y="547"/>
                  <a:pt x="813" y="552"/>
                </a:cubicBezTo>
                <a:cubicBezTo>
                  <a:pt x="824" y="563"/>
                  <a:pt x="851" y="578"/>
                  <a:pt x="851" y="578"/>
                </a:cubicBezTo>
                <a:cubicBezTo>
                  <a:pt x="878" y="618"/>
                  <a:pt x="893" y="659"/>
                  <a:pt x="941" y="674"/>
                </a:cubicBezTo>
                <a:cubicBezTo>
                  <a:pt x="977" y="672"/>
                  <a:pt x="1014" y="667"/>
                  <a:pt x="1050" y="668"/>
                </a:cubicBezTo>
                <a:cubicBezTo>
                  <a:pt x="1063" y="669"/>
                  <a:pt x="1088" y="680"/>
                  <a:pt x="1088" y="680"/>
                </a:cubicBezTo>
                <a:cubicBezTo>
                  <a:pt x="1134" y="711"/>
                  <a:pt x="1179" y="708"/>
                  <a:pt x="1235" y="712"/>
                </a:cubicBezTo>
                <a:cubicBezTo>
                  <a:pt x="1242" y="716"/>
                  <a:pt x="1249" y="719"/>
                  <a:pt x="1255" y="725"/>
                </a:cubicBezTo>
                <a:cubicBezTo>
                  <a:pt x="1260" y="730"/>
                  <a:pt x="1260" y="744"/>
                  <a:pt x="1267" y="744"/>
                </a:cubicBezTo>
                <a:cubicBezTo>
                  <a:pt x="1288" y="744"/>
                  <a:pt x="1268" y="714"/>
                  <a:pt x="1267" y="712"/>
                </a:cubicBezTo>
              </a:path>
            </a:pathLst>
          </a:custGeom>
          <a:noFill/>
          <a:ln w="9525">
            <a:noFill/>
          </a:ln>
        </p:spPr>
        <p:txBody>
          <a:bodyPr/>
          <a:lstStyle/>
          <a:p>
            <a:endParaRPr lang="zh-CN" altLang="en-US"/>
          </a:p>
        </p:txBody>
      </p:sp>
      <p:sp>
        <p:nvSpPr>
          <p:cNvPr id="98372" name="Freeform 68"/>
          <p:cNvSpPr/>
          <p:nvPr/>
        </p:nvSpPr>
        <p:spPr>
          <a:xfrm>
            <a:off x="173038" y="4229100"/>
            <a:ext cx="4349750" cy="2535238"/>
          </a:xfrm>
          <a:custGeom>
            <a:avLst/>
            <a:gdLst/>
            <a:ahLst/>
            <a:cxnLst>
              <a:cxn ang="0">
                <a:pos x="0" y="2147483647"/>
              </a:cxn>
              <a:cxn ang="0">
                <a:pos x="1323082825" y="2147483647"/>
              </a:cxn>
              <a:cxn ang="0">
                <a:pos x="1693545000" y="2147483647"/>
              </a:cxn>
              <a:cxn ang="0">
                <a:pos x="1854835000" y="2147483647"/>
              </a:cxn>
              <a:cxn ang="0">
                <a:pos x="1902718763" y="2147483647"/>
              </a:cxn>
              <a:cxn ang="0">
                <a:pos x="1917839700" y="2147483647"/>
              </a:cxn>
              <a:cxn ang="0">
                <a:pos x="1983363763" y="2147483647"/>
              </a:cxn>
              <a:cxn ang="0">
                <a:pos x="209677000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987901445"/>
              </a:cxn>
              <a:cxn ang="0">
                <a:pos x="2147483647" y="665321381"/>
              </a:cxn>
              <a:cxn ang="0">
                <a:pos x="2147483647" y="390625090"/>
              </a:cxn>
              <a:cxn ang="0">
                <a:pos x="2147483647" y="148690042"/>
              </a:cxn>
              <a:cxn ang="0">
                <a:pos x="2147483647" y="52924085"/>
              </a:cxn>
              <a:cxn ang="0">
                <a:pos x="2147483647" y="20161254"/>
              </a:cxn>
              <a:cxn ang="0">
                <a:pos x="2147483647" y="2520950"/>
              </a:cxn>
              <a:cxn ang="0">
                <a:pos x="2147483647" y="35282194"/>
              </a:cxn>
              <a:cxn ang="0">
                <a:pos x="2147483647" y="1131551173"/>
              </a:cxn>
              <a:cxn ang="0">
                <a:pos x="2147483647" y="1181954308"/>
              </a:cxn>
            </a:cxnLst>
            <a:rect l="0" t="0" r="0" b="0"/>
            <a:pathLst>
              <a:path w="2740" h="1597">
                <a:moveTo>
                  <a:pt x="0" y="942"/>
                </a:moveTo>
                <a:cubicBezTo>
                  <a:pt x="189" y="939"/>
                  <a:pt x="347" y="944"/>
                  <a:pt x="525" y="917"/>
                </a:cubicBezTo>
                <a:cubicBezTo>
                  <a:pt x="574" y="919"/>
                  <a:pt x="623" y="920"/>
                  <a:pt x="672" y="923"/>
                </a:cubicBezTo>
                <a:cubicBezTo>
                  <a:pt x="696" y="925"/>
                  <a:pt x="736" y="955"/>
                  <a:pt x="736" y="955"/>
                </a:cubicBezTo>
                <a:cubicBezTo>
                  <a:pt x="740" y="971"/>
                  <a:pt x="753" y="984"/>
                  <a:pt x="755" y="1000"/>
                </a:cubicBezTo>
                <a:cubicBezTo>
                  <a:pt x="761" y="1047"/>
                  <a:pt x="757" y="1094"/>
                  <a:pt x="761" y="1141"/>
                </a:cubicBezTo>
                <a:cubicBezTo>
                  <a:pt x="763" y="1167"/>
                  <a:pt x="781" y="1198"/>
                  <a:pt x="787" y="1224"/>
                </a:cubicBezTo>
                <a:cubicBezTo>
                  <a:pt x="792" y="1292"/>
                  <a:pt x="792" y="1376"/>
                  <a:pt x="832" y="1435"/>
                </a:cubicBezTo>
                <a:cubicBezTo>
                  <a:pt x="846" y="1579"/>
                  <a:pt x="830" y="1526"/>
                  <a:pt x="1043" y="1518"/>
                </a:cubicBezTo>
                <a:cubicBezTo>
                  <a:pt x="1114" y="1496"/>
                  <a:pt x="1101" y="1497"/>
                  <a:pt x="1241" y="1518"/>
                </a:cubicBezTo>
                <a:cubicBezTo>
                  <a:pt x="1383" y="1539"/>
                  <a:pt x="1224" y="1543"/>
                  <a:pt x="1299" y="1550"/>
                </a:cubicBezTo>
                <a:cubicBezTo>
                  <a:pt x="1340" y="1554"/>
                  <a:pt x="1380" y="1555"/>
                  <a:pt x="1421" y="1557"/>
                </a:cubicBezTo>
                <a:cubicBezTo>
                  <a:pt x="1446" y="1597"/>
                  <a:pt x="1463" y="1560"/>
                  <a:pt x="1497" y="1550"/>
                </a:cubicBezTo>
                <a:cubicBezTo>
                  <a:pt x="1567" y="1530"/>
                  <a:pt x="1643" y="1523"/>
                  <a:pt x="1715" y="1512"/>
                </a:cubicBezTo>
                <a:cubicBezTo>
                  <a:pt x="1738" y="1504"/>
                  <a:pt x="1755" y="1492"/>
                  <a:pt x="1779" y="1486"/>
                </a:cubicBezTo>
                <a:cubicBezTo>
                  <a:pt x="1787" y="1474"/>
                  <a:pt x="1788" y="1458"/>
                  <a:pt x="1798" y="1448"/>
                </a:cubicBezTo>
                <a:cubicBezTo>
                  <a:pt x="1803" y="1443"/>
                  <a:pt x="1811" y="1444"/>
                  <a:pt x="1817" y="1441"/>
                </a:cubicBezTo>
                <a:cubicBezTo>
                  <a:pt x="1837" y="1431"/>
                  <a:pt x="1860" y="1409"/>
                  <a:pt x="1881" y="1403"/>
                </a:cubicBezTo>
                <a:cubicBezTo>
                  <a:pt x="1898" y="1398"/>
                  <a:pt x="1916" y="1399"/>
                  <a:pt x="1933" y="1397"/>
                </a:cubicBezTo>
                <a:cubicBezTo>
                  <a:pt x="1963" y="1387"/>
                  <a:pt x="1992" y="1378"/>
                  <a:pt x="2022" y="1371"/>
                </a:cubicBezTo>
                <a:cubicBezTo>
                  <a:pt x="2034" y="1363"/>
                  <a:pt x="2050" y="1361"/>
                  <a:pt x="2061" y="1352"/>
                </a:cubicBezTo>
                <a:cubicBezTo>
                  <a:pt x="2115" y="1307"/>
                  <a:pt x="2135" y="1258"/>
                  <a:pt x="2201" y="1237"/>
                </a:cubicBezTo>
                <a:cubicBezTo>
                  <a:pt x="2215" y="1196"/>
                  <a:pt x="2232" y="1167"/>
                  <a:pt x="2259" y="1134"/>
                </a:cubicBezTo>
                <a:cubicBezTo>
                  <a:pt x="2272" y="1118"/>
                  <a:pt x="2297" y="1083"/>
                  <a:pt x="2297" y="1083"/>
                </a:cubicBezTo>
                <a:cubicBezTo>
                  <a:pt x="2317" y="973"/>
                  <a:pt x="2408" y="989"/>
                  <a:pt x="2502" y="981"/>
                </a:cubicBezTo>
                <a:cubicBezTo>
                  <a:pt x="2560" y="952"/>
                  <a:pt x="2622" y="930"/>
                  <a:pt x="2669" y="885"/>
                </a:cubicBezTo>
                <a:cubicBezTo>
                  <a:pt x="2740" y="731"/>
                  <a:pt x="2733" y="514"/>
                  <a:pt x="2611" y="392"/>
                </a:cubicBezTo>
                <a:cubicBezTo>
                  <a:pt x="2625" y="349"/>
                  <a:pt x="2636" y="302"/>
                  <a:pt x="2662" y="264"/>
                </a:cubicBezTo>
                <a:cubicBezTo>
                  <a:pt x="2669" y="225"/>
                  <a:pt x="2685" y="194"/>
                  <a:pt x="2694" y="155"/>
                </a:cubicBezTo>
                <a:cubicBezTo>
                  <a:pt x="2689" y="85"/>
                  <a:pt x="2704" y="76"/>
                  <a:pt x="2649" y="59"/>
                </a:cubicBezTo>
                <a:cubicBezTo>
                  <a:pt x="2624" y="42"/>
                  <a:pt x="2589" y="29"/>
                  <a:pt x="2560" y="21"/>
                </a:cubicBezTo>
                <a:cubicBezTo>
                  <a:pt x="2538" y="15"/>
                  <a:pt x="2512" y="11"/>
                  <a:pt x="2489" y="8"/>
                </a:cubicBezTo>
                <a:cubicBezTo>
                  <a:pt x="2466" y="5"/>
                  <a:pt x="2396" y="0"/>
                  <a:pt x="2419" y="1"/>
                </a:cubicBezTo>
                <a:cubicBezTo>
                  <a:pt x="2485" y="4"/>
                  <a:pt x="2551" y="10"/>
                  <a:pt x="2617" y="14"/>
                </a:cubicBezTo>
                <a:cubicBezTo>
                  <a:pt x="2722" y="114"/>
                  <a:pt x="2633" y="305"/>
                  <a:pt x="2649" y="449"/>
                </a:cubicBezTo>
                <a:cubicBezTo>
                  <a:pt x="2653" y="485"/>
                  <a:pt x="2714" y="448"/>
                  <a:pt x="2675" y="469"/>
                </a:cubicBezTo>
              </a:path>
            </a:pathLst>
          </a:custGeom>
          <a:noFill/>
          <a:ln w="9525">
            <a:noFill/>
          </a:ln>
        </p:spPr>
        <p:txBody>
          <a:bodyPr/>
          <a:lstStyle/>
          <a:p>
            <a:endParaRPr lang="zh-CN" altLang="en-US"/>
          </a:p>
        </p:txBody>
      </p:sp>
      <p:sp>
        <p:nvSpPr>
          <p:cNvPr id="98373" name="Freeform 69"/>
          <p:cNvSpPr/>
          <p:nvPr/>
        </p:nvSpPr>
        <p:spPr>
          <a:xfrm>
            <a:off x="152400" y="5715000"/>
            <a:ext cx="2549525" cy="1033463"/>
          </a:xfrm>
          <a:custGeom>
            <a:avLst/>
            <a:gdLst/>
            <a:ahLst/>
            <a:cxnLst>
              <a:cxn ang="0">
                <a:pos x="0" y="211693227"/>
              </a:cxn>
              <a:cxn ang="0">
                <a:pos x="274697825" y="163811029"/>
              </a:cxn>
              <a:cxn ang="0">
                <a:pos x="498990938" y="50403149"/>
              </a:cxn>
              <a:cxn ang="0">
                <a:pos x="1257558763" y="83165990"/>
              </a:cxn>
              <a:cxn ang="0">
                <a:pos x="1565017825" y="35282205"/>
              </a:cxn>
              <a:cxn ang="0">
                <a:pos x="1917839700" y="50403149"/>
              </a:cxn>
              <a:cxn ang="0">
                <a:pos x="1935480000" y="372983305"/>
              </a:cxn>
              <a:cxn ang="0">
                <a:pos x="1950600938" y="1098788657"/>
              </a:cxn>
              <a:cxn ang="0">
                <a:pos x="2096770000" y="1340723774"/>
              </a:cxn>
              <a:cxn ang="0">
                <a:pos x="2147483647" y="1373486615"/>
              </a:cxn>
              <a:cxn ang="0">
                <a:pos x="2147483647" y="1391126923"/>
              </a:cxn>
              <a:cxn ang="0">
                <a:pos x="2147483647" y="1406247868"/>
              </a:cxn>
              <a:cxn ang="0">
                <a:pos x="2147483647" y="1502013852"/>
              </a:cxn>
              <a:cxn ang="0">
                <a:pos x="2147483647" y="1582658891"/>
              </a:cxn>
              <a:cxn ang="0">
                <a:pos x="2147483647" y="1615421732"/>
              </a:cxn>
              <a:cxn ang="0">
                <a:pos x="2147483647" y="1421368813"/>
              </a:cxn>
              <a:cxn ang="0">
                <a:pos x="2147483647" y="1582658891"/>
              </a:cxn>
              <a:cxn ang="0">
                <a:pos x="2147483647" y="1633062040"/>
              </a:cxn>
            </a:cxnLst>
            <a:rect l="0" t="0" r="0" b="0"/>
            <a:pathLst>
              <a:path w="1606" h="651">
                <a:moveTo>
                  <a:pt x="0" y="84"/>
                </a:moveTo>
                <a:cubicBezTo>
                  <a:pt x="42" y="80"/>
                  <a:pt x="71" y="78"/>
                  <a:pt x="109" y="65"/>
                </a:cubicBezTo>
                <a:cubicBezTo>
                  <a:pt x="138" y="36"/>
                  <a:pt x="158" y="29"/>
                  <a:pt x="198" y="20"/>
                </a:cubicBezTo>
                <a:cubicBezTo>
                  <a:pt x="298" y="22"/>
                  <a:pt x="399" y="33"/>
                  <a:pt x="499" y="33"/>
                </a:cubicBezTo>
                <a:cubicBezTo>
                  <a:pt x="533" y="33"/>
                  <a:pt x="590" y="17"/>
                  <a:pt x="621" y="14"/>
                </a:cubicBezTo>
                <a:cubicBezTo>
                  <a:pt x="667" y="0"/>
                  <a:pt x="716" y="6"/>
                  <a:pt x="761" y="20"/>
                </a:cubicBezTo>
                <a:cubicBezTo>
                  <a:pt x="763" y="63"/>
                  <a:pt x="767" y="105"/>
                  <a:pt x="768" y="148"/>
                </a:cubicBezTo>
                <a:cubicBezTo>
                  <a:pt x="771" y="244"/>
                  <a:pt x="770" y="340"/>
                  <a:pt x="774" y="436"/>
                </a:cubicBezTo>
                <a:cubicBezTo>
                  <a:pt x="775" y="451"/>
                  <a:pt x="821" y="528"/>
                  <a:pt x="832" y="532"/>
                </a:cubicBezTo>
                <a:cubicBezTo>
                  <a:pt x="859" y="541"/>
                  <a:pt x="915" y="545"/>
                  <a:pt x="915" y="545"/>
                </a:cubicBezTo>
                <a:cubicBezTo>
                  <a:pt x="921" y="547"/>
                  <a:pt x="927" y="551"/>
                  <a:pt x="934" y="552"/>
                </a:cubicBezTo>
                <a:cubicBezTo>
                  <a:pt x="947" y="555"/>
                  <a:pt x="961" y="554"/>
                  <a:pt x="973" y="558"/>
                </a:cubicBezTo>
                <a:cubicBezTo>
                  <a:pt x="998" y="566"/>
                  <a:pt x="1024" y="586"/>
                  <a:pt x="1049" y="596"/>
                </a:cubicBezTo>
                <a:cubicBezTo>
                  <a:pt x="1091" y="614"/>
                  <a:pt x="1145" y="617"/>
                  <a:pt x="1190" y="628"/>
                </a:cubicBezTo>
                <a:cubicBezTo>
                  <a:pt x="1224" y="651"/>
                  <a:pt x="1238" y="648"/>
                  <a:pt x="1280" y="641"/>
                </a:cubicBezTo>
                <a:cubicBezTo>
                  <a:pt x="1341" y="620"/>
                  <a:pt x="1393" y="585"/>
                  <a:pt x="1453" y="564"/>
                </a:cubicBezTo>
                <a:cubicBezTo>
                  <a:pt x="1472" y="584"/>
                  <a:pt x="1481" y="612"/>
                  <a:pt x="1504" y="628"/>
                </a:cubicBezTo>
                <a:cubicBezTo>
                  <a:pt x="1532" y="647"/>
                  <a:pt x="1575" y="648"/>
                  <a:pt x="1606" y="648"/>
                </a:cubicBezTo>
              </a:path>
            </a:pathLst>
          </a:custGeom>
          <a:noFill/>
          <a:ln w="9525">
            <a:noFill/>
          </a:ln>
        </p:spPr>
        <p:txBody>
          <a:bodyPr/>
          <a:lstStyle/>
          <a:p>
            <a:endParaRPr lang="zh-CN" altLang="en-US"/>
          </a:p>
        </p:txBody>
      </p:sp>
      <p:sp>
        <p:nvSpPr>
          <p:cNvPr id="362566" name="Freeform 70"/>
          <p:cNvSpPr/>
          <p:nvPr/>
        </p:nvSpPr>
        <p:spPr>
          <a:xfrm>
            <a:off x="80963" y="3636963"/>
            <a:ext cx="4697412" cy="3086100"/>
          </a:xfrm>
          <a:custGeom>
            <a:avLst/>
            <a:gdLst/>
            <a:ahLst/>
            <a:cxnLst>
              <a:cxn ang="0">
                <a:pos x="824090212" y="2147483647"/>
              </a:cxn>
              <a:cxn ang="0">
                <a:pos x="1469250144" y="2147483647"/>
              </a:cxn>
              <a:cxn ang="0">
                <a:pos x="2114410075"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1638101563"/>
              </a:cxn>
              <a:cxn ang="0">
                <a:pos x="2147483647" y="1572577500"/>
              </a:cxn>
              <a:cxn ang="0">
                <a:pos x="2147483647" y="1169352500"/>
              </a:cxn>
              <a:cxn ang="0">
                <a:pos x="2147483647" y="1055946263"/>
              </a:cxn>
              <a:cxn ang="0">
                <a:pos x="2147483647" y="975301263"/>
              </a:cxn>
              <a:cxn ang="0">
                <a:pos x="2147483647" y="1154231563"/>
              </a:cxn>
              <a:cxn ang="0">
                <a:pos x="2147483647" y="1265118438"/>
              </a:cxn>
              <a:cxn ang="0">
                <a:pos x="2147483647" y="1539816263"/>
              </a:cxn>
              <a:cxn ang="0">
                <a:pos x="2147483647" y="1476811563"/>
              </a:cxn>
              <a:cxn ang="0">
                <a:pos x="2147483647" y="1345763438"/>
              </a:cxn>
              <a:cxn ang="0">
                <a:pos x="2147483647" y="1040825325"/>
              </a:cxn>
              <a:cxn ang="0">
                <a:pos x="2147483647" y="798890325"/>
              </a:cxn>
              <a:cxn ang="0">
                <a:pos x="2147483647" y="604837500"/>
              </a:cxn>
              <a:cxn ang="0">
                <a:pos x="2147483647" y="362902500"/>
              </a:cxn>
              <a:cxn ang="0">
                <a:pos x="1469250144" y="40322500"/>
              </a:cxn>
              <a:cxn ang="0">
                <a:pos x="773687093" y="120967500"/>
              </a:cxn>
              <a:cxn ang="0">
                <a:pos x="531752118" y="378023438"/>
              </a:cxn>
              <a:cxn ang="0">
                <a:pos x="322579966" y="572076263"/>
              </a:cxn>
              <a:cxn ang="0">
                <a:pos x="80644991" y="1040825325"/>
              </a:cxn>
              <a:cxn ang="0">
                <a:pos x="80644991" y="1620461263"/>
              </a:cxn>
              <a:cxn ang="0">
                <a:pos x="17640298" y="2147483647"/>
              </a:cxn>
              <a:cxn ang="0">
                <a:pos x="161289983" y="2147483647"/>
              </a:cxn>
              <a:cxn ang="0">
                <a:pos x="241934974" y="2147483647"/>
              </a:cxn>
            </a:cxnLst>
            <a:rect l="0" t="0" r="0" b="0"/>
            <a:pathLst>
              <a:path w="2959" h="1944">
                <a:moveTo>
                  <a:pt x="96" y="1354"/>
                </a:moveTo>
                <a:cubicBezTo>
                  <a:pt x="186" y="1309"/>
                  <a:pt x="90" y="1353"/>
                  <a:pt x="327" y="1334"/>
                </a:cubicBezTo>
                <a:cubicBezTo>
                  <a:pt x="340" y="1333"/>
                  <a:pt x="352" y="1323"/>
                  <a:pt x="365" y="1322"/>
                </a:cubicBezTo>
                <a:cubicBezTo>
                  <a:pt x="438" y="1315"/>
                  <a:pt x="509" y="1307"/>
                  <a:pt x="583" y="1302"/>
                </a:cubicBezTo>
                <a:cubicBezTo>
                  <a:pt x="669" y="1286"/>
                  <a:pt x="761" y="1265"/>
                  <a:pt x="813" y="1341"/>
                </a:cubicBezTo>
                <a:cubicBezTo>
                  <a:pt x="821" y="1374"/>
                  <a:pt x="829" y="1410"/>
                  <a:pt x="839" y="1443"/>
                </a:cubicBezTo>
                <a:cubicBezTo>
                  <a:pt x="858" y="1505"/>
                  <a:pt x="846" y="1434"/>
                  <a:pt x="858" y="1494"/>
                </a:cubicBezTo>
                <a:cubicBezTo>
                  <a:pt x="865" y="1529"/>
                  <a:pt x="864" y="1560"/>
                  <a:pt x="883" y="1590"/>
                </a:cubicBezTo>
                <a:cubicBezTo>
                  <a:pt x="891" y="1653"/>
                  <a:pt x="892" y="1731"/>
                  <a:pt x="922" y="1789"/>
                </a:cubicBezTo>
                <a:cubicBezTo>
                  <a:pt x="936" y="1816"/>
                  <a:pt x="934" y="1802"/>
                  <a:pt x="954" y="1827"/>
                </a:cubicBezTo>
                <a:cubicBezTo>
                  <a:pt x="965" y="1841"/>
                  <a:pt x="986" y="1872"/>
                  <a:pt x="986" y="1872"/>
                </a:cubicBezTo>
                <a:cubicBezTo>
                  <a:pt x="1009" y="1944"/>
                  <a:pt x="1201" y="1904"/>
                  <a:pt x="1210" y="1904"/>
                </a:cubicBezTo>
                <a:cubicBezTo>
                  <a:pt x="1250" y="1906"/>
                  <a:pt x="1291" y="1908"/>
                  <a:pt x="1331" y="1910"/>
                </a:cubicBezTo>
                <a:cubicBezTo>
                  <a:pt x="1383" y="1922"/>
                  <a:pt x="1418" y="1931"/>
                  <a:pt x="1472" y="1936"/>
                </a:cubicBezTo>
                <a:cubicBezTo>
                  <a:pt x="1610" y="1931"/>
                  <a:pt x="1615" y="1932"/>
                  <a:pt x="1709" y="1917"/>
                </a:cubicBezTo>
                <a:cubicBezTo>
                  <a:pt x="1753" y="1901"/>
                  <a:pt x="1797" y="1888"/>
                  <a:pt x="1843" y="1878"/>
                </a:cubicBezTo>
                <a:cubicBezTo>
                  <a:pt x="1860" y="1874"/>
                  <a:pt x="1895" y="1866"/>
                  <a:pt x="1895" y="1866"/>
                </a:cubicBezTo>
                <a:cubicBezTo>
                  <a:pt x="1919" y="1850"/>
                  <a:pt x="1931" y="1812"/>
                  <a:pt x="1959" y="1808"/>
                </a:cubicBezTo>
                <a:cubicBezTo>
                  <a:pt x="1999" y="1802"/>
                  <a:pt x="2036" y="1796"/>
                  <a:pt x="2074" y="1782"/>
                </a:cubicBezTo>
                <a:cubicBezTo>
                  <a:pt x="2088" y="1768"/>
                  <a:pt x="2108" y="1760"/>
                  <a:pt x="2119" y="1744"/>
                </a:cubicBezTo>
                <a:cubicBezTo>
                  <a:pt x="2168" y="1675"/>
                  <a:pt x="2113" y="1703"/>
                  <a:pt x="2183" y="1680"/>
                </a:cubicBezTo>
                <a:cubicBezTo>
                  <a:pt x="2212" y="1650"/>
                  <a:pt x="2245" y="1629"/>
                  <a:pt x="2285" y="1616"/>
                </a:cubicBezTo>
                <a:cubicBezTo>
                  <a:pt x="2289" y="1610"/>
                  <a:pt x="2295" y="1604"/>
                  <a:pt x="2298" y="1597"/>
                </a:cubicBezTo>
                <a:cubicBezTo>
                  <a:pt x="2301" y="1591"/>
                  <a:pt x="2299" y="1582"/>
                  <a:pt x="2304" y="1578"/>
                </a:cubicBezTo>
                <a:cubicBezTo>
                  <a:pt x="2311" y="1573"/>
                  <a:pt x="2367" y="1565"/>
                  <a:pt x="2368" y="1565"/>
                </a:cubicBezTo>
                <a:cubicBezTo>
                  <a:pt x="2478" y="1481"/>
                  <a:pt x="2368" y="1552"/>
                  <a:pt x="2458" y="1520"/>
                </a:cubicBezTo>
                <a:cubicBezTo>
                  <a:pt x="2476" y="1514"/>
                  <a:pt x="2509" y="1494"/>
                  <a:pt x="2509" y="1494"/>
                </a:cubicBezTo>
                <a:cubicBezTo>
                  <a:pt x="2518" y="1477"/>
                  <a:pt x="2523" y="1458"/>
                  <a:pt x="2535" y="1443"/>
                </a:cubicBezTo>
                <a:cubicBezTo>
                  <a:pt x="2539" y="1438"/>
                  <a:pt x="2549" y="1442"/>
                  <a:pt x="2554" y="1437"/>
                </a:cubicBezTo>
                <a:cubicBezTo>
                  <a:pt x="2559" y="1432"/>
                  <a:pt x="2556" y="1423"/>
                  <a:pt x="2560" y="1418"/>
                </a:cubicBezTo>
                <a:cubicBezTo>
                  <a:pt x="2577" y="1397"/>
                  <a:pt x="2618" y="1360"/>
                  <a:pt x="2618" y="1360"/>
                </a:cubicBezTo>
                <a:cubicBezTo>
                  <a:pt x="2641" y="1294"/>
                  <a:pt x="2616" y="1343"/>
                  <a:pt x="2682" y="1283"/>
                </a:cubicBezTo>
                <a:cubicBezTo>
                  <a:pt x="2717" y="1252"/>
                  <a:pt x="2742" y="1208"/>
                  <a:pt x="2784" y="1187"/>
                </a:cubicBezTo>
                <a:cubicBezTo>
                  <a:pt x="2796" y="1181"/>
                  <a:pt x="2811" y="1180"/>
                  <a:pt x="2823" y="1174"/>
                </a:cubicBezTo>
                <a:cubicBezTo>
                  <a:pt x="2838" y="1167"/>
                  <a:pt x="2852" y="1157"/>
                  <a:pt x="2867" y="1149"/>
                </a:cubicBezTo>
                <a:cubicBezTo>
                  <a:pt x="2959" y="1014"/>
                  <a:pt x="2883" y="723"/>
                  <a:pt x="2880" y="650"/>
                </a:cubicBezTo>
                <a:cubicBezTo>
                  <a:pt x="2880" y="642"/>
                  <a:pt x="2875" y="633"/>
                  <a:pt x="2867" y="630"/>
                </a:cubicBezTo>
                <a:cubicBezTo>
                  <a:pt x="2847" y="623"/>
                  <a:pt x="2824" y="626"/>
                  <a:pt x="2803" y="624"/>
                </a:cubicBezTo>
                <a:cubicBezTo>
                  <a:pt x="2788" y="592"/>
                  <a:pt x="2775" y="567"/>
                  <a:pt x="2746" y="547"/>
                </a:cubicBezTo>
                <a:cubicBezTo>
                  <a:pt x="2736" y="520"/>
                  <a:pt x="2711" y="482"/>
                  <a:pt x="2688" y="464"/>
                </a:cubicBezTo>
                <a:cubicBezTo>
                  <a:pt x="2673" y="452"/>
                  <a:pt x="2650" y="455"/>
                  <a:pt x="2631" y="451"/>
                </a:cubicBezTo>
                <a:cubicBezTo>
                  <a:pt x="2575" y="439"/>
                  <a:pt x="2520" y="427"/>
                  <a:pt x="2464" y="419"/>
                </a:cubicBezTo>
                <a:cubicBezTo>
                  <a:pt x="2341" y="423"/>
                  <a:pt x="2241" y="440"/>
                  <a:pt x="2125" y="413"/>
                </a:cubicBezTo>
                <a:cubicBezTo>
                  <a:pt x="2035" y="368"/>
                  <a:pt x="2191" y="376"/>
                  <a:pt x="1971" y="387"/>
                </a:cubicBezTo>
                <a:cubicBezTo>
                  <a:pt x="1948" y="402"/>
                  <a:pt x="1920" y="413"/>
                  <a:pt x="1901" y="432"/>
                </a:cubicBezTo>
                <a:cubicBezTo>
                  <a:pt x="1893" y="440"/>
                  <a:pt x="1890" y="451"/>
                  <a:pt x="1882" y="458"/>
                </a:cubicBezTo>
                <a:cubicBezTo>
                  <a:pt x="1873" y="465"/>
                  <a:pt x="1830" y="486"/>
                  <a:pt x="1818" y="490"/>
                </a:cubicBezTo>
                <a:cubicBezTo>
                  <a:pt x="1805" y="494"/>
                  <a:pt x="1726" y="502"/>
                  <a:pt x="1722" y="502"/>
                </a:cubicBezTo>
                <a:cubicBezTo>
                  <a:pt x="1677" y="532"/>
                  <a:pt x="1698" y="523"/>
                  <a:pt x="1664" y="534"/>
                </a:cubicBezTo>
                <a:cubicBezTo>
                  <a:pt x="1625" y="575"/>
                  <a:pt x="1523" y="593"/>
                  <a:pt x="1466" y="611"/>
                </a:cubicBezTo>
                <a:cubicBezTo>
                  <a:pt x="1453" y="609"/>
                  <a:pt x="1439" y="611"/>
                  <a:pt x="1427" y="605"/>
                </a:cubicBezTo>
                <a:cubicBezTo>
                  <a:pt x="1420" y="602"/>
                  <a:pt x="1422" y="589"/>
                  <a:pt x="1415" y="586"/>
                </a:cubicBezTo>
                <a:cubicBezTo>
                  <a:pt x="1393" y="577"/>
                  <a:pt x="1367" y="581"/>
                  <a:pt x="1344" y="573"/>
                </a:cubicBezTo>
                <a:cubicBezTo>
                  <a:pt x="1317" y="563"/>
                  <a:pt x="1291" y="549"/>
                  <a:pt x="1267" y="534"/>
                </a:cubicBezTo>
                <a:cubicBezTo>
                  <a:pt x="1254" y="513"/>
                  <a:pt x="1249" y="491"/>
                  <a:pt x="1235" y="470"/>
                </a:cubicBezTo>
                <a:cubicBezTo>
                  <a:pt x="1221" y="425"/>
                  <a:pt x="1231" y="443"/>
                  <a:pt x="1210" y="413"/>
                </a:cubicBezTo>
                <a:cubicBezTo>
                  <a:pt x="1206" y="397"/>
                  <a:pt x="1197" y="336"/>
                  <a:pt x="1184" y="323"/>
                </a:cubicBezTo>
                <a:cubicBezTo>
                  <a:pt x="1179" y="318"/>
                  <a:pt x="1171" y="319"/>
                  <a:pt x="1165" y="317"/>
                </a:cubicBezTo>
                <a:cubicBezTo>
                  <a:pt x="1161" y="290"/>
                  <a:pt x="1170" y="267"/>
                  <a:pt x="1139" y="259"/>
                </a:cubicBezTo>
                <a:cubicBezTo>
                  <a:pt x="1104" y="250"/>
                  <a:pt x="1031" y="240"/>
                  <a:pt x="1031" y="240"/>
                </a:cubicBezTo>
                <a:cubicBezTo>
                  <a:pt x="1018" y="214"/>
                  <a:pt x="1016" y="199"/>
                  <a:pt x="992" y="182"/>
                </a:cubicBezTo>
                <a:cubicBezTo>
                  <a:pt x="984" y="170"/>
                  <a:pt x="983" y="154"/>
                  <a:pt x="973" y="144"/>
                </a:cubicBezTo>
                <a:cubicBezTo>
                  <a:pt x="926" y="101"/>
                  <a:pt x="897" y="82"/>
                  <a:pt x="839" y="74"/>
                </a:cubicBezTo>
                <a:cubicBezTo>
                  <a:pt x="782" y="0"/>
                  <a:pt x="662" y="19"/>
                  <a:pt x="583" y="16"/>
                </a:cubicBezTo>
                <a:cubicBezTo>
                  <a:pt x="498" y="20"/>
                  <a:pt x="412" y="19"/>
                  <a:pt x="327" y="29"/>
                </a:cubicBezTo>
                <a:cubicBezTo>
                  <a:pt x="318" y="30"/>
                  <a:pt x="314" y="42"/>
                  <a:pt x="307" y="48"/>
                </a:cubicBezTo>
                <a:cubicBezTo>
                  <a:pt x="293" y="59"/>
                  <a:pt x="263" y="80"/>
                  <a:pt x="263" y="80"/>
                </a:cubicBezTo>
                <a:cubicBezTo>
                  <a:pt x="250" y="119"/>
                  <a:pt x="244" y="128"/>
                  <a:pt x="211" y="150"/>
                </a:cubicBezTo>
                <a:cubicBezTo>
                  <a:pt x="198" y="158"/>
                  <a:pt x="173" y="176"/>
                  <a:pt x="173" y="176"/>
                </a:cubicBezTo>
                <a:cubicBezTo>
                  <a:pt x="159" y="197"/>
                  <a:pt x="140" y="205"/>
                  <a:pt x="128" y="227"/>
                </a:cubicBezTo>
                <a:cubicBezTo>
                  <a:pt x="115" y="249"/>
                  <a:pt x="110" y="270"/>
                  <a:pt x="96" y="291"/>
                </a:cubicBezTo>
                <a:cubicBezTo>
                  <a:pt x="83" y="346"/>
                  <a:pt x="80" y="380"/>
                  <a:pt x="32" y="413"/>
                </a:cubicBezTo>
                <a:cubicBezTo>
                  <a:pt x="30" y="458"/>
                  <a:pt x="26" y="502"/>
                  <a:pt x="26" y="547"/>
                </a:cubicBezTo>
                <a:cubicBezTo>
                  <a:pt x="26" y="579"/>
                  <a:pt x="33" y="611"/>
                  <a:pt x="32" y="643"/>
                </a:cubicBezTo>
                <a:cubicBezTo>
                  <a:pt x="29" y="730"/>
                  <a:pt x="9" y="819"/>
                  <a:pt x="0" y="906"/>
                </a:cubicBezTo>
                <a:cubicBezTo>
                  <a:pt x="2" y="942"/>
                  <a:pt x="2" y="978"/>
                  <a:pt x="7" y="1014"/>
                </a:cubicBezTo>
                <a:cubicBezTo>
                  <a:pt x="10" y="1031"/>
                  <a:pt x="25" y="1043"/>
                  <a:pt x="32" y="1059"/>
                </a:cubicBezTo>
                <a:cubicBezTo>
                  <a:pt x="49" y="1097"/>
                  <a:pt x="55" y="1141"/>
                  <a:pt x="64" y="1181"/>
                </a:cubicBezTo>
                <a:cubicBezTo>
                  <a:pt x="70" y="1300"/>
                  <a:pt x="34" y="1313"/>
                  <a:pt x="109" y="1341"/>
                </a:cubicBezTo>
                <a:cubicBezTo>
                  <a:pt x="88" y="1355"/>
                  <a:pt x="82" y="1354"/>
                  <a:pt x="96" y="1354"/>
                </a:cubicBezTo>
                <a:close/>
              </a:path>
            </a:pathLst>
          </a:custGeom>
          <a:noFill/>
          <a:ln w="38100" cap="flat" cmpd="sng">
            <a:solidFill>
              <a:schemeClr val="folHlink">
                <a:alpha val="100000"/>
              </a:schemeClr>
            </a:solidFill>
            <a:prstDash val="solid"/>
            <a:round/>
            <a:headEnd type="none" w="sm" len="sm"/>
            <a:tailEnd type="none" w="sm" len="sm"/>
          </a:ln>
        </p:spPr>
        <p:txBody>
          <a:bodyPr/>
          <a:lstStyle/>
          <a:p>
            <a:endParaRPr lang="zh-CN" altLang="en-US"/>
          </a:p>
        </p:txBody>
      </p:sp>
      <p:sp>
        <p:nvSpPr>
          <p:cNvPr id="362567" name="Text Box 71"/>
          <p:cNvSpPr txBox="1"/>
          <p:nvPr/>
        </p:nvSpPr>
        <p:spPr>
          <a:xfrm>
            <a:off x="3505200" y="3854450"/>
            <a:ext cx="457200" cy="336550"/>
          </a:xfrm>
          <a:prstGeom prst="rect">
            <a:avLst/>
          </a:prstGeom>
          <a:noFill/>
          <a:ln w="9525">
            <a:noFill/>
          </a:ln>
        </p:spPr>
        <p:txBody>
          <a:bodyPr>
            <a:spAutoFit/>
          </a:bodyPr>
          <a:lstStyle/>
          <a:p>
            <a:pPr algn="ctr" eaLnBrk="0" hangingPunct="0">
              <a:spcBef>
                <a:spcPct val="50000"/>
              </a:spcBef>
            </a:pPr>
            <a:r>
              <a:rPr lang="en-US" altLang="zh-CN" sz="1600" dirty="0">
                <a:latin typeface="Arial" panose="020B0604020202020204" pitchFamily="34" charset="0"/>
              </a:rPr>
              <a:t>4</a:t>
            </a:r>
          </a:p>
        </p:txBody>
      </p:sp>
      <p:sp>
        <p:nvSpPr>
          <p:cNvPr id="98376" name="Text Box 72"/>
          <p:cNvSpPr txBox="1"/>
          <p:nvPr/>
        </p:nvSpPr>
        <p:spPr>
          <a:xfrm>
            <a:off x="3581400" y="2362200"/>
            <a:ext cx="533400" cy="336550"/>
          </a:xfrm>
          <a:prstGeom prst="rect">
            <a:avLst/>
          </a:prstGeom>
          <a:noFill/>
          <a:ln w="9525">
            <a:noFill/>
          </a:ln>
        </p:spPr>
        <p:txBody>
          <a:bodyPr>
            <a:spAutoFit/>
          </a:bodyPr>
          <a:lstStyle/>
          <a:p>
            <a:pPr algn="ctr" eaLnBrk="0" hangingPunct="0">
              <a:spcBef>
                <a:spcPct val="50000"/>
              </a:spcBef>
            </a:pPr>
            <a:r>
              <a:rPr lang="en-US" altLang="zh-CN" sz="1600" dirty="0">
                <a:latin typeface="宋体" panose="02010600030101010101" pitchFamily="2" charset="-122"/>
              </a:rPr>
              <a:t>20</a:t>
            </a:r>
            <a:endParaRPr lang="en-US" altLang="zh-CN" sz="1600" dirty="0">
              <a:latin typeface="Botanical" pitchFamily="2" charset="2"/>
            </a:endParaRPr>
          </a:p>
        </p:txBody>
      </p:sp>
      <p:sp>
        <p:nvSpPr>
          <p:cNvPr id="362570" name="Text Box 74"/>
          <p:cNvSpPr txBox="1"/>
          <p:nvPr/>
        </p:nvSpPr>
        <p:spPr>
          <a:xfrm>
            <a:off x="2819400" y="3962400"/>
            <a:ext cx="990600" cy="336550"/>
          </a:xfrm>
          <a:prstGeom prst="rect">
            <a:avLst/>
          </a:prstGeom>
          <a:noFill/>
          <a:ln w="9525">
            <a:noFill/>
          </a:ln>
        </p:spPr>
        <p:txBody>
          <a:bodyPr>
            <a:spAutoFit/>
          </a:bodyPr>
          <a:lstStyle/>
          <a:p>
            <a:pPr eaLnBrk="0" hangingPunct="0">
              <a:spcBef>
                <a:spcPct val="50000"/>
              </a:spcBef>
            </a:pPr>
            <a:r>
              <a:rPr lang="en-US" altLang="zh-CN" sz="1600" dirty="0">
                <a:solidFill>
                  <a:schemeClr val="folHlink"/>
                </a:solidFill>
                <a:latin typeface="Arial" panose="020B0604020202020204" pitchFamily="34" charset="0"/>
              </a:rPr>
              <a:t>90</a:t>
            </a:r>
            <a:r>
              <a:rPr lang="zh-CN" altLang="en-US" sz="1600" dirty="0">
                <a:latin typeface="Arial" panose="020B0604020202020204" pitchFamily="34" charset="0"/>
              </a:rPr>
              <a:t>、</a:t>
            </a:r>
          </a:p>
        </p:txBody>
      </p:sp>
      <p:sp>
        <p:nvSpPr>
          <p:cNvPr id="362571" name="Text Box 75"/>
          <p:cNvSpPr txBox="1"/>
          <p:nvPr/>
        </p:nvSpPr>
        <p:spPr>
          <a:xfrm>
            <a:off x="3962400" y="5334000"/>
            <a:ext cx="685800" cy="336550"/>
          </a:xfrm>
          <a:prstGeom prst="rect">
            <a:avLst/>
          </a:prstGeom>
          <a:noFill/>
          <a:ln w="9525">
            <a:noFill/>
          </a:ln>
        </p:spPr>
        <p:txBody>
          <a:bodyPr>
            <a:spAutoFit/>
          </a:bodyPr>
          <a:lstStyle/>
          <a:p>
            <a:pPr eaLnBrk="0" hangingPunct="0">
              <a:spcBef>
                <a:spcPct val="50000"/>
              </a:spcBef>
            </a:pPr>
            <a:r>
              <a:rPr lang="en-US" altLang="zh-CN" sz="1600" dirty="0">
                <a:solidFill>
                  <a:schemeClr val="folHlink"/>
                </a:solidFill>
                <a:latin typeface="Arial" panose="020B0604020202020204" pitchFamily="34" charset="0"/>
              </a:rPr>
              <a:t>50</a:t>
            </a:r>
            <a:endParaRPr lang="en-US" altLang="zh-CN" sz="1600" dirty="0">
              <a:latin typeface="Arial" panose="020B0604020202020204" pitchFamily="34" charset="0"/>
            </a:endParaRPr>
          </a:p>
        </p:txBody>
      </p:sp>
      <p:sp>
        <p:nvSpPr>
          <p:cNvPr id="362572" name="Text Box 76"/>
          <p:cNvSpPr txBox="1"/>
          <p:nvPr/>
        </p:nvSpPr>
        <p:spPr>
          <a:xfrm>
            <a:off x="457200" y="3505200"/>
            <a:ext cx="457200" cy="336550"/>
          </a:xfrm>
          <a:prstGeom prst="rect">
            <a:avLst/>
          </a:prstGeom>
          <a:noFill/>
          <a:ln w="9525">
            <a:noFill/>
          </a:ln>
        </p:spPr>
        <p:txBody>
          <a:bodyPr>
            <a:spAutoFit/>
          </a:bodyPr>
          <a:lstStyle/>
          <a:p>
            <a:pPr algn="ctr" eaLnBrk="0" hangingPunct="0">
              <a:spcBef>
                <a:spcPct val="50000"/>
              </a:spcBef>
            </a:pPr>
            <a:r>
              <a:rPr lang="en-US" altLang="zh-CN" sz="1600" dirty="0">
                <a:latin typeface="Arial" panose="020B0604020202020204" pitchFamily="34" charset="0"/>
              </a:rPr>
              <a:t>3</a:t>
            </a:r>
          </a:p>
        </p:txBody>
      </p:sp>
      <p:sp>
        <p:nvSpPr>
          <p:cNvPr id="362573" name="Text Box 77"/>
          <p:cNvSpPr txBox="1"/>
          <p:nvPr/>
        </p:nvSpPr>
        <p:spPr>
          <a:xfrm>
            <a:off x="3124200" y="3962400"/>
            <a:ext cx="990600" cy="336550"/>
          </a:xfrm>
          <a:prstGeom prst="rect">
            <a:avLst/>
          </a:prstGeom>
          <a:noFill/>
          <a:ln w="9525">
            <a:noFill/>
          </a:ln>
        </p:spPr>
        <p:txBody>
          <a:bodyPr>
            <a:spAutoFit/>
          </a:bodyPr>
          <a:lstStyle/>
          <a:p>
            <a:pPr eaLnBrk="0" hangingPunct="0">
              <a:spcBef>
                <a:spcPct val="50000"/>
              </a:spcBef>
            </a:pPr>
            <a:r>
              <a:rPr lang="en-US" altLang="zh-CN" sz="1600" dirty="0">
                <a:solidFill>
                  <a:schemeClr val="accent1"/>
                </a:solidFill>
                <a:latin typeface="Arial" panose="020B0604020202020204" pitchFamily="34" charset="0"/>
              </a:rPr>
              <a:t>60</a:t>
            </a:r>
            <a:endParaRPr lang="en-US" altLang="zh-CN" sz="1600" dirty="0">
              <a:latin typeface="Arial" panose="020B0604020202020204" pitchFamily="34" charset="0"/>
            </a:endParaRPr>
          </a:p>
        </p:txBody>
      </p:sp>
      <p:sp>
        <p:nvSpPr>
          <p:cNvPr id="98381" name="Text Box 78"/>
          <p:cNvSpPr txBox="1"/>
          <p:nvPr/>
        </p:nvSpPr>
        <p:spPr>
          <a:xfrm>
            <a:off x="990600" y="2743200"/>
            <a:ext cx="685800" cy="336550"/>
          </a:xfrm>
          <a:prstGeom prst="rect">
            <a:avLst/>
          </a:prstGeom>
          <a:noFill/>
          <a:ln w="9525">
            <a:noFill/>
          </a:ln>
        </p:spPr>
        <p:txBody>
          <a:bodyPr>
            <a:spAutoFit/>
          </a:bodyPr>
          <a:lstStyle/>
          <a:p>
            <a:pPr eaLnBrk="0" hangingPunct="0">
              <a:spcBef>
                <a:spcPct val="50000"/>
              </a:spcBef>
            </a:pPr>
            <a:r>
              <a:rPr lang="en-US" altLang="zh-CN" sz="1600" dirty="0">
                <a:solidFill>
                  <a:schemeClr val="folHlink"/>
                </a:solidFill>
                <a:latin typeface="Arial" panose="020B0604020202020204" pitchFamily="34" charset="0"/>
              </a:rPr>
              <a:t>∞</a:t>
            </a:r>
            <a:endParaRPr lang="en-US" altLang="zh-CN" sz="1600" dirty="0">
              <a:latin typeface="Arial" panose="020B0604020202020204" pitchFamily="34" charset="0"/>
            </a:endParaRPr>
          </a:p>
        </p:txBody>
      </p:sp>
      <p:sp>
        <p:nvSpPr>
          <p:cNvPr id="98382" name="Text Box 79"/>
          <p:cNvSpPr txBox="1"/>
          <p:nvPr/>
        </p:nvSpPr>
        <p:spPr>
          <a:xfrm>
            <a:off x="2133600" y="1219200"/>
            <a:ext cx="685800" cy="336550"/>
          </a:xfrm>
          <a:prstGeom prst="rect">
            <a:avLst/>
          </a:prstGeom>
          <a:noFill/>
          <a:ln w="9525">
            <a:noFill/>
          </a:ln>
        </p:spPr>
        <p:txBody>
          <a:bodyPr>
            <a:spAutoFit/>
          </a:bodyPr>
          <a:lstStyle/>
          <a:p>
            <a:pPr eaLnBrk="0" hangingPunct="0">
              <a:spcBef>
                <a:spcPct val="50000"/>
              </a:spcBef>
            </a:pPr>
            <a:r>
              <a:rPr lang="en-US" altLang="zh-CN" sz="1600" dirty="0">
                <a:solidFill>
                  <a:schemeClr val="folHlink"/>
                </a:solidFill>
                <a:latin typeface="Arial" panose="020B0604020202020204" pitchFamily="34" charset="0"/>
              </a:rPr>
              <a:t>∞</a:t>
            </a:r>
            <a:endParaRPr lang="en-US" altLang="zh-CN" sz="1600" dirty="0">
              <a:latin typeface="Arial" panose="020B0604020202020204" pitchFamily="34" charset="0"/>
            </a:endParaRPr>
          </a:p>
        </p:txBody>
      </p:sp>
      <p:sp>
        <p:nvSpPr>
          <p:cNvPr id="98383" name="Text Box 80"/>
          <p:cNvSpPr txBox="1"/>
          <p:nvPr/>
        </p:nvSpPr>
        <p:spPr>
          <a:xfrm>
            <a:off x="3429000" y="1828800"/>
            <a:ext cx="685800" cy="336550"/>
          </a:xfrm>
          <a:prstGeom prst="rect">
            <a:avLst/>
          </a:prstGeom>
          <a:noFill/>
          <a:ln w="9525">
            <a:noFill/>
          </a:ln>
        </p:spPr>
        <p:txBody>
          <a:bodyPr>
            <a:spAutoFit/>
          </a:bodyPr>
          <a:lstStyle/>
          <a:p>
            <a:pPr eaLnBrk="0" hangingPunct="0">
              <a:spcBef>
                <a:spcPct val="50000"/>
              </a:spcBef>
            </a:pPr>
            <a:r>
              <a:rPr lang="en-US" altLang="zh-CN" sz="1600" dirty="0">
                <a:solidFill>
                  <a:schemeClr val="folHlink"/>
                </a:solidFill>
                <a:latin typeface="Arial" panose="020B0604020202020204" pitchFamily="34" charset="0"/>
              </a:rPr>
              <a:t>∞</a:t>
            </a:r>
            <a:endParaRPr lang="en-US" altLang="zh-CN" sz="1600" dirty="0">
              <a:latin typeface="Arial" panose="020B0604020202020204" pitchFamily="34" charset="0"/>
            </a:endParaRPr>
          </a:p>
        </p:txBody>
      </p:sp>
      <p:sp>
        <p:nvSpPr>
          <p:cNvPr id="98384" name="Text Box 81"/>
          <p:cNvSpPr txBox="1"/>
          <p:nvPr/>
        </p:nvSpPr>
        <p:spPr>
          <a:xfrm>
            <a:off x="3581400" y="2590800"/>
            <a:ext cx="685800" cy="336550"/>
          </a:xfrm>
          <a:prstGeom prst="rect">
            <a:avLst/>
          </a:prstGeom>
          <a:noFill/>
          <a:ln w="9525">
            <a:noFill/>
          </a:ln>
        </p:spPr>
        <p:txBody>
          <a:bodyPr>
            <a:spAutoFit/>
          </a:bodyPr>
          <a:lstStyle/>
          <a:p>
            <a:pPr eaLnBrk="0" hangingPunct="0">
              <a:spcBef>
                <a:spcPct val="50000"/>
              </a:spcBef>
            </a:pPr>
            <a:r>
              <a:rPr lang="en-US" altLang="zh-CN" sz="1600" dirty="0">
                <a:solidFill>
                  <a:schemeClr val="folHlink"/>
                </a:solidFill>
                <a:latin typeface="Arial" panose="020B0604020202020204" pitchFamily="34" charset="0"/>
              </a:rPr>
              <a:t>∞</a:t>
            </a:r>
            <a:endParaRPr lang="en-US" altLang="zh-CN" sz="1600" dirty="0">
              <a:latin typeface="Arial" panose="020B0604020202020204" pitchFamily="34" charset="0"/>
            </a:endParaRPr>
          </a:p>
        </p:txBody>
      </p:sp>
      <p:sp>
        <p:nvSpPr>
          <p:cNvPr id="98385" name="Text Box 82"/>
          <p:cNvSpPr txBox="1"/>
          <p:nvPr/>
        </p:nvSpPr>
        <p:spPr>
          <a:xfrm>
            <a:off x="2209800" y="3200400"/>
            <a:ext cx="685800" cy="336550"/>
          </a:xfrm>
          <a:prstGeom prst="rect">
            <a:avLst/>
          </a:prstGeom>
          <a:noFill/>
          <a:ln w="9525">
            <a:noFill/>
          </a:ln>
        </p:spPr>
        <p:txBody>
          <a:bodyPr>
            <a:spAutoFit/>
          </a:bodyPr>
          <a:lstStyle/>
          <a:p>
            <a:pPr eaLnBrk="0" hangingPunct="0">
              <a:spcBef>
                <a:spcPct val="50000"/>
              </a:spcBef>
            </a:pPr>
            <a:r>
              <a:rPr lang="en-US" altLang="zh-CN" sz="1600" dirty="0">
                <a:solidFill>
                  <a:schemeClr val="folHlink"/>
                </a:solidFill>
                <a:latin typeface="Arial" panose="020B0604020202020204" pitchFamily="34" charset="0"/>
              </a:rPr>
              <a:t>∞</a:t>
            </a:r>
            <a:endParaRPr lang="en-US" altLang="zh-CN" sz="1600" dirty="0">
              <a:latin typeface="Arial" panose="020B0604020202020204" pitchFamily="34" charset="0"/>
            </a:endParaRPr>
          </a:p>
        </p:txBody>
      </p:sp>
      <p:sp>
        <p:nvSpPr>
          <p:cNvPr id="98386" name="Freeform 83"/>
          <p:cNvSpPr/>
          <p:nvPr/>
        </p:nvSpPr>
        <p:spPr>
          <a:xfrm>
            <a:off x="-31750" y="3733800"/>
            <a:ext cx="184150" cy="635000"/>
          </a:xfrm>
          <a:custGeom>
            <a:avLst/>
            <a:gdLst/>
            <a:ahLst/>
            <a:cxnLst>
              <a:cxn ang="0">
                <a:pos x="262356689" y="1575097656"/>
              </a:cxn>
              <a:cxn ang="0">
                <a:pos x="477622852" y="0"/>
              </a:cxn>
            </a:cxnLst>
            <a:rect l="0" t="0" r="0" b="0"/>
            <a:pathLst>
              <a:path w="71" h="256">
                <a:moveTo>
                  <a:pt x="39" y="256"/>
                </a:moveTo>
                <a:cubicBezTo>
                  <a:pt x="14" y="147"/>
                  <a:pt x="0" y="71"/>
                  <a:pt x="71" y="0"/>
                </a:cubicBezTo>
              </a:path>
            </a:pathLst>
          </a:custGeom>
          <a:noFill/>
          <a:ln w="9525">
            <a:noFill/>
          </a:ln>
        </p:spPr>
        <p:txBody>
          <a:bodyPr/>
          <a:lstStyle/>
          <a:p>
            <a:endParaRPr lang="zh-CN" altLang="en-US"/>
          </a:p>
        </p:txBody>
      </p:sp>
      <p:sp>
        <p:nvSpPr>
          <p:cNvPr id="98387" name="Freeform 84"/>
          <p:cNvSpPr/>
          <p:nvPr/>
        </p:nvSpPr>
        <p:spPr>
          <a:xfrm>
            <a:off x="111125" y="3581400"/>
            <a:ext cx="193675" cy="563563"/>
          </a:xfrm>
          <a:custGeom>
            <a:avLst/>
            <a:gdLst/>
            <a:ahLst/>
            <a:cxnLst>
              <a:cxn ang="0">
                <a:pos x="0" y="1055160316"/>
              </a:cxn>
              <a:cxn ang="0">
                <a:pos x="284694704" y="203320799"/>
              </a:cxn>
              <a:cxn ang="0">
                <a:pos x="487142930" y="0"/>
              </a:cxn>
            </a:cxnLst>
            <a:rect l="0" t="0" r="0" b="0"/>
            <a:pathLst>
              <a:path w="77" h="301">
                <a:moveTo>
                  <a:pt x="0" y="301"/>
                </a:moveTo>
                <a:cubicBezTo>
                  <a:pt x="4" y="235"/>
                  <a:pt x="4" y="118"/>
                  <a:pt x="45" y="58"/>
                </a:cubicBezTo>
                <a:cubicBezTo>
                  <a:pt x="52" y="32"/>
                  <a:pt x="58" y="19"/>
                  <a:pt x="77" y="0"/>
                </a:cubicBezTo>
              </a:path>
            </a:pathLst>
          </a:custGeom>
          <a:noFill/>
          <a:ln w="9525">
            <a:noFill/>
          </a:ln>
        </p:spPr>
        <p:txBody>
          <a:bodyPr/>
          <a:lstStyle/>
          <a:p>
            <a:endParaRPr lang="zh-CN" altLang="en-US"/>
          </a:p>
        </p:txBody>
      </p:sp>
      <p:sp>
        <p:nvSpPr>
          <p:cNvPr id="98388" name="Freeform 85"/>
          <p:cNvSpPr/>
          <p:nvPr/>
        </p:nvSpPr>
        <p:spPr>
          <a:xfrm>
            <a:off x="131763" y="3932238"/>
            <a:ext cx="1587" cy="60325"/>
          </a:xfrm>
          <a:custGeom>
            <a:avLst/>
            <a:gdLst/>
            <a:ahLst/>
            <a:cxnLst>
              <a:cxn ang="0">
                <a:pos x="0" y="95765938"/>
              </a:cxn>
              <a:cxn ang="0">
                <a:pos x="0" y="0"/>
              </a:cxn>
            </a:cxnLst>
            <a:rect l="0" t="0" r="0" b="0"/>
            <a:pathLst>
              <a:path w="1" h="38">
                <a:moveTo>
                  <a:pt x="0" y="38"/>
                </a:moveTo>
                <a:cubicBezTo>
                  <a:pt x="0" y="25"/>
                  <a:pt x="0" y="13"/>
                  <a:pt x="0" y="0"/>
                </a:cubicBezTo>
              </a:path>
            </a:pathLst>
          </a:custGeom>
          <a:noFill/>
          <a:ln w="9525">
            <a:noFill/>
          </a:ln>
        </p:spPr>
        <p:txBody>
          <a:bodyPr/>
          <a:lstStyle/>
          <a:p>
            <a:endParaRPr lang="zh-CN" altLang="en-US"/>
          </a:p>
        </p:txBody>
      </p:sp>
      <p:sp>
        <p:nvSpPr>
          <p:cNvPr id="98389" name="Freeform 86"/>
          <p:cNvSpPr/>
          <p:nvPr/>
        </p:nvSpPr>
        <p:spPr>
          <a:xfrm>
            <a:off x="71438" y="3398838"/>
            <a:ext cx="965200" cy="461962"/>
          </a:xfrm>
          <a:custGeom>
            <a:avLst/>
            <a:gdLst/>
            <a:ahLst/>
            <a:cxnLst>
              <a:cxn ang="0">
                <a:pos x="0" y="733363881"/>
              </a:cxn>
              <a:cxn ang="0">
                <a:pos x="194052825" y="491429143"/>
              </a:cxn>
              <a:cxn ang="0">
                <a:pos x="274697825" y="282257195"/>
              </a:cxn>
              <a:cxn ang="0">
                <a:pos x="597277825" y="216733203"/>
              </a:cxn>
              <a:cxn ang="0">
                <a:pos x="740925938" y="183970413"/>
              </a:cxn>
              <a:cxn ang="0">
                <a:pos x="839212825" y="153728571"/>
              </a:cxn>
              <a:cxn ang="0">
                <a:pos x="1532255000" y="120967369"/>
              </a:cxn>
            </a:cxnLst>
            <a:rect l="0" t="0" r="0" b="0"/>
            <a:pathLst>
              <a:path w="608" h="291">
                <a:moveTo>
                  <a:pt x="0" y="291"/>
                </a:moveTo>
                <a:cubicBezTo>
                  <a:pt x="23" y="248"/>
                  <a:pt x="31" y="209"/>
                  <a:pt x="77" y="195"/>
                </a:cubicBezTo>
                <a:cubicBezTo>
                  <a:pt x="82" y="174"/>
                  <a:pt x="86" y="122"/>
                  <a:pt x="109" y="112"/>
                </a:cubicBezTo>
                <a:cubicBezTo>
                  <a:pt x="135" y="100"/>
                  <a:pt x="208" y="91"/>
                  <a:pt x="237" y="86"/>
                </a:cubicBezTo>
                <a:cubicBezTo>
                  <a:pt x="289" y="70"/>
                  <a:pt x="209" y="94"/>
                  <a:pt x="294" y="73"/>
                </a:cubicBezTo>
                <a:cubicBezTo>
                  <a:pt x="307" y="70"/>
                  <a:pt x="333" y="61"/>
                  <a:pt x="333" y="61"/>
                </a:cubicBezTo>
                <a:cubicBezTo>
                  <a:pt x="422" y="0"/>
                  <a:pt x="344" y="48"/>
                  <a:pt x="608" y="48"/>
                </a:cubicBezTo>
              </a:path>
            </a:pathLst>
          </a:custGeom>
          <a:noFill/>
          <a:ln w="9525">
            <a:noFill/>
          </a:ln>
        </p:spPr>
        <p:txBody>
          <a:bodyPr/>
          <a:lstStyle/>
          <a:p>
            <a:endParaRPr lang="zh-CN" altLang="en-US"/>
          </a:p>
        </p:txBody>
      </p:sp>
      <p:sp>
        <p:nvSpPr>
          <p:cNvPr id="98390" name="Freeform 87"/>
          <p:cNvSpPr/>
          <p:nvPr/>
        </p:nvSpPr>
        <p:spPr>
          <a:xfrm>
            <a:off x="122238" y="3616325"/>
            <a:ext cx="90487" cy="193675"/>
          </a:xfrm>
          <a:custGeom>
            <a:avLst/>
            <a:gdLst/>
            <a:ahLst/>
            <a:cxnLst>
              <a:cxn ang="0">
                <a:pos x="0" y="307459063"/>
              </a:cxn>
              <a:cxn ang="0">
                <a:pos x="15120854" y="98286888"/>
              </a:cxn>
              <a:cxn ang="0">
                <a:pos x="143647319" y="0"/>
              </a:cxn>
            </a:cxnLst>
            <a:rect l="0" t="0" r="0" b="0"/>
            <a:pathLst>
              <a:path w="57" h="122">
                <a:moveTo>
                  <a:pt x="0" y="122"/>
                </a:moveTo>
                <a:cubicBezTo>
                  <a:pt x="2" y="94"/>
                  <a:pt x="1" y="66"/>
                  <a:pt x="6" y="39"/>
                </a:cubicBezTo>
                <a:cubicBezTo>
                  <a:pt x="11" y="10"/>
                  <a:pt x="57" y="20"/>
                  <a:pt x="57" y="0"/>
                </a:cubicBezTo>
              </a:path>
            </a:pathLst>
          </a:custGeom>
          <a:noFill/>
          <a:ln w="9525">
            <a:noFill/>
          </a:ln>
        </p:spPr>
        <p:txBody>
          <a:bodyPr/>
          <a:lstStyle/>
          <a:p>
            <a:endParaRPr lang="zh-CN" altLang="en-US"/>
          </a:p>
        </p:txBody>
      </p:sp>
      <p:sp>
        <p:nvSpPr>
          <p:cNvPr id="98391" name="Freeform 88"/>
          <p:cNvSpPr/>
          <p:nvPr/>
        </p:nvSpPr>
        <p:spPr>
          <a:xfrm>
            <a:off x="41275" y="3505200"/>
            <a:ext cx="1025525" cy="376238"/>
          </a:xfrm>
          <a:custGeom>
            <a:avLst/>
            <a:gdLst/>
            <a:ahLst/>
            <a:cxnLst>
              <a:cxn ang="0">
                <a:pos x="253802667" y="509190765"/>
              </a:cxn>
              <a:cxn ang="0">
                <a:pos x="396287338" y="320533122"/>
              </a:cxn>
              <a:cxn ang="0">
                <a:pos x="739141868" y="192319873"/>
              </a:cxn>
              <a:cxn ang="0">
                <a:pos x="1050829724" y="75096022"/>
              </a:cxn>
              <a:cxn ang="0">
                <a:pos x="2147483647" y="40295360"/>
              </a:cxn>
            </a:cxnLst>
            <a:rect l="0" t="0" r="0" b="0"/>
            <a:pathLst>
              <a:path w="486" h="278">
                <a:moveTo>
                  <a:pt x="57" y="278"/>
                </a:moveTo>
                <a:cubicBezTo>
                  <a:pt x="0" y="239"/>
                  <a:pt x="45" y="191"/>
                  <a:pt x="89" y="175"/>
                </a:cubicBezTo>
                <a:cubicBezTo>
                  <a:pt x="110" y="147"/>
                  <a:pt x="137" y="125"/>
                  <a:pt x="166" y="105"/>
                </a:cubicBezTo>
                <a:cubicBezTo>
                  <a:pt x="181" y="60"/>
                  <a:pt x="191" y="55"/>
                  <a:pt x="236" y="41"/>
                </a:cubicBezTo>
                <a:cubicBezTo>
                  <a:pt x="299" y="0"/>
                  <a:pt x="411" y="22"/>
                  <a:pt x="486" y="22"/>
                </a:cubicBezTo>
              </a:path>
            </a:pathLst>
          </a:custGeom>
          <a:noFill/>
          <a:ln w="9525">
            <a:noFill/>
          </a:ln>
        </p:spPr>
        <p:txBody>
          <a:bodyPr/>
          <a:lstStyle/>
          <a:p>
            <a:endParaRPr lang="zh-CN" altLang="en-US"/>
          </a:p>
        </p:txBody>
      </p:sp>
      <p:sp>
        <p:nvSpPr>
          <p:cNvPr id="98392" name="Freeform 89"/>
          <p:cNvSpPr/>
          <p:nvPr/>
        </p:nvSpPr>
        <p:spPr>
          <a:xfrm>
            <a:off x="161925" y="3505200"/>
            <a:ext cx="600075" cy="477838"/>
          </a:xfrm>
          <a:custGeom>
            <a:avLst/>
            <a:gdLst/>
            <a:ahLst/>
            <a:cxnLst>
              <a:cxn ang="0">
                <a:pos x="0" y="848807265"/>
              </a:cxn>
              <a:cxn ang="0">
                <a:pos x="223776832" y="545886394"/>
              </a:cxn>
              <a:cxn ang="0">
                <a:pos x="464991639" y="242967300"/>
              </a:cxn>
              <a:cxn ang="0">
                <a:pos x="578334215" y="201946063"/>
              </a:cxn>
              <a:cxn ang="0">
                <a:pos x="688770176" y="100973031"/>
              </a:cxn>
              <a:cxn ang="0">
                <a:pos x="1022982971" y="0"/>
              </a:cxn>
            </a:cxnLst>
            <a:rect l="0" t="0" r="0" b="0"/>
            <a:pathLst>
              <a:path w="352" h="269">
                <a:moveTo>
                  <a:pt x="0" y="269"/>
                </a:moveTo>
                <a:cubicBezTo>
                  <a:pt x="23" y="234"/>
                  <a:pt x="42" y="197"/>
                  <a:pt x="77" y="173"/>
                </a:cubicBezTo>
                <a:cubicBezTo>
                  <a:pt x="86" y="159"/>
                  <a:pt x="142" y="87"/>
                  <a:pt x="160" y="77"/>
                </a:cubicBezTo>
                <a:cubicBezTo>
                  <a:pt x="172" y="70"/>
                  <a:pt x="199" y="64"/>
                  <a:pt x="199" y="64"/>
                </a:cubicBezTo>
                <a:cubicBezTo>
                  <a:pt x="213" y="55"/>
                  <a:pt x="223" y="41"/>
                  <a:pt x="237" y="32"/>
                </a:cubicBezTo>
                <a:cubicBezTo>
                  <a:pt x="253" y="21"/>
                  <a:pt x="331" y="0"/>
                  <a:pt x="352" y="0"/>
                </a:cubicBezTo>
              </a:path>
            </a:pathLst>
          </a:custGeom>
          <a:noFill/>
          <a:ln w="9525">
            <a:noFill/>
          </a:ln>
        </p:spPr>
        <p:txBody>
          <a:bodyPr/>
          <a:lstStyle/>
          <a:p>
            <a:endParaRPr lang="zh-CN" altLang="en-US"/>
          </a:p>
        </p:txBody>
      </p:sp>
      <p:sp>
        <p:nvSpPr>
          <p:cNvPr id="98393" name="Freeform 90"/>
          <p:cNvSpPr/>
          <p:nvPr/>
        </p:nvSpPr>
        <p:spPr>
          <a:xfrm>
            <a:off x="76200" y="3733800"/>
            <a:ext cx="4770438" cy="3179763"/>
          </a:xfrm>
          <a:custGeom>
            <a:avLst/>
            <a:gdLst/>
            <a:ahLst/>
            <a:cxnLst>
              <a:cxn ang="0">
                <a:pos x="438507233" y="2147483647"/>
              </a:cxn>
              <a:cxn ang="0">
                <a:pos x="632560079" y="2147483647"/>
              </a:cxn>
              <a:cxn ang="0">
                <a:pos x="1068546362" y="2147483647"/>
              </a:cxn>
              <a:cxn ang="0">
                <a:pos x="1537295474" y="2147483647"/>
              </a:cxn>
              <a:cxn ang="0">
                <a:pos x="1922880214" y="2147483647"/>
              </a:cxn>
              <a:cxn ang="0">
                <a:pos x="1940520516" y="2147483647"/>
              </a:cxn>
              <a:cxn ang="0">
                <a:pos x="2051407403"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1612900254"/>
              </a:cxn>
              <a:cxn ang="0">
                <a:pos x="2147483647" y="1242438020"/>
              </a:cxn>
              <a:cxn ang="0">
                <a:pos x="2147483647" y="1111389875"/>
              </a:cxn>
              <a:cxn ang="0">
                <a:pos x="2147483647" y="1081147995"/>
              </a:cxn>
              <a:cxn ang="0">
                <a:pos x="2147483647" y="982861092"/>
              </a:cxn>
              <a:cxn ang="0">
                <a:pos x="2147483647" y="934978910"/>
              </a:cxn>
              <a:cxn ang="0">
                <a:pos x="2147483647" y="854333897"/>
              </a:cxn>
              <a:cxn ang="0">
                <a:pos x="2147483647" y="758567944"/>
              </a:cxn>
              <a:cxn ang="0">
                <a:pos x="2147483647" y="708164811"/>
              </a:cxn>
              <a:cxn ang="0">
                <a:pos x="2147483647" y="660281041"/>
              </a:cxn>
              <a:cxn ang="0">
                <a:pos x="2147483647" y="564515089"/>
              </a:cxn>
              <a:cxn ang="0">
                <a:pos x="2147483647" y="483870076"/>
              </a:cxn>
              <a:cxn ang="0">
                <a:pos x="2147483647" y="418346003"/>
              </a:cxn>
              <a:cxn ang="0">
                <a:pos x="2147483647" y="322580051"/>
              </a:cxn>
              <a:cxn ang="0">
                <a:pos x="2147483647" y="143649723"/>
              </a:cxn>
              <a:cxn ang="0">
                <a:pos x="1794351438" y="0"/>
              </a:cxn>
              <a:cxn ang="0">
                <a:pos x="1116430130" y="32762830"/>
              </a:cxn>
              <a:cxn ang="0">
                <a:pos x="665321320" y="113407843"/>
              </a:cxn>
              <a:cxn ang="0">
                <a:pos x="456149123" y="194052856"/>
              </a:cxn>
              <a:cxn ang="0">
                <a:pos x="309980045" y="289818808"/>
              </a:cxn>
              <a:cxn ang="0">
                <a:pos x="166330330" y="385584761"/>
              </a:cxn>
              <a:cxn ang="0">
                <a:pos x="115927200" y="418346003"/>
              </a:cxn>
              <a:cxn ang="0">
                <a:pos x="20161252" y="627519799"/>
              </a:cxn>
              <a:cxn ang="0">
                <a:pos x="5040313" y="725805114"/>
              </a:cxn>
            </a:cxnLst>
            <a:rect l="0" t="0" r="0" b="0"/>
            <a:pathLst>
              <a:path w="3005" h="2003">
                <a:moveTo>
                  <a:pt x="174" y="1561"/>
                </a:moveTo>
                <a:cubicBezTo>
                  <a:pt x="190" y="1515"/>
                  <a:pt x="211" y="1499"/>
                  <a:pt x="251" y="1472"/>
                </a:cubicBezTo>
                <a:cubicBezTo>
                  <a:pt x="299" y="1402"/>
                  <a:pt x="345" y="1408"/>
                  <a:pt x="424" y="1395"/>
                </a:cubicBezTo>
                <a:cubicBezTo>
                  <a:pt x="486" y="1385"/>
                  <a:pt x="550" y="1366"/>
                  <a:pt x="610" y="1350"/>
                </a:cubicBezTo>
                <a:cubicBezTo>
                  <a:pt x="753" y="1357"/>
                  <a:pt x="735" y="1326"/>
                  <a:pt x="763" y="1414"/>
                </a:cubicBezTo>
                <a:cubicBezTo>
                  <a:pt x="765" y="1504"/>
                  <a:pt x="766" y="1593"/>
                  <a:pt x="770" y="1683"/>
                </a:cubicBezTo>
                <a:cubicBezTo>
                  <a:pt x="771" y="1715"/>
                  <a:pt x="789" y="1769"/>
                  <a:pt x="814" y="1785"/>
                </a:cubicBezTo>
                <a:cubicBezTo>
                  <a:pt x="831" y="1835"/>
                  <a:pt x="866" y="1880"/>
                  <a:pt x="898" y="1920"/>
                </a:cubicBezTo>
                <a:cubicBezTo>
                  <a:pt x="908" y="1933"/>
                  <a:pt x="924" y="1967"/>
                  <a:pt x="942" y="1977"/>
                </a:cubicBezTo>
                <a:cubicBezTo>
                  <a:pt x="983" y="2001"/>
                  <a:pt x="1036" y="1987"/>
                  <a:pt x="1083" y="1990"/>
                </a:cubicBezTo>
                <a:cubicBezTo>
                  <a:pt x="1177" y="1996"/>
                  <a:pt x="1171" y="1996"/>
                  <a:pt x="1250" y="2003"/>
                </a:cubicBezTo>
                <a:cubicBezTo>
                  <a:pt x="1350" y="2002"/>
                  <a:pt x="1709" y="1999"/>
                  <a:pt x="1864" y="1990"/>
                </a:cubicBezTo>
                <a:cubicBezTo>
                  <a:pt x="1934" y="1986"/>
                  <a:pt x="1998" y="1940"/>
                  <a:pt x="2069" y="1933"/>
                </a:cubicBezTo>
                <a:cubicBezTo>
                  <a:pt x="2119" y="1915"/>
                  <a:pt x="2169" y="1901"/>
                  <a:pt x="2222" y="1894"/>
                </a:cubicBezTo>
                <a:cubicBezTo>
                  <a:pt x="2256" y="1884"/>
                  <a:pt x="2287" y="1878"/>
                  <a:pt x="2318" y="1862"/>
                </a:cubicBezTo>
                <a:cubicBezTo>
                  <a:pt x="2369" y="1788"/>
                  <a:pt x="2450" y="1788"/>
                  <a:pt x="2530" y="1766"/>
                </a:cubicBezTo>
                <a:cubicBezTo>
                  <a:pt x="2557" y="1748"/>
                  <a:pt x="2574" y="1725"/>
                  <a:pt x="2606" y="1715"/>
                </a:cubicBezTo>
                <a:cubicBezTo>
                  <a:pt x="2634" y="1688"/>
                  <a:pt x="2650" y="1688"/>
                  <a:pt x="2690" y="1677"/>
                </a:cubicBezTo>
                <a:cubicBezTo>
                  <a:pt x="2709" y="1658"/>
                  <a:pt x="2728" y="1644"/>
                  <a:pt x="2747" y="1625"/>
                </a:cubicBezTo>
                <a:cubicBezTo>
                  <a:pt x="2755" y="1603"/>
                  <a:pt x="2754" y="1576"/>
                  <a:pt x="2766" y="1555"/>
                </a:cubicBezTo>
                <a:cubicBezTo>
                  <a:pt x="2774" y="1542"/>
                  <a:pt x="2792" y="1517"/>
                  <a:pt x="2792" y="1517"/>
                </a:cubicBezTo>
                <a:cubicBezTo>
                  <a:pt x="2802" y="1484"/>
                  <a:pt x="2818" y="1450"/>
                  <a:pt x="2837" y="1421"/>
                </a:cubicBezTo>
                <a:cubicBezTo>
                  <a:pt x="2845" y="1408"/>
                  <a:pt x="2862" y="1382"/>
                  <a:pt x="2862" y="1382"/>
                </a:cubicBezTo>
                <a:cubicBezTo>
                  <a:pt x="2868" y="1337"/>
                  <a:pt x="2864" y="1323"/>
                  <a:pt x="2894" y="1293"/>
                </a:cubicBezTo>
                <a:cubicBezTo>
                  <a:pt x="2901" y="1268"/>
                  <a:pt x="2905" y="1251"/>
                  <a:pt x="2920" y="1229"/>
                </a:cubicBezTo>
                <a:cubicBezTo>
                  <a:pt x="2929" y="1199"/>
                  <a:pt x="2958" y="1171"/>
                  <a:pt x="2978" y="1145"/>
                </a:cubicBezTo>
                <a:cubicBezTo>
                  <a:pt x="3005" y="1060"/>
                  <a:pt x="2985" y="964"/>
                  <a:pt x="2971" y="877"/>
                </a:cubicBezTo>
                <a:cubicBezTo>
                  <a:pt x="2966" y="723"/>
                  <a:pt x="3004" y="711"/>
                  <a:pt x="2933" y="640"/>
                </a:cubicBezTo>
                <a:cubicBezTo>
                  <a:pt x="2909" y="575"/>
                  <a:pt x="2867" y="533"/>
                  <a:pt x="2811" y="493"/>
                </a:cubicBezTo>
                <a:cubicBezTo>
                  <a:pt x="2787" y="476"/>
                  <a:pt x="2753" y="446"/>
                  <a:pt x="2722" y="441"/>
                </a:cubicBezTo>
                <a:cubicBezTo>
                  <a:pt x="2679" y="434"/>
                  <a:pt x="2563" y="430"/>
                  <a:pt x="2536" y="429"/>
                </a:cubicBezTo>
                <a:cubicBezTo>
                  <a:pt x="2495" y="414"/>
                  <a:pt x="2456" y="399"/>
                  <a:pt x="2414" y="390"/>
                </a:cubicBezTo>
                <a:cubicBezTo>
                  <a:pt x="2392" y="385"/>
                  <a:pt x="2350" y="371"/>
                  <a:pt x="2350" y="371"/>
                </a:cubicBezTo>
                <a:cubicBezTo>
                  <a:pt x="2307" y="341"/>
                  <a:pt x="2327" y="350"/>
                  <a:pt x="2293" y="339"/>
                </a:cubicBezTo>
                <a:cubicBezTo>
                  <a:pt x="2261" y="292"/>
                  <a:pt x="2154" y="303"/>
                  <a:pt x="2114" y="301"/>
                </a:cubicBezTo>
                <a:cubicBezTo>
                  <a:pt x="2035" y="284"/>
                  <a:pt x="2020" y="286"/>
                  <a:pt x="1909" y="281"/>
                </a:cubicBezTo>
                <a:cubicBezTo>
                  <a:pt x="1825" y="273"/>
                  <a:pt x="1743" y="267"/>
                  <a:pt x="1659" y="262"/>
                </a:cubicBezTo>
                <a:cubicBezTo>
                  <a:pt x="1523" y="229"/>
                  <a:pt x="1382" y="230"/>
                  <a:pt x="1243" y="224"/>
                </a:cubicBezTo>
                <a:cubicBezTo>
                  <a:pt x="1209" y="215"/>
                  <a:pt x="1180" y="200"/>
                  <a:pt x="1147" y="192"/>
                </a:cubicBezTo>
                <a:cubicBezTo>
                  <a:pt x="1117" y="177"/>
                  <a:pt x="1097" y="172"/>
                  <a:pt x="1064" y="166"/>
                </a:cubicBezTo>
                <a:cubicBezTo>
                  <a:pt x="1054" y="136"/>
                  <a:pt x="1029" y="137"/>
                  <a:pt x="1000" y="128"/>
                </a:cubicBezTo>
                <a:cubicBezTo>
                  <a:pt x="976" y="92"/>
                  <a:pt x="939" y="68"/>
                  <a:pt x="898" y="57"/>
                </a:cubicBezTo>
                <a:cubicBezTo>
                  <a:pt x="841" y="23"/>
                  <a:pt x="778" y="6"/>
                  <a:pt x="712" y="0"/>
                </a:cubicBezTo>
                <a:cubicBezTo>
                  <a:pt x="622" y="4"/>
                  <a:pt x="532" y="6"/>
                  <a:pt x="443" y="13"/>
                </a:cubicBezTo>
                <a:cubicBezTo>
                  <a:pt x="384" y="18"/>
                  <a:pt x="324" y="40"/>
                  <a:pt x="264" y="45"/>
                </a:cubicBezTo>
                <a:cubicBezTo>
                  <a:pt x="234" y="54"/>
                  <a:pt x="209" y="63"/>
                  <a:pt x="181" y="77"/>
                </a:cubicBezTo>
                <a:cubicBezTo>
                  <a:pt x="158" y="89"/>
                  <a:pt x="148" y="107"/>
                  <a:pt x="123" y="115"/>
                </a:cubicBezTo>
                <a:cubicBezTo>
                  <a:pt x="64" y="155"/>
                  <a:pt x="105" y="128"/>
                  <a:pt x="66" y="153"/>
                </a:cubicBezTo>
                <a:cubicBezTo>
                  <a:pt x="59" y="157"/>
                  <a:pt x="46" y="166"/>
                  <a:pt x="46" y="166"/>
                </a:cubicBezTo>
                <a:cubicBezTo>
                  <a:pt x="35" y="200"/>
                  <a:pt x="34" y="223"/>
                  <a:pt x="8" y="249"/>
                </a:cubicBezTo>
                <a:cubicBezTo>
                  <a:pt x="0" y="275"/>
                  <a:pt x="2" y="262"/>
                  <a:pt x="2" y="288"/>
                </a:cubicBezTo>
              </a:path>
            </a:pathLst>
          </a:custGeom>
          <a:noFill/>
          <a:ln w="9525">
            <a:noFill/>
          </a:ln>
        </p:spPr>
        <p:txBody>
          <a:bodyPr/>
          <a:lstStyle/>
          <a:p>
            <a:endParaRPr lang="zh-CN" altLang="en-US"/>
          </a:p>
        </p:txBody>
      </p:sp>
      <p:sp>
        <p:nvSpPr>
          <p:cNvPr id="362587" name="Freeform 91"/>
          <p:cNvSpPr/>
          <p:nvPr/>
        </p:nvSpPr>
        <p:spPr>
          <a:xfrm>
            <a:off x="0" y="3505200"/>
            <a:ext cx="4957763" cy="3351213"/>
          </a:xfrm>
          <a:custGeom>
            <a:avLst/>
            <a:gdLst/>
            <a:ahLst/>
            <a:cxnLst>
              <a:cxn ang="0">
                <a:pos x="632560076" y="2147483647"/>
              </a:cxn>
              <a:cxn ang="0">
                <a:pos x="1277720141" y="2147483647"/>
              </a:cxn>
              <a:cxn ang="0">
                <a:pos x="1940520508"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1809472457"/>
              </a:cxn>
              <a:cxn ang="0">
                <a:pos x="2147483647" y="1439010227"/>
              </a:cxn>
              <a:cxn ang="0">
                <a:pos x="2147483647" y="1229836433"/>
              </a:cxn>
              <a:cxn ang="0">
                <a:pos x="2147483647" y="1050906107"/>
              </a:cxn>
              <a:cxn ang="0">
                <a:pos x="2147483647" y="874495143"/>
              </a:cxn>
              <a:cxn ang="0">
                <a:pos x="2147483647" y="889616083"/>
              </a:cxn>
              <a:cxn ang="0">
                <a:pos x="2147483647" y="745966361"/>
              </a:cxn>
              <a:cxn ang="0">
                <a:pos x="2147483647" y="584676337"/>
              </a:cxn>
              <a:cxn ang="0">
                <a:pos x="2147483647" y="390625071"/>
              </a:cxn>
              <a:cxn ang="0">
                <a:pos x="2069049284" y="133569095"/>
              </a:cxn>
              <a:cxn ang="0">
                <a:pos x="1842235198" y="52924083"/>
              </a:cxn>
              <a:cxn ang="0">
                <a:pos x="844253223" y="294859119"/>
              </a:cxn>
              <a:cxn ang="0">
                <a:pos x="551915068" y="519152265"/>
              </a:cxn>
              <a:cxn ang="0">
                <a:pos x="390625052" y="713205119"/>
              </a:cxn>
              <a:cxn ang="0">
                <a:pos x="309980044" y="970261095"/>
              </a:cxn>
              <a:cxn ang="0">
                <a:pos x="342741285" y="1519655239"/>
              </a:cxn>
              <a:cxn ang="0">
                <a:pos x="279738166" y="2147483647"/>
              </a:cxn>
              <a:cxn ang="0">
                <a:pos x="100806260" y="2147483647"/>
              </a:cxn>
              <a:cxn ang="0">
                <a:pos x="20161252" y="2147483647"/>
              </a:cxn>
              <a:cxn ang="0">
                <a:pos x="100806260" y="2147483647"/>
              </a:cxn>
              <a:cxn ang="0">
                <a:pos x="199093158" y="2147483647"/>
              </a:cxn>
              <a:cxn ang="0">
                <a:pos x="229335036" y="2147483647"/>
              </a:cxn>
              <a:cxn ang="0">
                <a:pos x="246975337" y="2147483647"/>
              </a:cxn>
            </a:cxnLst>
            <a:rect l="0" t="0" r="0" b="0"/>
            <a:pathLst>
              <a:path w="3123" h="2111">
                <a:moveTo>
                  <a:pt x="98" y="1569"/>
                </a:moveTo>
                <a:cubicBezTo>
                  <a:pt x="113" y="1651"/>
                  <a:pt x="190" y="1599"/>
                  <a:pt x="251" y="1589"/>
                </a:cubicBezTo>
                <a:cubicBezTo>
                  <a:pt x="270" y="1577"/>
                  <a:pt x="290" y="1569"/>
                  <a:pt x="309" y="1557"/>
                </a:cubicBezTo>
                <a:cubicBezTo>
                  <a:pt x="341" y="1508"/>
                  <a:pt x="451" y="1498"/>
                  <a:pt x="507" y="1480"/>
                </a:cubicBezTo>
                <a:cubicBezTo>
                  <a:pt x="544" y="1456"/>
                  <a:pt x="592" y="1459"/>
                  <a:pt x="635" y="1454"/>
                </a:cubicBezTo>
                <a:cubicBezTo>
                  <a:pt x="679" y="1441"/>
                  <a:pt x="725" y="1442"/>
                  <a:pt x="770" y="1435"/>
                </a:cubicBezTo>
                <a:cubicBezTo>
                  <a:pt x="800" y="1437"/>
                  <a:pt x="843" y="1416"/>
                  <a:pt x="859" y="1441"/>
                </a:cubicBezTo>
                <a:cubicBezTo>
                  <a:pt x="897" y="1502"/>
                  <a:pt x="845" y="1574"/>
                  <a:pt x="885" y="1633"/>
                </a:cubicBezTo>
                <a:cubicBezTo>
                  <a:pt x="904" y="1716"/>
                  <a:pt x="900" y="1824"/>
                  <a:pt x="949" y="1896"/>
                </a:cubicBezTo>
                <a:cubicBezTo>
                  <a:pt x="969" y="1958"/>
                  <a:pt x="1001" y="1967"/>
                  <a:pt x="1045" y="2005"/>
                </a:cubicBezTo>
                <a:cubicBezTo>
                  <a:pt x="1052" y="2011"/>
                  <a:pt x="1057" y="2019"/>
                  <a:pt x="1064" y="2024"/>
                </a:cubicBezTo>
                <a:cubicBezTo>
                  <a:pt x="1081" y="2035"/>
                  <a:pt x="1103" y="2037"/>
                  <a:pt x="1122" y="2043"/>
                </a:cubicBezTo>
                <a:cubicBezTo>
                  <a:pt x="1128" y="2045"/>
                  <a:pt x="1141" y="2049"/>
                  <a:pt x="1141" y="2049"/>
                </a:cubicBezTo>
                <a:cubicBezTo>
                  <a:pt x="1211" y="2097"/>
                  <a:pt x="1358" y="2074"/>
                  <a:pt x="1410" y="2075"/>
                </a:cubicBezTo>
                <a:cubicBezTo>
                  <a:pt x="1562" y="2111"/>
                  <a:pt x="1758" y="2083"/>
                  <a:pt x="1890" y="2081"/>
                </a:cubicBezTo>
                <a:cubicBezTo>
                  <a:pt x="1919" y="2072"/>
                  <a:pt x="1949" y="2069"/>
                  <a:pt x="1979" y="2062"/>
                </a:cubicBezTo>
                <a:cubicBezTo>
                  <a:pt x="2045" y="2029"/>
                  <a:pt x="2130" y="2019"/>
                  <a:pt x="2203" y="2005"/>
                </a:cubicBezTo>
                <a:cubicBezTo>
                  <a:pt x="2234" y="1985"/>
                  <a:pt x="2272" y="1966"/>
                  <a:pt x="2306" y="1953"/>
                </a:cubicBezTo>
                <a:cubicBezTo>
                  <a:pt x="2334" y="1932"/>
                  <a:pt x="2368" y="1924"/>
                  <a:pt x="2395" y="1902"/>
                </a:cubicBezTo>
                <a:cubicBezTo>
                  <a:pt x="2438" y="1868"/>
                  <a:pt x="2445" y="1852"/>
                  <a:pt x="2498" y="1838"/>
                </a:cubicBezTo>
                <a:cubicBezTo>
                  <a:pt x="2527" y="1793"/>
                  <a:pt x="2510" y="1808"/>
                  <a:pt x="2543" y="1787"/>
                </a:cubicBezTo>
                <a:cubicBezTo>
                  <a:pt x="2568" y="1747"/>
                  <a:pt x="2592" y="1706"/>
                  <a:pt x="2626" y="1672"/>
                </a:cubicBezTo>
                <a:cubicBezTo>
                  <a:pt x="2648" y="1650"/>
                  <a:pt x="2681" y="1648"/>
                  <a:pt x="2709" y="1640"/>
                </a:cubicBezTo>
                <a:cubicBezTo>
                  <a:pt x="2743" y="1630"/>
                  <a:pt x="2772" y="1613"/>
                  <a:pt x="2805" y="1601"/>
                </a:cubicBezTo>
                <a:cubicBezTo>
                  <a:pt x="2845" y="1561"/>
                  <a:pt x="2849" y="1546"/>
                  <a:pt x="2882" y="1499"/>
                </a:cubicBezTo>
                <a:cubicBezTo>
                  <a:pt x="2902" y="1471"/>
                  <a:pt x="2899" y="1487"/>
                  <a:pt x="2927" y="1467"/>
                </a:cubicBezTo>
                <a:cubicBezTo>
                  <a:pt x="2947" y="1453"/>
                  <a:pt x="2961" y="1427"/>
                  <a:pt x="2978" y="1409"/>
                </a:cubicBezTo>
                <a:cubicBezTo>
                  <a:pt x="2987" y="1380"/>
                  <a:pt x="2990" y="1357"/>
                  <a:pt x="3016" y="1339"/>
                </a:cubicBezTo>
                <a:cubicBezTo>
                  <a:pt x="3030" y="1300"/>
                  <a:pt x="3031" y="1258"/>
                  <a:pt x="3055" y="1224"/>
                </a:cubicBezTo>
                <a:cubicBezTo>
                  <a:pt x="3101" y="1079"/>
                  <a:pt x="3123" y="856"/>
                  <a:pt x="3029" y="718"/>
                </a:cubicBezTo>
                <a:cubicBezTo>
                  <a:pt x="3022" y="696"/>
                  <a:pt x="3016" y="680"/>
                  <a:pt x="3003" y="661"/>
                </a:cubicBezTo>
                <a:cubicBezTo>
                  <a:pt x="2993" y="593"/>
                  <a:pt x="2975" y="590"/>
                  <a:pt x="2914" y="571"/>
                </a:cubicBezTo>
                <a:cubicBezTo>
                  <a:pt x="2896" y="523"/>
                  <a:pt x="2822" y="524"/>
                  <a:pt x="2779" y="520"/>
                </a:cubicBezTo>
                <a:cubicBezTo>
                  <a:pt x="2753" y="510"/>
                  <a:pt x="2729" y="496"/>
                  <a:pt x="2703" y="488"/>
                </a:cubicBezTo>
                <a:cubicBezTo>
                  <a:pt x="2647" y="432"/>
                  <a:pt x="2714" y="490"/>
                  <a:pt x="2626" y="449"/>
                </a:cubicBezTo>
                <a:cubicBezTo>
                  <a:pt x="2609" y="441"/>
                  <a:pt x="2596" y="427"/>
                  <a:pt x="2581" y="417"/>
                </a:cubicBezTo>
                <a:cubicBezTo>
                  <a:pt x="2569" y="408"/>
                  <a:pt x="2543" y="392"/>
                  <a:pt x="2543" y="392"/>
                </a:cubicBezTo>
                <a:cubicBezTo>
                  <a:pt x="2504" y="334"/>
                  <a:pt x="2370" y="351"/>
                  <a:pt x="2312" y="347"/>
                </a:cubicBezTo>
                <a:cubicBezTo>
                  <a:pt x="2242" y="325"/>
                  <a:pt x="2245" y="333"/>
                  <a:pt x="2133" y="328"/>
                </a:cubicBezTo>
                <a:cubicBezTo>
                  <a:pt x="1851" y="331"/>
                  <a:pt x="1669" y="343"/>
                  <a:pt x="1416" y="353"/>
                </a:cubicBezTo>
                <a:cubicBezTo>
                  <a:pt x="1371" y="359"/>
                  <a:pt x="1345" y="367"/>
                  <a:pt x="1301" y="360"/>
                </a:cubicBezTo>
                <a:cubicBezTo>
                  <a:pt x="1285" y="310"/>
                  <a:pt x="1254" y="304"/>
                  <a:pt x="1205" y="296"/>
                </a:cubicBezTo>
                <a:cubicBezTo>
                  <a:pt x="1167" y="282"/>
                  <a:pt x="1203" y="300"/>
                  <a:pt x="1173" y="270"/>
                </a:cubicBezTo>
                <a:cubicBezTo>
                  <a:pt x="1154" y="251"/>
                  <a:pt x="1128" y="240"/>
                  <a:pt x="1103" y="232"/>
                </a:cubicBezTo>
                <a:cubicBezTo>
                  <a:pt x="1094" y="218"/>
                  <a:pt x="1080" y="207"/>
                  <a:pt x="1071" y="193"/>
                </a:cubicBezTo>
                <a:cubicBezTo>
                  <a:pt x="1056" y="171"/>
                  <a:pt x="1074" y="175"/>
                  <a:pt x="1051" y="155"/>
                </a:cubicBezTo>
                <a:cubicBezTo>
                  <a:pt x="1002" y="112"/>
                  <a:pt x="957" y="110"/>
                  <a:pt x="898" y="91"/>
                </a:cubicBezTo>
                <a:cubicBezTo>
                  <a:pt x="870" y="63"/>
                  <a:pt x="861" y="59"/>
                  <a:pt x="821" y="53"/>
                </a:cubicBezTo>
                <a:cubicBezTo>
                  <a:pt x="807" y="48"/>
                  <a:pt x="797" y="32"/>
                  <a:pt x="783" y="27"/>
                </a:cubicBezTo>
                <a:cubicBezTo>
                  <a:pt x="767" y="21"/>
                  <a:pt x="748" y="23"/>
                  <a:pt x="731" y="21"/>
                </a:cubicBezTo>
                <a:cubicBezTo>
                  <a:pt x="636" y="25"/>
                  <a:pt x="450" y="0"/>
                  <a:pt x="379" y="46"/>
                </a:cubicBezTo>
                <a:cubicBezTo>
                  <a:pt x="368" y="83"/>
                  <a:pt x="367" y="95"/>
                  <a:pt x="335" y="117"/>
                </a:cubicBezTo>
                <a:cubicBezTo>
                  <a:pt x="318" y="143"/>
                  <a:pt x="307" y="148"/>
                  <a:pt x="277" y="155"/>
                </a:cubicBezTo>
                <a:cubicBezTo>
                  <a:pt x="256" y="176"/>
                  <a:pt x="247" y="198"/>
                  <a:pt x="219" y="206"/>
                </a:cubicBezTo>
                <a:cubicBezTo>
                  <a:pt x="192" y="224"/>
                  <a:pt x="193" y="239"/>
                  <a:pt x="175" y="264"/>
                </a:cubicBezTo>
                <a:cubicBezTo>
                  <a:pt x="170" y="271"/>
                  <a:pt x="161" y="276"/>
                  <a:pt x="155" y="283"/>
                </a:cubicBezTo>
                <a:cubicBezTo>
                  <a:pt x="150" y="289"/>
                  <a:pt x="147" y="296"/>
                  <a:pt x="143" y="302"/>
                </a:cubicBezTo>
                <a:cubicBezTo>
                  <a:pt x="137" y="330"/>
                  <a:pt x="129" y="357"/>
                  <a:pt x="123" y="385"/>
                </a:cubicBezTo>
                <a:cubicBezTo>
                  <a:pt x="128" y="428"/>
                  <a:pt x="125" y="459"/>
                  <a:pt x="149" y="494"/>
                </a:cubicBezTo>
                <a:cubicBezTo>
                  <a:pt x="161" y="531"/>
                  <a:pt x="149" y="567"/>
                  <a:pt x="136" y="603"/>
                </a:cubicBezTo>
                <a:cubicBezTo>
                  <a:pt x="131" y="684"/>
                  <a:pt x="132" y="764"/>
                  <a:pt x="104" y="840"/>
                </a:cubicBezTo>
                <a:cubicBezTo>
                  <a:pt x="106" y="851"/>
                  <a:pt x="107" y="862"/>
                  <a:pt x="111" y="872"/>
                </a:cubicBezTo>
                <a:cubicBezTo>
                  <a:pt x="114" y="879"/>
                  <a:pt x="122" y="884"/>
                  <a:pt x="123" y="891"/>
                </a:cubicBezTo>
                <a:cubicBezTo>
                  <a:pt x="128" y="924"/>
                  <a:pt x="60" y="942"/>
                  <a:pt x="40" y="955"/>
                </a:cubicBezTo>
                <a:cubicBezTo>
                  <a:pt x="36" y="961"/>
                  <a:pt x="32" y="968"/>
                  <a:pt x="27" y="974"/>
                </a:cubicBezTo>
                <a:cubicBezTo>
                  <a:pt x="21" y="981"/>
                  <a:pt x="0" y="990"/>
                  <a:pt x="8" y="993"/>
                </a:cubicBezTo>
                <a:cubicBezTo>
                  <a:pt x="21" y="997"/>
                  <a:pt x="47" y="981"/>
                  <a:pt x="47" y="981"/>
                </a:cubicBezTo>
                <a:cubicBezTo>
                  <a:pt x="45" y="974"/>
                  <a:pt x="34" y="965"/>
                  <a:pt x="40" y="961"/>
                </a:cubicBezTo>
                <a:cubicBezTo>
                  <a:pt x="47" y="956"/>
                  <a:pt x="65" y="959"/>
                  <a:pt x="66" y="968"/>
                </a:cubicBezTo>
                <a:cubicBezTo>
                  <a:pt x="108" y="1367"/>
                  <a:pt x="36" y="1163"/>
                  <a:pt x="79" y="1281"/>
                </a:cubicBezTo>
                <a:cubicBezTo>
                  <a:pt x="83" y="1354"/>
                  <a:pt x="72" y="1379"/>
                  <a:pt x="104" y="1429"/>
                </a:cubicBezTo>
                <a:cubicBezTo>
                  <a:pt x="113" y="1462"/>
                  <a:pt x="110" y="1484"/>
                  <a:pt x="91" y="1512"/>
                </a:cubicBezTo>
                <a:cubicBezTo>
                  <a:pt x="85" y="1532"/>
                  <a:pt x="81" y="1530"/>
                  <a:pt x="91" y="1550"/>
                </a:cubicBezTo>
                <a:cubicBezTo>
                  <a:pt x="101" y="1571"/>
                  <a:pt x="113" y="1569"/>
                  <a:pt x="98" y="1569"/>
                </a:cubicBezTo>
                <a:close/>
              </a:path>
            </a:pathLst>
          </a:custGeom>
          <a:noFill/>
          <a:ln w="38100" cap="flat" cmpd="sng">
            <a:solidFill>
              <a:schemeClr val="folHlink">
                <a:alpha val="100000"/>
              </a:schemeClr>
            </a:solidFill>
            <a:prstDash val="solid"/>
            <a:round/>
            <a:headEnd type="none" w="sm" len="sm"/>
            <a:tailEnd type="none" w="sm" len="sm"/>
          </a:ln>
        </p:spPr>
        <p:txBody>
          <a:bodyPr/>
          <a:lstStyle/>
          <a:p>
            <a:endParaRPr lang="zh-CN" altLang="en-US"/>
          </a:p>
        </p:txBody>
      </p:sp>
      <p:sp>
        <p:nvSpPr>
          <p:cNvPr id="98395" name="Freeform 92"/>
          <p:cNvSpPr/>
          <p:nvPr/>
        </p:nvSpPr>
        <p:spPr>
          <a:xfrm>
            <a:off x="92075" y="3509963"/>
            <a:ext cx="69850" cy="173037"/>
          </a:xfrm>
          <a:custGeom>
            <a:avLst/>
            <a:gdLst/>
            <a:ahLst/>
            <a:cxnLst>
              <a:cxn ang="0">
                <a:pos x="110886875" y="37801441"/>
              </a:cxn>
              <a:cxn ang="0">
                <a:pos x="37803138" y="166329832"/>
              </a:cxn>
              <a:cxn ang="0">
                <a:pos x="0" y="274695444"/>
              </a:cxn>
            </a:cxnLst>
            <a:rect l="0" t="0" r="0" b="0"/>
            <a:pathLst>
              <a:path w="44" h="109">
                <a:moveTo>
                  <a:pt x="44" y="15"/>
                </a:moveTo>
                <a:cubicBezTo>
                  <a:pt x="2" y="0"/>
                  <a:pt x="27" y="1"/>
                  <a:pt x="15" y="66"/>
                </a:cubicBezTo>
                <a:cubicBezTo>
                  <a:pt x="12" y="81"/>
                  <a:pt x="0" y="109"/>
                  <a:pt x="0" y="109"/>
                </a:cubicBezTo>
              </a:path>
            </a:pathLst>
          </a:custGeom>
          <a:noFill/>
          <a:ln w="9525">
            <a:noFill/>
          </a:ln>
        </p:spPr>
        <p:txBody>
          <a:bodyPr/>
          <a:lstStyle/>
          <a:p>
            <a:endParaRPr lang="zh-CN" altLang="en-US"/>
          </a:p>
        </p:txBody>
      </p:sp>
      <p:sp>
        <p:nvSpPr>
          <p:cNvPr id="98396" name="Freeform 93"/>
          <p:cNvSpPr/>
          <p:nvPr/>
        </p:nvSpPr>
        <p:spPr>
          <a:xfrm>
            <a:off x="-63500" y="3394075"/>
            <a:ext cx="328613" cy="2298700"/>
          </a:xfrm>
          <a:custGeom>
            <a:avLst/>
            <a:gdLst/>
            <a:ahLst/>
            <a:cxnLst>
              <a:cxn ang="0">
                <a:pos x="466230409" y="0"/>
              </a:cxn>
              <a:cxn ang="0">
                <a:pos x="357862732" y="753527513"/>
              </a:cxn>
              <a:cxn ang="0">
                <a:pos x="138609598" y="1484372825"/>
              </a:cxn>
              <a:cxn ang="0">
                <a:pos x="118448318" y="2147483647"/>
              </a:cxn>
              <a:cxn ang="0">
                <a:pos x="83166077" y="2147483647"/>
              </a:cxn>
              <a:cxn ang="0">
                <a:pos x="156249925" y="2147483647"/>
              </a:cxn>
              <a:cxn ang="0">
                <a:pos x="229335361" y="2147483647"/>
              </a:cxn>
              <a:cxn ang="0">
                <a:pos x="375504646" y="2147483647"/>
              </a:cxn>
            </a:cxnLst>
            <a:rect l="0" t="0" r="0" b="0"/>
            <a:pathLst>
              <a:path w="207" h="1448">
                <a:moveTo>
                  <a:pt x="185" y="0"/>
                </a:moveTo>
                <a:cubicBezTo>
                  <a:pt x="152" y="103"/>
                  <a:pt x="207" y="210"/>
                  <a:pt x="142" y="299"/>
                </a:cubicBezTo>
                <a:cubicBezTo>
                  <a:pt x="120" y="384"/>
                  <a:pt x="135" y="536"/>
                  <a:pt x="55" y="589"/>
                </a:cubicBezTo>
                <a:cubicBezTo>
                  <a:pt x="52" y="698"/>
                  <a:pt x="53" y="808"/>
                  <a:pt x="47" y="917"/>
                </a:cubicBezTo>
                <a:cubicBezTo>
                  <a:pt x="46" y="937"/>
                  <a:pt x="33" y="975"/>
                  <a:pt x="33" y="975"/>
                </a:cubicBezTo>
                <a:cubicBezTo>
                  <a:pt x="30" y="1018"/>
                  <a:pt x="0" y="1137"/>
                  <a:pt x="62" y="1157"/>
                </a:cubicBezTo>
                <a:cubicBezTo>
                  <a:pt x="71" y="1172"/>
                  <a:pt x="89" y="1183"/>
                  <a:pt x="91" y="1200"/>
                </a:cubicBezTo>
                <a:cubicBezTo>
                  <a:pt x="97" y="1251"/>
                  <a:pt x="74" y="1405"/>
                  <a:pt x="149" y="1448"/>
                </a:cubicBezTo>
              </a:path>
            </a:pathLst>
          </a:custGeom>
          <a:noFill/>
          <a:ln w="9525">
            <a:noFill/>
          </a:ln>
        </p:spPr>
        <p:txBody>
          <a:bodyPr/>
          <a:lstStyle/>
          <a:p>
            <a:endParaRPr lang="zh-CN" altLang="en-US"/>
          </a:p>
        </p:txBody>
      </p:sp>
      <p:sp>
        <p:nvSpPr>
          <p:cNvPr id="98397" name="Freeform 94"/>
          <p:cNvSpPr/>
          <p:nvPr/>
        </p:nvSpPr>
        <p:spPr>
          <a:xfrm>
            <a:off x="184150" y="3648075"/>
            <a:ext cx="1588" cy="69850"/>
          </a:xfrm>
          <a:custGeom>
            <a:avLst/>
            <a:gdLst/>
            <a:ahLst/>
            <a:cxnLst>
              <a:cxn ang="0">
                <a:pos x="0" y="0"/>
              </a:cxn>
              <a:cxn ang="0">
                <a:pos x="0" y="110886875"/>
              </a:cxn>
            </a:cxnLst>
            <a:rect l="0" t="0" r="0" b="0"/>
            <a:pathLst>
              <a:path w="1" h="44">
                <a:moveTo>
                  <a:pt x="0" y="0"/>
                </a:moveTo>
                <a:cubicBezTo>
                  <a:pt x="0" y="15"/>
                  <a:pt x="0" y="29"/>
                  <a:pt x="0" y="44"/>
                </a:cubicBezTo>
              </a:path>
            </a:pathLst>
          </a:custGeom>
          <a:noFill/>
          <a:ln w="9525">
            <a:noFill/>
          </a:ln>
        </p:spPr>
        <p:txBody>
          <a:bodyPr/>
          <a:lstStyle/>
          <a:p>
            <a:endParaRPr lang="zh-CN" altLang="en-US"/>
          </a:p>
        </p:txBody>
      </p:sp>
      <p:sp>
        <p:nvSpPr>
          <p:cNvPr id="98398" name="Freeform 95"/>
          <p:cNvSpPr/>
          <p:nvPr/>
        </p:nvSpPr>
        <p:spPr>
          <a:xfrm>
            <a:off x="0" y="3810000"/>
            <a:ext cx="93663" cy="804863"/>
          </a:xfrm>
          <a:custGeom>
            <a:avLst/>
            <a:gdLst/>
            <a:ahLst/>
            <a:cxnLst>
              <a:cxn ang="0">
                <a:pos x="148690806" y="0"/>
              </a:cxn>
              <a:cxn ang="0">
                <a:pos x="75605091" y="277217360"/>
              </a:cxn>
              <a:cxn ang="0">
                <a:pos x="37803339" y="955140606"/>
              </a:cxn>
              <a:cxn ang="0">
                <a:pos x="2520963" y="1028224389"/>
              </a:cxn>
            </a:cxnLst>
            <a:rect l="0" t="0" r="0" b="0"/>
            <a:pathLst>
              <a:path w="59" h="507">
                <a:moveTo>
                  <a:pt x="59" y="0"/>
                </a:moveTo>
                <a:cubicBezTo>
                  <a:pt x="47" y="37"/>
                  <a:pt x="37" y="72"/>
                  <a:pt x="30" y="110"/>
                </a:cubicBezTo>
                <a:cubicBezTo>
                  <a:pt x="24" y="200"/>
                  <a:pt x="26" y="290"/>
                  <a:pt x="15" y="379"/>
                </a:cubicBezTo>
                <a:cubicBezTo>
                  <a:pt x="0" y="507"/>
                  <a:pt x="1" y="358"/>
                  <a:pt x="1" y="408"/>
                </a:cubicBezTo>
              </a:path>
            </a:pathLst>
          </a:custGeom>
          <a:noFill/>
          <a:ln w="9525">
            <a:noFill/>
          </a:ln>
        </p:spPr>
        <p:txBody>
          <a:bodyPr/>
          <a:lstStyle/>
          <a:p>
            <a:endParaRPr lang="zh-CN" altLang="en-US"/>
          </a:p>
        </p:txBody>
      </p:sp>
      <p:sp>
        <p:nvSpPr>
          <p:cNvPr id="98399" name="Freeform 96"/>
          <p:cNvSpPr/>
          <p:nvPr/>
        </p:nvSpPr>
        <p:spPr>
          <a:xfrm>
            <a:off x="193675" y="3521075"/>
            <a:ext cx="95250" cy="288925"/>
          </a:xfrm>
          <a:custGeom>
            <a:avLst/>
            <a:gdLst/>
            <a:ahLst/>
            <a:cxnLst>
              <a:cxn ang="0">
                <a:pos x="124281678" y="0"/>
              </a:cxn>
              <a:cxn ang="0">
                <a:pos x="49372120" y="205650394"/>
              </a:cxn>
              <a:cxn ang="0">
                <a:pos x="0" y="441680718"/>
              </a:cxn>
            </a:cxnLst>
            <a:rect l="0" t="0" r="0" b="0"/>
            <a:pathLst>
              <a:path w="73" h="189">
                <a:moveTo>
                  <a:pt x="73" y="0"/>
                </a:moveTo>
                <a:cubicBezTo>
                  <a:pt x="41" y="22"/>
                  <a:pt x="40" y="51"/>
                  <a:pt x="29" y="88"/>
                </a:cubicBezTo>
                <a:cubicBezTo>
                  <a:pt x="20" y="119"/>
                  <a:pt x="0" y="156"/>
                  <a:pt x="0" y="189"/>
                </a:cubicBezTo>
              </a:path>
            </a:pathLst>
          </a:custGeom>
          <a:noFill/>
          <a:ln w="9525">
            <a:noFill/>
          </a:ln>
        </p:spPr>
        <p:txBody>
          <a:bodyPr/>
          <a:lstStyle/>
          <a:p>
            <a:endParaRPr lang="zh-CN" altLang="en-US"/>
          </a:p>
        </p:txBody>
      </p:sp>
      <p:sp>
        <p:nvSpPr>
          <p:cNvPr id="98400" name="Freeform 97"/>
          <p:cNvSpPr/>
          <p:nvPr/>
        </p:nvSpPr>
        <p:spPr>
          <a:xfrm>
            <a:off x="0" y="3810000"/>
            <a:ext cx="161925" cy="609600"/>
          </a:xfrm>
          <a:custGeom>
            <a:avLst/>
            <a:gdLst/>
            <a:ahLst/>
            <a:cxnLst>
              <a:cxn ang="0">
                <a:pos x="349596075" y="0"/>
              </a:cxn>
              <a:cxn ang="0">
                <a:pos x="247047893" y="286079921"/>
              </a:cxn>
              <a:cxn ang="0">
                <a:pos x="214418926" y="530089068"/>
              </a:cxn>
              <a:cxn ang="0">
                <a:pos x="9322562" y="796536185"/>
              </a:cxn>
              <a:cxn ang="0">
                <a:pos x="9322562" y="1020912527"/>
              </a:cxn>
            </a:cxnLst>
            <a:rect l="0" t="0" r="0" b="0"/>
            <a:pathLst>
              <a:path w="75" h="364">
                <a:moveTo>
                  <a:pt x="75" y="0"/>
                </a:moveTo>
                <a:cubicBezTo>
                  <a:pt x="70" y="38"/>
                  <a:pt x="62" y="66"/>
                  <a:pt x="53" y="102"/>
                </a:cubicBezTo>
                <a:cubicBezTo>
                  <a:pt x="51" y="131"/>
                  <a:pt x="54" y="161"/>
                  <a:pt x="46" y="189"/>
                </a:cubicBezTo>
                <a:cubicBezTo>
                  <a:pt x="34" y="231"/>
                  <a:pt x="5" y="238"/>
                  <a:pt x="2" y="284"/>
                </a:cubicBezTo>
                <a:cubicBezTo>
                  <a:pt x="0" y="311"/>
                  <a:pt x="2" y="337"/>
                  <a:pt x="2" y="364"/>
                </a:cubicBezTo>
              </a:path>
            </a:pathLst>
          </a:custGeom>
          <a:noFill/>
          <a:ln w="9525">
            <a:noFill/>
          </a:ln>
        </p:spPr>
        <p:txBody>
          <a:bodyPr/>
          <a:lstStyle/>
          <a:p>
            <a:endParaRPr lang="zh-CN" altLang="en-US"/>
          </a:p>
        </p:txBody>
      </p:sp>
      <p:sp>
        <p:nvSpPr>
          <p:cNvPr id="98401" name="Freeform 98"/>
          <p:cNvSpPr/>
          <p:nvPr/>
        </p:nvSpPr>
        <p:spPr>
          <a:xfrm>
            <a:off x="34925" y="6038850"/>
            <a:ext cx="1524000" cy="657225"/>
          </a:xfrm>
          <a:custGeom>
            <a:avLst/>
            <a:gdLst/>
            <a:ahLst/>
            <a:cxnLst>
              <a:cxn ang="0">
                <a:pos x="0" y="0"/>
              </a:cxn>
              <a:cxn ang="0">
                <a:pos x="17641888" y="90725625"/>
              </a:cxn>
              <a:cxn ang="0">
                <a:pos x="73085325" y="110886875"/>
              </a:cxn>
              <a:cxn ang="0">
                <a:pos x="108367513" y="163810950"/>
              </a:cxn>
              <a:cxn ang="0">
                <a:pos x="476310325" y="257055938"/>
              </a:cxn>
              <a:cxn ang="0">
                <a:pos x="824091888" y="330141263"/>
              </a:cxn>
              <a:cxn ang="0">
                <a:pos x="1154231563" y="438507188"/>
              </a:cxn>
              <a:cxn ang="0">
                <a:pos x="1502013125" y="493950625"/>
              </a:cxn>
              <a:cxn ang="0">
                <a:pos x="1612900000" y="549394063"/>
              </a:cxn>
              <a:cxn ang="0">
                <a:pos x="1685985325" y="640119688"/>
              </a:cxn>
              <a:cxn ang="0">
                <a:pos x="1814512500" y="660280938"/>
              </a:cxn>
              <a:cxn ang="0">
                <a:pos x="2016125000" y="824091888"/>
              </a:cxn>
              <a:cxn ang="0">
                <a:pos x="2147483647" y="841732188"/>
              </a:cxn>
              <a:cxn ang="0">
                <a:pos x="2147483647" y="1043344688"/>
              </a:cxn>
            </a:cxnLst>
            <a:rect l="0" t="0" r="0" b="0"/>
            <a:pathLst>
              <a:path w="960" h="414">
                <a:moveTo>
                  <a:pt x="0" y="0"/>
                </a:moveTo>
                <a:cubicBezTo>
                  <a:pt x="2" y="12"/>
                  <a:pt x="0" y="26"/>
                  <a:pt x="7" y="36"/>
                </a:cubicBezTo>
                <a:cubicBezTo>
                  <a:pt x="11" y="43"/>
                  <a:pt x="23" y="39"/>
                  <a:pt x="29" y="44"/>
                </a:cubicBezTo>
                <a:cubicBezTo>
                  <a:pt x="36" y="49"/>
                  <a:pt x="36" y="60"/>
                  <a:pt x="43" y="65"/>
                </a:cubicBezTo>
                <a:cubicBezTo>
                  <a:pt x="73" y="89"/>
                  <a:pt x="162" y="99"/>
                  <a:pt x="189" y="102"/>
                </a:cubicBezTo>
                <a:cubicBezTo>
                  <a:pt x="234" y="116"/>
                  <a:pt x="282" y="117"/>
                  <a:pt x="327" y="131"/>
                </a:cubicBezTo>
                <a:cubicBezTo>
                  <a:pt x="363" y="184"/>
                  <a:pt x="382" y="168"/>
                  <a:pt x="458" y="174"/>
                </a:cubicBezTo>
                <a:cubicBezTo>
                  <a:pt x="509" y="193"/>
                  <a:pt x="530" y="191"/>
                  <a:pt x="596" y="196"/>
                </a:cubicBezTo>
                <a:cubicBezTo>
                  <a:pt x="608" y="201"/>
                  <a:pt x="631" y="207"/>
                  <a:pt x="640" y="218"/>
                </a:cubicBezTo>
                <a:cubicBezTo>
                  <a:pt x="660" y="243"/>
                  <a:pt x="629" y="242"/>
                  <a:pt x="669" y="254"/>
                </a:cubicBezTo>
                <a:cubicBezTo>
                  <a:pt x="685" y="259"/>
                  <a:pt x="703" y="259"/>
                  <a:pt x="720" y="262"/>
                </a:cubicBezTo>
                <a:cubicBezTo>
                  <a:pt x="753" y="273"/>
                  <a:pt x="764" y="323"/>
                  <a:pt x="800" y="327"/>
                </a:cubicBezTo>
                <a:cubicBezTo>
                  <a:pt x="848" y="333"/>
                  <a:pt x="897" y="332"/>
                  <a:pt x="945" y="334"/>
                </a:cubicBezTo>
                <a:cubicBezTo>
                  <a:pt x="956" y="369"/>
                  <a:pt x="932" y="389"/>
                  <a:pt x="960" y="414"/>
                </a:cubicBezTo>
              </a:path>
            </a:pathLst>
          </a:custGeom>
          <a:noFill/>
          <a:ln w="9525">
            <a:noFill/>
          </a:ln>
        </p:spPr>
        <p:txBody>
          <a:bodyPr/>
          <a:lstStyle/>
          <a:p>
            <a:endParaRPr lang="zh-CN" altLang="en-US"/>
          </a:p>
        </p:txBody>
      </p:sp>
      <p:sp>
        <p:nvSpPr>
          <p:cNvPr id="98402" name="Freeform 99"/>
          <p:cNvSpPr/>
          <p:nvPr/>
        </p:nvSpPr>
        <p:spPr>
          <a:xfrm>
            <a:off x="34925" y="6096000"/>
            <a:ext cx="1184275" cy="457200"/>
          </a:xfrm>
          <a:custGeom>
            <a:avLst/>
            <a:gdLst/>
            <a:ahLst/>
            <a:cxnLst>
              <a:cxn ang="0">
                <a:pos x="0" y="0"/>
              </a:cxn>
              <a:cxn ang="0">
                <a:pos x="221623819" y="124178953"/>
              </a:cxn>
              <a:cxn ang="0">
                <a:pos x="517122776" y="160701899"/>
              </a:cxn>
              <a:cxn ang="0">
                <a:pos x="1592125265" y="231313552"/>
              </a:cxn>
              <a:cxn ang="0">
                <a:pos x="1739875541" y="584370258"/>
              </a:cxn>
              <a:cxn ang="0">
                <a:pos x="1813749084" y="691504857"/>
              </a:cxn>
              <a:cxn ang="0">
                <a:pos x="1890171530" y="708549211"/>
              </a:cxn>
            </a:cxnLst>
            <a:rect l="0" t="0" r="0" b="0"/>
            <a:pathLst>
              <a:path w="742" h="293">
                <a:moveTo>
                  <a:pt x="0" y="0"/>
                </a:moveTo>
                <a:cubicBezTo>
                  <a:pt x="32" y="12"/>
                  <a:pt x="58" y="33"/>
                  <a:pt x="87" y="51"/>
                </a:cubicBezTo>
                <a:cubicBezTo>
                  <a:pt x="89" y="52"/>
                  <a:pt x="202" y="66"/>
                  <a:pt x="203" y="66"/>
                </a:cubicBezTo>
                <a:cubicBezTo>
                  <a:pt x="328" y="106"/>
                  <a:pt x="496" y="90"/>
                  <a:pt x="625" y="95"/>
                </a:cubicBezTo>
                <a:cubicBezTo>
                  <a:pt x="690" y="116"/>
                  <a:pt x="663" y="191"/>
                  <a:pt x="683" y="240"/>
                </a:cubicBezTo>
                <a:cubicBezTo>
                  <a:pt x="690" y="256"/>
                  <a:pt x="702" y="269"/>
                  <a:pt x="712" y="284"/>
                </a:cubicBezTo>
                <a:cubicBezTo>
                  <a:pt x="718" y="293"/>
                  <a:pt x="742" y="291"/>
                  <a:pt x="742" y="291"/>
                </a:cubicBezTo>
              </a:path>
            </a:pathLst>
          </a:custGeom>
          <a:noFill/>
          <a:ln w="9525">
            <a:noFill/>
          </a:ln>
        </p:spPr>
        <p:txBody>
          <a:bodyPr/>
          <a:lstStyle/>
          <a:p>
            <a:endParaRPr lang="zh-CN" altLang="en-US"/>
          </a:p>
        </p:txBody>
      </p:sp>
      <p:sp>
        <p:nvSpPr>
          <p:cNvPr id="98403" name="Freeform 100"/>
          <p:cNvSpPr/>
          <p:nvPr/>
        </p:nvSpPr>
        <p:spPr>
          <a:xfrm>
            <a:off x="80963" y="6108700"/>
            <a:ext cx="1214437" cy="520700"/>
          </a:xfrm>
          <a:custGeom>
            <a:avLst/>
            <a:gdLst/>
            <a:ahLst/>
            <a:cxnLst>
              <a:cxn ang="0">
                <a:pos x="0" y="0"/>
              </a:cxn>
              <a:cxn ang="0">
                <a:pos x="1096665009" y="113852682"/>
              </a:cxn>
              <a:cxn ang="0">
                <a:pos x="1543143501" y="230352798"/>
              </a:cxn>
              <a:cxn ang="0">
                <a:pos x="1704992706" y="344205481"/>
              </a:cxn>
              <a:cxn ang="0">
                <a:pos x="1847307349" y="556024613"/>
              </a:cxn>
              <a:cxn ang="0">
                <a:pos x="2028689446" y="847276531"/>
              </a:cxn>
            </a:cxnLst>
            <a:rect l="0" t="0" r="0" b="0"/>
            <a:pathLst>
              <a:path w="727" h="320">
                <a:moveTo>
                  <a:pt x="0" y="0"/>
                </a:moveTo>
                <a:cubicBezTo>
                  <a:pt x="99" y="63"/>
                  <a:pt x="308" y="41"/>
                  <a:pt x="393" y="43"/>
                </a:cubicBezTo>
                <a:cubicBezTo>
                  <a:pt x="447" y="56"/>
                  <a:pt x="500" y="70"/>
                  <a:pt x="553" y="87"/>
                </a:cubicBezTo>
                <a:cubicBezTo>
                  <a:pt x="578" y="103"/>
                  <a:pt x="593" y="105"/>
                  <a:pt x="611" y="130"/>
                </a:cubicBezTo>
                <a:cubicBezTo>
                  <a:pt x="624" y="171"/>
                  <a:pt x="626" y="187"/>
                  <a:pt x="662" y="210"/>
                </a:cubicBezTo>
                <a:cubicBezTo>
                  <a:pt x="669" y="233"/>
                  <a:pt x="706" y="320"/>
                  <a:pt x="727" y="320"/>
                </a:cubicBezTo>
              </a:path>
            </a:pathLst>
          </a:custGeom>
          <a:noFill/>
          <a:ln w="9525">
            <a:noFill/>
          </a:ln>
        </p:spPr>
        <p:txBody>
          <a:bodyPr/>
          <a:lstStyle/>
          <a:p>
            <a:endParaRPr lang="zh-CN" altLang="en-US"/>
          </a:p>
        </p:txBody>
      </p:sp>
      <p:sp>
        <p:nvSpPr>
          <p:cNvPr id="98404" name="Freeform 101"/>
          <p:cNvSpPr/>
          <p:nvPr/>
        </p:nvSpPr>
        <p:spPr>
          <a:xfrm>
            <a:off x="46038" y="6084888"/>
            <a:ext cx="1223962" cy="206375"/>
          </a:xfrm>
          <a:custGeom>
            <a:avLst/>
            <a:gdLst/>
            <a:ahLst/>
            <a:cxnLst>
              <a:cxn ang="0">
                <a:pos x="0" y="0"/>
              </a:cxn>
              <a:cxn ang="0">
                <a:pos x="312499247" y="219254388"/>
              </a:cxn>
              <a:cxn ang="0">
                <a:pos x="622477546" y="292338125"/>
              </a:cxn>
              <a:cxn ang="0">
                <a:pos x="1943038881" y="312499375"/>
              </a:cxn>
            </a:cxnLst>
            <a:rect l="0" t="0" r="0" b="0"/>
            <a:pathLst>
              <a:path w="771" h="130">
                <a:moveTo>
                  <a:pt x="0" y="0"/>
                </a:moveTo>
                <a:cubicBezTo>
                  <a:pt x="26" y="39"/>
                  <a:pt x="78" y="72"/>
                  <a:pt x="124" y="87"/>
                </a:cubicBezTo>
                <a:cubicBezTo>
                  <a:pt x="167" y="116"/>
                  <a:pt x="188" y="112"/>
                  <a:pt x="247" y="116"/>
                </a:cubicBezTo>
                <a:cubicBezTo>
                  <a:pt x="472" y="130"/>
                  <a:pt x="481" y="124"/>
                  <a:pt x="771" y="124"/>
                </a:cubicBezTo>
              </a:path>
            </a:pathLst>
          </a:custGeom>
          <a:noFill/>
          <a:ln w="9525">
            <a:noFill/>
          </a:ln>
        </p:spPr>
        <p:txBody>
          <a:bodyPr/>
          <a:lstStyle/>
          <a:p>
            <a:endParaRPr lang="zh-CN" altLang="en-US"/>
          </a:p>
        </p:txBody>
      </p:sp>
      <p:sp>
        <p:nvSpPr>
          <p:cNvPr id="98405" name="Freeform 102"/>
          <p:cNvSpPr/>
          <p:nvPr/>
        </p:nvSpPr>
        <p:spPr>
          <a:xfrm>
            <a:off x="57150" y="6061075"/>
            <a:ext cx="1096963" cy="312738"/>
          </a:xfrm>
          <a:custGeom>
            <a:avLst/>
            <a:gdLst/>
            <a:ahLst/>
            <a:cxnLst>
              <a:cxn ang="0">
                <a:pos x="0" y="0"/>
              </a:cxn>
              <a:cxn ang="0">
                <a:pos x="20161259" y="93246724"/>
              </a:cxn>
              <a:cxn ang="0">
                <a:pos x="148690080" y="128528968"/>
              </a:cxn>
              <a:cxn ang="0">
                <a:pos x="624999035" y="148690250"/>
              </a:cxn>
              <a:cxn ang="0">
                <a:pos x="1393647835" y="221774105"/>
              </a:cxn>
              <a:cxn ang="0">
                <a:pos x="1612900735" y="312499875"/>
              </a:cxn>
              <a:cxn ang="0">
                <a:pos x="1685986093" y="403225645"/>
              </a:cxn>
              <a:cxn ang="0">
                <a:pos x="1706147353" y="458669171"/>
              </a:cxn>
              <a:cxn ang="0">
                <a:pos x="1741429556" y="496472369"/>
              </a:cxn>
            </a:cxnLst>
            <a:rect l="0" t="0" r="0" b="0"/>
            <a:pathLst>
              <a:path w="691" h="197">
                <a:moveTo>
                  <a:pt x="0" y="0"/>
                </a:moveTo>
                <a:cubicBezTo>
                  <a:pt x="3" y="12"/>
                  <a:pt x="0" y="27"/>
                  <a:pt x="8" y="37"/>
                </a:cubicBezTo>
                <a:cubicBezTo>
                  <a:pt x="19" y="50"/>
                  <a:pt x="41" y="50"/>
                  <a:pt x="59" y="51"/>
                </a:cubicBezTo>
                <a:cubicBezTo>
                  <a:pt x="122" y="55"/>
                  <a:pt x="185" y="56"/>
                  <a:pt x="248" y="59"/>
                </a:cubicBezTo>
                <a:cubicBezTo>
                  <a:pt x="351" y="71"/>
                  <a:pt x="450" y="82"/>
                  <a:pt x="553" y="88"/>
                </a:cubicBezTo>
                <a:cubicBezTo>
                  <a:pt x="586" y="98"/>
                  <a:pt x="609" y="114"/>
                  <a:pt x="640" y="124"/>
                </a:cubicBezTo>
                <a:cubicBezTo>
                  <a:pt x="661" y="181"/>
                  <a:pt x="631" y="113"/>
                  <a:pt x="669" y="160"/>
                </a:cubicBezTo>
                <a:cubicBezTo>
                  <a:pt x="674" y="166"/>
                  <a:pt x="673" y="175"/>
                  <a:pt x="677" y="182"/>
                </a:cubicBezTo>
                <a:cubicBezTo>
                  <a:pt x="680" y="188"/>
                  <a:pt x="686" y="192"/>
                  <a:pt x="691" y="197"/>
                </a:cubicBezTo>
              </a:path>
            </a:pathLst>
          </a:custGeom>
          <a:noFill/>
          <a:ln w="9525">
            <a:noFill/>
          </a:ln>
        </p:spPr>
        <p:txBody>
          <a:bodyPr/>
          <a:lstStyle/>
          <a:p>
            <a:endParaRPr lang="zh-CN" altLang="en-US"/>
          </a:p>
        </p:txBody>
      </p:sp>
      <p:sp>
        <p:nvSpPr>
          <p:cNvPr id="98406" name="Freeform 103"/>
          <p:cNvSpPr/>
          <p:nvPr/>
        </p:nvSpPr>
        <p:spPr>
          <a:xfrm>
            <a:off x="173038" y="3360738"/>
            <a:ext cx="11112" cy="46037"/>
          </a:xfrm>
          <a:custGeom>
            <a:avLst/>
            <a:gdLst/>
            <a:ahLst/>
            <a:cxnLst>
              <a:cxn ang="0">
                <a:pos x="17639506" y="0"/>
              </a:cxn>
              <a:cxn ang="0">
                <a:pos x="0" y="73082944"/>
              </a:cxn>
              <a:cxn ang="0">
                <a:pos x="17639506" y="0"/>
              </a:cxn>
            </a:cxnLst>
            <a:rect l="0" t="0" r="0" b="0"/>
            <a:pathLst>
              <a:path w="7" h="29">
                <a:moveTo>
                  <a:pt x="7" y="0"/>
                </a:moveTo>
                <a:cubicBezTo>
                  <a:pt x="5" y="10"/>
                  <a:pt x="0" y="29"/>
                  <a:pt x="0" y="29"/>
                </a:cubicBezTo>
                <a:cubicBezTo>
                  <a:pt x="0" y="29"/>
                  <a:pt x="5" y="10"/>
                  <a:pt x="7" y="0"/>
                </a:cubicBezTo>
                <a:close/>
              </a:path>
            </a:pathLst>
          </a:custGeom>
          <a:solidFill>
            <a:schemeClr val="tx2">
              <a:alpha val="100000"/>
            </a:schemeClr>
          </a:solidFill>
          <a:ln w="9525">
            <a:noFill/>
          </a:ln>
        </p:spPr>
        <p:txBody>
          <a:bodyPr/>
          <a:lstStyle/>
          <a:p>
            <a:endParaRPr lang="zh-CN" altLang="en-US"/>
          </a:p>
        </p:txBody>
      </p:sp>
      <p:sp>
        <p:nvSpPr>
          <p:cNvPr id="98407" name="Freeform 104"/>
          <p:cNvSpPr/>
          <p:nvPr/>
        </p:nvSpPr>
        <p:spPr>
          <a:xfrm>
            <a:off x="69850" y="6096000"/>
            <a:ext cx="387350" cy="76200"/>
          </a:xfrm>
          <a:custGeom>
            <a:avLst/>
            <a:gdLst/>
            <a:ahLst/>
            <a:cxnLst>
              <a:cxn ang="0">
                <a:pos x="0" y="0"/>
              </a:cxn>
              <a:cxn ang="0">
                <a:pos x="1811135375" y="65982273"/>
              </a:cxn>
              <a:cxn ang="0">
                <a:pos x="2147483647" y="131964545"/>
              </a:cxn>
            </a:cxnLst>
            <a:rect l="0" t="0" r="0" b="0"/>
            <a:pathLst>
              <a:path w="65" h="44">
                <a:moveTo>
                  <a:pt x="0" y="0"/>
                </a:moveTo>
                <a:cubicBezTo>
                  <a:pt x="16" y="9"/>
                  <a:pt x="37" y="10"/>
                  <a:pt x="51" y="22"/>
                </a:cubicBezTo>
                <a:cubicBezTo>
                  <a:pt x="58" y="27"/>
                  <a:pt x="65" y="44"/>
                  <a:pt x="65" y="44"/>
                </a:cubicBezTo>
              </a:path>
            </a:pathLst>
          </a:custGeom>
          <a:noFill/>
          <a:ln w="9525">
            <a:noFill/>
          </a:ln>
        </p:spPr>
        <p:txBody>
          <a:bodyPr/>
          <a:lstStyle/>
          <a:p>
            <a:endParaRPr lang="zh-CN" altLang="en-US"/>
          </a:p>
        </p:txBody>
      </p:sp>
      <p:sp>
        <p:nvSpPr>
          <p:cNvPr id="362601" name="Freeform 105"/>
          <p:cNvSpPr/>
          <p:nvPr/>
        </p:nvSpPr>
        <p:spPr>
          <a:xfrm>
            <a:off x="-11112" y="3352800"/>
            <a:ext cx="5019675" cy="3554413"/>
          </a:xfrm>
          <a:custGeom>
            <a:avLst/>
            <a:gdLst/>
            <a:ahLst/>
            <a:cxnLst>
              <a:cxn ang="0">
                <a:pos x="181451286" y="2147483647"/>
              </a:cxn>
              <a:cxn ang="0">
                <a:pos x="1189513987" y="2147483647"/>
              </a:cxn>
              <a:cxn ang="0">
                <a:pos x="1355844333" y="2147483647"/>
              </a:cxn>
              <a:cxn ang="0">
                <a:pos x="1428929672" y="2147483647"/>
              </a:cxn>
              <a:cxn ang="0">
                <a:pos x="1648182516" y="2147483647"/>
              </a:cxn>
              <a:cxn ang="0">
                <a:pos x="1721267855" y="2147483647"/>
              </a:cxn>
              <a:cxn ang="0">
                <a:pos x="1759069413" y="2147483647"/>
              </a:cxn>
              <a:cxn ang="0">
                <a:pos x="1995964148"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1698585551"/>
              </a:cxn>
              <a:cxn ang="0">
                <a:pos x="2147483647" y="1348284577"/>
              </a:cxn>
              <a:cxn ang="0">
                <a:pos x="2147483647" y="1038304521"/>
              </a:cxn>
              <a:cxn ang="0">
                <a:pos x="2147483647" y="1020664219"/>
              </a:cxn>
              <a:cxn ang="0">
                <a:pos x="2147483647" y="927417630"/>
              </a:cxn>
              <a:cxn ang="0">
                <a:pos x="2147483647" y="819051690"/>
              </a:cxn>
              <a:cxn ang="0">
                <a:pos x="2147483647" y="798890437"/>
              </a:cxn>
              <a:cxn ang="0">
                <a:pos x="2147483647" y="763608245"/>
              </a:cxn>
              <a:cxn ang="0">
                <a:pos x="2147483647" y="819051690"/>
              </a:cxn>
              <a:cxn ang="0">
                <a:pos x="2147483647" y="836691993"/>
              </a:cxn>
              <a:cxn ang="0">
                <a:pos x="2147483647" y="743446992"/>
              </a:cxn>
              <a:cxn ang="0">
                <a:pos x="2147483647" y="597277909"/>
              </a:cxn>
              <a:cxn ang="0">
                <a:pos x="2147483647" y="415826633"/>
              </a:cxn>
              <a:cxn ang="0">
                <a:pos x="2147483647" y="322580045"/>
              </a:cxn>
              <a:cxn ang="0">
                <a:pos x="2147483647" y="304939743"/>
              </a:cxn>
              <a:cxn ang="0">
                <a:pos x="2106851045" y="249496298"/>
              </a:cxn>
              <a:cxn ang="0">
                <a:pos x="1502013424" y="120967517"/>
              </a:cxn>
              <a:cxn ang="0">
                <a:pos x="934978949" y="85685325"/>
              </a:cxn>
              <a:cxn ang="0">
                <a:pos x="677922960" y="249496298"/>
              </a:cxn>
              <a:cxn ang="0">
                <a:pos x="549394172" y="415826633"/>
              </a:cxn>
              <a:cxn ang="0">
                <a:pos x="458668529" y="451108826"/>
              </a:cxn>
              <a:cxn ang="0">
                <a:pos x="347781632" y="524192574"/>
              </a:cxn>
              <a:cxn ang="0">
                <a:pos x="181451286" y="1055946411"/>
              </a:cxn>
              <a:cxn ang="0">
                <a:pos x="128528788" y="1386086132"/>
              </a:cxn>
              <a:cxn ang="0">
                <a:pos x="55443449" y="2147483647"/>
              </a:cxn>
              <a:cxn ang="0">
                <a:pos x="0" y="2147483647"/>
              </a:cxn>
              <a:cxn ang="0">
                <a:pos x="73085340" y="2147483647"/>
              </a:cxn>
              <a:cxn ang="0">
                <a:pos x="163810983" y="2147483647"/>
              </a:cxn>
              <a:cxn ang="0">
                <a:pos x="163810983" y="2147483647"/>
              </a:cxn>
              <a:cxn ang="0">
                <a:pos x="181451286" y="2147483647"/>
              </a:cxn>
            </a:cxnLst>
            <a:rect l="0" t="0" r="0" b="0"/>
            <a:pathLst>
              <a:path w="3162" h="2239">
                <a:moveTo>
                  <a:pt x="72" y="1786"/>
                </a:moveTo>
                <a:cubicBezTo>
                  <a:pt x="205" y="1789"/>
                  <a:pt x="339" y="1789"/>
                  <a:pt x="472" y="1794"/>
                </a:cubicBezTo>
                <a:cubicBezTo>
                  <a:pt x="496" y="1795"/>
                  <a:pt x="524" y="1820"/>
                  <a:pt x="538" y="1837"/>
                </a:cubicBezTo>
                <a:cubicBezTo>
                  <a:pt x="549" y="1851"/>
                  <a:pt x="567" y="1881"/>
                  <a:pt x="567" y="1881"/>
                </a:cubicBezTo>
                <a:cubicBezTo>
                  <a:pt x="579" y="1956"/>
                  <a:pt x="574" y="1957"/>
                  <a:pt x="654" y="1968"/>
                </a:cubicBezTo>
                <a:cubicBezTo>
                  <a:pt x="664" y="1973"/>
                  <a:pt x="675" y="1976"/>
                  <a:pt x="683" y="1983"/>
                </a:cubicBezTo>
                <a:cubicBezTo>
                  <a:pt x="690" y="1989"/>
                  <a:pt x="691" y="2000"/>
                  <a:pt x="698" y="2005"/>
                </a:cubicBezTo>
                <a:cubicBezTo>
                  <a:pt x="717" y="2020"/>
                  <a:pt x="766" y="2031"/>
                  <a:pt x="792" y="2048"/>
                </a:cubicBezTo>
                <a:cubicBezTo>
                  <a:pt x="828" y="2100"/>
                  <a:pt x="915" y="2098"/>
                  <a:pt x="974" y="2106"/>
                </a:cubicBezTo>
                <a:cubicBezTo>
                  <a:pt x="987" y="2146"/>
                  <a:pt x="1006" y="2144"/>
                  <a:pt x="1047" y="2150"/>
                </a:cubicBezTo>
                <a:cubicBezTo>
                  <a:pt x="1184" y="2123"/>
                  <a:pt x="1330" y="2149"/>
                  <a:pt x="1469" y="2157"/>
                </a:cubicBezTo>
                <a:cubicBezTo>
                  <a:pt x="1520" y="2164"/>
                  <a:pt x="1570" y="2172"/>
                  <a:pt x="1621" y="2179"/>
                </a:cubicBezTo>
                <a:cubicBezTo>
                  <a:pt x="1708" y="2239"/>
                  <a:pt x="1642" y="2199"/>
                  <a:pt x="1883" y="2186"/>
                </a:cubicBezTo>
                <a:cubicBezTo>
                  <a:pt x="1958" y="2182"/>
                  <a:pt x="2035" y="2154"/>
                  <a:pt x="2109" y="2143"/>
                </a:cubicBezTo>
                <a:cubicBezTo>
                  <a:pt x="2198" y="2130"/>
                  <a:pt x="2288" y="2118"/>
                  <a:pt x="2378" y="2106"/>
                </a:cubicBezTo>
                <a:cubicBezTo>
                  <a:pt x="2436" y="2068"/>
                  <a:pt x="2380" y="2100"/>
                  <a:pt x="2523" y="2085"/>
                </a:cubicBezTo>
                <a:cubicBezTo>
                  <a:pt x="2552" y="2082"/>
                  <a:pt x="2572" y="2054"/>
                  <a:pt x="2596" y="2041"/>
                </a:cubicBezTo>
                <a:cubicBezTo>
                  <a:pt x="2622" y="2027"/>
                  <a:pt x="2650" y="2018"/>
                  <a:pt x="2676" y="2005"/>
                </a:cubicBezTo>
                <a:cubicBezTo>
                  <a:pt x="2701" y="1980"/>
                  <a:pt x="2772" y="1921"/>
                  <a:pt x="2799" y="1881"/>
                </a:cubicBezTo>
                <a:cubicBezTo>
                  <a:pt x="2832" y="1832"/>
                  <a:pt x="2827" y="1820"/>
                  <a:pt x="2879" y="1808"/>
                </a:cubicBezTo>
                <a:cubicBezTo>
                  <a:pt x="2917" y="1771"/>
                  <a:pt x="2922" y="1784"/>
                  <a:pt x="2959" y="1757"/>
                </a:cubicBezTo>
                <a:cubicBezTo>
                  <a:pt x="2968" y="1711"/>
                  <a:pt x="2973" y="1703"/>
                  <a:pt x="3010" y="1677"/>
                </a:cubicBezTo>
                <a:cubicBezTo>
                  <a:pt x="3036" y="1608"/>
                  <a:pt x="2996" y="1709"/>
                  <a:pt x="3032" y="1634"/>
                </a:cubicBezTo>
                <a:cubicBezTo>
                  <a:pt x="3055" y="1587"/>
                  <a:pt x="3062" y="1533"/>
                  <a:pt x="3090" y="1488"/>
                </a:cubicBezTo>
                <a:cubicBezTo>
                  <a:pt x="3095" y="1470"/>
                  <a:pt x="3108" y="1455"/>
                  <a:pt x="3112" y="1437"/>
                </a:cubicBezTo>
                <a:cubicBezTo>
                  <a:pt x="3122" y="1391"/>
                  <a:pt x="3121" y="1363"/>
                  <a:pt x="3134" y="1321"/>
                </a:cubicBezTo>
                <a:cubicBezTo>
                  <a:pt x="3150" y="1190"/>
                  <a:pt x="3162" y="1024"/>
                  <a:pt x="3119" y="906"/>
                </a:cubicBezTo>
                <a:cubicBezTo>
                  <a:pt x="3111" y="668"/>
                  <a:pt x="3154" y="756"/>
                  <a:pt x="3068" y="674"/>
                </a:cubicBezTo>
                <a:cubicBezTo>
                  <a:pt x="3058" y="588"/>
                  <a:pt x="3064" y="565"/>
                  <a:pt x="2981" y="535"/>
                </a:cubicBezTo>
                <a:cubicBezTo>
                  <a:pt x="2970" y="500"/>
                  <a:pt x="2958" y="423"/>
                  <a:pt x="2916" y="412"/>
                </a:cubicBezTo>
                <a:cubicBezTo>
                  <a:pt x="2897" y="407"/>
                  <a:pt x="2877" y="407"/>
                  <a:pt x="2858" y="405"/>
                </a:cubicBezTo>
                <a:cubicBezTo>
                  <a:pt x="2764" y="370"/>
                  <a:pt x="2806" y="379"/>
                  <a:pt x="2734" y="368"/>
                </a:cubicBezTo>
                <a:cubicBezTo>
                  <a:pt x="2676" y="340"/>
                  <a:pt x="2672" y="335"/>
                  <a:pt x="2603" y="325"/>
                </a:cubicBezTo>
                <a:cubicBezTo>
                  <a:pt x="2588" y="323"/>
                  <a:pt x="2573" y="321"/>
                  <a:pt x="2559" y="317"/>
                </a:cubicBezTo>
                <a:cubicBezTo>
                  <a:pt x="2544" y="313"/>
                  <a:pt x="2516" y="303"/>
                  <a:pt x="2516" y="303"/>
                </a:cubicBezTo>
                <a:cubicBezTo>
                  <a:pt x="2345" y="308"/>
                  <a:pt x="2193" y="319"/>
                  <a:pt x="2021" y="325"/>
                </a:cubicBezTo>
                <a:cubicBezTo>
                  <a:pt x="1877" y="360"/>
                  <a:pt x="1689" y="337"/>
                  <a:pt x="1541" y="332"/>
                </a:cubicBezTo>
                <a:cubicBezTo>
                  <a:pt x="1480" y="311"/>
                  <a:pt x="1425" y="302"/>
                  <a:pt x="1360" y="295"/>
                </a:cubicBezTo>
                <a:cubicBezTo>
                  <a:pt x="1313" y="265"/>
                  <a:pt x="1252" y="257"/>
                  <a:pt x="1200" y="237"/>
                </a:cubicBezTo>
                <a:cubicBezTo>
                  <a:pt x="1176" y="213"/>
                  <a:pt x="1146" y="193"/>
                  <a:pt x="1127" y="165"/>
                </a:cubicBezTo>
                <a:cubicBezTo>
                  <a:pt x="1120" y="155"/>
                  <a:pt x="1107" y="130"/>
                  <a:pt x="1091" y="128"/>
                </a:cubicBezTo>
                <a:cubicBezTo>
                  <a:pt x="1033" y="121"/>
                  <a:pt x="974" y="123"/>
                  <a:pt x="916" y="121"/>
                </a:cubicBezTo>
                <a:cubicBezTo>
                  <a:pt x="888" y="115"/>
                  <a:pt x="863" y="108"/>
                  <a:pt x="836" y="99"/>
                </a:cubicBezTo>
                <a:cubicBezTo>
                  <a:pt x="774" y="8"/>
                  <a:pt x="765" y="54"/>
                  <a:pt x="596" y="48"/>
                </a:cubicBezTo>
                <a:cubicBezTo>
                  <a:pt x="521" y="0"/>
                  <a:pt x="493" y="29"/>
                  <a:pt x="371" y="34"/>
                </a:cubicBezTo>
                <a:cubicBezTo>
                  <a:pt x="327" y="48"/>
                  <a:pt x="312" y="85"/>
                  <a:pt x="269" y="99"/>
                </a:cubicBezTo>
                <a:cubicBezTo>
                  <a:pt x="254" y="128"/>
                  <a:pt x="235" y="138"/>
                  <a:pt x="218" y="165"/>
                </a:cubicBezTo>
                <a:cubicBezTo>
                  <a:pt x="179" y="151"/>
                  <a:pt x="210" y="154"/>
                  <a:pt x="182" y="179"/>
                </a:cubicBezTo>
                <a:cubicBezTo>
                  <a:pt x="169" y="191"/>
                  <a:pt x="138" y="208"/>
                  <a:pt x="138" y="208"/>
                </a:cubicBezTo>
                <a:cubicBezTo>
                  <a:pt x="116" y="278"/>
                  <a:pt x="90" y="348"/>
                  <a:pt x="72" y="419"/>
                </a:cubicBezTo>
                <a:cubicBezTo>
                  <a:pt x="61" y="462"/>
                  <a:pt x="51" y="550"/>
                  <a:pt x="51" y="550"/>
                </a:cubicBezTo>
                <a:cubicBezTo>
                  <a:pt x="44" y="659"/>
                  <a:pt x="37" y="769"/>
                  <a:pt x="22" y="877"/>
                </a:cubicBezTo>
                <a:cubicBezTo>
                  <a:pt x="15" y="1104"/>
                  <a:pt x="30" y="1079"/>
                  <a:pt x="0" y="1205"/>
                </a:cubicBezTo>
                <a:cubicBezTo>
                  <a:pt x="9" y="1357"/>
                  <a:pt x="10" y="1293"/>
                  <a:pt x="29" y="1394"/>
                </a:cubicBezTo>
                <a:cubicBezTo>
                  <a:pt x="34" y="1420"/>
                  <a:pt x="65" y="1466"/>
                  <a:pt x="65" y="1466"/>
                </a:cubicBezTo>
                <a:cubicBezTo>
                  <a:pt x="56" y="1585"/>
                  <a:pt x="51" y="1614"/>
                  <a:pt x="65" y="1757"/>
                </a:cubicBezTo>
                <a:cubicBezTo>
                  <a:pt x="69" y="1794"/>
                  <a:pt x="92" y="1769"/>
                  <a:pt x="72" y="1786"/>
                </a:cubicBezTo>
                <a:close/>
              </a:path>
            </a:pathLst>
          </a:custGeom>
          <a:noFill/>
          <a:ln w="38100" cap="flat" cmpd="sng">
            <a:solidFill>
              <a:schemeClr val="folHlink">
                <a:alpha val="100000"/>
              </a:schemeClr>
            </a:solidFill>
            <a:prstDash val="solid"/>
            <a:round/>
            <a:headEnd type="none" w="sm" len="sm"/>
            <a:tailEnd type="none" w="sm" len="sm"/>
          </a:ln>
        </p:spPr>
        <p:txBody>
          <a:bodyPr/>
          <a:lstStyle/>
          <a:p>
            <a:endParaRPr lang="zh-CN" altLang="en-US"/>
          </a:p>
        </p:txBody>
      </p:sp>
      <p:sp>
        <p:nvSpPr>
          <p:cNvPr id="362602" name="Text Box 106"/>
          <p:cNvSpPr txBox="1"/>
          <p:nvPr/>
        </p:nvSpPr>
        <p:spPr>
          <a:xfrm>
            <a:off x="3962400" y="3733800"/>
            <a:ext cx="533400" cy="336550"/>
          </a:xfrm>
          <a:prstGeom prst="rect">
            <a:avLst/>
          </a:prstGeom>
          <a:noFill/>
          <a:ln w="9525">
            <a:noFill/>
          </a:ln>
        </p:spPr>
        <p:txBody>
          <a:bodyPr>
            <a:spAutoFit/>
          </a:bodyPr>
          <a:lstStyle/>
          <a:p>
            <a:pPr algn="ctr" eaLnBrk="0" hangingPunct="0">
              <a:spcBef>
                <a:spcPct val="50000"/>
              </a:spcBef>
            </a:pPr>
            <a:r>
              <a:rPr lang="en-US" altLang="zh-CN" sz="1600" dirty="0">
                <a:latin typeface="宋体" panose="02010600030101010101" pitchFamily="2" charset="-122"/>
              </a:rPr>
              <a:t>5</a:t>
            </a:r>
            <a:endParaRPr lang="en-US" altLang="zh-CN" sz="1600" dirty="0">
              <a:latin typeface="Botanical" pitchFamily="2" charset="2"/>
            </a:endParaRPr>
          </a:p>
        </p:txBody>
      </p:sp>
      <p:sp>
        <p:nvSpPr>
          <p:cNvPr id="98410" name="Text Box 107"/>
          <p:cNvSpPr txBox="1"/>
          <p:nvPr/>
        </p:nvSpPr>
        <p:spPr>
          <a:xfrm>
            <a:off x="1371600" y="2971800"/>
            <a:ext cx="533400" cy="336550"/>
          </a:xfrm>
          <a:prstGeom prst="rect">
            <a:avLst/>
          </a:prstGeom>
          <a:noFill/>
          <a:ln w="9525">
            <a:noFill/>
          </a:ln>
        </p:spPr>
        <p:txBody>
          <a:bodyPr>
            <a:spAutoFit/>
          </a:bodyPr>
          <a:lstStyle/>
          <a:p>
            <a:pPr algn="ctr" eaLnBrk="0" hangingPunct="0">
              <a:spcBef>
                <a:spcPct val="50000"/>
              </a:spcBef>
            </a:pPr>
            <a:r>
              <a:rPr lang="en-US" altLang="zh-CN" sz="1600" dirty="0">
                <a:latin typeface="宋体" panose="02010600030101010101" pitchFamily="2" charset="-122"/>
              </a:rPr>
              <a:t>5</a:t>
            </a:r>
            <a:endParaRPr lang="en-US" altLang="zh-CN" sz="1600" dirty="0">
              <a:latin typeface="Botanical" pitchFamily="2" charset="2"/>
            </a:endParaRPr>
          </a:p>
        </p:txBody>
      </p:sp>
      <p:graphicFrame>
        <p:nvGraphicFramePr>
          <p:cNvPr id="98411" name="Object 108"/>
          <p:cNvGraphicFramePr>
            <a:graphicFrameLocks noGrp="1" noChangeAspect="1"/>
          </p:cNvGraphicFramePr>
          <p:nvPr>
            <p:ph idx="1"/>
          </p:nvPr>
        </p:nvGraphicFramePr>
        <p:xfrm>
          <a:off x="5507673" y="1855788"/>
          <a:ext cx="3240087" cy="2517775"/>
        </p:xfrm>
        <a:graphic>
          <a:graphicData uri="http://schemas.openxmlformats.org/presentationml/2006/ole">
            <mc:AlternateContent xmlns:mc="http://schemas.openxmlformats.org/markup-compatibility/2006">
              <mc:Choice xmlns:v="urn:schemas-microsoft-com:vml" Requires="v">
                <p:oleObj spid="_x0000_s9220" r:id="rId7" imgW="1765300" imgH="1371600" progId="Equation.3">
                  <p:embed/>
                </p:oleObj>
              </mc:Choice>
              <mc:Fallback>
                <p:oleObj r:id="rId7" imgW="1765300" imgH="1371600" progId="Equation.3">
                  <p:embed/>
                  <p:pic>
                    <p:nvPicPr>
                      <p:cNvPr id="0" name="图片 3089"/>
                      <p:cNvPicPr/>
                      <p:nvPr/>
                    </p:nvPicPr>
                    <p:blipFill>
                      <a:blip r:embed="rId8"/>
                      <a:srcRect/>
                      <a:stretch>
                        <a:fillRect/>
                      </a:stretch>
                    </p:blipFill>
                    <p:spPr>
                      <a:xfrm>
                        <a:off x="5507673" y="1855788"/>
                        <a:ext cx="3240087" cy="2517775"/>
                      </a:xfrm>
                      <a:prstGeom prst="rect">
                        <a:avLst/>
                      </a:prstGeom>
                      <a:noFill/>
                      <a:ln w="38100">
                        <a:miter/>
                      </a:ln>
                    </p:spPr>
                  </p:pic>
                </p:oleObj>
              </mc:Fallback>
            </mc:AlternateContent>
          </a:graphicData>
        </a:graphic>
      </p:graphicFrame>
      <p:sp>
        <p:nvSpPr>
          <p:cNvPr id="108" name="Text Box 49"/>
          <p:cNvSpPr txBox="1">
            <a:spLocks noChangeArrowheads="1"/>
          </p:cNvSpPr>
          <p:nvPr/>
        </p:nvSpPr>
        <p:spPr bwMode="auto">
          <a:xfrm>
            <a:off x="4858703" y="1844675"/>
            <a:ext cx="685800" cy="2547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66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V0</a:t>
            </a: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66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V1</a:t>
            </a: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66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V2</a:t>
            </a: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66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V3</a:t>
            </a: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66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V4</a:t>
            </a: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66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V5</a:t>
            </a:r>
          </a:p>
        </p:txBody>
      </p:sp>
      <p:sp>
        <p:nvSpPr>
          <p:cNvPr id="956462" name="Rectangle 46"/>
          <p:cNvSpPr>
            <a:spLocks noChangeArrowheads="1"/>
          </p:cNvSpPr>
          <p:nvPr/>
        </p:nvSpPr>
        <p:spPr bwMode="auto">
          <a:xfrm>
            <a:off x="5651818" y="1368108"/>
            <a:ext cx="26670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FF3300"/>
                </a:solidFill>
                <a:effectLst/>
                <a:uLnTx/>
                <a:uFillTx/>
                <a:latin typeface="+mn-lt"/>
                <a:ea typeface="+mn-ea"/>
                <a:cs typeface="+mn-ea"/>
                <a:sym typeface="+mn-lt"/>
              </a:rPr>
              <a:t>  </a:t>
            </a:r>
            <a:r>
              <a:rPr kumimoji="0" lang="en-US" altLang="zh-CN" sz="1800" b="1" i="0" u="none" strike="noStrike" kern="1200" cap="none" spc="0" normalizeH="0" baseline="0" noProof="0">
                <a:ln>
                  <a:noFill/>
                </a:ln>
                <a:solidFill>
                  <a:srgbClr val="FF3300"/>
                </a:solidFill>
                <a:effectLst/>
                <a:uLnTx/>
                <a:uFillTx/>
                <a:latin typeface="+mn-lt"/>
                <a:ea typeface="+mn-ea"/>
                <a:cs typeface="+mn-ea"/>
                <a:sym typeface="+mn-lt"/>
              </a:rPr>
              <a:t>  v0  v1</a:t>
            </a:r>
            <a:r>
              <a:rPr kumimoji="0" lang="en-US" altLang="zh-CN" sz="1800" b="1" i="0" u="none" strike="noStrike" kern="1200" cap="none" spc="0" normalizeH="0" baseline="-6000" noProof="0">
                <a:ln>
                  <a:noFill/>
                </a:ln>
                <a:solidFill>
                  <a:srgbClr val="FF3300"/>
                </a:solidFill>
                <a:effectLst/>
                <a:uLnTx/>
                <a:uFillTx/>
                <a:latin typeface="+mn-lt"/>
                <a:ea typeface="+mn-ea"/>
                <a:cs typeface="+mn-ea"/>
                <a:sym typeface="+mn-lt"/>
              </a:rPr>
              <a:t>    </a:t>
            </a:r>
            <a:r>
              <a:rPr kumimoji="0" lang="en-US" altLang="zh-CN" sz="1800" b="1" i="0" u="none" strike="noStrike" kern="1200" cap="none" spc="0" normalizeH="0" baseline="0" noProof="0">
                <a:ln>
                  <a:noFill/>
                </a:ln>
                <a:solidFill>
                  <a:srgbClr val="FF3300"/>
                </a:solidFill>
                <a:effectLst/>
                <a:uLnTx/>
                <a:uFillTx/>
                <a:latin typeface="+mn-lt"/>
                <a:ea typeface="+mn-ea"/>
                <a:cs typeface="+mn-ea"/>
                <a:sym typeface="+mn-lt"/>
              </a:rPr>
              <a:t>v2  v3   v4   v5</a:t>
            </a:r>
            <a:r>
              <a:rPr kumimoji="0" lang="en-US" altLang="zh-CN" sz="2000" b="1" i="0" u="none" strike="noStrike" kern="1200" cap="none" spc="0" normalizeH="0" baseline="0" noProof="0">
                <a:ln>
                  <a:noFill/>
                </a:ln>
                <a:solidFill>
                  <a:srgbClr val="99FF33"/>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 </a:t>
            </a:r>
            <a:endParaRPr kumimoji="0" lang="en-US" altLang="zh-CN" sz="2000" b="1" i="0" u="none" strike="noStrike" kern="1200" cap="none" spc="0" normalizeH="0" baseline="0" noProof="0">
              <a:ln>
                <a:noFill/>
              </a:ln>
              <a:solidFill>
                <a:srgbClr val="FF3300"/>
              </a:solidFill>
              <a:effectLst/>
              <a:uLnTx/>
              <a:uFillTx/>
              <a:latin typeface="+mn-lt"/>
              <a:ea typeface="+mn-ea"/>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62549">
                                            <p:txEl>
                                              <p:pRg st="0" end="0"/>
                                            </p:txEl>
                                          </p:spTgt>
                                        </p:tgtEl>
                                        <p:attrNameLst>
                                          <p:attrName>style.visibility</p:attrName>
                                        </p:attrNameLst>
                                      </p:cBhvr>
                                      <p:to>
                                        <p:strVal val="visible"/>
                                      </p:to>
                                    </p:set>
                                    <p:animEffect transition="in" filter="box(out)">
                                      <p:cBhvr>
                                        <p:cTn id="7" dur="500"/>
                                        <p:tgtEl>
                                          <p:spTgt spid="36254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4" name="LASER.WAV"/>
                                        </p:tgtEl>
                                      </p:cMediaNode>
                                    </p:audio>
                                  </p:sub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362548"/>
                                        </p:tgtEl>
                                        <p:attrNameLst>
                                          <p:attrName>style.visibility</p:attrName>
                                        </p:attrNameLst>
                                      </p:cBhvr>
                                      <p:to>
                                        <p:strVal val="visible"/>
                                      </p:to>
                                    </p:set>
                                    <p:animEffect transition="in" filter="box(out)">
                                      <p:cBhvr>
                                        <p:cTn id="11" dur="500"/>
                                        <p:tgtEl>
                                          <p:spTgt spid="362548"/>
                                        </p:tgtEl>
                                      </p:cBhvr>
                                    </p:animEffect>
                                  </p:childTnLst>
                                  <p:subTnLst>
                                    <p:audio>
                                      <p:cMediaNode>
                                        <p:cTn display="0" masterRel="sameClick">
                                          <p:stCondLst>
                                            <p:cond evt="begin" delay="0">
                                              <p:tn val="9"/>
                                            </p:cond>
                                          </p:stCondLst>
                                          <p:endCondLst>
                                            <p:cond evt="onStopAudio" delay="0">
                                              <p:tgtEl>
                                                <p:sldTgt/>
                                              </p:tgtEl>
                                            </p:cond>
                                          </p:endCondLst>
                                        </p:cTn>
                                        <p:tgtEl>
                                          <p:sndTgt r:embed="rId4" name="LASER.WAV"/>
                                        </p:tgtEl>
                                      </p:cMediaNode>
                                    </p:audio>
                                  </p:subTnLst>
                                </p:cTn>
                              </p:par>
                            </p:childTnLst>
                          </p:cTn>
                        </p:par>
                        <p:par>
                          <p:cTn id="12" fill="hold">
                            <p:stCondLst>
                              <p:cond delay="1000"/>
                            </p:stCondLst>
                            <p:childTnLst>
                              <p:par>
                                <p:cTn id="13" presetID="22" presetClass="entr" presetSubtype="1" fill="hold" grpId="0" nodeType="afterEffect">
                                  <p:stCondLst>
                                    <p:cond delay="1000"/>
                                  </p:stCondLst>
                                  <p:iterate type="lt">
                                    <p:tmPct val="100000"/>
                                  </p:iterate>
                                  <p:childTnLst>
                                    <p:set>
                                      <p:cBhvr>
                                        <p:cTn id="14" dur="1" fill="hold">
                                          <p:stCondLst>
                                            <p:cond delay="0"/>
                                          </p:stCondLst>
                                        </p:cTn>
                                        <p:tgtEl>
                                          <p:spTgt spid="362550">
                                            <p:txEl>
                                              <p:pRg st="0" end="0"/>
                                            </p:txEl>
                                          </p:spTgt>
                                        </p:tgtEl>
                                        <p:attrNameLst>
                                          <p:attrName>style.visibility</p:attrName>
                                        </p:attrNameLst>
                                      </p:cBhvr>
                                      <p:to>
                                        <p:strVal val="visible"/>
                                      </p:to>
                                    </p:set>
                                    <p:animEffect transition="in" filter="wipe(up)">
                                      <p:cBhvr>
                                        <p:cTn id="15" dur="75"/>
                                        <p:tgtEl>
                                          <p:spTgt spid="362550">
                                            <p:txEl>
                                              <p:pRg st="0" end="0"/>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4" name="LASER.WAV"/>
                                        </p:tgtEl>
                                      </p:cMediaNode>
                                    </p:audio>
                                  </p:subTnLst>
                                </p:cTn>
                              </p:par>
                            </p:childTnLst>
                          </p:cTn>
                        </p:par>
                        <p:par>
                          <p:cTn id="16" fill="hold">
                            <p:stCondLst>
                              <p:cond delay="2299"/>
                            </p:stCondLst>
                            <p:childTnLst>
                              <p:par>
                                <p:cTn id="17" presetID="22" presetClass="entr" presetSubtype="1" fill="hold" grpId="0" nodeType="afterEffect">
                                  <p:stCondLst>
                                    <p:cond delay="1000"/>
                                  </p:stCondLst>
                                  <p:iterate type="lt">
                                    <p:tmPct val="100000"/>
                                  </p:iterate>
                                  <p:childTnLst>
                                    <p:set>
                                      <p:cBhvr>
                                        <p:cTn id="18" dur="1" fill="hold">
                                          <p:stCondLst>
                                            <p:cond delay="0"/>
                                          </p:stCondLst>
                                        </p:cTn>
                                        <p:tgtEl>
                                          <p:spTgt spid="362551">
                                            <p:txEl>
                                              <p:pRg st="0" end="0"/>
                                            </p:txEl>
                                          </p:spTgt>
                                        </p:tgtEl>
                                        <p:attrNameLst>
                                          <p:attrName>style.visibility</p:attrName>
                                        </p:attrNameLst>
                                      </p:cBhvr>
                                      <p:to>
                                        <p:strVal val="visible"/>
                                      </p:to>
                                    </p:set>
                                    <p:animEffect transition="in" filter="wipe(up)">
                                      <p:cBhvr>
                                        <p:cTn id="19" dur="75"/>
                                        <p:tgtEl>
                                          <p:spTgt spid="362551">
                                            <p:txEl>
                                              <p:pRg st="0" end="0"/>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4" name="LASER.WAV"/>
                                        </p:tgtEl>
                                      </p:cMediaNode>
                                    </p:audio>
                                  </p:subTnLst>
                                </p:cTn>
                              </p:par>
                            </p:childTnLst>
                          </p:cTn>
                        </p:par>
                        <p:par>
                          <p:cTn id="20" fill="hold">
                            <p:stCondLst>
                              <p:cond delay="3449"/>
                            </p:stCondLst>
                            <p:childTnLst>
                              <p:par>
                                <p:cTn id="21" presetID="22" presetClass="entr" presetSubtype="1" fill="hold" grpId="0" nodeType="afterEffect">
                                  <p:stCondLst>
                                    <p:cond delay="1000"/>
                                  </p:stCondLst>
                                  <p:iterate type="lt">
                                    <p:tmPct val="100000"/>
                                  </p:iterate>
                                  <p:childTnLst>
                                    <p:set>
                                      <p:cBhvr>
                                        <p:cTn id="22" dur="1" fill="hold">
                                          <p:stCondLst>
                                            <p:cond delay="0"/>
                                          </p:stCondLst>
                                        </p:cTn>
                                        <p:tgtEl>
                                          <p:spTgt spid="362552">
                                            <p:txEl>
                                              <p:pRg st="0" end="0"/>
                                            </p:txEl>
                                          </p:spTgt>
                                        </p:tgtEl>
                                        <p:attrNameLst>
                                          <p:attrName>style.visibility</p:attrName>
                                        </p:attrNameLst>
                                      </p:cBhvr>
                                      <p:to>
                                        <p:strVal val="visible"/>
                                      </p:to>
                                    </p:set>
                                    <p:animEffect transition="in" filter="wipe(up)">
                                      <p:cBhvr>
                                        <p:cTn id="23" dur="75"/>
                                        <p:tgtEl>
                                          <p:spTgt spid="362552">
                                            <p:txEl>
                                              <p:pRg st="0" end="0"/>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4" name="LASER.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362554"/>
                                        </p:tgtEl>
                                        <p:attrNameLst>
                                          <p:attrName>style.visibility</p:attrName>
                                        </p:attrNameLst>
                                      </p:cBhvr>
                                      <p:to>
                                        <p:strVal val="visible"/>
                                      </p:to>
                                    </p:set>
                                    <p:animEffect transition="in" filter="box(out)">
                                      <p:cBhvr>
                                        <p:cTn id="28" dur="500"/>
                                        <p:tgtEl>
                                          <p:spTgt spid="362554"/>
                                        </p:tgtEl>
                                      </p:cBhvr>
                                    </p:animEffect>
                                  </p:childTnLst>
                                  <p:subTnLst>
                                    <p:audio>
                                      <p:cMediaNode>
                                        <p:cTn display="0" masterRel="sameClick">
                                          <p:stCondLst>
                                            <p:cond evt="begin" delay="0">
                                              <p:tn val="26"/>
                                            </p:cond>
                                          </p:stCondLst>
                                          <p:endCondLst>
                                            <p:cond evt="onStopAudio" delay="0">
                                              <p:tgtEl>
                                                <p:sldTgt/>
                                              </p:tgtEl>
                                            </p:cond>
                                          </p:endCondLst>
                                        </p:cTn>
                                        <p:tgtEl>
                                          <p:sndTgt r:embed="rId4" name="LASER.WAV"/>
                                        </p:tgtEl>
                                      </p:cMediaNode>
                                    </p:audio>
                                  </p:subTnLst>
                                </p:cTn>
                              </p:par>
                            </p:childTnLst>
                          </p:cTn>
                        </p:par>
                        <p:par>
                          <p:cTn id="29" fill="hold">
                            <p:stCondLst>
                              <p:cond delay="500"/>
                            </p:stCondLst>
                            <p:childTnLst>
                              <p:par>
                                <p:cTn id="30" presetID="22" presetClass="entr" presetSubtype="1" fill="hold" grpId="0" nodeType="afterEffect">
                                  <p:stCondLst>
                                    <p:cond delay="0"/>
                                  </p:stCondLst>
                                  <p:iterate type="lt">
                                    <p:tmPct val="100000"/>
                                  </p:iterate>
                                  <p:childTnLst>
                                    <p:set>
                                      <p:cBhvr>
                                        <p:cTn id="31" dur="1" fill="hold">
                                          <p:stCondLst>
                                            <p:cond delay="0"/>
                                          </p:stCondLst>
                                        </p:cTn>
                                        <p:tgtEl>
                                          <p:spTgt spid="362555">
                                            <p:txEl>
                                              <p:pRg st="0" end="0"/>
                                            </p:txEl>
                                          </p:spTgt>
                                        </p:tgtEl>
                                        <p:attrNameLst>
                                          <p:attrName>style.visibility</p:attrName>
                                        </p:attrNameLst>
                                      </p:cBhvr>
                                      <p:to>
                                        <p:strVal val="visible"/>
                                      </p:to>
                                    </p:set>
                                    <p:animEffect transition="in" filter="wipe(up)">
                                      <p:cBhvr>
                                        <p:cTn id="32" dur="75"/>
                                        <p:tgtEl>
                                          <p:spTgt spid="362555">
                                            <p:txEl>
                                              <p:pRg st="0" end="0"/>
                                            </p:txEl>
                                          </p:spTgt>
                                        </p:tgtEl>
                                      </p:cBhvr>
                                    </p:animEffect>
                                  </p:childTnLst>
                                </p:cTn>
                              </p:par>
                            </p:childTnLst>
                          </p:cTn>
                        </p:par>
                        <p:par>
                          <p:cTn id="33" fill="hold">
                            <p:stCondLst>
                              <p:cond delay="574"/>
                            </p:stCondLst>
                            <p:childTnLst>
                              <p:par>
                                <p:cTn id="34" presetID="22" presetClass="entr" presetSubtype="1" fill="hold" grpId="0" nodeType="afterEffect">
                                  <p:stCondLst>
                                    <p:cond delay="1000"/>
                                  </p:stCondLst>
                                  <p:iterate type="lt">
                                    <p:tmPct val="100000"/>
                                  </p:iterate>
                                  <p:childTnLst>
                                    <p:set>
                                      <p:cBhvr>
                                        <p:cTn id="35" dur="1" fill="hold">
                                          <p:stCondLst>
                                            <p:cond delay="0"/>
                                          </p:stCondLst>
                                        </p:cTn>
                                        <p:tgtEl>
                                          <p:spTgt spid="362556">
                                            <p:txEl>
                                              <p:pRg st="0" end="0"/>
                                            </p:txEl>
                                          </p:spTgt>
                                        </p:tgtEl>
                                        <p:attrNameLst>
                                          <p:attrName>style.visibility</p:attrName>
                                        </p:attrNameLst>
                                      </p:cBhvr>
                                      <p:to>
                                        <p:strVal val="visible"/>
                                      </p:to>
                                    </p:set>
                                    <p:animEffect transition="in" filter="wipe(up)">
                                      <p:cBhvr>
                                        <p:cTn id="36" dur="75"/>
                                        <p:tgtEl>
                                          <p:spTgt spid="362556">
                                            <p:txEl>
                                              <p:pRg st="0" end="0"/>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4" name="LASER.WAV"/>
                                        </p:tgtEl>
                                      </p:cMediaNode>
                                    </p:audio>
                                  </p:subTnLst>
                                </p:cTn>
                              </p:par>
                            </p:childTnLst>
                          </p:cTn>
                        </p:par>
                      </p:childTnLst>
                    </p:cTn>
                  </p:par>
                  <p:par>
                    <p:cTn id="37" fill="hold">
                      <p:stCondLst>
                        <p:cond delay="indefinite"/>
                      </p:stCondLst>
                      <p:childTnLst>
                        <p:par>
                          <p:cTn id="38" fill="hold">
                            <p:stCondLst>
                              <p:cond delay="0"/>
                            </p:stCondLst>
                            <p:childTnLst>
                              <p:par>
                                <p:cTn id="39" presetID="4" presetClass="entr" presetSubtype="32" fill="hold" nodeType="clickEffect">
                                  <p:stCondLst>
                                    <p:cond delay="0"/>
                                  </p:stCondLst>
                                  <p:childTnLst>
                                    <p:set>
                                      <p:cBhvr>
                                        <p:cTn id="40" dur="1" fill="hold">
                                          <p:stCondLst>
                                            <p:cond delay="0"/>
                                          </p:stCondLst>
                                        </p:cTn>
                                        <p:tgtEl>
                                          <p:spTgt spid="362559"/>
                                        </p:tgtEl>
                                        <p:attrNameLst>
                                          <p:attrName>style.visibility</p:attrName>
                                        </p:attrNameLst>
                                      </p:cBhvr>
                                      <p:to>
                                        <p:strVal val="visible"/>
                                      </p:to>
                                    </p:set>
                                    <p:animEffect transition="in" filter="box(out)">
                                      <p:cBhvr>
                                        <p:cTn id="41" dur="500"/>
                                        <p:tgtEl>
                                          <p:spTgt spid="362559"/>
                                        </p:tgtEl>
                                      </p:cBhvr>
                                    </p:animEffect>
                                  </p:childTnLst>
                                  <p:subTnLst>
                                    <p:audio>
                                      <p:cMediaNode>
                                        <p:cTn display="0" masterRel="sameClick">
                                          <p:stCondLst>
                                            <p:cond evt="begin" delay="0">
                                              <p:tn val="39"/>
                                            </p:cond>
                                          </p:stCondLst>
                                          <p:endCondLst>
                                            <p:cond evt="onStopAudio" delay="0">
                                              <p:tgtEl>
                                                <p:sldTgt/>
                                              </p:tgtEl>
                                            </p:cond>
                                          </p:endCondLst>
                                        </p:cTn>
                                        <p:tgtEl>
                                          <p:sndTgt r:embed="rId4" name="LASER.WAV"/>
                                        </p:tgtEl>
                                      </p:cMediaNode>
                                    </p:audio>
                                  </p:subTnLst>
                                </p:cTn>
                              </p:par>
                            </p:childTnLst>
                          </p:cTn>
                        </p:par>
                        <p:par>
                          <p:cTn id="42" fill="hold">
                            <p:stCondLst>
                              <p:cond delay="500"/>
                            </p:stCondLst>
                            <p:childTnLst>
                              <p:par>
                                <p:cTn id="43" presetID="22" presetClass="entr" presetSubtype="1" fill="hold" grpId="0" nodeType="afterEffect">
                                  <p:stCondLst>
                                    <p:cond delay="0"/>
                                  </p:stCondLst>
                                  <p:iterate type="lt">
                                    <p:tmPct val="100000"/>
                                  </p:iterate>
                                  <p:childTnLst>
                                    <p:set>
                                      <p:cBhvr>
                                        <p:cTn id="44" dur="1" fill="hold">
                                          <p:stCondLst>
                                            <p:cond delay="0"/>
                                          </p:stCondLst>
                                        </p:cTn>
                                        <p:tgtEl>
                                          <p:spTgt spid="362560">
                                            <p:txEl>
                                              <p:pRg st="0" end="0"/>
                                            </p:txEl>
                                          </p:spTgt>
                                        </p:tgtEl>
                                        <p:attrNameLst>
                                          <p:attrName>style.visibility</p:attrName>
                                        </p:attrNameLst>
                                      </p:cBhvr>
                                      <p:to>
                                        <p:strVal val="visible"/>
                                      </p:to>
                                    </p:set>
                                    <p:animEffect transition="in" filter="wipe(up)">
                                      <p:cBhvr>
                                        <p:cTn id="45" dur="75"/>
                                        <p:tgtEl>
                                          <p:spTgt spid="362560">
                                            <p:txEl>
                                              <p:pRg st="0" end="0"/>
                                            </p:txEl>
                                          </p:spTgt>
                                        </p:tgtEl>
                                      </p:cBhvr>
                                    </p:animEffect>
                                  </p:childTnLst>
                                </p:cTn>
                              </p:par>
                            </p:childTnLst>
                          </p:cTn>
                        </p:par>
                        <p:par>
                          <p:cTn id="46" fill="hold">
                            <p:stCondLst>
                              <p:cond delay="574"/>
                            </p:stCondLst>
                            <p:childTnLst>
                              <p:par>
                                <p:cTn id="47" presetID="22" presetClass="entr" presetSubtype="1" fill="hold" grpId="0" nodeType="afterEffect">
                                  <p:stCondLst>
                                    <p:cond delay="1000"/>
                                  </p:stCondLst>
                                  <p:iterate type="lt">
                                    <p:tmPct val="100000"/>
                                  </p:iterate>
                                  <p:childTnLst>
                                    <p:set>
                                      <p:cBhvr>
                                        <p:cTn id="48" dur="1" fill="hold">
                                          <p:stCondLst>
                                            <p:cond delay="0"/>
                                          </p:stCondLst>
                                        </p:cTn>
                                        <p:tgtEl>
                                          <p:spTgt spid="362571">
                                            <p:txEl>
                                              <p:pRg st="0" end="0"/>
                                            </p:txEl>
                                          </p:spTgt>
                                        </p:tgtEl>
                                        <p:attrNameLst>
                                          <p:attrName>style.visibility</p:attrName>
                                        </p:attrNameLst>
                                      </p:cBhvr>
                                      <p:to>
                                        <p:strVal val="visible"/>
                                      </p:to>
                                    </p:set>
                                    <p:animEffect transition="in" filter="wipe(up)">
                                      <p:cBhvr>
                                        <p:cTn id="49" dur="75"/>
                                        <p:tgtEl>
                                          <p:spTgt spid="362571">
                                            <p:txEl>
                                              <p:pRg st="0" end="0"/>
                                            </p:txEl>
                                          </p:spTgt>
                                        </p:tgtEl>
                                      </p:cBhvr>
                                    </p:animEffect>
                                  </p:childTnLst>
                                  <p:subTnLst>
                                    <p:audio>
                                      <p:cMediaNode>
                                        <p:cTn display="0" masterRel="sameClick">
                                          <p:stCondLst>
                                            <p:cond evt="begin" delay="0">
                                              <p:tn val="47"/>
                                            </p:cond>
                                          </p:stCondLst>
                                          <p:endCondLst>
                                            <p:cond evt="onStopAudio" delay="0">
                                              <p:tgtEl>
                                                <p:sldTgt/>
                                              </p:tgtEl>
                                            </p:cond>
                                          </p:endCondLst>
                                        </p:cTn>
                                        <p:tgtEl>
                                          <p:sndTgt r:embed="rId5" name="TYPE.WAV"/>
                                        </p:tgtEl>
                                      </p:cMediaNode>
                                    </p:audio>
                                  </p:subTnLst>
                                </p:cTn>
                              </p:par>
                            </p:childTnLst>
                          </p:cTn>
                        </p:par>
                        <p:par>
                          <p:cTn id="50" fill="hold">
                            <p:stCondLst>
                              <p:cond delay="1725"/>
                            </p:stCondLst>
                            <p:childTnLst>
                              <p:par>
                                <p:cTn id="51" presetID="22" presetClass="entr" presetSubtype="1" fill="hold" grpId="0" nodeType="afterEffect">
                                  <p:stCondLst>
                                    <p:cond delay="1000"/>
                                  </p:stCondLst>
                                  <p:iterate type="lt">
                                    <p:tmPct val="100000"/>
                                  </p:iterate>
                                  <p:childTnLst>
                                    <p:set>
                                      <p:cBhvr>
                                        <p:cTn id="52" dur="1" fill="hold">
                                          <p:stCondLst>
                                            <p:cond delay="0"/>
                                          </p:stCondLst>
                                        </p:cTn>
                                        <p:tgtEl>
                                          <p:spTgt spid="362570">
                                            <p:txEl>
                                              <p:pRg st="0" end="0"/>
                                            </p:txEl>
                                          </p:spTgt>
                                        </p:tgtEl>
                                        <p:attrNameLst>
                                          <p:attrName>style.visibility</p:attrName>
                                        </p:attrNameLst>
                                      </p:cBhvr>
                                      <p:to>
                                        <p:strVal val="visible"/>
                                      </p:to>
                                    </p:set>
                                    <p:animEffect transition="in" filter="wipe(up)">
                                      <p:cBhvr>
                                        <p:cTn id="53" dur="75"/>
                                        <p:tgtEl>
                                          <p:spTgt spid="362570">
                                            <p:txEl>
                                              <p:pRg st="0" end="0"/>
                                            </p:txEl>
                                          </p:spTgt>
                                        </p:tgtEl>
                                      </p:cBhvr>
                                    </p:animEffect>
                                  </p:childTnLst>
                                  <p:subTnLst>
                                    <p:audio>
                                      <p:cMediaNode>
                                        <p:cTn display="0" masterRel="sameClick">
                                          <p:stCondLst>
                                            <p:cond evt="begin" delay="0">
                                              <p:tn val="51"/>
                                            </p:cond>
                                          </p:stCondLst>
                                          <p:endCondLst>
                                            <p:cond evt="onStopAudio" delay="0">
                                              <p:tgtEl>
                                                <p:sldTgt/>
                                              </p:tgtEl>
                                            </p:cond>
                                          </p:endCondLst>
                                        </p:cTn>
                                        <p:tgtEl>
                                          <p:sndTgt r:embed="rId5" name="TYPE.WAV"/>
                                        </p:tgtEl>
                                      </p:cMediaNode>
                                    </p:audio>
                                  </p:subTnLst>
                                </p:cTn>
                              </p:par>
                            </p:childTnLst>
                          </p:cTn>
                        </p:par>
                      </p:childTnLst>
                    </p:cTn>
                  </p:par>
                  <p:par>
                    <p:cTn id="54" fill="hold">
                      <p:stCondLst>
                        <p:cond delay="indefinite"/>
                      </p:stCondLst>
                      <p:childTnLst>
                        <p:par>
                          <p:cTn id="55" fill="hold">
                            <p:stCondLst>
                              <p:cond delay="0"/>
                            </p:stCondLst>
                            <p:childTnLst>
                              <p:par>
                                <p:cTn id="56" presetID="4" presetClass="entr" presetSubtype="32" fill="hold" nodeType="clickEffect">
                                  <p:stCondLst>
                                    <p:cond delay="0"/>
                                  </p:stCondLst>
                                  <p:childTnLst>
                                    <p:set>
                                      <p:cBhvr>
                                        <p:cTn id="57" dur="1" fill="hold">
                                          <p:stCondLst>
                                            <p:cond delay="0"/>
                                          </p:stCondLst>
                                        </p:cTn>
                                        <p:tgtEl>
                                          <p:spTgt spid="362566"/>
                                        </p:tgtEl>
                                        <p:attrNameLst>
                                          <p:attrName>style.visibility</p:attrName>
                                        </p:attrNameLst>
                                      </p:cBhvr>
                                      <p:to>
                                        <p:strVal val="visible"/>
                                      </p:to>
                                    </p:set>
                                    <p:animEffect transition="in" filter="box(out)">
                                      <p:cBhvr>
                                        <p:cTn id="58" dur="500"/>
                                        <p:tgtEl>
                                          <p:spTgt spid="362566"/>
                                        </p:tgtEl>
                                      </p:cBhvr>
                                    </p:animEffect>
                                  </p:childTnLst>
                                  <p:subTnLst>
                                    <p:audio>
                                      <p:cMediaNode>
                                        <p:cTn display="0" masterRel="sameClick">
                                          <p:stCondLst>
                                            <p:cond evt="begin" delay="0">
                                              <p:tn val="56"/>
                                            </p:cond>
                                          </p:stCondLst>
                                          <p:endCondLst>
                                            <p:cond evt="onStopAudio" delay="0">
                                              <p:tgtEl>
                                                <p:sldTgt/>
                                              </p:tgtEl>
                                            </p:cond>
                                          </p:endCondLst>
                                        </p:cTn>
                                        <p:tgtEl>
                                          <p:sndTgt r:embed="rId4" name="LASER.WAV"/>
                                        </p:tgtEl>
                                      </p:cMediaNode>
                                    </p:audio>
                                  </p:subTnLst>
                                </p:cTn>
                              </p:par>
                            </p:childTnLst>
                          </p:cTn>
                        </p:par>
                        <p:par>
                          <p:cTn id="59" fill="hold">
                            <p:stCondLst>
                              <p:cond delay="500"/>
                            </p:stCondLst>
                            <p:childTnLst>
                              <p:par>
                                <p:cTn id="60" presetID="22" presetClass="entr" presetSubtype="1" fill="hold" grpId="0" nodeType="afterEffect">
                                  <p:stCondLst>
                                    <p:cond delay="0"/>
                                  </p:stCondLst>
                                  <p:iterate type="lt">
                                    <p:tmPct val="100000"/>
                                  </p:iterate>
                                  <p:childTnLst>
                                    <p:set>
                                      <p:cBhvr>
                                        <p:cTn id="61" dur="1" fill="hold">
                                          <p:stCondLst>
                                            <p:cond delay="0"/>
                                          </p:stCondLst>
                                        </p:cTn>
                                        <p:tgtEl>
                                          <p:spTgt spid="362572">
                                            <p:txEl>
                                              <p:pRg st="0" end="0"/>
                                            </p:txEl>
                                          </p:spTgt>
                                        </p:tgtEl>
                                        <p:attrNameLst>
                                          <p:attrName>style.visibility</p:attrName>
                                        </p:attrNameLst>
                                      </p:cBhvr>
                                      <p:to>
                                        <p:strVal val="visible"/>
                                      </p:to>
                                    </p:set>
                                    <p:animEffect transition="in" filter="wipe(up)">
                                      <p:cBhvr>
                                        <p:cTn id="62" dur="75"/>
                                        <p:tgtEl>
                                          <p:spTgt spid="362572">
                                            <p:txEl>
                                              <p:pRg st="0" end="0"/>
                                            </p:txEl>
                                          </p:spTgt>
                                        </p:tgtEl>
                                      </p:cBhvr>
                                    </p:animEffect>
                                  </p:childTnLst>
                                </p:cTn>
                              </p:par>
                            </p:childTnLst>
                          </p:cTn>
                        </p:par>
                        <p:par>
                          <p:cTn id="63" fill="hold">
                            <p:stCondLst>
                              <p:cond delay="574"/>
                            </p:stCondLst>
                            <p:childTnLst>
                              <p:par>
                                <p:cTn id="64" presetID="22" presetClass="entr" presetSubtype="1" fill="hold" grpId="0" nodeType="afterEffect">
                                  <p:stCondLst>
                                    <p:cond delay="1000"/>
                                  </p:stCondLst>
                                  <p:iterate type="lt">
                                    <p:tmPct val="100000"/>
                                  </p:iterate>
                                  <p:childTnLst>
                                    <p:set>
                                      <p:cBhvr>
                                        <p:cTn id="65" dur="1" fill="hold">
                                          <p:stCondLst>
                                            <p:cond delay="0"/>
                                          </p:stCondLst>
                                        </p:cTn>
                                        <p:tgtEl>
                                          <p:spTgt spid="362573">
                                            <p:txEl>
                                              <p:pRg st="0" end="0"/>
                                            </p:txEl>
                                          </p:spTgt>
                                        </p:tgtEl>
                                        <p:attrNameLst>
                                          <p:attrName>style.visibility</p:attrName>
                                        </p:attrNameLst>
                                      </p:cBhvr>
                                      <p:to>
                                        <p:strVal val="visible"/>
                                      </p:to>
                                    </p:set>
                                    <p:animEffect transition="in" filter="wipe(up)">
                                      <p:cBhvr>
                                        <p:cTn id="66" dur="75"/>
                                        <p:tgtEl>
                                          <p:spTgt spid="362573">
                                            <p:txEl>
                                              <p:pRg st="0" end="0"/>
                                            </p:txEl>
                                          </p:spTgt>
                                        </p:tgtEl>
                                      </p:cBhvr>
                                    </p:animEffect>
                                  </p:childTnLst>
                                  <p:subTnLst>
                                    <p:audio>
                                      <p:cMediaNode>
                                        <p:cTn display="0" masterRel="sameClick">
                                          <p:stCondLst>
                                            <p:cond evt="begin" delay="0">
                                              <p:tn val="64"/>
                                            </p:cond>
                                          </p:stCondLst>
                                          <p:endCondLst>
                                            <p:cond evt="onStopAudio" delay="0">
                                              <p:tgtEl>
                                                <p:sldTgt/>
                                              </p:tgtEl>
                                            </p:cond>
                                          </p:endCondLst>
                                        </p:cTn>
                                        <p:tgtEl>
                                          <p:sndTgt r:embed="rId5" name="TYPE.WAV"/>
                                        </p:tgtEl>
                                      </p:cMediaNode>
                                    </p:audio>
                                  </p:subTnLst>
                                </p:cTn>
                              </p:par>
                            </p:childTnLst>
                          </p:cTn>
                        </p:par>
                      </p:childTnLst>
                    </p:cTn>
                  </p:par>
                  <p:par>
                    <p:cTn id="67" fill="hold">
                      <p:stCondLst>
                        <p:cond delay="indefinite"/>
                      </p:stCondLst>
                      <p:childTnLst>
                        <p:par>
                          <p:cTn id="68" fill="hold">
                            <p:stCondLst>
                              <p:cond delay="0"/>
                            </p:stCondLst>
                            <p:childTnLst>
                              <p:par>
                                <p:cTn id="69" presetID="4" presetClass="entr" presetSubtype="32" fill="hold" nodeType="clickEffect">
                                  <p:stCondLst>
                                    <p:cond delay="0"/>
                                  </p:stCondLst>
                                  <p:childTnLst>
                                    <p:set>
                                      <p:cBhvr>
                                        <p:cTn id="70" dur="1" fill="hold">
                                          <p:stCondLst>
                                            <p:cond delay="0"/>
                                          </p:stCondLst>
                                        </p:cTn>
                                        <p:tgtEl>
                                          <p:spTgt spid="362587"/>
                                        </p:tgtEl>
                                        <p:attrNameLst>
                                          <p:attrName>style.visibility</p:attrName>
                                        </p:attrNameLst>
                                      </p:cBhvr>
                                      <p:to>
                                        <p:strVal val="visible"/>
                                      </p:to>
                                    </p:set>
                                    <p:animEffect transition="in" filter="box(out)">
                                      <p:cBhvr>
                                        <p:cTn id="71" dur="500"/>
                                        <p:tgtEl>
                                          <p:spTgt spid="362587"/>
                                        </p:tgtEl>
                                      </p:cBhvr>
                                    </p:animEffect>
                                  </p:childTnLst>
                                  <p:subTnLst>
                                    <p:audio>
                                      <p:cMediaNode>
                                        <p:cTn display="0" masterRel="sameClick">
                                          <p:stCondLst>
                                            <p:cond evt="begin" delay="0">
                                              <p:tn val="69"/>
                                            </p:cond>
                                          </p:stCondLst>
                                          <p:endCondLst>
                                            <p:cond evt="onStopAudio" delay="0">
                                              <p:tgtEl>
                                                <p:sldTgt/>
                                              </p:tgtEl>
                                            </p:cond>
                                          </p:endCondLst>
                                        </p:cTn>
                                        <p:tgtEl>
                                          <p:sndTgt r:embed="rId6" name="CAMERA.WAV"/>
                                        </p:tgtEl>
                                      </p:cMediaNode>
                                    </p:audio>
                                  </p:subTnLst>
                                </p:cTn>
                              </p:par>
                            </p:childTnLst>
                          </p:cTn>
                        </p:par>
                        <p:par>
                          <p:cTn id="72" fill="hold">
                            <p:stCondLst>
                              <p:cond delay="500"/>
                            </p:stCondLst>
                            <p:childTnLst>
                              <p:par>
                                <p:cTn id="73" presetID="22" presetClass="entr" presetSubtype="1" fill="hold" grpId="0" nodeType="afterEffect">
                                  <p:stCondLst>
                                    <p:cond delay="0"/>
                                  </p:stCondLst>
                                  <p:iterate type="lt">
                                    <p:tmPct val="100000"/>
                                  </p:iterate>
                                  <p:childTnLst>
                                    <p:set>
                                      <p:cBhvr>
                                        <p:cTn id="74" dur="1" fill="hold">
                                          <p:stCondLst>
                                            <p:cond delay="0"/>
                                          </p:stCondLst>
                                        </p:cTn>
                                        <p:tgtEl>
                                          <p:spTgt spid="362567">
                                            <p:txEl>
                                              <p:pRg st="0" end="0"/>
                                            </p:txEl>
                                          </p:spTgt>
                                        </p:tgtEl>
                                        <p:attrNameLst>
                                          <p:attrName>style.visibility</p:attrName>
                                        </p:attrNameLst>
                                      </p:cBhvr>
                                      <p:to>
                                        <p:strVal val="visible"/>
                                      </p:to>
                                    </p:set>
                                    <p:animEffect transition="in" filter="wipe(up)">
                                      <p:cBhvr>
                                        <p:cTn id="75" dur="75"/>
                                        <p:tgtEl>
                                          <p:spTgt spid="362567">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4" presetClass="entr" presetSubtype="32" fill="hold" nodeType="clickEffect">
                                  <p:stCondLst>
                                    <p:cond delay="0"/>
                                  </p:stCondLst>
                                  <p:childTnLst>
                                    <p:set>
                                      <p:cBhvr>
                                        <p:cTn id="79" dur="1" fill="hold">
                                          <p:stCondLst>
                                            <p:cond delay="0"/>
                                          </p:stCondLst>
                                        </p:cTn>
                                        <p:tgtEl>
                                          <p:spTgt spid="362601"/>
                                        </p:tgtEl>
                                        <p:attrNameLst>
                                          <p:attrName>style.visibility</p:attrName>
                                        </p:attrNameLst>
                                      </p:cBhvr>
                                      <p:to>
                                        <p:strVal val="visible"/>
                                      </p:to>
                                    </p:set>
                                    <p:animEffect transition="in" filter="box(out)">
                                      <p:cBhvr>
                                        <p:cTn id="80" dur="500"/>
                                        <p:tgtEl>
                                          <p:spTgt spid="362601"/>
                                        </p:tgtEl>
                                      </p:cBhvr>
                                    </p:animEffect>
                                  </p:childTnLst>
                                  <p:subTnLst>
                                    <p:audio>
                                      <p:cMediaNode>
                                        <p:cTn display="0" masterRel="sameClick">
                                          <p:stCondLst>
                                            <p:cond evt="begin" delay="0">
                                              <p:tn val="78"/>
                                            </p:cond>
                                          </p:stCondLst>
                                          <p:endCondLst>
                                            <p:cond evt="onStopAudio" delay="0">
                                              <p:tgtEl>
                                                <p:sldTgt/>
                                              </p:tgtEl>
                                            </p:cond>
                                          </p:endCondLst>
                                        </p:cTn>
                                        <p:tgtEl>
                                          <p:sndTgt r:embed="rId6" name="CAMERA.WAV"/>
                                        </p:tgtEl>
                                      </p:cMediaNode>
                                    </p:audio>
                                  </p:subTnLst>
                                </p:cTn>
                              </p:par>
                            </p:childTnLst>
                          </p:cTn>
                        </p:par>
                        <p:par>
                          <p:cTn id="81" fill="hold">
                            <p:stCondLst>
                              <p:cond delay="500"/>
                            </p:stCondLst>
                            <p:childTnLst>
                              <p:par>
                                <p:cTn id="82" presetID="22" presetClass="entr" presetSubtype="1" fill="hold" grpId="0" nodeType="afterEffect">
                                  <p:stCondLst>
                                    <p:cond delay="1000"/>
                                  </p:stCondLst>
                                  <p:iterate type="lt">
                                    <p:tmPct val="100000"/>
                                  </p:iterate>
                                  <p:childTnLst>
                                    <p:set>
                                      <p:cBhvr>
                                        <p:cTn id="83" dur="1" fill="hold">
                                          <p:stCondLst>
                                            <p:cond delay="0"/>
                                          </p:stCondLst>
                                        </p:cTn>
                                        <p:tgtEl>
                                          <p:spTgt spid="362602">
                                            <p:txEl>
                                              <p:pRg st="0" end="0"/>
                                            </p:txEl>
                                          </p:spTgt>
                                        </p:tgtEl>
                                        <p:attrNameLst>
                                          <p:attrName>style.visibility</p:attrName>
                                        </p:attrNameLst>
                                      </p:cBhvr>
                                      <p:to>
                                        <p:strVal val="visible"/>
                                      </p:to>
                                    </p:set>
                                    <p:animEffect transition="in" filter="wipe(up)">
                                      <p:cBhvr>
                                        <p:cTn id="84" dur="75"/>
                                        <p:tgtEl>
                                          <p:spTgt spid="362602">
                                            <p:txEl>
                                              <p:pRg st="0" end="0"/>
                                            </p:txEl>
                                          </p:spTgt>
                                        </p:tgtEl>
                                      </p:cBhvr>
                                    </p:animEffect>
                                  </p:childTnLst>
                                  <p:subTnLst>
                                    <p:audio>
                                      <p:cMediaNode>
                                        <p:cTn display="0" masterRel="sameClick">
                                          <p:stCondLst>
                                            <p:cond evt="begin" delay="0">
                                              <p:tn val="82"/>
                                            </p:cond>
                                          </p:stCondLst>
                                          <p:endCondLst>
                                            <p:cond evt="onStopAudio" delay="0">
                                              <p:tgtEl>
                                                <p:sldTgt/>
                                              </p:tgtEl>
                                            </p:cond>
                                          </p:endCondLst>
                                        </p:cTn>
                                        <p:tgtEl>
                                          <p:sndTgt r:embed="rId5"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49" grpId="0" build="p"/>
      <p:bldP spid="362550" grpId="0" build="p" advAuto="1000"/>
      <p:bldP spid="362551" grpId="0" build="p" advAuto="1000"/>
      <p:bldP spid="362552" grpId="0" build="p" advAuto="1000"/>
      <p:bldP spid="362555" grpId="0" build="p" advAuto="1000"/>
      <p:bldP spid="362556" grpId="0" build="p" advAuto="1000"/>
      <p:bldP spid="362560" grpId="0" build="p" advAuto="1000"/>
      <p:bldP spid="362567" grpId="0" build="p" advAuto="1000"/>
      <p:bldP spid="362570" grpId="0" build="p" advAuto="1000"/>
      <p:bldP spid="362571" grpId="0" build="p" advAuto="1000"/>
      <p:bldP spid="362572" grpId="0" build="p" advAuto="1000"/>
      <p:bldP spid="362573" grpId="0" build="p" advAuto="1000"/>
      <p:bldP spid="362602" grpId="0" build="p" advAuto="100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solidFill>
                  <a:schemeClr val="folHlink"/>
                </a:solidFill>
                <a:latin typeface="Arial" panose="020B0604020202020204" pitchFamily="34" charset="0"/>
              </a:rPr>
              <a:t>72</a:t>
            </a:fld>
            <a:endParaRPr lang="en-US" altLang="zh-CN" sz="1400" b="0" dirty="0">
              <a:solidFill>
                <a:schemeClr val="folHlink"/>
              </a:solidFill>
              <a:latin typeface="Arial" panose="020B0604020202020204" pitchFamily="34" charset="0"/>
            </a:endParaRPr>
          </a:p>
        </p:txBody>
      </p:sp>
      <p:sp>
        <p:nvSpPr>
          <p:cNvPr id="99331" name="Rectangle 2"/>
          <p:cNvSpPr>
            <a:spLocks noGrp="1"/>
          </p:cNvSpPr>
          <p:nvPr>
            <p:ph type="title"/>
          </p:nvPr>
        </p:nvSpPr>
        <p:spPr>
          <a:xfrm>
            <a:off x="684213" y="152400"/>
            <a:ext cx="8066087" cy="838200"/>
          </a:xfrm>
        </p:spPr>
        <p:txBody>
          <a:bodyPr vert="horz" wrap="square" lIns="91440" tIns="45720" rIns="91440" bIns="45720" anchor="ctr" anchorCtr="0"/>
          <a:lstStyle/>
          <a:p>
            <a:pPr eaLnBrk="1" hangingPunct="1"/>
            <a:r>
              <a:rPr lang="en-US" altLang="zh-CN" sz="4400" b="1" dirty="0">
                <a:solidFill>
                  <a:schemeClr val="tx1"/>
                </a:solidFill>
              </a:rPr>
              <a:t>Dijkstra </a:t>
            </a:r>
            <a:r>
              <a:rPr lang="zh-CN" altLang="en-US" sz="4400" b="1" dirty="0">
                <a:solidFill>
                  <a:schemeClr val="tx1"/>
                </a:solidFill>
              </a:rPr>
              <a:t>算法求单源最短路径：</a:t>
            </a:r>
          </a:p>
        </p:txBody>
      </p:sp>
      <p:sp>
        <p:nvSpPr>
          <p:cNvPr id="72708" name="Text Box 4"/>
          <p:cNvSpPr txBox="1"/>
          <p:nvPr/>
        </p:nvSpPr>
        <p:spPr>
          <a:xfrm>
            <a:off x="396875" y="1239838"/>
            <a:ext cx="8351838" cy="5213350"/>
          </a:xfrm>
          <a:prstGeom prst="rect">
            <a:avLst/>
          </a:prstGeom>
          <a:solidFill>
            <a:schemeClr val="accent1"/>
          </a:solidFill>
          <a:ln w="9525" cap="flat" cmpd="sng">
            <a:solidFill>
              <a:schemeClr val="accent1"/>
            </a:solidFill>
            <a:prstDash val="solid"/>
            <a:miter/>
            <a:headEnd type="none" w="sm" len="sm"/>
            <a:tailEnd type="none" w="sm" len="sm"/>
          </a:ln>
        </p:spPr>
        <p:txBody>
          <a:bodyPr>
            <a:spAutoFit/>
          </a:bodyPr>
          <a:lstStyle/>
          <a:p>
            <a:pPr eaLnBrk="0" hangingPunct="0">
              <a:spcBef>
                <a:spcPct val="50000"/>
              </a:spcBef>
            </a:pPr>
            <a:r>
              <a:rPr lang="zh-CN" altLang="zh-CN" dirty="0">
                <a:latin typeface="Arial" panose="020B0604020202020204" pitchFamily="34" charset="0"/>
              </a:rPr>
              <a:t>设 </a:t>
            </a:r>
            <a:r>
              <a:rPr lang="en-US" altLang="zh-CN" dirty="0">
                <a:latin typeface="Arial" panose="020B0604020202020204" pitchFamily="34" charset="0"/>
              </a:rPr>
              <a:t>V </a:t>
            </a:r>
            <a:r>
              <a:rPr lang="zh-CN" altLang="zh-CN" dirty="0">
                <a:latin typeface="Arial" panose="020B0604020202020204" pitchFamily="34" charset="0"/>
              </a:rPr>
              <a:t>是该有向图的结点的集合、集合 </a:t>
            </a:r>
            <a:r>
              <a:rPr lang="en-US" altLang="zh-CN" dirty="0">
                <a:latin typeface="Arial" panose="020B0604020202020204" pitchFamily="34" charset="0"/>
              </a:rPr>
              <a:t>S </a:t>
            </a:r>
            <a:r>
              <a:rPr lang="zh-CN" altLang="zh-CN" dirty="0">
                <a:latin typeface="Arial" panose="020B0604020202020204" pitchFamily="34" charset="0"/>
              </a:rPr>
              <a:t>是已求得最短路径的结点的集合, 求 </a:t>
            </a:r>
            <a:r>
              <a:rPr lang="en-US" altLang="zh-CN" dirty="0">
                <a:latin typeface="Arial" panose="020B0604020202020204" pitchFamily="34" charset="0"/>
              </a:rPr>
              <a:t>V0 </a:t>
            </a:r>
            <a:r>
              <a:rPr lang="zh-CN" altLang="zh-CN" dirty="0">
                <a:latin typeface="Arial" panose="020B0604020202020204" pitchFamily="34" charset="0"/>
              </a:rPr>
              <a:t>至其余各结点的最短距离。</a:t>
            </a:r>
            <a:endParaRPr lang="zh-CN" altLang="en-US" dirty="0">
              <a:latin typeface="Arial" panose="020B0604020202020204" pitchFamily="34" charset="0"/>
            </a:endParaRPr>
          </a:p>
          <a:p>
            <a:pPr eaLnBrk="0" hangingPunct="0">
              <a:spcBef>
                <a:spcPct val="50000"/>
              </a:spcBef>
            </a:pPr>
            <a:r>
              <a:rPr lang="en-US" altLang="zh-CN" dirty="0">
                <a:latin typeface="Arial" panose="020B0604020202020204" pitchFamily="34" charset="0"/>
              </a:rPr>
              <a:t>1</a:t>
            </a:r>
            <a:r>
              <a:rPr lang="zh-CN" altLang="en-US" dirty="0">
                <a:latin typeface="Arial" panose="020B0604020202020204" pitchFamily="34" charset="0"/>
              </a:rPr>
              <a:t>、</a:t>
            </a:r>
            <a:r>
              <a:rPr lang="en-US" altLang="zh-CN" dirty="0">
                <a:latin typeface="Arial" panose="020B0604020202020204" pitchFamily="34" charset="0"/>
              </a:rPr>
              <a:t>S </a:t>
            </a:r>
            <a:r>
              <a:rPr lang="zh-CN" altLang="en-US" dirty="0">
                <a:latin typeface="Arial" panose="020B0604020202020204" pitchFamily="34" charset="0"/>
              </a:rPr>
              <a:t>＝ </a:t>
            </a:r>
            <a:r>
              <a:rPr lang="en-US" altLang="zh-CN" dirty="0">
                <a:latin typeface="Arial" panose="020B0604020202020204" pitchFamily="34" charset="0"/>
              </a:rPr>
              <a:t>{ 0 } </a:t>
            </a:r>
            <a:r>
              <a:rPr lang="zh-CN" altLang="en-US" dirty="0">
                <a:latin typeface="Arial" panose="020B0604020202020204" pitchFamily="34" charset="0"/>
              </a:rPr>
              <a:t>；</a:t>
            </a:r>
            <a:r>
              <a:rPr lang="en-US" altLang="zh-CN" dirty="0">
                <a:latin typeface="Arial" panose="020B0604020202020204" pitchFamily="34" charset="0"/>
              </a:rPr>
              <a:t>// </a:t>
            </a:r>
            <a:r>
              <a:rPr lang="zh-CN" altLang="zh-CN" dirty="0">
                <a:latin typeface="Arial" panose="020B0604020202020204" pitchFamily="34" charset="0"/>
              </a:rPr>
              <a:t>结点 </a:t>
            </a:r>
            <a:r>
              <a:rPr lang="en-US" altLang="zh-CN" dirty="0">
                <a:latin typeface="Arial" panose="020B0604020202020204" pitchFamily="34" charset="0"/>
              </a:rPr>
              <a:t>V0 </a:t>
            </a:r>
            <a:r>
              <a:rPr lang="zh-CN" altLang="zh-CN" dirty="0">
                <a:latin typeface="Arial" panose="020B0604020202020204" pitchFamily="34" charset="0"/>
              </a:rPr>
              <a:t>最短路径已求得</a:t>
            </a:r>
            <a:endParaRPr lang="zh-CN" altLang="en-US" dirty="0">
              <a:latin typeface="Arial" panose="020B0604020202020204" pitchFamily="34" charset="0"/>
            </a:endParaRPr>
          </a:p>
          <a:p>
            <a:pPr eaLnBrk="0" hangingPunct="0">
              <a:spcBef>
                <a:spcPct val="50000"/>
              </a:spcBef>
            </a:pPr>
            <a:r>
              <a:rPr lang="en-US" altLang="zh-CN" dirty="0">
                <a:latin typeface="Arial" panose="020B0604020202020204" pitchFamily="34" charset="0"/>
              </a:rPr>
              <a:t>2</a:t>
            </a:r>
            <a:r>
              <a:rPr lang="zh-CN" altLang="en-US" dirty="0">
                <a:latin typeface="Arial" panose="020B0604020202020204" pitchFamily="34" charset="0"/>
              </a:rPr>
              <a:t>、</a:t>
            </a:r>
            <a:r>
              <a:rPr lang="en-US" altLang="zh-CN" dirty="0">
                <a:latin typeface="Arial" panose="020B0604020202020204" pitchFamily="34" charset="0"/>
              </a:rPr>
              <a:t>for ( i=1; i&lt;n; i++  ) D[i]=c[ 0, i ]</a:t>
            </a:r>
            <a:r>
              <a:rPr lang="zh-CN" altLang="en-US" dirty="0">
                <a:latin typeface="Arial" panose="020B0604020202020204" pitchFamily="34" charset="0"/>
              </a:rPr>
              <a:t>；</a:t>
            </a:r>
            <a:r>
              <a:rPr lang="en-US" altLang="zh-CN" dirty="0">
                <a:latin typeface="Arial" panose="020B0604020202020204" pitchFamily="34" charset="0"/>
              </a:rPr>
              <a:t>// V0</a:t>
            </a:r>
            <a:r>
              <a:rPr lang="zh-CN" altLang="zh-CN" dirty="0">
                <a:latin typeface="Arial" panose="020B0604020202020204" pitchFamily="34" charset="0"/>
              </a:rPr>
              <a:t>至</a:t>
            </a:r>
            <a:r>
              <a:rPr lang="en-US" altLang="zh-CN" dirty="0">
                <a:latin typeface="Arial" panose="020B0604020202020204" pitchFamily="34" charset="0"/>
              </a:rPr>
              <a:t>Vi</a:t>
            </a:r>
            <a:r>
              <a:rPr lang="zh-CN" altLang="zh-CN" dirty="0">
                <a:latin typeface="Arial" panose="020B0604020202020204" pitchFamily="34" charset="0"/>
              </a:rPr>
              <a:t>的边长</a:t>
            </a:r>
            <a:endParaRPr lang="zh-CN" altLang="en-US" dirty="0">
              <a:latin typeface="Arial" panose="020B0604020202020204" pitchFamily="34" charset="0"/>
            </a:endParaRPr>
          </a:p>
          <a:p>
            <a:pPr eaLnBrk="0" hangingPunct="0">
              <a:spcBef>
                <a:spcPct val="50000"/>
              </a:spcBef>
            </a:pPr>
            <a:r>
              <a:rPr lang="en-US" altLang="zh-CN" dirty="0">
                <a:latin typeface="Arial" panose="020B0604020202020204" pitchFamily="34" charset="0"/>
              </a:rPr>
              <a:t>3</a:t>
            </a:r>
            <a:r>
              <a:rPr lang="zh-CN" altLang="en-US" dirty="0">
                <a:latin typeface="Arial" panose="020B0604020202020204" pitchFamily="34" charset="0"/>
              </a:rPr>
              <a:t>、</a:t>
            </a:r>
            <a:r>
              <a:rPr lang="en-US" altLang="zh-CN" dirty="0">
                <a:latin typeface="Arial" panose="020B0604020202020204" pitchFamily="34" charset="0"/>
              </a:rPr>
              <a:t>for ( i=1; i&lt;n; i++  ) </a:t>
            </a:r>
          </a:p>
          <a:p>
            <a:pPr eaLnBrk="0" hangingPunct="0">
              <a:spcBef>
                <a:spcPct val="50000"/>
              </a:spcBef>
            </a:pPr>
            <a:r>
              <a:rPr lang="en-US" altLang="zh-CN" dirty="0">
                <a:latin typeface="Arial" panose="020B0604020202020204" pitchFamily="34" charset="0"/>
              </a:rPr>
              <a:t>4</a:t>
            </a:r>
            <a:r>
              <a:rPr lang="zh-CN" altLang="en-US" dirty="0">
                <a:latin typeface="Arial" panose="020B0604020202020204" pitchFamily="34" charset="0"/>
              </a:rPr>
              <a:t>、</a:t>
            </a:r>
            <a:r>
              <a:rPr lang="en-US" altLang="zh-CN" dirty="0">
                <a:latin typeface="Arial" panose="020B0604020202020204" pitchFamily="34" charset="0"/>
              </a:rPr>
              <a:t>{  </a:t>
            </a:r>
            <a:r>
              <a:rPr lang="zh-CN" altLang="zh-CN" dirty="0">
                <a:latin typeface="Arial" panose="020B0604020202020204" pitchFamily="34" charset="0"/>
              </a:rPr>
              <a:t>在 </a:t>
            </a:r>
            <a:r>
              <a:rPr lang="en-US" altLang="zh-CN" dirty="0">
                <a:latin typeface="Arial" panose="020B0604020202020204" pitchFamily="34" charset="0"/>
              </a:rPr>
              <a:t>V</a:t>
            </a:r>
            <a:r>
              <a:rPr lang="zh-CN" altLang="en-US" dirty="0">
                <a:latin typeface="Arial" panose="020B0604020202020204" pitchFamily="34" charset="0"/>
              </a:rPr>
              <a:t>－</a:t>
            </a:r>
            <a:r>
              <a:rPr lang="en-US" altLang="zh-CN" dirty="0">
                <a:latin typeface="Arial" panose="020B0604020202020204" pitchFamily="34" charset="0"/>
              </a:rPr>
              <a:t>S </a:t>
            </a:r>
            <a:r>
              <a:rPr lang="zh-CN" altLang="zh-CN" dirty="0">
                <a:latin typeface="Arial" panose="020B0604020202020204" pitchFamily="34" charset="0"/>
              </a:rPr>
              <a:t>中选择一个结点</a:t>
            </a:r>
            <a:r>
              <a:rPr lang="en-US" altLang="zh-CN" dirty="0">
                <a:latin typeface="Arial" panose="020B0604020202020204" pitchFamily="34" charset="0"/>
              </a:rPr>
              <a:t>V</a:t>
            </a:r>
            <a:r>
              <a:rPr lang="en-US" altLang="zh-CN" baseline="-25000" dirty="0">
                <a:latin typeface="Arial" panose="020B0604020202020204" pitchFamily="34" charset="0"/>
              </a:rPr>
              <a:t>W</a:t>
            </a:r>
            <a:r>
              <a:rPr lang="zh-CN" altLang="en-US" dirty="0">
                <a:latin typeface="Arial" panose="020B0604020202020204" pitchFamily="34" charset="0"/>
              </a:rPr>
              <a:t>；</a:t>
            </a:r>
            <a:r>
              <a:rPr lang="zh-CN" altLang="zh-CN" dirty="0">
                <a:latin typeface="Arial" panose="020B0604020202020204" pitchFamily="34" charset="0"/>
              </a:rPr>
              <a:t>使得</a:t>
            </a:r>
          </a:p>
          <a:p>
            <a:pPr eaLnBrk="0" hangingPunct="0">
              <a:spcBef>
                <a:spcPct val="50000"/>
              </a:spcBef>
            </a:pPr>
            <a:r>
              <a:rPr lang="zh-CN" altLang="zh-CN" dirty="0">
                <a:latin typeface="Arial" panose="020B0604020202020204" pitchFamily="34" charset="0"/>
              </a:rPr>
              <a:t>         </a:t>
            </a:r>
            <a:r>
              <a:rPr lang="en-US" altLang="zh-CN" dirty="0">
                <a:latin typeface="Arial" panose="020B0604020202020204" pitchFamily="34" charset="0"/>
              </a:rPr>
              <a:t>D[w] </a:t>
            </a:r>
            <a:r>
              <a:rPr lang="zh-CN" altLang="zh-CN" dirty="0">
                <a:latin typeface="Arial" panose="020B0604020202020204" pitchFamily="34" charset="0"/>
              </a:rPr>
              <a:t>最小。将</a:t>
            </a:r>
            <a:r>
              <a:rPr lang="en-US" altLang="zh-CN" dirty="0">
                <a:latin typeface="Arial" panose="020B0604020202020204" pitchFamily="34" charset="0"/>
              </a:rPr>
              <a:t>W </a:t>
            </a:r>
            <a:r>
              <a:rPr lang="zh-CN" altLang="zh-CN" dirty="0">
                <a:latin typeface="Arial" panose="020B0604020202020204" pitchFamily="34" charset="0"/>
              </a:rPr>
              <a:t>加入集合 </a:t>
            </a:r>
            <a:r>
              <a:rPr lang="en-US" altLang="zh-CN" dirty="0">
                <a:latin typeface="Arial" panose="020B0604020202020204" pitchFamily="34" charset="0"/>
              </a:rPr>
              <a:t>S</a:t>
            </a:r>
          </a:p>
          <a:p>
            <a:pPr eaLnBrk="0" hangingPunct="0">
              <a:spcBef>
                <a:spcPct val="50000"/>
              </a:spcBef>
            </a:pPr>
            <a:r>
              <a:rPr lang="en-US" altLang="zh-CN" dirty="0">
                <a:latin typeface="Arial" panose="020B0604020202020204" pitchFamily="34" charset="0"/>
              </a:rPr>
              <a:t>5</a:t>
            </a:r>
            <a:r>
              <a:rPr lang="zh-CN" altLang="en-US" dirty="0">
                <a:latin typeface="Arial" panose="020B0604020202020204" pitchFamily="34" charset="0"/>
              </a:rPr>
              <a:t>、    </a:t>
            </a:r>
            <a:r>
              <a:rPr lang="en-US" altLang="zh-CN" dirty="0">
                <a:latin typeface="Arial" panose="020B0604020202020204" pitchFamily="34" charset="0"/>
              </a:rPr>
              <a:t>for (</a:t>
            </a:r>
            <a:r>
              <a:rPr lang="zh-CN" altLang="zh-CN" dirty="0">
                <a:latin typeface="Arial" panose="020B0604020202020204" pitchFamily="34" charset="0"/>
              </a:rPr>
              <a:t>每一个在 </a:t>
            </a:r>
            <a:r>
              <a:rPr lang="en-US" altLang="zh-CN" dirty="0">
                <a:latin typeface="Arial" panose="020B0604020202020204" pitchFamily="34" charset="0"/>
              </a:rPr>
              <a:t>V</a:t>
            </a:r>
            <a:r>
              <a:rPr lang="zh-CN" altLang="en-US" dirty="0">
                <a:latin typeface="Arial" panose="020B0604020202020204" pitchFamily="34" charset="0"/>
              </a:rPr>
              <a:t>－</a:t>
            </a:r>
            <a:r>
              <a:rPr lang="en-US" altLang="zh-CN" dirty="0">
                <a:latin typeface="Arial" panose="020B0604020202020204" pitchFamily="34" charset="0"/>
              </a:rPr>
              <a:t>S </a:t>
            </a:r>
            <a:r>
              <a:rPr lang="zh-CN" altLang="zh-CN" dirty="0">
                <a:latin typeface="Arial" panose="020B0604020202020204" pitchFamily="34" charset="0"/>
              </a:rPr>
              <a:t>中的结点 </a:t>
            </a:r>
            <a:r>
              <a:rPr lang="en-US" altLang="zh-CN" dirty="0">
                <a:latin typeface="Arial" panose="020B0604020202020204" pitchFamily="34" charset="0"/>
              </a:rPr>
              <a:t>V)</a:t>
            </a:r>
          </a:p>
          <a:p>
            <a:pPr eaLnBrk="0" hangingPunct="0">
              <a:spcBef>
                <a:spcPct val="50000"/>
              </a:spcBef>
            </a:pPr>
            <a:r>
              <a:rPr lang="en-US" altLang="zh-CN" dirty="0">
                <a:latin typeface="Arial" panose="020B0604020202020204" pitchFamily="34" charset="0"/>
              </a:rPr>
              <a:t>6</a:t>
            </a:r>
            <a:r>
              <a:rPr lang="zh-CN" altLang="en-US" dirty="0">
                <a:latin typeface="Arial" panose="020B0604020202020204" pitchFamily="34" charset="0"/>
              </a:rPr>
              <a:t>、         </a:t>
            </a:r>
            <a:r>
              <a:rPr lang="en-US" altLang="zh-CN" dirty="0">
                <a:latin typeface="Arial" panose="020B0604020202020204" pitchFamily="34" charset="0"/>
              </a:rPr>
              <a:t>{ D[v]=MIN( D[v],D[w]+C[w,v]) ;</a:t>
            </a:r>
          </a:p>
          <a:p>
            <a:pPr eaLnBrk="0" hangingPunct="0">
              <a:spcBef>
                <a:spcPct val="50000"/>
              </a:spcBef>
            </a:pPr>
            <a:r>
              <a:rPr lang="en-US" altLang="zh-CN" dirty="0">
                <a:latin typeface="Arial" panose="020B0604020202020204" pitchFamily="34" charset="0"/>
              </a:rPr>
              <a:t>7</a:t>
            </a:r>
            <a:r>
              <a:rPr lang="zh-CN" altLang="en-US" dirty="0">
                <a:latin typeface="Arial" panose="020B0604020202020204" pitchFamily="34" charset="0"/>
              </a:rPr>
              <a:t>、          </a:t>
            </a:r>
            <a:r>
              <a:rPr lang="en-US" altLang="zh-CN" dirty="0">
                <a:latin typeface="Arial" panose="020B0604020202020204" pitchFamily="34" charset="0"/>
              </a:rPr>
              <a:t>}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708"/>
                                        </p:tgtEl>
                                        <p:attrNameLst>
                                          <p:attrName>style.visibility</p:attrName>
                                        </p:attrNameLst>
                                      </p:cBhvr>
                                      <p:to>
                                        <p:strVal val="visible"/>
                                      </p:to>
                                    </p:set>
                                    <p:animEffect transition="in" filter="dissolve">
                                      <p:cBhvr>
                                        <p:cTn id="7" dur="500"/>
                                        <p:tgtEl>
                                          <p:spTgt spid="72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solidFill>
                  <a:schemeClr val="folHlink"/>
                </a:solidFill>
                <a:latin typeface="Arial" panose="020B0604020202020204" pitchFamily="34" charset="0"/>
              </a:rPr>
              <a:t>73</a:t>
            </a:fld>
            <a:endParaRPr lang="en-US" altLang="zh-CN" sz="1400" b="0" dirty="0">
              <a:solidFill>
                <a:schemeClr val="folHlink"/>
              </a:solidFill>
              <a:latin typeface="Arial" panose="020B0604020202020204" pitchFamily="34" charset="0"/>
            </a:endParaRPr>
          </a:p>
        </p:txBody>
      </p:sp>
      <p:sp>
        <p:nvSpPr>
          <p:cNvPr id="100355" name="Rectangle 2"/>
          <p:cNvSpPr>
            <a:spLocks noGrp="1"/>
          </p:cNvSpPr>
          <p:nvPr>
            <p:ph type="title"/>
          </p:nvPr>
        </p:nvSpPr>
        <p:spPr>
          <a:xfrm>
            <a:off x="1371600" y="152400"/>
            <a:ext cx="7378700" cy="838200"/>
          </a:xfrm>
        </p:spPr>
        <p:txBody>
          <a:bodyPr vert="horz" wrap="square" lIns="91440" tIns="45720" rIns="91440" bIns="45720" anchor="ctr" anchorCtr="0"/>
          <a:lstStyle/>
          <a:p>
            <a:pPr eaLnBrk="1" hangingPunct="1"/>
            <a:r>
              <a:rPr lang="en-US" altLang="zh-CN" sz="4900" b="1" dirty="0">
                <a:solidFill>
                  <a:schemeClr val="tx1"/>
                </a:solidFill>
                <a:latin typeface="华文新魏" panose="02010800040101010101" pitchFamily="2" charset="-122"/>
              </a:rPr>
              <a:t>Dijkstra </a:t>
            </a:r>
            <a:r>
              <a:rPr lang="zh-CN" altLang="en-US" sz="4900" b="1" dirty="0">
                <a:solidFill>
                  <a:schemeClr val="tx1"/>
                </a:solidFill>
                <a:latin typeface="华文新魏" panose="02010800040101010101" pitchFamily="2" charset="-122"/>
              </a:rPr>
              <a:t>算法思想</a:t>
            </a:r>
          </a:p>
        </p:txBody>
      </p:sp>
      <p:sp>
        <p:nvSpPr>
          <p:cNvPr id="73732" name="Text Box 3"/>
          <p:cNvSpPr txBox="1"/>
          <p:nvPr/>
        </p:nvSpPr>
        <p:spPr>
          <a:xfrm>
            <a:off x="250825" y="1268413"/>
            <a:ext cx="8424863" cy="5046662"/>
          </a:xfrm>
          <a:prstGeom prst="rect">
            <a:avLst/>
          </a:prstGeom>
          <a:noFill/>
          <a:ln w="9525">
            <a:noFill/>
          </a:ln>
        </p:spPr>
        <p:txBody>
          <a:bodyPr>
            <a:spAutoFit/>
          </a:bodyPr>
          <a:lstStyle/>
          <a:p>
            <a:pPr>
              <a:spcBef>
                <a:spcPct val="20000"/>
              </a:spcBef>
            </a:pPr>
            <a:r>
              <a:rPr lang="zh-CN" altLang="en-US" sz="2200" dirty="0">
                <a:solidFill>
                  <a:schemeClr val="folHlink"/>
                </a:solidFill>
                <a:latin typeface="Arial" panose="020B0604020202020204" pitchFamily="34" charset="0"/>
              </a:rPr>
              <a:t>步骤</a:t>
            </a:r>
            <a:r>
              <a:rPr lang="zh-CN" altLang="en-US" sz="2200" dirty="0">
                <a:latin typeface="Arial" panose="020B0604020202020204" pitchFamily="34" charset="0"/>
              </a:rPr>
              <a:t>：</a:t>
            </a:r>
          </a:p>
          <a:p>
            <a:pPr>
              <a:spcBef>
                <a:spcPct val="20000"/>
              </a:spcBef>
            </a:pPr>
            <a:r>
              <a:rPr lang="zh-CN" altLang="en-US" sz="2200" dirty="0">
                <a:latin typeface="Arial" panose="020B0604020202020204" pitchFamily="34" charset="0"/>
              </a:rPr>
              <a:t>（</a:t>
            </a:r>
            <a:r>
              <a:rPr lang="en-US" altLang="zh-CN" sz="2200" dirty="0">
                <a:latin typeface="Times New Roman" panose="02020603050405020304" pitchFamily="18" charset="0"/>
              </a:rPr>
              <a:t>1</a:t>
            </a:r>
            <a:r>
              <a:rPr lang="zh-CN" altLang="en-US" sz="2200" dirty="0">
                <a:latin typeface="Arial" panose="020B0604020202020204" pitchFamily="34" charset="0"/>
              </a:rPr>
              <a:t>）邻接矩阵</a:t>
            </a:r>
            <a:r>
              <a:rPr lang="en-US" altLang="zh-CN" sz="2200" dirty="0">
                <a:latin typeface="Times New Roman" panose="02020603050405020304" pitchFamily="18" charset="0"/>
              </a:rPr>
              <a:t>arcs</a:t>
            </a:r>
            <a:r>
              <a:rPr lang="zh-CN" altLang="en-US" sz="2200" dirty="0">
                <a:latin typeface="Arial" panose="020B0604020202020204" pitchFamily="34" charset="0"/>
              </a:rPr>
              <a:t>来表示带权的有向图，</a:t>
            </a:r>
            <a:r>
              <a:rPr lang="en-US" altLang="zh-CN" sz="2200" dirty="0">
                <a:latin typeface="Times New Roman" panose="02020603050405020304" pitchFamily="18" charset="0"/>
              </a:rPr>
              <a:t>arcs[i][j] </a:t>
            </a:r>
            <a:r>
              <a:rPr lang="zh-CN" altLang="en-US" sz="2200" dirty="0">
                <a:latin typeface="Arial" panose="020B0604020202020204" pitchFamily="34" charset="0"/>
              </a:rPr>
              <a:t>表示</a:t>
            </a:r>
            <a:r>
              <a:rPr lang="zh-CN" altLang="en-US" sz="2200" dirty="0">
                <a:latin typeface="Times New Roman" panose="02020603050405020304" pitchFamily="18" charset="0"/>
              </a:rPr>
              <a:t>  </a:t>
            </a:r>
            <a:r>
              <a:rPr lang="en-US" altLang="zh-CN" sz="2200" dirty="0">
                <a:latin typeface="Times New Roman" panose="02020603050405020304" pitchFamily="18" charset="0"/>
              </a:rPr>
              <a:t>&lt; v</a:t>
            </a:r>
            <a:r>
              <a:rPr lang="en-US" altLang="zh-CN" sz="2200" baseline="-25000" dirty="0">
                <a:latin typeface="Times New Roman" panose="02020603050405020304" pitchFamily="18" charset="0"/>
              </a:rPr>
              <a:t>i</a:t>
            </a:r>
            <a:r>
              <a:rPr lang="en-US" altLang="zh-CN" sz="2200" dirty="0">
                <a:latin typeface="Times New Roman" panose="02020603050405020304" pitchFamily="18" charset="0"/>
              </a:rPr>
              <a:t>, v</a:t>
            </a:r>
            <a:r>
              <a:rPr lang="en-US" altLang="zh-CN" sz="2200" baseline="-25000" dirty="0">
                <a:latin typeface="Times New Roman" panose="02020603050405020304" pitchFamily="18" charset="0"/>
              </a:rPr>
              <a:t>j</a:t>
            </a:r>
            <a:r>
              <a:rPr lang="en-US" altLang="zh-CN" sz="2200" dirty="0">
                <a:latin typeface="Times New Roman" panose="02020603050405020304" pitchFamily="18" charset="0"/>
              </a:rPr>
              <a:t>&gt;</a:t>
            </a:r>
            <a:r>
              <a:rPr lang="zh-CN" altLang="en-US" sz="2200" dirty="0">
                <a:latin typeface="Arial" panose="020B0604020202020204" pitchFamily="34" charset="0"/>
              </a:rPr>
              <a:t>上的权值。若</a:t>
            </a:r>
            <a:r>
              <a:rPr lang="en-US" altLang="zh-CN" sz="2200" dirty="0">
                <a:latin typeface="Times New Roman" panose="02020603050405020304" pitchFamily="18" charset="0"/>
              </a:rPr>
              <a:t>&lt; v</a:t>
            </a:r>
            <a:r>
              <a:rPr lang="en-US" altLang="zh-CN" sz="2200" baseline="-25000" dirty="0">
                <a:latin typeface="Times New Roman" panose="02020603050405020304" pitchFamily="18" charset="0"/>
              </a:rPr>
              <a:t>i</a:t>
            </a:r>
            <a:r>
              <a:rPr lang="en-US" altLang="zh-CN" sz="2200" dirty="0">
                <a:latin typeface="Times New Roman" panose="02020603050405020304" pitchFamily="18" charset="0"/>
              </a:rPr>
              <a:t>, v</a:t>
            </a:r>
            <a:r>
              <a:rPr lang="en-US" altLang="zh-CN" sz="2200" baseline="-25000" dirty="0">
                <a:latin typeface="Times New Roman" panose="02020603050405020304" pitchFamily="18" charset="0"/>
              </a:rPr>
              <a:t>j</a:t>
            </a:r>
            <a:r>
              <a:rPr lang="en-US" altLang="zh-CN" sz="2200" dirty="0">
                <a:latin typeface="Times New Roman" panose="02020603050405020304" pitchFamily="18" charset="0"/>
              </a:rPr>
              <a:t>&gt;</a:t>
            </a:r>
            <a:r>
              <a:rPr lang="en-US" altLang="zh-CN" dirty="0">
                <a:latin typeface="Times New Roman" panose="02020603050405020304" pitchFamily="18" charset="0"/>
              </a:rPr>
              <a:t>     </a:t>
            </a:r>
            <a:r>
              <a:rPr lang="en-US" altLang="zh-CN" sz="2200" dirty="0">
                <a:latin typeface="Times New Roman" panose="02020603050405020304" pitchFamily="18" charset="0"/>
              </a:rPr>
              <a:t>E</a:t>
            </a:r>
            <a:r>
              <a:rPr lang="zh-CN" altLang="en-US" sz="2200" dirty="0">
                <a:latin typeface="Arial" panose="020B0604020202020204" pitchFamily="34" charset="0"/>
              </a:rPr>
              <a:t>，则置</a:t>
            </a:r>
            <a:r>
              <a:rPr lang="en-US" altLang="zh-CN" sz="2200" dirty="0">
                <a:latin typeface="Times New Roman" panose="02020603050405020304" pitchFamily="18" charset="0"/>
              </a:rPr>
              <a:t>arcs[i][j]=</a:t>
            </a:r>
            <a:r>
              <a:rPr lang="en-US" altLang="zh-CN" sz="2200" dirty="0">
                <a:latin typeface="Arial" panose="020B0604020202020204" pitchFamily="34" charset="0"/>
              </a:rPr>
              <a:t>∞</a:t>
            </a:r>
            <a:r>
              <a:rPr lang="zh-CN" altLang="en-US" sz="2200" dirty="0">
                <a:latin typeface="Arial" panose="020B0604020202020204" pitchFamily="34" charset="0"/>
              </a:rPr>
              <a:t>。</a:t>
            </a:r>
            <a:r>
              <a:rPr lang="en-US" altLang="zh-CN" sz="2200" dirty="0">
                <a:latin typeface="Times New Roman" panose="02020603050405020304" pitchFamily="18" charset="0"/>
              </a:rPr>
              <a:t>S</a:t>
            </a:r>
            <a:r>
              <a:rPr lang="zh-CN" altLang="en-US" sz="2200" dirty="0">
                <a:latin typeface="Arial" panose="020B0604020202020204" pitchFamily="34" charset="0"/>
              </a:rPr>
              <a:t>为已找到从</a:t>
            </a:r>
            <a:r>
              <a:rPr lang="en-US" altLang="zh-CN" sz="2200" dirty="0">
                <a:latin typeface="Times New Roman" panose="02020603050405020304" pitchFamily="18" charset="0"/>
              </a:rPr>
              <a:t>v</a:t>
            </a:r>
            <a:r>
              <a:rPr lang="zh-CN" altLang="en-US" sz="2200" dirty="0">
                <a:latin typeface="Arial" panose="020B0604020202020204" pitchFamily="34" charset="0"/>
              </a:rPr>
              <a:t>出发的最短路径的终点集合，初态为空。从</a:t>
            </a:r>
            <a:r>
              <a:rPr lang="en-US" altLang="zh-CN" sz="2200" dirty="0">
                <a:latin typeface="Times New Roman" panose="02020603050405020304" pitchFamily="18" charset="0"/>
              </a:rPr>
              <a:t>v</a:t>
            </a:r>
            <a:r>
              <a:rPr lang="zh-CN" altLang="en-US" sz="2200" dirty="0">
                <a:latin typeface="Arial" panose="020B0604020202020204" pitchFamily="34" charset="0"/>
              </a:rPr>
              <a:t>出发到图上其它顶点（终点）</a:t>
            </a:r>
            <a:r>
              <a:rPr lang="en-US" altLang="zh-CN" sz="2200" dirty="0">
                <a:latin typeface="Times New Roman" panose="02020603050405020304" pitchFamily="18" charset="0"/>
              </a:rPr>
              <a:t>vi</a:t>
            </a:r>
            <a:r>
              <a:rPr lang="zh-CN" altLang="en-US" sz="2200" dirty="0">
                <a:latin typeface="Arial" panose="020B0604020202020204" pitchFamily="34" charset="0"/>
              </a:rPr>
              <a:t>可能达到的最短路径长度的初值为：</a:t>
            </a:r>
          </a:p>
          <a:p>
            <a:pPr>
              <a:spcBef>
                <a:spcPct val="20000"/>
              </a:spcBef>
            </a:pPr>
            <a:r>
              <a:rPr lang="zh-CN" altLang="en-US" sz="2200" dirty="0">
                <a:latin typeface="Times New Roman" panose="02020603050405020304" pitchFamily="18" charset="0"/>
              </a:rPr>
              <a:t>                </a:t>
            </a:r>
            <a:r>
              <a:rPr lang="en-US" altLang="zh-CN" sz="2200" dirty="0">
                <a:latin typeface="Times New Roman" panose="02020603050405020304" pitchFamily="18" charset="0"/>
              </a:rPr>
              <a:t>D[i]=arcs[GraphLocateVertex(G, v)][</a:t>
            </a:r>
            <a:r>
              <a:rPr lang="en-US" altLang="zh-CN" dirty="0">
                <a:latin typeface="Times New Roman" panose="02020603050405020304" pitchFamily="18" charset="0"/>
              </a:rPr>
              <a:t>v</a:t>
            </a:r>
            <a:r>
              <a:rPr lang="en-US" altLang="zh-CN" sz="2200" baseline="-25000" dirty="0">
                <a:latin typeface="Times New Roman" panose="02020603050405020304" pitchFamily="18" charset="0"/>
              </a:rPr>
              <a:t>i</a:t>
            </a:r>
            <a:r>
              <a:rPr lang="en-US" altLang="zh-CN" sz="2200" dirty="0">
                <a:latin typeface="Times New Roman" panose="02020603050405020304" pitchFamily="18" charset="0"/>
              </a:rPr>
              <a:t>]</a:t>
            </a:r>
            <a:r>
              <a:rPr lang="zh-CN" altLang="en-US" sz="2200" dirty="0">
                <a:latin typeface="Arial" panose="020B0604020202020204" pitchFamily="34" charset="0"/>
              </a:rPr>
              <a:t>（</a:t>
            </a:r>
            <a:r>
              <a:rPr lang="en-US" altLang="zh-CN" sz="2200" dirty="0">
                <a:latin typeface="Times New Roman" panose="02020603050405020304" pitchFamily="18" charset="0"/>
              </a:rPr>
              <a:t>v</a:t>
            </a:r>
            <a:r>
              <a:rPr lang="en-US" altLang="zh-CN" sz="2200" baseline="-25000" dirty="0">
                <a:latin typeface="Times New Roman" panose="02020603050405020304" pitchFamily="18" charset="0"/>
              </a:rPr>
              <a:t>i</a:t>
            </a:r>
            <a:r>
              <a:rPr lang="en-US" altLang="zh-CN" sz="2200" dirty="0">
                <a:latin typeface="Arial" panose="020B0604020202020204" pitchFamily="34" charset="0"/>
              </a:rPr>
              <a:t>∈</a:t>
            </a:r>
            <a:r>
              <a:rPr lang="en-US" altLang="zh-CN" sz="2200" dirty="0">
                <a:latin typeface="Times New Roman" panose="02020603050405020304" pitchFamily="18" charset="0"/>
              </a:rPr>
              <a:t>V</a:t>
            </a:r>
            <a:r>
              <a:rPr lang="zh-CN" altLang="en-US" sz="2200" dirty="0">
                <a:latin typeface="Arial" panose="020B0604020202020204" pitchFamily="34" charset="0"/>
              </a:rPr>
              <a:t>）</a:t>
            </a:r>
          </a:p>
          <a:p>
            <a:pPr>
              <a:spcBef>
                <a:spcPct val="20000"/>
              </a:spcBef>
            </a:pPr>
            <a:r>
              <a:rPr lang="zh-CN" altLang="en-US" sz="2200" dirty="0">
                <a:latin typeface="Arial" panose="020B0604020202020204" pitchFamily="34" charset="0"/>
              </a:rPr>
              <a:t>（</a:t>
            </a:r>
            <a:r>
              <a:rPr lang="en-US" altLang="zh-CN" sz="2200" dirty="0">
                <a:latin typeface="Times New Roman" panose="02020603050405020304" pitchFamily="18" charset="0"/>
              </a:rPr>
              <a:t>2</a:t>
            </a:r>
            <a:r>
              <a:rPr lang="zh-CN" altLang="en-US" sz="2200" dirty="0">
                <a:latin typeface="Arial" panose="020B0604020202020204" pitchFamily="34" charset="0"/>
              </a:rPr>
              <a:t>）选择</a:t>
            </a:r>
            <a:r>
              <a:rPr lang="en-US" altLang="zh-CN" sz="2200" dirty="0">
                <a:latin typeface="Times New Roman" panose="02020603050405020304" pitchFamily="18" charset="0"/>
              </a:rPr>
              <a:t>v</a:t>
            </a:r>
            <a:r>
              <a:rPr lang="en-US" altLang="zh-CN" sz="2200" baseline="-25000" dirty="0">
                <a:latin typeface="Times New Roman" panose="02020603050405020304" pitchFamily="18" charset="0"/>
              </a:rPr>
              <a:t>j</a:t>
            </a:r>
            <a:r>
              <a:rPr lang="zh-CN" altLang="en-US" sz="2200" dirty="0">
                <a:latin typeface="Arial" panose="020B0604020202020204" pitchFamily="34" charset="0"/>
              </a:rPr>
              <a:t>，使得</a:t>
            </a:r>
            <a:r>
              <a:rPr lang="zh-CN" altLang="en-US" sz="2200" dirty="0">
                <a:latin typeface="Times New Roman" panose="02020603050405020304" pitchFamily="18" charset="0"/>
              </a:rPr>
              <a:t>     </a:t>
            </a:r>
            <a:r>
              <a:rPr lang="en-US" altLang="zh-CN" sz="2200" dirty="0">
                <a:latin typeface="Times New Roman" panose="02020603050405020304" pitchFamily="18" charset="0"/>
              </a:rPr>
              <a:t>D[j]=min{ D[i] | v</a:t>
            </a:r>
            <a:r>
              <a:rPr lang="en-US" altLang="zh-CN" sz="2200" baseline="-25000" dirty="0">
                <a:latin typeface="Times New Roman" panose="02020603050405020304" pitchFamily="18" charset="0"/>
              </a:rPr>
              <a:t>i</a:t>
            </a:r>
            <a:r>
              <a:rPr lang="en-US" altLang="zh-CN" sz="2200" dirty="0">
                <a:latin typeface="Arial" panose="020B0604020202020204" pitchFamily="34" charset="0"/>
              </a:rPr>
              <a:t>∈</a:t>
            </a:r>
            <a:r>
              <a:rPr lang="en-US" altLang="zh-CN" sz="2200" dirty="0">
                <a:latin typeface="Times New Roman" panose="02020603050405020304" pitchFamily="18" charset="0"/>
              </a:rPr>
              <a:t>V</a:t>
            </a:r>
            <a:r>
              <a:rPr lang="zh-CN" altLang="en-US" sz="2200" dirty="0">
                <a:latin typeface="Arial" panose="020B0604020202020204" pitchFamily="34" charset="0"/>
              </a:rPr>
              <a:t>－</a:t>
            </a:r>
            <a:r>
              <a:rPr lang="en-US" altLang="zh-CN" sz="2200" dirty="0">
                <a:latin typeface="Times New Roman" panose="02020603050405020304" pitchFamily="18" charset="0"/>
              </a:rPr>
              <a:t>S}    </a:t>
            </a:r>
          </a:p>
          <a:p>
            <a:pPr>
              <a:spcBef>
                <a:spcPct val="20000"/>
              </a:spcBef>
            </a:pPr>
            <a:r>
              <a:rPr lang="en-US" altLang="zh-CN" sz="2200" dirty="0">
                <a:latin typeface="Times New Roman" panose="02020603050405020304" pitchFamily="18" charset="0"/>
              </a:rPr>
              <a:t>   v</a:t>
            </a:r>
            <a:r>
              <a:rPr lang="en-US" altLang="zh-CN" sz="2200" baseline="-25000" dirty="0">
                <a:latin typeface="Times New Roman" panose="02020603050405020304" pitchFamily="18" charset="0"/>
              </a:rPr>
              <a:t>j</a:t>
            </a:r>
            <a:r>
              <a:rPr lang="zh-CN" altLang="en-US" sz="2200" dirty="0">
                <a:latin typeface="Arial" panose="020B0604020202020204" pitchFamily="34" charset="0"/>
              </a:rPr>
              <a:t>就是当前求得的一条从</a:t>
            </a:r>
            <a:r>
              <a:rPr lang="en-US" altLang="zh-CN" sz="2200" dirty="0">
                <a:latin typeface="Times New Roman" panose="02020603050405020304" pitchFamily="18" charset="0"/>
              </a:rPr>
              <a:t>v</a:t>
            </a:r>
            <a:r>
              <a:rPr lang="zh-CN" altLang="en-US" sz="2200" dirty="0">
                <a:latin typeface="Arial" panose="020B0604020202020204" pitchFamily="34" charset="0"/>
              </a:rPr>
              <a:t>出发的最短路径，并令</a:t>
            </a:r>
            <a:r>
              <a:rPr lang="en-US" altLang="zh-CN" sz="2200" dirty="0">
                <a:latin typeface="Times New Roman" panose="02020603050405020304" pitchFamily="18" charset="0"/>
              </a:rPr>
              <a:t>S=S</a:t>
            </a:r>
            <a:r>
              <a:rPr lang="en-US" altLang="zh-CN" sz="2200" dirty="0">
                <a:latin typeface="Arial" panose="020B0604020202020204" pitchFamily="34" charset="0"/>
              </a:rPr>
              <a:t>∪</a:t>
            </a:r>
            <a:r>
              <a:rPr lang="en-US" altLang="zh-CN" sz="2200" dirty="0">
                <a:latin typeface="Times New Roman" panose="02020603050405020304" pitchFamily="18" charset="0"/>
              </a:rPr>
              <a:t>{j}</a:t>
            </a:r>
          </a:p>
          <a:p>
            <a:pPr>
              <a:spcBef>
                <a:spcPct val="20000"/>
              </a:spcBef>
            </a:pPr>
            <a:r>
              <a:rPr lang="zh-CN" altLang="en-US" sz="2200" dirty="0">
                <a:latin typeface="Arial" panose="020B0604020202020204" pitchFamily="34" charset="0"/>
              </a:rPr>
              <a:t>（</a:t>
            </a:r>
            <a:r>
              <a:rPr lang="en-US" altLang="zh-CN" sz="2200" dirty="0">
                <a:latin typeface="Times New Roman" panose="02020603050405020304" pitchFamily="18" charset="0"/>
              </a:rPr>
              <a:t>3</a:t>
            </a:r>
            <a:r>
              <a:rPr lang="zh-CN" altLang="en-US" sz="2200" dirty="0">
                <a:latin typeface="Arial" panose="020B0604020202020204" pitchFamily="34" charset="0"/>
              </a:rPr>
              <a:t>）从</a:t>
            </a:r>
            <a:r>
              <a:rPr lang="en-US" altLang="zh-CN" sz="2200" dirty="0">
                <a:latin typeface="Times New Roman" panose="02020603050405020304" pitchFamily="18" charset="0"/>
              </a:rPr>
              <a:t>v</a:t>
            </a:r>
            <a:r>
              <a:rPr lang="zh-CN" altLang="en-US" sz="2200" dirty="0">
                <a:latin typeface="Arial" panose="020B0604020202020204" pitchFamily="34" charset="0"/>
              </a:rPr>
              <a:t>出发到集合</a:t>
            </a:r>
            <a:r>
              <a:rPr lang="en-US" altLang="zh-CN" sz="2200" dirty="0">
                <a:latin typeface="Times New Roman" panose="02020603050405020304" pitchFamily="18" charset="0"/>
              </a:rPr>
              <a:t>V</a:t>
            </a:r>
            <a:r>
              <a:rPr lang="zh-CN" altLang="en-US" sz="2200" dirty="0">
                <a:latin typeface="Arial" panose="020B0604020202020204" pitchFamily="34" charset="0"/>
              </a:rPr>
              <a:t>－</a:t>
            </a:r>
            <a:r>
              <a:rPr lang="en-US" altLang="zh-CN" sz="2200" dirty="0">
                <a:latin typeface="Times New Roman" panose="02020603050405020304" pitchFamily="18" charset="0"/>
              </a:rPr>
              <a:t>S</a:t>
            </a:r>
            <a:r>
              <a:rPr lang="zh-CN" altLang="en-US" sz="2200" dirty="0">
                <a:latin typeface="Arial" panose="020B0604020202020204" pitchFamily="34" charset="0"/>
              </a:rPr>
              <a:t>上任一顶点</a:t>
            </a:r>
            <a:r>
              <a:rPr lang="en-US" altLang="zh-CN" sz="2200" dirty="0">
                <a:latin typeface="Times New Roman" panose="02020603050405020304" pitchFamily="18" charset="0"/>
              </a:rPr>
              <a:t>v</a:t>
            </a:r>
            <a:r>
              <a:rPr lang="en-US" altLang="zh-CN" sz="2200" baseline="-25000" dirty="0">
                <a:latin typeface="Times New Roman" panose="02020603050405020304" pitchFamily="18" charset="0"/>
              </a:rPr>
              <a:t>k</a:t>
            </a:r>
            <a:r>
              <a:rPr lang="zh-CN" altLang="en-US" sz="2200" dirty="0">
                <a:latin typeface="Arial" panose="020B0604020202020204" pitchFamily="34" charset="0"/>
              </a:rPr>
              <a:t>可达的最短路径，有</a:t>
            </a:r>
          </a:p>
          <a:p>
            <a:pPr>
              <a:spcBef>
                <a:spcPct val="20000"/>
              </a:spcBef>
            </a:pPr>
            <a:r>
              <a:rPr lang="zh-CN" altLang="en-US" sz="2200" dirty="0">
                <a:latin typeface="Times New Roman" panose="02020603050405020304" pitchFamily="18" charset="0"/>
              </a:rPr>
              <a:t>                </a:t>
            </a:r>
            <a:r>
              <a:rPr lang="en-US" altLang="zh-CN" sz="2200" dirty="0">
                <a:latin typeface="Times New Roman" panose="02020603050405020304" pitchFamily="18" charset="0"/>
              </a:rPr>
              <a:t>D[k]=min{ D[k]</a:t>
            </a:r>
            <a:r>
              <a:rPr lang="zh-CN" altLang="en-US" sz="2200" dirty="0">
                <a:latin typeface="Arial" panose="020B0604020202020204" pitchFamily="34" charset="0"/>
              </a:rPr>
              <a:t>，</a:t>
            </a:r>
            <a:r>
              <a:rPr lang="en-US" altLang="zh-CN" sz="2200" dirty="0">
                <a:latin typeface="Times New Roman" panose="02020603050405020304" pitchFamily="18" charset="0"/>
              </a:rPr>
              <a:t>D[j]+arcs[i][k]}</a:t>
            </a:r>
          </a:p>
          <a:p>
            <a:pPr>
              <a:spcBef>
                <a:spcPct val="20000"/>
              </a:spcBef>
            </a:pPr>
            <a:r>
              <a:rPr lang="zh-CN" altLang="en-US" sz="2200" dirty="0">
                <a:latin typeface="Arial" panose="020B0604020202020204" pitchFamily="34" charset="0"/>
              </a:rPr>
              <a:t>（</a:t>
            </a:r>
            <a:r>
              <a:rPr lang="en-US" altLang="zh-CN" sz="2200" dirty="0">
                <a:latin typeface="Times New Roman" panose="02020603050405020304" pitchFamily="18" charset="0"/>
              </a:rPr>
              <a:t>4</a:t>
            </a:r>
            <a:r>
              <a:rPr lang="zh-CN" altLang="en-US" sz="2200" dirty="0">
                <a:latin typeface="Arial" panose="020B0604020202020204" pitchFamily="34" charset="0"/>
              </a:rPr>
              <a:t>）重复（</a:t>
            </a:r>
            <a:r>
              <a:rPr lang="en-US" altLang="zh-CN" sz="2200" dirty="0">
                <a:latin typeface="Times New Roman" panose="02020603050405020304" pitchFamily="18" charset="0"/>
              </a:rPr>
              <a:t>2</a:t>
            </a:r>
            <a:r>
              <a:rPr lang="zh-CN" altLang="en-US" sz="2200" dirty="0">
                <a:latin typeface="Arial" panose="020B0604020202020204" pitchFamily="34" charset="0"/>
              </a:rPr>
              <a:t>）、（</a:t>
            </a:r>
            <a:r>
              <a:rPr lang="en-US" altLang="zh-CN" sz="2200" dirty="0">
                <a:latin typeface="Times New Roman" panose="02020603050405020304" pitchFamily="18" charset="0"/>
              </a:rPr>
              <a:t>3</a:t>
            </a:r>
            <a:r>
              <a:rPr lang="zh-CN" altLang="en-US" sz="2200" dirty="0">
                <a:latin typeface="Arial" panose="020B0604020202020204" pitchFamily="34" charset="0"/>
              </a:rPr>
              <a:t>）直到</a:t>
            </a:r>
            <a:r>
              <a:rPr lang="en-US" altLang="zh-CN" sz="2200" dirty="0">
                <a:latin typeface="Times New Roman" panose="02020603050405020304" pitchFamily="18" charset="0"/>
              </a:rPr>
              <a:t>S=V</a:t>
            </a:r>
            <a:r>
              <a:rPr lang="zh-CN" altLang="en-US" sz="2200" dirty="0">
                <a:latin typeface="Arial" panose="020B0604020202020204" pitchFamily="34" charset="0"/>
              </a:rPr>
              <a:t>。由此求得从</a:t>
            </a:r>
            <a:r>
              <a:rPr lang="en-US" altLang="zh-CN" sz="2200" dirty="0">
                <a:latin typeface="Times New Roman" panose="02020603050405020304" pitchFamily="18" charset="0"/>
              </a:rPr>
              <a:t>v</a:t>
            </a:r>
            <a:r>
              <a:rPr lang="zh-CN" altLang="en-US" sz="2200" dirty="0">
                <a:latin typeface="Arial" panose="020B0604020202020204" pitchFamily="34" charset="0"/>
              </a:rPr>
              <a:t>出发到图上其余各顶点的最短路径是依路径长度递增的序列。</a:t>
            </a:r>
            <a:r>
              <a:rPr lang="zh-CN" altLang="en-US" sz="2200" dirty="0">
                <a:latin typeface="Times New Roman" panose="02020603050405020304" pitchFamily="18" charset="0"/>
              </a:rPr>
              <a:t> </a:t>
            </a:r>
          </a:p>
          <a:p>
            <a:pPr>
              <a:spcBef>
                <a:spcPct val="20000"/>
              </a:spcBef>
            </a:pPr>
            <a:endParaRPr lang="en-US" altLang="zh-CN" sz="2200" dirty="0">
              <a:latin typeface="Arial" panose="020B0604020202020204" pitchFamily="34" charset="0"/>
            </a:endParaRPr>
          </a:p>
        </p:txBody>
      </p:sp>
      <p:graphicFrame>
        <p:nvGraphicFramePr>
          <p:cNvPr id="100357" name="Object 4"/>
          <p:cNvGraphicFramePr>
            <a:graphicFrameLocks noGrp="1" noChangeAspect="1"/>
          </p:cNvGraphicFramePr>
          <p:nvPr>
            <p:ph idx="1"/>
          </p:nvPr>
        </p:nvGraphicFramePr>
        <p:xfrm>
          <a:off x="2655888" y="1993900"/>
          <a:ext cx="504825" cy="503238"/>
        </p:xfrm>
        <a:graphic>
          <a:graphicData uri="http://schemas.openxmlformats.org/presentationml/2006/ole">
            <mc:AlternateContent xmlns:mc="http://schemas.openxmlformats.org/markup-compatibility/2006">
              <mc:Choice xmlns:v="urn:schemas-microsoft-com:vml" Requires="v">
                <p:oleObj spid="_x0000_s10244" r:id="rId4" imgW="127000" imgH="152400" progId="Equation.3">
                  <p:embed/>
                </p:oleObj>
              </mc:Choice>
              <mc:Fallback>
                <p:oleObj r:id="rId4" imgW="127000" imgH="152400" progId="Equation.3">
                  <p:embed/>
                  <p:pic>
                    <p:nvPicPr>
                      <p:cNvPr id="0" name="图片 3090"/>
                      <p:cNvPicPr/>
                      <p:nvPr/>
                    </p:nvPicPr>
                    <p:blipFill>
                      <a:blip r:embed="rId5"/>
                      <a:srcRect/>
                      <a:stretch>
                        <a:fillRect/>
                      </a:stretch>
                    </p:blipFill>
                    <p:spPr>
                      <a:xfrm>
                        <a:off x="2655888" y="1993900"/>
                        <a:ext cx="504825" cy="503238"/>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2">
                                            <p:txEl>
                                              <p:pRg st="0" end="0"/>
                                            </p:txEl>
                                          </p:spTgt>
                                        </p:tgtEl>
                                        <p:attrNameLst>
                                          <p:attrName>style.visibility</p:attrName>
                                        </p:attrNameLst>
                                      </p:cBhvr>
                                      <p:to>
                                        <p:strVal val="visible"/>
                                      </p:to>
                                    </p:set>
                                    <p:animEffect transition="in" filter="blinds(horizontal)">
                                      <p:cBhvr>
                                        <p:cTn id="7" dur="500"/>
                                        <p:tgtEl>
                                          <p:spTgt spid="737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732">
                                            <p:txEl>
                                              <p:pRg st="1" end="1"/>
                                            </p:txEl>
                                          </p:spTgt>
                                        </p:tgtEl>
                                        <p:attrNameLst>
                                          <p:attrName>style.visibility</p:attrName>
                                        </p:attrNameLst>
                                      </p:cBhvr>
                                      <p:to>
                                        <p:strVal val="visible"/>
                                      </p:to>
                                    </p:set>
                                    <p:animEffect transition="in" filter="blinds(horizontal)">
                                      <p:cBhvr>
                                        <p:cTn id="12" dur="500"/>
                                        <p:tgtEl>
                                          <p:spTgt spid="737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03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3732">
                                            <p:txEl>
                                              <p:pRg st="2" end="2"/>
                                            </p:txEl>
                                          </p:spTgt>
                                        </p:tgtEl>
                                        <p:attrNameLst>
                                          <p:attrName>style.visibility</p:attrName>
                                        </p:attrNameLst>
                                      </p:cBhvr>
                                      <p:to>
                                        <p:strVal val="visible"/>
                                      </p:to>
                                    </p:set>
                                    <p:animEffect transition="in" filter="blinds(horizontal)">
                                      <p:cBhvr>
                                        <p:cTn id="21" dur="500"/>
                                        <p:tgtEl>
                                          <p:spTgt spid="7373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73732">
                                            <p:txEl>
                                              <p:pRg st="3" end="3"/>
                                            </p:txEl>
                                          </p:spTgt>
                                        </p:tgtEl>
                                        <p:attrNameLst>
                                          <p:attrName>style.visibility</p:attrName>
                                        </p:attrNameLst>
                                      </p:cBhvr>
                                      <p:to>
                                        <p:strVal val="visible"/>
                                      </p:to>
                                    </p:set>
                                    <p:animEffect transition="in" filter="blinds(horizontal)">
                                      <p:cBhvr>
                                        <p:cTn id="26" dur="500"/>
                                        <p:tgtEl>
                                          <p:spTgt spid="73732">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73732">
                                            <p:txEl>
                                              <p:pRg st="4" end="4"/>
                                            </p:txEl>
                                          </p:spTgt>
                                        </p:tgtEl>
                                        <p:attrNameLst>
                                          <p:attrName>style.visibility</p:attrName>
                                        </p:attrNameLst>
                                      </p:cBhvr>
                                      <p:to>
                                        <p:strVal val="visible"/>
                                      </p:to>
                                    </p:set>
                                    <p:animEffect transition="in" filter="blinds(horizontal)">
                                      <p:cBhvr>
                                        <p:cTn id="31" dur="500"/>
                                        <p:tgtEl>
                                          <p:spTgt spid="73732">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73732">
                                            <p:txEl>
                                              <p:pRg st="5" end="5"/>
                                            </p:txEl>
                                          </p:spTgt>
                                        </p:tgtEl>
                                        <p:attrNameLst>
                                          <p:attrName>style.visibility</p:attrName>
                                        </p:attrNameLst>
                                      </p:cBhvr>
                                      <p:to>
                                        <p:strVal val="visible"/>
                                      </p:to>
                                    </p:set>
                                    <p:animEffect transition="in" filter="blinds(horizontal)">
                                      <p:cBhvr>
                                        <p:cTn id="36" dur="500"/>
                                        <p:tgtEl>
                                          <p:spTgt spid="73732">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73732">
                                            <p:txEl>
                                              <p:pRg st="6" end="6"/>
                                            </p:txEl>
                                          </p:spTgt>
                                        </p:tgtEl>
                                        <p:attrNameLst>
                                          <p:attrName>style.visibility</p:attrName>
                                        </p:attrNameLst>
                                      </p:cBhvr>
                                      <p:to>
                                        <p:strVal val="visible"/>
                                      </p:to>
                                    </p:set>
                                    <p:animEffect transition="in" filter="blinds(horizontal)">
                                      <p:cBhvr>
                                        <p:cTn id="41" dur="500"/>
                                        <p:tgtEl>
                                          <p:spTgt spid="73732">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73732">
                                            <p:txEl>
                                              <p:pRg st="7" end="7"/>
                                            </p:txEl>
                                          </p:spTgt>
                                        </p:tgtEl>
                                        <p:attrNameLst>
                                          <p:attrName>style.visibility</p:attrName>
                                        </p:attrNameLst>
                                      </p:cBhvr>
                                      <p:to>
                                        <p:strVal val="visible"/>
                                      </p:to>
                                    </p:set>
                                    <p:animEffect transition="in" filter="blinds(horizontal)">
                                      <p:cBhvr>
                                        <p:cTn id="46" dur="500"/>
                                        <p:tgtEl>
                                          <p:spTgt spid="7373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p:cNvSpPr txBox="1">
            <a:spLocks noGrp="1"/>
          </p:cNvSpPr>
          <p:nvPr>
            <p:ph type="sldNum" sz="quarter" idx="12"/>
          </p:nvPr>
        </p:nvSpPr>
        <p:spPr>
          <a:xfrm>
            <a:off x="6589713" y="6376988"/>
            <a:ext cx="2193925" cy="457200"/>
          </a:xfrm>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solidFill>
                  <a:schemeClr val="folHlink"/>
                </a:solidFill>
                <a:latin typeface="Arial" panose="020B0604020202020204" pitchFamily="34" charset="0"/>
              </a:rPr>
              <a:t>74</a:t>
            </a:fld>
            <a:endParaRPr lang="en-US" altLang="zh-CN" sz="1400" b="0" dirty="0">
              <a:solidFill>
                <a:schemeClr val="folHlink"/>
              </a:solidFill>
              <a:latin typeface="Arial" panose="020B0604020202020204" pitchFamily="34" charset="0"/>
            </a:endParaRPr>
          </a:p>
        </p:txBody>
      </p:sp>
      <p:grpSp>
        <p:nvGrpSpPr>
          <p:cNvPr id="101379" name="Group 2"/>
          <p:cNvGrpSpPr/>
          <p:nvPr/>
        </p:nvGrpSpPr>
        <p:grpSpPr>
          <a:xfrm>
            <a:off x="596900" y="260350"/>
            <a:ext cx="4046538" cy="2895600"/>
            <a:chOff x="1152" y="864"/>
            <a:chExt cx="2549" cy="1824"/>
          </a:xfrm>
        </p:grpSpPr>
        <p:sp>
          <p:nvSpPr>
            <p:cNvPr id="101449" name="Oval 3"/>
            <p:cNvSpPr/>
            <p:nvPr/>
          </p:nvSpPr>
          <p:spPr>
            <a:xfrm>
              <a:off x="2426" y="1387"/>
              <a:ext cx="236" cy="235"/>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101450" name="Oval 4"/>
            <p:cNvSpPr/>
            <p:nvPr/>
          </p:nvSpPr>
          <p:spPr>
            <a:xfrm>
              <a:off x="3465" y="2199"/>
              <a:ext cx="236" cy="235"/>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101451" name="Oval 5"/>
            <p:cNvSpPr/>
            <p:nvPr/>
          </p:nvSpPr>
          <p:spPr>
            <a:xfrm>
              <a:off x="3465" y="1414"/>
              <a:ext cx="236" cy="235"/>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101452" name="Oval 6"/>
            <p:cNvSpPr/>
            <p:nvPr/>
          </p:nvSpPr>
          <p:spPr>
            <a:xfrm>
              <a:off x="1482" y="2199"/>
              <a:ext cx="236" cy="235"/>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101453" name="Text Box 7"/>
            <p:cNvSpPr txBox="1"/>
            <p:nvPr/>
          </p:nvSpPr>
          <p:spPr>
            <a:xfrm>
              <a:off x="1152" y="1765"/>
              <a:ext cx="425" cy="392"/>
            </a:xfrm>
            <a:prstGeom prst="rect">
              <a:avLst/>
            </a:prstGeom>
            <a:noFill/>
            <a:ln w="9525">
              <a:noFill/>
            </a:ln>
          </p:spPr>
          <p:txBody>
            <a:bodyPr/>
            <a:lstStyle/>
            <a:p>
              <a:pPr algn="just" eaLnBrk="0" hangingPunct="0"/>
              <a:r>
                <a:rPr lang="en-US" altLang="zh-CN" sz="2000" b="0" dirty="0">
                  <a:latin typeface="Times New Roman" panose="02020603050405020304" pitchFamily="18" charset="0"/>
                </a:rPr>
                <a:t>20</a:t>
              </a:r>
            </a:p>
          </p:txBody>
        </p:sp>
        <p:sp>
          <p:nvSpPr>
            <p:cNvPr id="101454" name="Text Box 8"/>
            <p:cNvSpPr txBox="1"/>
            <p:nvPr/>
          </p:nvSpPr>
          <p:spPr>
            <a:xfrm>
              <a:off x="1860" y="2296"/>
              <a:ext cx="425" cy="392"/>
            </a:xfrm>
            <a:prstGeom prst="rect">
              <a:avLst/>
            </a:prstGeom>
            <a:noFill/>
            <a:ln w="9525">
              <a:noFill/>
            </a:ln>
          </p:spPr>
          <p:txBody>
            <a:bodyPr/>
            <a:lstStyle/>
            <a:p>
              <a:pPr algn="just" eaLnBrk="0" hangingPunct="0"/>
              <a:r>
                <a:rPr lang="en-US" altLang="zh-CN" sz="2000" b="0" dirty="0">
                  <a:latin typeface="Times New Roman" panose="02020603050405020304" pitchFamily="18" charset="0"/>
                </a:rPr>
                <a:t>15</a:t>
              </a:r>
            </a:p>
          </p:txBody>
        </p:sp>
        <p:sp>
          <p:nvSpPr>
            <p:cNvPr id="101455" name="Text Box 9"/>
            <p:cNvSpPr txBox="1"/>
            <p:nvPr/>
          </p:nvSpPr>
          <p:spPr>
            <a:xfrm>
              <a:off x="3031" y="2296"/>
              <a:ext cx="425" cy="392"/>
            </a:xfrm>
            <a:prstGeom prst="rect">
              <a:avLst/>
            </a:prstGeom>
            <a:noFill/>
            <a:ln w="9525">
              <a:noFill/>
            </a:ln>
          </p:spPr>
          <p:txBody>
            <a:bodyPr/>
            <a:lstStyle/>
            <a:p>
              <a:pPr algn="just" eaLnBrk="0" hangingPunct="0"/>
              <a:r>
                <a:rPr lang="en-US" altLang="zh-CN" sz="2000" b="0" dirty="0">
                  <a:latin typeface="Times New Roman" panose="02020603050405020304" pitchFamily="18" charset="0"/>
                </a:rPr>
                <a:t>3</a:t>
              </a:r>
            </a:p>
          </p:txBody>
        </p:sp>
        <p:sp>
          <p:nvSpPr>
            <p:cNvPr id="101456" name="Text Box 10"/>
            <p:cNvSpPr txBox="1"/>
            <p:nvPr/>
          </p:nvSpPr>
          <p:spPr>
            <a:xfrm>
              <a:off x="2887" y="1287"/>
              <a:ext cx="425" cy="393"/>
            </a:xfrm>
            <a:prstGeom prst="rect">
              <a:avLst/>
            </a:prstGeom>
            <a:noFill/>
            <a:ln w="9525">
              <a:noFill/>
            </a:ln>
          </p:spPr>
          <p:txBody>
            <a:bodyPr/>
            <a:lstStyle/>
            <a:p>
              <a:pPr algn="just" eaLnBrk="0" hangingPunct="0"/>
              <a:r>
                <a:rPr lang="en-US" altLang="zh-CN" sz="2000" b="0" dirty="0">
                  <a:latin typeface="Times New Roman" panose="02020603050405020304" pitchFamily="18" charset="0"/>
                </a:rPr>
                <a:t>10</a:t>
              </a:r>
            </a:p>
          </p:txBody>
        </p:sp>
        <p:sp>
          <p:nvSpPr>
            <p:cNvPr id="101457" name="Text Box 11"/>
            <p:cNvSpPr txBox="1"/>
            <p:nvPr/>
          </p:nvSpPr>
          <p:spPr>
            <a:xfrm>
              <a:off x="1935" y="1295"/>
              <a:ext cx="425" cy="393"/>
            </a:xfrm>
            <a:prstGeom prst="rect">
              <a:avLst/>
            </a:prstGeom>
            <a:noFill/>
            <a:ln w="9525">
              <a:noFill/>
            </a:ln>
          </p:spPr>
          <p:txBody>
            <a:bodyPr/>
            <a:lstStyle/>
            <a:p>
              <a:pPr algn="just" eaLnBrk="0" hangingPunct="0"/>
              <a:r>
                <a:rPr lang="en-US" altLang="zh-CN" sz="2000" b="0" dirty="0">
                  <a:latin typeface="Times New Roman" panose="02020603050405020304" pitchFamily="18" charset="0"/>
                </a:rPr>
                <a:t>50</a:t>
              </a:r>
            </a:p>
          </p:txBody>
        </p:sp>
        <p:sp>
          <p:nvSpPr>
            <p:cNvPr id="101458" name="Text Box 12"/>
            <p:cNvSpPr txBox="1"/>
            <p:nvPr/>
          </p:nvSpPr>
          <p:spPr>
            <a:xfrm>
              <a:off x="1521" y="2160"/>
              <a:ext cx="197" cy="274"/>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2</a:t>
              </a:r>
            </a:p>
          </p:txBody>
        </p:sp>
        <p:sp>
          <p:nvSpPr>
            <p:cNvPr id="101459" name="Text Box 13"/>
            <p:cNvSpPr txBox="1"/>
            <p:nvPr/>
          </p:nvSpPr>
          <p:spPr>
            <a:xfrm>
              <a:off x="2426" y="1372"/>
              <a:ext cx="231" cy="408"/>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1</a:t>
              </a:r>
            </a:p>
          </p:txBody>
        </p:sp>
        <p:sp>
          <p:nvSpPr>
            <p:cNvPr id="101460" name="Text Box 14"/>
            <p:cNvSpPr txBox="1"/>
            <p:nvPr/>
          </p:nvSpPr>
          <p:spPr>
            <a:xfrm>
              <a:off x="3503" y="2160"/>
              <a:ext cx="198" cy="274"/>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5</a:t>
              </a:r>
            </a:p>
          </p:txBody>
        </p:sp>
        <p:sp>
          <p:nvSpPr>
            <p:cNvPr id="101461" name="Oval 15"/>
            <p:cNvSpPr/>
            <p:nvPr/>
          </p:nvSpPr>
          <p:spPr>
            <a:xfrm>
              <a:off x="2474" y="2199"/>
              <a:ext cx="236" cy="235"/>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101462" name="Text Box 16"/>
            <p:cNvSpPr txBox="1"/>
            <p:nvPr/>
          </p:nvSpPr>
          <p:spPr>
            <a:xfrm>
              <a:off x="2512" y="2160"/>
              <a:ext cx="198" cy="274"/>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3</a:t>
              </a:r>
            </a:p>
          </p:txBody>
        </p:sp>
        <p:sp>
          <p:nvSpPr>
            <p:cNvPr id="101463" name="Oval 17"/>
            <p:cNvSpPr/>
            <p:nvPr/>
          </p:nvSpPr>
          <p:spPr>
            <a:xfrm>
              <a:off x="1482" y="1387"/>
              <a:ext cx="236" cy="235"/>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101464" name="Text Box 18"/>
            <p:cNvSpPr txBox="1"/>
            <p:nvPr/>
          </p:nvSpPr>
          <p:spPr>
            <a:xfrm>
              <a:off x="3470" y="1372"/>
              <a:ext cx="231" cy="408"/>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4</a:t>
              </a:r>
            </a:p>
          </p:txBody>
        </p:sp>
        <p:sp>
          <p:nvSpPr>
            <p:cNvPr id="101465" name="Text Box 19"/>
            <p:cNvSpPr txBox="1"/>
            <p:nvPr/>
          </p:nvSpPr>
          <p:spPr>
            <a:xfrm>
              <a:off x="1505" y="1359"/>
              <a:ext cx="197" cy="274"/>
            </a:xfrm>
            <a:prstGeom prst="rect">
              <a:avLst/>
            </a:prstGeom>
            <a:noFill/>
            <a:ln w="9525">
              <a:noFill/>
            </a:ln>
          </p:spPr>
          <p:txBody>
            <a:bodyPr lIns="0" tIns="0" rIns="0" bIns="36000"/>
            <a:lstStyle/>
            <a:p>
              <a:pPr algn="ctr" eaLnBrk="0" hangingPunct="0"/>
              <a:r>
                <a:rPr lang="en-US" altLang="zh-CN" b="0" dirty="0">
                  <a:latin typeface="Times New Roman" panose="02020603050405020304" pitchFamily="18" charset="0"/>
                </a:rPr>
                <a:t>v</a:t>
              </a:r>
              <a:r>
                <a:rPr lang="en-US" altLang="zh-CN" b="0" baseline="-25000" dirty="0">
                  <a:latin typeface="Times New Roman" panose="02020603050405020304" pitchFamily="18" charset="0"/>
                </a:rPr>
                <a:t>0</a:t>
              </a:r>
            </a:p>
          </p:txBody>
        </p:sp>
        <p:sp>
          <p:nvSpPr>
            <p:cNvPr id="101466" name="Text Box 20"/>
            <p:cNvSpPr txBox="1"/>
            <p:nvPr/>
          </p:nvSpPr>
          <p:spPr>
            <a:xfrm>
              <a:off x="2710" y="1584"/>
              <a:ext cx="424" cy="392"/>
            </a:xfrm>
            <a:prstGeom prst="rect">
              <a:avLst/>
            </a:prstGeom>
            <a:noFill/>
            <a:ln w="9525">
              <a:noFill/>
            </a:ln>
          </p:spPr>
          <p:txBody>
            <a:bodyPr/>
            <a:lstStyle/>
            <a:p>
              <a:pPr algn="just" eaLnBrk="0" hangingPunct="0"/>
              <a:r>
                <a:rPr lang="en-US" altLang="zh-CN" sz="2000" b="0" dirty="0">
                  <a:latin typeface="Times New Roman" panose="02020603050405020304" pitchFamily="18" charset="0"/>
                </a:rPr>
                <a:t>20</a:t>
              </a:r>
            </a:p>
          </p:txBody>
        </p:sp>
        <p:sp>
          <p:nvSpPr>
            <p:cNvPr id="101467" name="Freeform 21"/>
            <p:cNvSpPr/>
            <p:nvPr/>
          </p:nvSpPr>
          <p:spPr>
            <a:xfrm>
              <a:off x="1440" y="1584"/>
              <a:ext cx="107" cy="616"/>
            </a:xfrm>
            <a:custGeom>
              <a:avLst/>
              <a:gdLst/>
              <a:ahLst/>
              <a:cxnLst>
                <a:cxn ang="0">
                  <a:pos x="84" y="516"/>
                </a:cxn>
                <a:cxn ang="0">
                  <a:pos x="2" y="261"/>
                </a:cxn>
                <a:cxn ang="0">
                  <a:pos x="74" y="0"/>
                </a:cxn>
              </a:cxnLst>
              <a:rect l="0" t="0" r="0" b="0"/>
              <a:pathLst>
                <a:path w="137" h="735">
                  <a:moveTo>
                    <a:pt x="137" y="735"/>
                  </a:moveTo>
                  <a:cubicBezTo>
                    <a:pt x="114" y="677"/>
                    <a:pt x="4" y="494"/>
                    <a:pt x="2" y="372"/>
                  </a:cubicBezTo>
                  <a:cubicBezTo>
                    <a:pt x="0" y="250"/>
                    <a:pt x="97" y="77"/>
                    <a:pt x="122" y="0"/>
                  </a:cubicBezTo>
                </a:path>
              </a:pathLst>
            </a:custGeom>
            <a:noFill/>
            <a:ln w="9525" cap="flat" cmpd="sng">
              <a:solidFill>
                <a:srgbClr val="000000">
                  <a:alpha val="100000"/>
                </a:srgbClr>
              </a:solidFill>
              <a:prstDash val="solid"/>
              <a:round/>
              <a:headEnd type="none" w="med" len="med"/>
              <a:tailEnd type="triangle" w="med" len="med"/>
            </a:ln>
          </p:spPr>
          <p:txBody>
            <a:bodyPr/>
            <a:lstStyle/>
            <a:p>
              <a:endParaRPr lang="zh-CN" altLang="en-US"/>
            </a:p>
          </p:txBody>
        </p:sp>
        <p:sp>
          <p:nvSpPr>
            <p:cNvPr id="101468" name="Freeform 22"/>
            <p:cNvSpPr/>
            <p:nvPr/>
          </p:nvSpPr>
          <p:spPr>
            <a:xfrm>
              <a:off x="1648" y="1624"/>
              <a:ext cx="72" cy="566"/>
            </a:xfrm>
            <a:custGeom>
              <a:avLst/>
              <a:gdLst/>
              <a:ahLst/>
              <a:cxnLst>
                <a:cxn ang="0">
                  <a:pos x="9" y="0"/>
                </a:cxn>
                <a:cxn ang="0">
                  <a:pos x="55" y="241"/>
                </a:cxn>
                <a:cxn ang="0">
                  <a:pos x="0" y="475"/>
                </a:cxn>
              </a:cxnLst>
              <a:rect l="0" t="0" r="0" b="0"/>
              <a:pathLst>
                <a:path w="92" h="675">
                  <a:moveTo>
                    <a:pt x="15" y="0"/>
                  </a:moveTo>
                  <a:cubicBezTo>
                    <a:pt x="27" y="54"/>
                    <a:pt x="92" y="230"/>
                    <a:pt x="90" y="342"/>
                  </a:cubicBezTo>
                  <a:cubicBezTo>
                    <a:pt x="88" y="454"/>
                    <a:pt x="19" y="606"/>
                    <a:pt x="0" y="675"/>
                  </a:cubicBezTo>
                </a:path>
              </a:pathLst>
            </a:custGeom>
            <a:noFill/>
            <a:ln w="9525" cap="flat" cmpd="sng">
              <a:solidFill>
                <a:srgbClr val="000000">
                  <a:alpha val="100000"/>
                </a:srgbClr>
              </a:solidFill>
              <a:prstDash val="solid"/>
              <a:round/>
              <a:headEnd type="none" w="med" len="med"/>
              <a:tailEnd type="triangle" w="med" len="med"/>
            </a:ln>
          </p:spPr>
          <p:txBody>
            <a:bodyPr/>
            <a:lstStyle/>
            <a:p>
              <a:endParaRPr lang="zh-CN" altLang="en-US"/>
            </a:p>
          </p:txBody>
        </p:sp>
        <p:sp>
          <p:nvSpPr>
            <p:cNvPr id="101469" name="Freeform 23"/>
            <p:cNvSpPr/>
            <p:nvPr/>
          </p:nvSpPr>
          <p:spPr>
            <a:xfrm>
              <a:off x="2639" y="1611"/>
              <a:ext cx="838" cy="592"/>
            </a:xfrm>
            <a:custGeom>
              <a:avLst/>
              <a:gdLst/>
              <a:ahLst/>
              <a:cxnLst>
                <a:cxn ang="0">
                  <a:pos x="0" y="497"/>
                </a:cxn>
                <a:cxn ang="0">
                  <a:pos x="242" y="191"/>
                </a:cxn>
                <a:cxn ang="0">
                  <a:pos x="659" y="0"/>
                </a:cxn>
              </a:cxnLst>
              <a:rect l="0" t="0" r="0" b="0"/>
              <a:pathLst>
                <a:path w="1065" h="705">
                  <a:moveTo>
                    <a:pt x="0" y="705"/>
                  </a:moveTo>
                  <a:cubicBezTo>
                    <a:pt x="65" y="633"/>
                    <a:pt x="213" y="387"/>
                    <a:pt x="390" y="270"/>
                  </a:cubicBezTo>
                  <a:cubicBezTo>
                    <a:pt x="567" y="153"/>
                    <a:pt x="924" y="56"/>
                    <a:pt x="1065" y="0"/>
                  </a:cubicBezTo>
                </a:path>
              </a:pathLst>
            </a:custGeom>
            <a:noFill/>
            <a:ln w="9525" cap="flat" cmpd="sng">
              <a:solidFill>
                <a:srgbClr val="000000">
                  <a:alpha val="100000"/>
                </a:srgbClr>
              </a:solidFill>
              <a:prstDash val="solid"/>
              <a:round/>
              <a:headEnd type="none" w="med" len="med"/>
              <a:tailEnd type="triangle" w="med" len="med"/>
            </a:ln>
          </p:spPr>
          <p:txBody>
            <a:bodyPr/>
            <a:lstStyle/>
            <a:p>
              <a:endParaRPr lang="zh-CN" altLang="en-US"/>
            </a:p>
          </p:txBody>
        </p:sp>
        <p:sp>
          <p:nvSpPr>
            <p:cNvPr id="101470" name="Freeform 24"/>
            <p:cNvSpPr/>
            <p:nvPr/>
          </p:nvSpPr>
          <p:spPr>
            <a:xfrm>
              <a:off x="2710" y="1649"/>
              <a:ext cx="849" cy="604"/>
            </a:xfrm>
            <a:custGeom>
              <a:avLst/>
              <a:gdLst/>
              <a:ahLst/>
              <a:cxnLst>
                <a:cxn ang="0">
                  <a:pos x="667" y="0"/>
                </a:cxn>
                <a:cxn ang="0">
                  <a:pos x="371" y="327"/>
                </a:cxn>
                <a:cxn ang="0">
                  <a:pos x="0" y="507"/>
                </a:cxn>
              </a:cxnLst>
              <a:rect l="0" t="0" r="0" b="0"/>
              <a:pathLst>
                <a:path w="1080" h="720">
                  <a:moveTo>
                    <a:pt x="1080" y="0"/>
                  </a:moveTo>
                  <a:cubicBezTo>
                    <a:pt x="1000" y="77"/>
                    <a:pt x="780" y="345"/>
                    <a:pt x="600" y="465"/>
                  </a:cubicBezTo>
                  <a:cubicBezTo>
                    <a:pt x="420" y="585"/>
                    <a:pt x="125" y="667"/>
                    <a:pt x="0" y="720"/>
                  </a:cubicBezTo>
                </a:path>
              </a:pathLst>
            </a:custGeom>
            <a:noFill/>
            <a:ln w="9525" cap="flat" cmpd="sng">
              <a:solidFill>
                <a:srgbClr val="000000">
                  <a:alpha val="100000"/>
                </a:srgbClr>
              </a:solidFill>
              <a:prstDash val="solid"/>
              <a:round/>
              <a:headEnd type="none" w="med" len="med"/>
              <a:tailEnd type="triangle" w="med" len="med"/>
            </a:ln>
          </p:spPr>
          <p:txBody>
            <a:bodyPr/>
            <a:lstStyle/>
            <a:p>
              <a:endParaRPr lang="zh-CN" altLang="en-US"/>
            </a:p>
          </p:txBody>
        </p:sp>
        <p:sp>
          <p:nvSpPr>
            <p:cNvPr id="101471" name="Line 25"/>
            <p:cNvSpPr/>
            <p:nvPr/>
          </p:nvSpPr>
          <p:spPr>
            <a:xfrm>
              <a:off x="1718" y="1521"/>
              <a:ext cx="708" cy="0"/>
            </a:xfrm>
            <a:prstGeom prst="line">
              <a:avLst/>
            </a:prstGeom>
            <a:ln w="9525" cap="flat" cmpd="sng">
              <a:solidFill>
                <a:srgbClr val="000000"/>
              </a:solidFill>
              <a:prstDash val="solid"/>
              <a:headEnd type="none" w="med" len="med"/>
              <a:tailEnd type="triangle" w="med" len="med"/>
            </a:ln>
          </p:spPr>
        </p:sp>
        <p:sp>
          <p:nvSpPr>
            <p:cNvPr id="101472" name="Freeform 26"/>
            <p:cNvSpPr/>
            <p:nvPr/>
          </p:nvSpPr>
          <p:spPr>
            <a:xfrm>
              <a:off x="2674" y="1523"/>
              <a:ext cx="791" cy="1"/>
            </a:xfrm>
            <a:custGeom>
              <a:avLst/>
              <a:gdLst/>
              <a:ahLst/>
              <a:cxnLst>
                <a:cxn ang="0">
                  <a:pos x="0" y="0"/>
                </a:cxn>
                <a:cxn ang="0">
                  <a:pos x="623" y="0"/>
                </a:cxn>
              </a:cxnLst>
              <a:rect l="0" t="0" r="0" b="0"/>
              <a:pathLst>
                <a:path w="1005" h="1">
                  <a:moveTo>
                    <a:pt x="0" y="0"/>
                  </a:moveTo>
                  <a:lnTo>
                    <a:pt x="1005" y="0"/>
                  </a:lnTo>
                </a:path>
              </a:pathLst>
            </a:custGeom>
            <a:noFill/>
            <a:ln w="9525" cap="flat" cmpd="sng">
              <a:solidFill>
                <a:srgbClr val="000000">
                  <a:alpha val="100000"/>
                </a:srgbClr>
              </a:solidFill>
              <a:prstDash val="solid"/>
              <a:round/>
              <a:headEnd type="none" w="med" len="med"/>
              <a:tailEnd type="triangle" w="med" len="med"/>
            </a:ln>
          </p:spPr>
          <p:txBody>
            <a:bodyPr/>
            <a:lstStyle/>
            <a:p>
              <a:endParaRPr lang="zh-CN" altLang="en-US"/>
            </a:p>
          </p:txBody>
        </p:sp>
        <p:sp>
          <p:nvSpPr>
            <p:cNvPr id="101473" name="Freeform 27"/>
            <p:cNvSpPr/>
            <p:nvPr/>
          </p:nvSpPr>
          <p:spPr>
            <a:xfrm>
              <a:off x="1718" y="2303"/>
              <a:ext cx="744" cy="3"/>
            </a:xfrm>
            <a:custGeom>
              <a:avLst/>
              <a:gdLst/>
              <a:ahLst/>
              <a:cxnLst>
                <a:cxn ang="0">
                  <a:pos x="0" y="3"/>
                </a:cxn>
                <a:cxn ang="0">
                  <a:pos x="586" y="0"/>
                </a:cxn>
              </a:cxnLst>
              <a:rect l="0" t="0" r="0" b="0"/>
              <a:pathLst>
                <a:path w="945" h="3">
                  <a:moveTo>
                    <a:pt x="0" y="3"/>
                  </a:moveTo>
                  <a:lnTo>
                    <a:pt x="945" y="0"/>
                  </a:lnTo>
                </a:path>
              </a:pathLst>
            </a:custGeom>
            <a:noFill/>
            <a:ln w="9525" cap="flat" cmpd="sng">
              <a:solidFill>
                <a:srgbClr val="000000">
                  <a:alpha val="100000"/>
                </a:srgbClr>
              </a:solidFill>
              <a:prstDash val="solid"/>
              <a:round/>
              <a:headEnd type="none" w="med" len="med"/>
              <a:tailEnd type="triangle" w="med" len="med"/>
            </a:ln>
          </p:spPr>
          <p:txBody>
            <a:bodyPr/>
            <a:lstStyle/>
            <a:p>
              <a:endParaRPr lang="zh-CN" altLang="en-US"/>
            </a:p>
          </p:txBody>
        </p:sp>
        <p:sp>
          <p:nvSpPr>
            <p:cNvPr id="101474" name="Freeform 28"/>
            <p:cNvSpPr/>
            <p:nvPr/>
          </p:nvSpPr>
          <p:spPr>
            <a:xfrm>
              <a:off x="2568" y="1624"/>
              <a:ext cx="1" cy="548"/>
            </a:xfrm>
            <a:custGeom>
              <a:avLst/>
              <a:gdLst/>
              <a:ahLst/>
              <a:cxnLst>
                <a:cxn ang="0">
                  <a:pos x="0" y="459"/>
                </a:cxn>
                <a:cxn ang="0">
                  <a:pos x="0" y="0"/>
                </a:cxn>
              </a:cxnLst>
              <a:rect l="0" t="0" r="0" b="0"/>
              <a:pathLst>
                <a:path w="1" h="654">
                  <a:moveTo>
                    <a:pt x="0" y="654"/>
                  </a:moveTo>
                  <a:lnTo>
                    <a:pt x="0" y="0"/>
                  </a:lnTo>
                </a:path>
              </a:pathLst>
            </a:custGeom>
            <a:noFill/>
            <a:ln w="9525" cap="flat" cmpd="sng">
              <a:solidFill>
                <a:srgbClr val="000000">
                  <a:alpha val="100000"/>
                </a:srgbClr>
              </a:solidFill>
              <a:prstDash val="solid"/>
              <a:round/>
              <a:headEnd type="none" w="med" len="med"/>
              <a:tailEnd type="triangle" w="med" len="med"/>
            </a:ln>
          </p:spPr>
          <p:txBody>
            <a:bodyPr/>
            <a:lstStyle/>
            <a:p>
              <a:endParaRPr lang="zh-CN" altLang="en-US"/>
            </a:p>
          </p:txBody>
        </p:sp>
        <p:sp>
          <p:nvSpPr>
            <p:cNvPr id="101475" name="Freeform 29"/>
            <p:cNvSpPr/>
            <p:nvPr/>
          </p:nvSpPr>
          <p:spPr>
            <a:xfrm>
              <a:off x="2710" y="2303"/>
              <a:ext cx="743" cy="1"/>
            </a:xfrm>
            <a:custGeom>
              <a:avLst/>
              <a:gdLst/>
              <a:ahLst/>
              <a:cxnLst>
                <a:cxn ang="0">
                  <a:pos x="584" y="0"/>
                </a:cxn>
                <a:cxn ang="0">
                  <a:pos x="0" y="0"/>
                </a:cxn>
              </a:cxnLst>
              <a:rect l="0" t="0" r="0" b="0"/>
              <a:pathLst>
                <a:path w="945" h="1">
                  <a:moveTo>
                    <a:pt x="945" y="0"/>
                  </a:moveTo>
                  <a:lnTo>
                    <a:pt x="0" y="0"/>
                  </a:lnTo>
                </a:path>
              </a:pathLst>
            </a:custGeom>
            <a:noFill/>
            <a:ln w="9525" cap="flat" cmpd="sng">
              <a:solidFill>
                <a:srgbClr val="000000">
                  <a:alpha val="100000"/>
                </a:srgbClr>
              </a:solidFill>
              <a:prstDash val="solid"/>
              <a:round/>
              <a:headEnd type="none" w="med" len="med"/>
              <a:tailEnd type="triangle" w="med" len="med"/>
            </a:ln>
          </p:spPr>
          <p:txBody>
            <a:bodyPr/>
            <a:lstStyle/>
            <a:p>
              <a:endParaRPr lang="zh-CN" altLang="en-US"/>
            </a:p>
          </p:txBody>
        </p:sp>
        <p:sp>
          <p:nvSpPr>
            <p:cNvPr id="101476" name="Text Box 30"/>
            <p:cNvSpPr txBox="1"/>
            <p:nvPr/>
          </p:nvSpPr>
          <p:spPr>
            <a:xfrm>
              <a:off x="2285" y="1765"/>
              <a:ext cx="425" cy="392"/>
            </a:xfrm>
            <a:prstGeom prst="rect">
              <a:avLst/>
            </a:prstGeom>
            <a:noFill/>
            <a:ln w="9525">
              <a:noFill/>
            </a:ln>
          </p:spPr>
          <p:txBody>
            <a:bodyPr/>
            <a:lstStyle/>
            <a:p>
              <a:pPr algn="just" eaLnBrk="0" hangingPunct="0"/>
              <a:r>
                <a:rPr lang="en-US" altLang="zh-CN" sz="2000" b="0" dirty="0">
                  <a:latin typeface="Times New Roman" panose="02020603050405020304" pitchFamily="18" charset="0"/>
                </a:rPr>
                <a:t>20</a:t>
              </a:r>
            </a:p>
          </p:txBody>
        </p:sp>
        <p:sp>
          <p:nvSpPr>
            <p:cNvPr id="101477" name="Text Box 31"/>
            <p:cNvSpPr txBox="1"/>
            <p:nvPr/>
          </p:nvSpPr>
          <p:spPr>
            <a:xfrm>
              <a:off x="1679" y="1744"/>
              <a:ext cx="425" cy="392"/>
            </a:xfrm>
            <a:prstGeom prst="rect">
              <a:avLst/>
            </a:prstGeom>
            <a:noFill/>
            <a:ln w="9525">
              <a:noFill/>
            </a:ln>
          </p:spPr>
          <p:txBody>
            <a:bodyPr/>
            <a:lstStyle/>
            <a:p>
              <a:pPr algn="just" eaLnBrk="0" hangingPunct="0"/>
              <a:r>
                <a:rPr lang="en-US" altLang="zh-CN" sz="2000" b="0" dirty="0">
                  <a:latin typeface="Times New Roman" panose="02020603050405020304" pitchFamily="18" charset="0"/>
                </a:rPr>
                <a:t>10</a:t>
              </a:r>
            </a:p>
          </p:txBody>
        </p:sp>
        <p:sp>
          <p:nvSpPr>
            <p:cNvPr id="101478" name="Text Box 32"/>
            <p:cNvSpPr txBox="1"/>
            <p:nvPr/>
          </p:nvSpPr>
          <p:spPr>
            <a:xfrm>
              <a:off x="3134" y="1959"/>
              <a:ext cx="425" cy="393"/>
            </a:xfrm>
            <a:prstGeom prst="rect">
              <a:avLst/>
            </a:prstGeom>
            <a:noFill/>
            <a:ln w="9525">
              <a:noFill/>
            </a:ln>
          </p:spPr>
          <p:txBody>
            <a:bodyPr/>
            <a:lstStyle/>
            <a:p>
              <a:pPr algn="just" eaLnBrk="0" hangingPunct="0"/>
              <a:r>
                <a:rPr lang="en-US" altLang="zh-CN" sz="2000" b="0" dirty="0">
                  <a:latin typeface="Times New Roman" panose="02020603050405020304" pitchFamily="18" charset="0"/>
                </a:rPr>
                <a:t>30</a:t>
              </a:r>
            </a:p>
          </p:txBody>
        </p:sp>
        <p:sp>
          <p:nvSpPr>
            <p:cNvPr id="101479" name="Freeform 33"/>
            <p:cNvSpPr/>
            <p:nvPr/>
          </p:nvSpPr>
          <p:spPr>
            <a:xfrm>
              <a:off x="1695" y="1586"/>
              <a:ext cx="790" cy="654"/>
            </a:xfrm>
            <a:custGeom>
              <a:avLst/>
              <a:gdLst/>
              <a:ahLst/>
              <a:cxnLst>
                <a:cxn ang="0">
                  <a:pos x="621" y="0"/>
                </a:cxn>
                <a:cxn ang="0">
                  <a:pos x="0" y="548"/>
                </a:cxn>
              </a:cxnLst>
              <a:rect l="0" t="0" r="0" b="0"/>
              <a:pathLst>
                <a:path w="1005" h="780">
                  <a:moveTo>
                    <a:pt x="1005" y="0"/>
                  </a:moveTo>
                  <a:lnTo>
                    <a:pt x="0" y="780"/>
                  </a:lnTo>
                </a:path>
              </a:pathLst>
            </a:custGeom>
            <a:noFill/>
            <a:ln w="9525" cap="flat" cmpd="sng">
              <a:solidFill>
                <a:srgbClr val="000000">
                  <a:alpha val="100000"/>
                </a:srgbClr>
              </a:solidFill>
              <a:prstDash val="solid"/>
              <a:round/>
              <a:headEnd type="none" w="med" len="med"/>
              <a:tailEnd type="triangle" w="med" len="med"/>
            </a:ln>
          </p:spPr>
          <p:txBody>
            <a:bodyPr/>
            <a:lstStyle/>
            <a:p>
              <a:endParaRPr lang="zh-CN" altLang="en-US"/>
            </a:p>
          </p:txBody>
        </p:sp>
        <p:sp>
          <p:nvSpPr>
            <p:cNvPr id="101480" name="Text Box 34"/>
            <p:cNvSpPr txBox="1"/>
            <p:nvPr/>
          </p:nvSpPr>
          <p:spPr>
            <a:xfrm>
              <a:off x="1976" y="1634"/>
              <a:ext cx="424" cy="392"/>
            </a:xfrm>
            <a:prstGeom prst="rect">
              <a:avLst/>
            </a:prstGeom>
            <a:noFill/>
            <a:ln w="9525">
              <a:noFill/>
            </a:ln>
          </p:spPr>
          <p:txBody>
            <a:bodyPr/>
            <a:lstStyle/>
            <a:p>
              <a:pPr algn="just" eaLnBrk="0" hangingPunct="0"/>
              <a:r>
                <a:rPr lang="en-US" altLang="zh-CN" sz="2000" b="0" dirty="0">
                  <a:latin typeface="Times New Roman" panose="02020603050405020304" pitchFamily="18" charset="0"/>
                </a:rPr>
                <a:t>15</a:t>
              </a:r>
            </a:p>
          </p:txBody>
        </p:sp>
        <p:sp>
          <p:nvSpPr>
            <p:cNvPr id="101481" name="Freeform 35"/>
            <p:cNvSpPr/>
            <p:nvPr/>
          </p:nvSpPr>
          <p:spPr>
            <a:xfrm>
              <a:off x="1718" y="1159"/>
              <a:ext cx="1759" cy="291"/>
            </a:xfrm>
            <a:custGeom>
              <a:avLst/>
              <a:gdLst/>
              <a:ahLst/>
              <a:cxnLst>
                <a:cxn ang="0">
                  <a:pos x="0" y="233"/>
                </a:cxn>
                <a:cxn ang="0">
                  <a:pos x="362" y="55"/>
                </a:cxn>
                <a:cxn ang="0">
                  <a:pos x="678" y="2"/>
                </a:cxn>
                <a:cxn ang="0">
                  <a:pos x="985" y="44"/>
                </a:cxn>
                <a:cxn ang="0">
                  <a:pos x="1384" y="244"/>
                </a:cxn>
              </a:cxnLst>
              <a:rect l="0" t="0" r="0" b="0"/>
              <a:pathLst>
                <a:path w="2235" h="347">
                  <a:moveTo>
                    <a:pt x="0" y="332"/>
                  </a:moveTo>
                  <a:cubicBezTo>
                    <a:pt x="98" y="289"/>
                    <a:pt x="403" y="132"/>
                    <a:pt x="585" y="77"/>
                  </a:cubicBezTo>
                  <a:cubicBezTo>
                    <a:pt x="767" y="22"/>
                    <a:pt x="928" y="4"/>
                    <a:pt x="1095" y="2"/>
                  </a:cubicBezTo>
                  <a:cubicBezTo>
                    <a:pt x="1262" y="0"/>
                    <a:pt x="1400" y="4"/>
                    <a:pt x="1590" y="62"/>
                  </a:cubicBezTo>
                  <a:cubicBezTo>
                    <a:pt x="1780" y="120"/>
                    <a:pt x="2101" y="288"/>
                    <a:pt x="2235" y="347"/>
                  </a:cubicBezTo>
                </a:path>
              </a:pathLst>
            </a:custGeom>
            <a:noFill/>
            <a:ln w="9525" cap="flat" cmpd="sng">
              <a:solidFill>
                <a:srgbClr val="000000">
                  <a:alpha val="100000"/>
                </a:srgbClr>
              </a:solidFill>
              <a:prstDash val="solid"/>
              <a:round/>
              <a:headEnd type="none" w="med" len="med"/>
              <a:tailEnd type="triangle" w="med" len="med"/>
            </a:ln>
          </p:spPr>
          <p:txBody>
            <a:bodyPr/>
            <a:lstStyle/>
            <a:p>
              <a:endParaRPr lang="zh-CN" altLang="en-US"/>
            </a:p>
          </p:txBody>
        </p:sp>
        <p:sp>
          <p:nvSpPr>
            <p:cNvPr id="101482" name="Text Box 36"/>
            <p:cNvSpPr txBox="1"/>
            <p:nvPr/>
          </p:nvSpPr>
          <p:spPr>
            <a:xfrm>
              <a:off x="2391" y="864"/>
              <a:ext cx="425" cy="393"/>
            </a:xfrm>
            <a:prstGeom prst="rect">
              <a:avLst/>
            </a:prstGeom>
            <a:noFill/>
            <a:ln w="9525">
              <a:noFill/>
            </a:ln>
          </p:spPr>
          <p:txBody>
            <a:bodyPr/>
            <a:lstStyle/>
            <a:p>
              <a:pPr algn="just" eaLnBrk="0" hangingPunct="0"/>
              <a:r>
                <a:rPr lang="en-US" altLang="zh-CN" sz="2000" b="0" dirty="0">
                  <a:latin typeface="Times New Roman" panose="02020603050405020304" pitchFamily="18" charset="0"/>
                </a:rPr>
                <a:t>45</a:t>
              </a:r>
            </a:p>
          </p:txBody>
        </p:sp>
      </p:grpSp>
      <p:sp>
        <p:nvSpPr>
          <p:cNvPr id="101380" name="Rectangle 38"/>
          <p:cNvSpPr/>
          <p:nvPr/>
        </p:nvSpPr>
        <p:spPr>
          <a:xfrm>
            <a:off x="619125" y="3338513"/>
            <a:ext cx="992188" cy="796925"/>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1381" name="Rectangle 39"/>
          <p:cNvSpPr/>
          <p:nvPr/>
        </p:nvSpPr>
        <p:spPr>
          <a:xfrm>
            <a:off x="1611313" y="3338513"/>
            <a:ext cx="2317750" cy="796925"/>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1382" name="Rectangle 40"/>
          <p:cNvSpPr/>
          <p:nvPr/>
        </p:nvSpPr>
        <p:spPr>
          <a:xfrm>
            <a:off x="3929063" y="3338513"/>
            <a:ext cx="992187" cy="796925"/>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1383" name="Rectangle 41"/>
          <p:cNvSpPr/>
          <p:nvPr/>
        </p:nvSpPr>
        <p:spPr>
          <a:xfrm>
            <a:off x="4921250" y="3338513"/>
            <a:ext cx="3832225" cy="398462"/>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1384" name="Rectangle 42"/>
          <p:cNvSpPr/>
          <p:nvPr/>
        </p:nvSpPr>
        <p:spPr>
          <a:xfrm>
            <a:off x="4921250" y="3736975"/>
            <a:ext cx="3832225" cy="398463"/>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1385" name="Rectangle 43"/>
          <p:cNvSpPr/>
          <p:nvPr/>
        </p:nvSpPr>
        <p:spPr>
          <a:xfrm>
            <a:off x="619125" y="4135438"/>
            <a:ext cx="992188" cy="48895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1386" name="Rectangle 44"/>
          <p:cNvSpPr/>
          <p:nvPr/>
        </p:nvSpPr>
        <p:spPr>
          <a:xfrm>
            <a:off x="1611313" y="4135438"/>
            <a:ext cx="2317750" cy="48895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1387" name="Rectangle 45"/>
          <p:cNvSpPr/>
          <p:nvPr/>
        </p:nvSpPr>
        <p:spPr>
          <a:xfrm>
            <a:off x="4070350" y="4135438"/>
            <a:ext cx="709613" cy="488950"/>
          </a:xfrm>
          <a:prstGeom prst="rect">
            <a:avLst/>
          </a:prstGeom>
          <a:noFill/>
          <a:ln w="9525">
            <a:noFill/>
          </a:ln>
        </p:spPr>
        <p:txBody>
          <a:bodyPr/>
          <a:lstStyle/>
          <a:p>
            <a:pPr algn="ctr"/>
            <a:r>
              <a:rPr lang="en-US" altLang="zh-CN" dirty="0">
                <a:latin typeface="Times New Roman" panose="02020603050405020304" pitchFamily="18" charset="0"/>
              </a:rPr>
              <a:t> </a:t>
            </a:r>
            <a:endParaRPr lang="en-US" altLang="zh-CN" dirty="0">
              <a:latin typeface="Arial" panose="020B0604020202020204" pitchFamily="34" charset="0"/>
            </a:endParaRPr>
          </a:p>
          <a:p>
            <a:pPr algn="ctr" eaLnBrk="0" hangingPunct="0"/>
            <a:endParaRPr lang="en-US" altLang="zh-CN" sz="4800" dirty="0">
              <a:latin typeface="Arial" panose="020B0604020202020204" pitchFamily="34" charset="0"/>
            </a:endParaRPr>
          </a:p>
        </p:txBody>
      </p:sp>
      <p:sp>
        <p:nvSpPr>
          <p:cNvPr id="101388" name="Rectangle 46"/>
          <p:cNvSpPr/>
          <p:nvPr/>
        </p:nvSpPr>
        <p:spPr>
          <a:xfrm>
            <a:off x="3929063" y="4135438"/>
            <a:ext cx="992187" cy="48895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nvGrpSpPr>
          <p:cNvPr id="397359" name="Group 47"/>
          <p:cNvGrpSpPr/>
          <p:nvPr/>
        </p:nvGrpSpPr>
        <p:grpSpPr>
          <a:xfrm>
            <a:off x="760413" y="4135438"/>
            <a:ext cx="7851775" cy="488950"/>
            <a:chOff x="479" y="2605"/>
            <a:chExt cx="4946" cy="308"/>
          </a:xfrm>
        </p:grpSpPr>
        <p:sp>
          <p:nvSpPr>
            <p:cNvPr id="101446" name="Rectangle 48"/>
            <p:cNvSpPr/>
            <p:nvPr/>
          </p:nvSpPr>
          <p:spPr>
            <a:xfrm>
              <a:off x="479" y="2605"/>
              <a:ext cx="447" cy="308"/>
            </a:xfrm>
            <a:prstGeom prst="rect">
              <a:avLst/>
            </a:prstGeom>
            <a:noFill/>
            <a:ln w="9525">
              <a:noFill/>
            </a:ln>
          </p:spPr>
          <p:txBody>
            <a:bodyPr/>
            <a:lstStyle/>
            <a:p>
              <a:pPr algn="ctr"/>
              <a:r>
                <a:rPr lang="zh-CN" altLang="en-US" sz="2000" dirty="0">
                  <a:latin typeface="Arial" panose="020B0604020202020204" pitchFamily="34" charset="0"/>
                </a:rPr>
                <a:t>初值</a:t>
              </a:r>
              <a:endParaRPr lang="zh-CN" altLang="en-US" dirty="0">
                <a:latin typeface="Arial" panose="020B0604020202020204" pitchFamily="34" charset="0"/>
              </a:endParaRPr>
            </a:p>
            <a:p>
              <a:pPr algn="ctr" eaLnBrk="0" hangingPunct="0"/>
              <a:endParaRPr lang="en-US" altLang="zh-CN" sz="4800" dirty="0">
                <a:latin typeface="Arial" panose="020B0604020202020204" pitchFamily="34" charset="0"/>
              </a:endParaRPr>
            </a:p>
          </p:txBody>
        </p:sp>
        <p:sp>
          <p:nvSpPr>
            <p:cNvPr id="101447" name="Rectangle 49"/>
            <p:cNvSpPr/>
            <p:nvPr/>
          </p:nvSpPr>
          <p:spPr>
            <a:xfrm>
              <a:off x="1104" y="2605"/>
              <a:ext cx="1282" cy="308"/>
            </a:xfrm>
            <a:prstGeom prst="rect">
              <a:avLst/>
            </a:prstGeom>
            <a:noFill/>
            <a:ln w="9525">
              <a:noFill/>
            </a:ln>
          </p:spPr>
          <p:txBody>
            <a:bodyPr/>
            <a:lstStyle/>
            <a:p>
              <a:pPr algn="just"/>
              <a:r>
                <a:rPr lang="en-US" altLang="zh-CN" sz="2000" dirty="0">
                  <a:latin typeface="Times New Roman" panose="02020603050405020304" pitchFamily="18" charset="0"/>
                </a:rPr>
                <a:t>{}</a:t>
              </a:r>
              <a:endParaRPr lang="en-US" altLang="zh-CN" dirty="0">
                <a:latin typeface="Arial" panose="020B0604020202020204" pitchFamily="34" charset="0"/>
              </a:endParaRPr>
            </a:p>
            <a:p>
              <a:pPr algn="just" eaLnBrk="0" hangingPunct="0"/>
              <a:endParaRPr lang="en-US" altLang="zh-CN" sz="4800" dirty="0">
                <a:latin typeface="Arial" panose="020B0604020202020204" pitchFamily="34" charset="0"/>
              </a:endParaRPr>
            </a:p>
          </p:txBody>
        </p:sp>
        <p:sp>
          <p:nvSpPr>
            <p:cNvPr id="101448" name="Rectangle 50"/>
            <p:cNvSpPr/>
            <p:nvPr/>
          </p:nvSpPr>
          <p:spPr>
            <a:xfrm>
              <a:off x="3189" y="2605"/>
              <a:ext cx="2236" cy="308"/>
            </a:xfrm>
            <a:prstGeom prst="rect">
              <a:avLst/>
            </a:prstGeom>
            <a:noFill/>
            <a:ln w="9525">
              <a:noFill/>
            </a:ln>
          </p:spPr>
          <p:txBody>
            <a:bodyPr/>
            <a:lstStyle/>
            <a:p>
              <a:pPr algn="just"/>
              <a:r>
                <a:rPr lang="en-US" altLang="zh-CN" sz="2000" dirty="0">
                  <a:latin typeface="Times New Roman" panose="02020603050405020304" pitchFamily="18" charset="0"/>
                </a:rPr>
                <a:t> 50      </a:t>
              </a:r>
              <a:r>
                <a:rPr lang="en-US" altLang="zh-CN" sz="2000" u="sng" dirty="0">
                  <a:solidFill>
                    <a:schemeClr val="folHlink"/>
                  </a:solidFill>
                  <a:latin typeface="Times New Roman" panose="02020603050405020304" pitchFamily="18" charset="0"/>
                </a:rPr>
                <a:t>10</a:t>
              </a:r>
              <a:r>
                <a:rPr lang="en-US" altLang="zh-CN" sz="2000" dirty="0">
                  <a:latin typeface="Times New Roman" panose="02020603050405020304" pitchFamily="18" charset="0"/>
                </a:rPr>
                <a:t>      </a:t>
              </a:r>
              <a:r>
                <a:rPr lang="en-US" altLang="zh-CN" sz="2000" dirty="0">
                  <a:latin typeface="宋体" panose="02010600030101010101" pitchFamily="2" charset="-122"/>
                </a:rPr>
                <a:t>∞   45   ∞</a:t>
              </a:r>
              <a:endParaRPr lang="en-US" altLang="zh-CN" dirty="0">
                <a:latin typeface="Arial" panose="020B0604020202020204" pitchFamily="34" charset="0"/>
              </a:endParaRPr>
            </a:p>
            <a:p>
              <a:pPr algn="just" eaLnBrk="0" hangingPunct="0"/>
              <a:endParaRPr lang="en-US" altLang="zh-CN" sz="4800" dirty="0">
                <a:latin typeface="Arial" panose="020B0604020202020204" pitchFamily="34" charset="0"/>
              </a:endParaRPr>
            </a:p>
          </p:txBody>
        </p:sp>
      </p:grpSp>
      <p:sp>
        <p:nvSpPr>
          <p:cNvPr id="101390" name="Rectangle 51"/>
          <p:cNvSpPr/>
          <p:nvPr/>
        </p:nvSpPr>
        <p:spPr>
          <a:xfrm>
            <a:off x="4921250" y="4135438"/>
            <a:ext cx="3832225" cy="48895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1391" name="Rectangle 52"/>
          <p:cNvSpPr/>
          <p:nvPr/>
        </p:nvSpPr>
        <p:spPr>
          <a:xfrm>
            <a:off x="1611313" y="4624388"/>
            <a:ext cx="2317750" cy="398462"/>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1392" name="Rectangle 53"/>
          <p:cNvSpPr/>
          <p:nvPr/>
        </p:nvSpPr>
        <p:spPr>
          <a:xfrm>
            <a:off x="3929063" y="4624388"/>
            <a:ext cx="992187" cy="398462"/>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nvGrpSpPr>
          <p:cNvPr id="397366" name="Group 54"/>
          <p:cNvGrpSpPr/>
          <p:nvPr/>
        </p:nvGrpSpPr>
        <p:grpSpPr>
          <a:xfrm>
            <a:off x="619125" y="4624388"/>
            <a:ext cx="7993063" cy="398462"/>
            <a:chOff x="390" y="2913"/>
            <a:chExt cx="5035" cy="251"/>
          </a:xfrm>
        </p:grpSpPr>
        <p:sp>
          <p:nvSpPr>
            <p:cNvPr id="101440" name="Rectangle 55"/>
            <p:cNvSpPr/>
            <p:nvPr/>
          </p:nvSpPr>
          <p:spPr>
            <a:xfrm>
              <a:off x="479" y="2913"/>
              <a:ext cx="447" cy="251"/>
            </a:xfrm>
            <a:prstGeom prst="rect">
              <a:avLst/>
            </a:prstGeom>
            <a:noFill/>
            <a:ln w="9525">
              <a:noFill/>
            </a:ln>
          </p:spPr>
          <p:txBody>
            <a:bodyPr/>
            <a:lstStyle/>
            <a:p>
              <a:pPr algn="ctr"/>
              <a:r>
                <a:rPr lang="en-US" altLang="zh-CN" sz="2000" dirty="0">
                  <a:latin typeface="Times New Roman" panose="02020603050405020304" pitchFamily="18" charset="0"/>
                </a:rPr>
                <a:t>1</a:t>
              </a:r>
              <a:endParaRPr lang="en-US" altLang="zh-CN" dirty="0">
                <a:latin typeface="Arial" panose="020B0604020202020204" pitchFamily="34" charset="0"/>
              </a:endParaRPr>
            </a:p>
            <a:p>
              <a:pPr algn="ctr" eaLnBrk="0" hangingPunct="0"/>
              <a:endParaRPr lang="en-US" altLang="zh-CN" sz="4800" dirty="0">
                <a:latin typeface="Arial" panose="020B0604020202020204" pitchFamily="34" charset="0"/>
              </a:endParaRPr>
            </a:p>
          </p:txBody>
        </p:sp>
        <p:grpSp>
          <p:nvGrpSpPr>
            <p:cNvPr id="101441" name="Group 56"/>
            <p:cNvGrpSpPr/>
            <p:nvPr/>
          </p:nvGrpSpPr>
          <p:grpSpPr>
            <a:xfrm>
              <a:off x="390" y="2913"/>
              <a:ext cx="5035" cy="251"/>
              <a:chOff x="390" y="2913"/>
              <a:chExt cx="5035" cy="251"/>
            </a:xfrm>
          </p:grpSpPr>
          <p:sp>
            <p:nvSpPr>
              <p:cNvPr id="101442" name="Rectangle 57"/>
              <p:cNvSpPr/>
              <p:nvPr/>
            </p:nvSpPr>
            <p:spPr>
              <a:xfrm>
                <a:off x="390" y="2913"/>
                <a:ext cx="625" cy="251"/>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1443" name="Rectangle 58"/>
              <p:cNvSpPr/>
              <p:nvPr/>
            </p:nvSpPr>
            <p:spPr>
              <a:xfrm>
                <a:off x="1104" y="2913"/>
                <a:ext cx="1282" cy="251"/>
              </a:xfrm>
              <a:prstGeom prst="rect">
                <a:avLst/>
              </a:prstGeom>
              <a:noFill/>
              <a:ln w="9525">
                <a:noFill/>
              </a:ln>
            </p:spPr>
            <p:txBody>
              <a:bodyPr/>
              <a:lstStyle/>
              <a:p>
                <a:pPr algn="just"/>
                <a:r>
                  <a:rPr lang="en-US" altLang="zh-CN" sz="2000" dirty="0">
                    <a:latin typeface="Times New Roman" panose="02020603050405020304" pitchFamily="18" charset="0"/>
                  </a:rPr>
                  <a:t>{v</a:t>
                </a:r>
                <a:r>
                  <a:rPr lang="en-US" altLang="zh-CN" sz="1900" baseline="-30000" dirty="0">
                    <a:latin typeface="Times New Roman" panose="02020603050405020304" pitchFamily="18" charset="0"/>
                  </a:rPr>
                  <a:t>0</a:t>
                </a:r>
                <a:r>
                  <a:rPr lang="en-US" altLang="zh-CN" sz="2000" dirty="0">
                    <a:latin typeface="Times New Roman" panose="02020603050405020304" pitchFamily="18" charset="0"/>
                  </a:rPr>
                  <a:t>}</a:t>
                </a:r>
                <a:endParaRPr lang="en-US" altLang="zh-CN" dirty="0">
                  <a:latin typeface="Arial" panose="020B0604020202020204" pitchFamily="34" charset="0"/>
                </a:endParaRPr>
              </a:p>
              <a:p>
                <a:pPr algn="just" eaLnBrk="0" hangingPunct="0"/>
                <a:endParaRPr lang="en-US" altLang="zh-CN" sz="4800" dirty="0">
                  <a:latin typeface="Arial" panose="020B0604020202020204" pitchFamily="34" charset="0"/>
                </a:endParaRPr>
              </a:p>
            </p:txBody>
          </p:sp>
          <p:sp>
            <p:nvSpPr>
              <p:cNvPr id="101444" name="Rectangle 59"/>
              <p:cNvSpPr/>
              <p:nvPr/>
            </p:nvSpPr>
            <p:spPr>
              <a:xfrm>
                <a:off x="2564" y="2913"/>
                <a:ext cx="447" cy="251"/>
              </a:xfrm>
              <a:prstGeom prst="rect">
                <a:avLst/>
              </a:prstGeom>
              <a:noFill/>
              <a:ln w="9525">
                <a:noFill/>
              </a:ln>
            </p:spPr>
            <p:txBody>
              <a:bodyPr/>
              <a:lstStyle/>
              <a:p>
                <a:pPr algn="ctr"/>
                <a:r>
                  <a:rPr lang="en-US" altLang="zh-CN" sz="2000" dirty="0">
                    <a:latin typeface="Times New Roman" panose="02020603050405020304" pitchFamily="18" charset="0"/>
                  </a:rPr>
                  <a:t>v</a:t>
                </a:r>
                <a:r>
                  <a:rPr lang="en-US" altLang="zh-CN" sz="1900" baseline="-30000" dirty="0">
                    <a:latin typeface="Times New Roman" panose="02020603050405020304" pitchFamily="18" charset="0"/>
                  </a:rPr>
                  <a:t>2</a:t>
                </a:r>
                <a:endParaRPr lang="en-US" altLang="zh-CN" dirty="0">
                  <a:latin typeface="Arial" panose="020B0604020202020204" pitchFamily="34" charset="0"/>
                </a:endParaRPr>
              </a:p>
              <a:p>
                <a:pPr algn="ctr" eaLnBrk="0" hangingPunct="0"/>
                <a:endParaRPr lang="en-US" altLang="zh-CN" sz="4800" dirty="0">
                  <a:latin typeface="Arial" panose="020B0604020202020204" pitchFamily="34" charset="0"/>
                </a:endParaRPr>
              </a:p>
            </p:txBody>
          </p:sp>
          <p:sp>
            <p:nvSpPr>
              <p:cNvPr id="101445" name="Rectangle 60"/>
              <p:cNvSpPr/>
              <p:nvPr/>
            </p:nvSpPr>
            <p:spPr>
              <a:xfrm>
                <a:off x="3189" y="2913"/>
                <a:ext cx="2236" cy="251"/>
              </a:xfrm>
              <a:prstGeom prst="rect">
                <a:avLst/>
              </a:prstGeom>
              <a:noFill/>
              <a:ln w="9525">
                <a:noFill/>
              </a:ln>
            </p:spPr>
            <p:txBody>
              <a:bodyPr/>
              <a:lstStyle/>
              <a:p>
                <a:pPr algn="just"/>
                <a:r>
                  <a:rPr lang="en-US" altLang="zh-CN" sz="2000" dirty="0">
                    <a:latin typeface="Times New Roman" panose="02020603050405020304" pitchFamily="18" charset="0"/>
                  </a:rPr>
                  <a:t> 50                </a:t>
                </a:r>
                <a:r>
                  <a:rPr lang="en-US" altLang="zh-CN" sz="2000" u="sng" dirty="0">
                    <a:solidFill>
                      <a:schemeClr val="folHlink"/>
                    </a:solidFill>
                    <a:latin typeface="Times New Roman" panose="02020603050405020304" pitchFamily="18" charset="0"/>
                  </a:rPr>
                  <a:t>25</a:t>
                </a:r>
                <a:r>
                  <a:rPr lang="en-US" altLang="zh-CN" sz="2000" dirty="0">
                    <a:latin typeface="Times New Roman" panose="02020603050405020304" pitchFamily="18" charset="0"/>
                  </a:rPr>
                  <a:t>      45      </a:t>
                </a:r>
                <a:r>
                  <a:rPr lang="en-US" altLang="zh-CN" sz="2000" dirty="0">
                    <a:latin typeface="宋体" panose="02010600030101010101" pitchFamily="2" charset="-122"/>
                  </a:rPr>
                  <a:t>∞</a:t>
                </a:r>
                <a:endParaRPr lang="en-US" altLang="zh-CN" dirty="0">
                  <a:latin typeface="Arial" panose="020B0604020202020204" pitchFamily="34" charset="0"/>
                </a:endParaRPr>
              </a:p>
              <a:p>
                <a:pPr algn="just" eaLnBrk="0" hangingPunct="0"/>
                <a:endParaRPr lang="en-US" altLang="zh-CN" sz="4800" dirty="0">
                  <a:latin typeface="Arial" panose="020B0604020202020204" pitchFamily="34" charset="0"/>
                </a:endParaRPr>
              </a:p>
            </p:txBody>
          </p:sp>
        </p:grpSp>
      </p:grpSp>
      <p:sp>
        <p:nvSpPr>
          <p:cNvPr id="101394" name="Rectangle 61"/>
          <p:cNvSpPr/>
          <p:nvPr/>
        </p:nvSpPr>
        <p:spPr>
          <a:xfrm>
            <a:off x="4921250" y="4624388"/>
            <a:ext cx="3832225" cy="398462"/>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1395" name="Rectangle 62"/>
          <p:cNvSpPr/>
          <p:nvPr/>
        </p:nvSpPr>
        <p:spPr>
          <a:xfrm>
            <a:off x="1611313" y="5022850"/>
            <a:ext cx="2317750" cy="398463"/>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1396" name="Rectangle 63"/>
          <p:cNvSpPr/>
          <p:nvPr/>
        </p:nvSpPr>
        <p:spPr>
          <a:xfrm>
            <a:off x="3929063" y="5022850"/>
            <a:ext cx="992187" cy="398463"/>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nvGrpSpPr>
          <p:cNvPr id="397376" name="Group 64"/>
          <p:cNvGrpSpPr/>
          <p:nvPr/>
        </p:nvGrpSpPr>
        <p:grpSpPr>
          <a:xfrm>
            <a:off x="619125" y="5022850"/>
            <a:ext cx="7993063" cy="398463"/>
            <a:chOff x="390" y="3164"/>
            <a:chExt cx="5035" cy="251"/>
          </a:xfrm>
        </p:grpSpPr>
        <p:sp>
          <p:nvSpPr>
            <p:cNvPr id="101434" name="Rectangle 65"/>
            <p:cNvSpPr/>
            <p:nvPr/>
          </p:nvSpPr>
          <p:spPr>
            <a:xfrm>
              <a:off x="479" y="3164"/>
              <a:ext cx="447" cy="251"/>
            </a:xfrm>
            <a:prstGeom prst="rect">
              <a:avLst/>
            </a:prstGeom>
            <a:noFill/>
            <a:ln w="9525">
              <a:noFill/>
            </a:ln>
          </p:spPr>
          <p:txBody>
            <a:bodyPr/>
            <a:lstStyle/>
            <a:p>
              <a:pPr algn="ctr"/>
              <a:r>
                <a:rPr lang="en-US" altLang="zh-CN" sz="2000" dirty="0">
                  <a:latin typeface="Times New Roman" panose="02020603050405020304" pitchFamily="18" charset="0"/>
                </a:rPr>
                <a:t>2</a:t>
              </a:r>
              <a:endParaRPr lang="en-US" altLang="zh-CN" dirty="0">
                <a:latin typeface="Arial" panose="020B0604020202020204" pitchFamily="34" charset="0"/>
              </a:endParaRPr>
            </a:p>
            <a:p>
              <a:pPr algn="ctr" eaLnBrk="0" hangingPunct="0"/>
              <a:endParaRPr lang="en-US" altLang="zh-CN" sz="4800" dirty="0">
                <a:latin typeface="Arial" panose="020B0604020202020204" pitchFamily="34" charset="0"/>
              </a:endParaRPr>
            </a:p>
          </p:txBody>
        </p:sp>
        <p:grpSp>
          <p:nvGrpSpPr>
            <p:cNvPr id="101435" name="Group 66"/>
            <p:cNvGrpSpPr/>
            <p:nvPr/>
          </p:nvGrpSpPr>
          <p:grpSpPr>
            <a:xfrm>
              <a:off x="390" y="3164"/>
              <a:ext cx="5035" cy="251"/>
              <a:chOff x="390" y="3164"/>
              <a:chExt cx="5035" cy="251"/>
            </a:xfrm>
          </p:grpSpPr>
          <p:sp>
            <p:nvSpPr>
              <p:cNvPr id="101436" name="Rectangle 67"/>
              <p:cNvSpPr/>
              <p:nvPr/>
            </p:nvSpPr>
            <p:spPr>
              <a:xfrm>
                <a:off x="390" y="3164"/>
                <a:ext cx="625" cy="251"/>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1437" name="Rectangle 68"/>
              <p:cNvSpPr/>
              <p:nvPr/>
            </p:nvSpPr>
            <p:spPr>
              <a:xfrm>
                <a:off x="1104" y="3164"/>
                <a:ext cx="1282" cy="251"/>
              </a:xfrm>
              <a:prstGeom prst="rect">
                <a:avLst/>
              </a:prstGeom>
              <a:noFill/>
              <a:ln w="9525">
                <a:noFill/>
              </a:ln>
            </p:spPr>
            <p:txBody>
              <a:bodyPr/>
              <a:lstStyle/>
              <a:p>
                <a:pPr algn="just"/>
                <a:r>
                  <a:rPr lang="en-US" altLang="zh-CN" sz="2000" dirty="0">
                    <a:latin typeface="Times New Roman" panose="02020603050405020304" pitchFamily="18" charset="0"/>
                  </a:rPr>
                  <a:t>{v</a:t>
                </a:r>
                <a:r>
                  <a:rPr lang="en-US" altLang="zh-CN" sz="1900" baseline="-30000" dirty="0">
                    <a:latin typeface="Times New Roman" panose="02020603050405020304" pitchFamily="18" charset="0"/>
                  </a:rPr>
                  <a:t>0</a:t>
                </a:r>
                <a:r>
                  <a:rPr lang="en-US" altLang="zh-CN" sz="2000" dirty="0">
                    <a:latin typeface="Times New Roman" panose="02020603050405020304" pitchFamily="18" charset="0"/>
                  </a:rPr>
                  <a:t>, v</a:t>
                </a:r>
                <a:r>
                  <a:rPr lang="en-US" altLang="zh-CN" sz="1900" baseline="-30000" dirty="0">
                    <a:latin typeface="Times New Roman" panose="02020603050405020304" pitchFamily="18" charset="0"/>
                  </a:rPr>
                  <a:t>2</a:t>
                </a:r>
                <a:r>
                  <a:rPr lang="en-US" altLang="zh-CN" sz="2000" dirty="0">
                    <a:latin typeface="Times New Roman" panose="02020603050405020304" pitchFamily="18" charset="0"/>
                  </a:rPr>
                  <a:t>}</a:t>
                </a:r>
                <a:endParaRPr lang="en-US" altLang="zh-CN" dirty="0">
                  <a:latin typeface="Arial" panose="020B0604020202020204" pitchFamily="34" charset="0"/>
                </a:endParaRPr>
              </a:p>
              <a:p>
                <a:pPr algn="just" eaLnBrk="0" hangingPunct="0"/>
                <a:endParaRPr lang="en-US" altLang="zh-CN" sz="4800" dirty="0">
                  <a:latin typeface="Arial" panose="020B0604020202020204" pitchFamily="34" charset="0"/>
                </a:endParaRPr>
              </a:p>
            </p:txBody>
          </p:sp>
          <p:sp>
            <p:nvSpPr>
              <p:cNvPr id="101438" name="Rectangle 69"/>
              <p:cNvSpPr/>
              <p:nvPr/>
            </p:nvSpPr>
            <p:spPr>
              <a:xfrm>
                <a:off x="2564" y="3164"/>
                <a:ext cx="447" cy="251"/>
              </a:xfrm>
              <a:prstGeom prst="rect">
                <a:avLst/>
              </a:prstGeom>
              <a:noFill/>
              <a:ln w="9525">
                <a:noFill/>
              </a:ln>
            </p:spPr>
            <p:txBody>
              <a:bodyPr/>
              <a:lstStyle/>
              <a:p>
                <a:pPr algn="ctr"/>
                <a:r>
                  <a:rPr lang="en-US" altLang="zh-CN" sz="2000" dirty="0">
                    <a:latin typeface="Times New Roman" panose="02020603050405020304" pitchFamily="18" charset="0"/>
                  </a:rPr>
                  <a:t>v</a:t>
                </a:r>
                <a:r>
                  <a:rPr lang="en-US" altLang="zh-CN" sz="1900" baseline="-30000" dirty="0">
                    <a:latin typeface="Times New Roman" panose="02020603050405020304" pitchFamily="18" charset="0"/>
                  </a:rPr>
                  <a:t>3</a:t>
                </a:r>
                <a:endParaRPr lang="en-US" altLang="zh-CN" dirty="0">
                  <a:latin typeface="Arial" panose="020B0604020202020204" pitchFamily="34" charset="0"/>
                </a:endParaRPr>
              </a:p>
              <a:p>
                <a:pPr algn="ctr" eaLnBrk="0" hangingPunct="0"/>
                <a:endParaRPr lang="en-US" altLang="zh-CN" sz="4800" dirty="0">
                  <a:latin typeface="Arial" panose="020B0604020202020204" pitchFamily="34" charset="0"/>
                </a:endParaRPr>
              </a:p>
            </p:txBody>
          </p:sp>
          <p:sp>
            <p:nvSpPr>
              <p:cNvPr id="101439" name="Rectangle 70"/>
              <p:cNvSpPr/>
              <p:nvPr/>
            </p:nvSpPr>
            <p:spPr>
              <a:xfrm>
                <a:off x="3189" y="3164"/>
                <a:ext cx="2236" cy="251"/>
              </a:xfrm>
              <a:prstGeom prst="rect">
                <a:avLst/>
              </a:prstGeom>
              <a:noFill/>
              <a:ln w="9525">
                <a:noFill/>
              </a:ln>
            </p:spPr>
            <p:txBody>
              <a:bodyPr/>
              <a:lstStyle/>
              <a:p>
                <a:pPr algn="just"/>
                <a:r>
                  <a:rPr lang="en-US" altLang="zh-CN" sz="2000" dirty="0">
                    <a:latin typeface="Times New Roman" panose="02020603050405020304" pitchFamily="18" charset="0"/>
                  </a:rPr>
                  <a:t> </a:t>
                </a:r>
                <a:r>
                  <a:rPr lang="en-US" altLang="zh-CN" sz="2000" u="sng" dirty="0">
                    <a:solidFill>
                      <a:schemeClr val="folHlink"/>
                    </a:solidFill>
                    <a:latin typeface="Times New Roman" panose="02020603050405020304" pitchFamily="18" charset="0"/>
                  </a:rPr>
                  <a:t>45</a:t>
                </a:r>
                <a:r>
                  <a:rPr lang="en-US" altLang="zh-CN" sz="2000" dirty="0">
                    <a:latin typeface="Times New Roman" panose="02020603050405020304" pitchFamily="18" charset="0"/>
                  </a:rPr>
                  <a:t>                          45      </a:t>
                </a:r>
                <a:r>
                  <a:rPr lang="en-US" altLang="zh-CN" sz="2000" dirty="0">
                    <a:latin typeface="宋体" panose="02010600030101010101" pitchFamily="2" charset="-122"/>
                  </a:rPr>
                  <a:t>∞</a:t>
                </a:r>
                <a:endParaRPr lang="en-US" altLang="zh-CN" dirty="0">
                  <a:latin typeface="Arial" panose="020B0604020202020204" pitchFamily="34" charset="0"/>
                </a:endParaRPr>
              </a:p>
              <a:p>
                <a:pPr algn="just" eaLnBrk="0" hangingPunct="0"/>
                <a:endParaRPr lang="en-US" altLang="zh-CN" sz="4800" dirty="0">
                  <a:latin typeface="Arial" panose="020B0604020202020204" pitchFamily="34" charset="0"/>
                </a:endParaRPr>
              </a:p>
            </p:txBody>
          </p:sp>
        </p:grpSp>
      </p:grpSp>
      <p:sp>
        <p:nvSpPr>
          <p:cNvPr id="101398" name="Rectangle 71"/>
          <p:cNvSpPr/>
          <p:nvPr/>
        </p:nvSpPr>
        <p:spPr>
          <a:xfrm>
            <a:off x="4921250" y="5022850"/>
            <a:ext cx="3832225" cy="398463"/>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1399" name="Rectangle 72"/>
          <p:cNvSpPr/>
          <p:nvPr/>
        </p:nvSpPr>
        <p:spPr>
          <a:xfrm>
            <a:off x="619125" y="5421313"/>
            <a:ext cx="992188" cy="398462"/>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1400" name="Rectangle 73"/>
          <p:cNvSpPr/>
          <p:nvPr/>
        </p:nvSpPr>
        <p:spPr>
          <a:xfrm>
            <a:off x="1611313" y="5421313"/>
            <a:ext cx="2317750" cy="398462"/>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1401" name="Rectangle 74"/>
          <p:cNvSpPr/>
          <p:nvPr/>
        </p:nvSpPr>
        <p:spPr>
          <a:xfrm>
            <a:off x="3929063" y="5421313"/>
            <a:ext cx="992187" cy="398462"/>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nvGrpSpPr>
          <p:cNvPr id="397387" name="Group 75"/>
          <p:cNvGrpSpPr/>
          <p:nvPr/>
        </p:nvGrpSpPr>
        <p:grpSpPr>
          <a:xfrm>
            <a:off x="760413" y="5421313"/>
            <a:ext cx="7851775" cy="398462"/>
            <a:chOff x="479" y="3415"/>
            <a:chExt cx="4946" cy="251"/>
          </a:xfrm>
        </p:grpSpPr>
        <p:sp>
          <p:nvSpPr>
            <p:cNvPr id="101430" name="Rectangle 76"/>
            <p:cNvSpPr/>
            <p:nvPr/>
          </p:nvSpPr>
          <p:spPr>
            <a:xfrm>
              <a:off x="479" y="3415"/>
              <a:ext cx="447" cy="251"/>
            </a:xfrm>
            <a:prstGeom prst="rect">
              <a:avLst/>
            </a:prstGeom>
            <a:noFill/>
            <a:ln w="9525">
              <a:noFill/>
            </a:ln>
          </p:spPr>
          <p:txBody>
            <a:bodyPr/>
            <a:lstStyle/>
            <a:p>
              <a:pPr algn="ctr"/>
              <a:r>
                <a:rPr lang="en-US" altLang="zh-CN" sz="2000" dirty="0">
                  <a:latin typeface="Times New Roman" panose="02020603050405020304" pitchFamily="18" charset="0"/>
                </a:rPr>
                <a:t>3</a:t>
              </a:r>
              <a:endParaRPr lang="en-US" altLang="zh-CN" dirty="0">
                <a:latin typeface="Arial" panose="020B0604020202020204" pitchFamily="34" charset="0"/>
              </a:endParaRPr>
            </a:p>
            <a:p>
              <a:pPr algn="ctr" eaLnBrk="0" hangingPunct="0"/>
              <a:endParaRPr lang="en-US" altLang="zh-CN" sz="4800" dirty="0">
                <a:latin typeface="Arial" panose="020B0604020202020204" pitchFamily="34" charset="0"/>
              </a:endParaRPr>
            </a:p>
          </p:txBody>
        </p:sp>
        <p:sp>
          <p:nvSpPr>
            <p:cNvPr id="101431" name="Rectangle 77"/>
            <p:cNvSpPr/>
            <p:nvPr/>
          </p:nvSpPr>
          <p:spPr>
            <a:xfrm>
              <a:off x="1104" y="3415"/>
              <a:ext cx="1282" cy="251"/>
            </a:xfrm>
            <a:prstGeom prst="rect">
              <a:avLst/>
            </a:prstGeom>
            <a:noFill/>
            <a:ln w="9525">
              <a:noFill/>
            </a:ln>
          </p:spPr>
          <p:txBody>
            <a:bodyPr/>
            <a:lstStyle/>
            <a:p>
              <a:pPr algn="just"/>
              <a:r>
                <a:rPr lang="en-US" altLang="zh-CN" sz="2000" dirty="0">
                  <a:latin typeface="Times New Roman" panose="02020603050405020304" pitchFamily="18" charset="0"/>
                </a:rPr>
                <a:t>{v</a:t>
              </a:r>
              <a:r>
                <a:rPr lang="en-US" altLang="zh-CN" sz="1900" baseline="-30000" dirty="0">
                  <a:latin typeface="Times New Roman" panose="02020603050405020304" pitchFamily="18" charset="0"/>
                </a:rPr>
                <a:t>0</a:t>
              </a:r>
              <a:r>
                <a:rPr lang="en-US" altLang="zh-CN" sz="2000" dirty="0">
                  <a:latin typeface="Times New Roman" panose="02020603050405020304" pitchFamily="18" charset="0"/>
                </a:rPr>
                <a:t>, v</a:t>
              </a:r>
              <a:r>
                <a:rPr lang="en-US" altLang="zh-CN" sz="1900" baseline="-30000" dirty="0">
                  <a:latin typeface="Times New Roman" panose="02020603050405020304" pitchFamily="18" charset="0"/>
                </a:rPr>
                <a:t>2</a:t>
              </a:r>
              <a:r>
                <a:rPr lang="en-US" altLang="zh-CN" sz="2000" dirty="0">
                  <a:latin typeface="Times New Roman" panose="02020603050405020304" pitchFamily="18" charset="0"/>
                </a:rPr>
                <a:t>, v</a:t>
              </a:r>
              <a:r>
                <a:rPr lang="en-US" altLang="zh-CN" sz="1900" baseline="-30000" dirty="0">
                  <a:latin typeface="Times New Roman" panose="02020603050405020304" pitchFamily="18" charset="0"/>
                </a:rPr>
                <a:t>3</a:t>
              </a:r>
              <a:r>
                <a:rPr lang="en-US" altLang="zh-CN" sz="2000" dirty="0">
                  <a:latin typeface="Times New Roman" panose="02020603050405020304" pitchFamily="18" charset="0"/>
                </a:rPr>
                <a:t>}</a:t>
              </a:r>
              <a:endParaRPr lang="en-US" altLang="zh-CN" dirty="0">
                <a:latin typeface="Arial" panose="020B0604020202020204" pitchFamily="34" charset="0"/>
              </a:endParaRPr>
            </a:p>
            <a:p>
              <a:pPr algn="just" eaLnBrk="0" hangingPunct="0"/>
              <a:endParaRPr lang="en-US" altLang="zh-CN" sz="4800" dirty="0">
                <a:latin typeface="Arial" panose="020B0604020202020204" pitchFamily="34" charset="0"/>
              </a:endParaRPr>
            </a:p>
          </p:txBody>
        </p:sp>
        <p:sp>
          <p:nvSpPr>
            <p:cNvPr id="101432" name="Rectangle 78"/>
            <p:cNvSpPr/>
            <p:nvPr/>
          </p:nvSpPr>
          <p:spPr>
            <a:xfrm>
              <a:off x="2564" y="3415"/>
              <a:ext cx="447" cy="251"/>
            </a:xfrm>
            <a:prstGeom prst="rect">
              <a:avLst/>
            </a:prstGeom>
            <a:noFill/>
            <a:ln w="9525">
              <a:noFill/>
            </a:ln>
          </p:spPr>
          <p:txBody>
            <a:bodyPr/>
            <a:lstStyle/>
            <a:p>
              <a:pPr algn="ctr"/>
              <a:r>
                <a:rPr lang="en-US" altLang="zh-CN" sz="2000" dirty="0">
                  <a:latin typeface="Times New Roman" panose="02020603050405020304" pitchFamily="18" charset="0"/>
                </a:rPr>
                <a:t>v</a:t>
              </a:r>
              <a:r>
                <a:rPr lang="en-US" altLang="zh-CN" sz="1900" baseline="-30000" dirty="0">
                  <a:latin typeface="Times New Roman" panose="02020603050405020304" pitchFamily="18" charset="0"/>
                </a:rPr>
                <a:t>1</a:t>
              </a:r>
              <a:endParaRPr lang="en-US" altLang="zh-CN" dirty="0">
                <a:latin typeface="Arial" panose="020B0604020202020204" pitchFamily="34" charset="0"/>
              </a:endParaRPr>
            </a:p>
            <a:p>
              <a:pPr algn="ctr" eaLnBrk="0" hangingPunct="0"/>
              <a:endParaRPr lang="en-US" altLang="zh-CN" sz="4800" dirty="0">
                <a:latin typeface="Arial" panose="020B0604020202020204" pitchFamily="34" charset="0"/>
              </a:endParaRPr>
            </a:p>
          </p:txBody>
        </p:sp>
        <p:sp>
          <p:nvSpPr>
            <p:cNvPr id="101433" name="Rectangle 79"/>
            <p:cNvSpPr/>
            <p:nvPr/>
          </p:nvSpPr>
          <p:spPr>
            <a:xfrm>
              <a:off x="3189" y="3415"/>
              <a:ext cx="2236" cy="251"/>
            </a:xfrm>
            <a:prstGeom prst="rect">
              <a:avLst/>
            </a:prstGeom>
            <a:noFill/>
            <a:ln w="9525">
              <a:noFill/>
            </a:ln>
          </p:spPr>
          <p:txBody>
            <a:bodyPr/>
            <a:lstStyle/>
            <a:p>
              <a:pPr algn="just"/>
              <a:r>
                <a:rPr lang="en-US" altLang="zh-CN" sz="2000" dirty="0">
                  <a:latin typeface="Times New Roman" panose="02020603050405020304" pitchFamily="18" charset="0"/>
                </a:rPr>
                <a:t>                                </a:t>
              </a:r>
              <a:r>
                <a:rPr lang="en-US" altLang="zh-CN" sz="2000" u="sng" dirty="0">
                  <a:solidFill>
                    <a:schemeClr val="folHlink"/>
                  </a:solidFill>
                  <a:latin typeface="Times New Roman" panose="02020603050405020304" pitchFamily="18" charset="0"/>
                </a:rPr>
                <a:t>45</a:t>
              </a:r>
              <a:r>
                <a:rPr lang="en-US" altLang="zh-CN" sz="2000" dirty="0">
                  <a:latin typeface="Times New Roman" panose="02020603050405020304" pitchFamily="18" charset="0"/>
                </a:rPr>
                <a:t>     </a:t>
              </a:r>
              <a:r>
                <a:rPr lang="en-US" altLang="zh-CN" sz="2000" dirty="0">
                  <a:latin typeface="宋体" panose="02010600030101010101" pitchFamily="2" charset="-122"/>
                </a:rPr>
                <a:t>∞</a:t>
              </a:r>
              <a:endParaRPr lang="en-US" altLang="zh-CN" dirty="0">
                <a:latin typeface="Arial" panose="020B0604020202020204" pitchFamily="34" charset="0"/>
              </a:endParaRPr>
            </a:p>
            <a:p>
              <a:pPr algn="just" eaLnBrk="0" hangingPunct="0"/>
              <a:endParaRPr lang="en-US" altLang="zh-CN" sz="4800" dirty="0">
                <a:latin typeface="Arial" panose="020B0604020202020204" pitchFamily="34" charset="0"/>
              </a:endParaRPr>
            </a:p>
          </p:txBody>
        </p:sp>
      </p:grpSp>
      <p:sp>
        <p:nvSpPr>
          <p:cNvPr id="101403" name="Rectangle 80"/>
          <p:cNvSpPr/>
          <p:nvPr/>
        </p:nvSpPr>
        <p:spPr>
          <a:xfrm>
            <a:off x="4921250" y="5421313"/>
            <a:ext cx="3832225" cy="398462"/>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1404" name="Rectangle 81"/>
          <p:cNvSpPr/>
          <p:nvPr/>
        </p:nvSpPr>
        <p:spPr>
          <a:xfrm>
            <a:off x="619125" y="5819775"/>
            <a:ext cx="992188" cy="396875"/>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1405" name="Rectangle 82"/>
          <p:cNvSpPr/>
          <p:nvPr/>
        </p:nvSpPr>
        <p:spPr>
          <a:xfrm>
            <a:off x="1611313" y="5819775"/>
            <a:ext cx="2317750" cy="396875"/>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1406" name="Rectangle 83"/>
          <p:cNvSpPr/>
          <p:nvPr/>
        </p:nvSpPr>
        <p:spPr>
          <a:xfrm>
            <a:off x="3929063" y="5819775"/>
            <a:ext cx="992187" cy="396875"/>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nvGrpSpPr>
          <p:cNvPr id="397396" name="Group 84"/>
          <p:cNvGrpSpPr/>
          <p:nvPr/>
        </p:nvGrpSpPr>
        <p:grpSpPr>
          <a:xfrm>
            <a:off x="760413" y="5819775"/>
            <a:ext cx="7851775" cy="396875"/>
            <a:chOff x="479" y="3666"/>
            <a:chExt cx="4946" cy="250"/>
          </a:xfrm>
        </p:grpSpPr>
        <p:sp>
          <p:nvSpPr>
            <p:cNvPr id="101426" name="Rectangle 85"/>
            <p:cNvSpPr/>
            <p:nvPr/>
          </p:nvSpPr>
          <p:spPr>
            <a:xfrm>
              <a:off x="479" y="3666"/>
              <a:ext cx="447" cy="250"/>
            </a:xfrm>
            <a:prstGeom prst="rect">
              <a:avLst/>
            </a:prstGeom>
            <a:noFill/>
            <a:ln w="9525">
              <a:noFill/>
            </a:ln>
          </p:spPr>
          <p:txBody>
            <a:bodyPr/>
            <a:lstStyle/>
            <a:p>
              <a:pPr algn="ctr"/>
              <a:r>
                <a:rPr lang="en-US" altLang="zh-CN" sz="2000" dirty="0">
                  <a:latin typeface="Times New Roman" panose="02020603050405020304" pitchFamily="18" charset="0"/>
                </a:rPr>
                <a:t>4</a:t>
              </a:r>
              <a:endParaRPr lang="en-US" altLang="zh-CN" dirty="0">
                <a:latin typeface="Arial" panose="020B0604020202020204" pitchFamily="34" charset="0"/>
              </a:endParaRPr>
            </a:p>
            <a:p>
              <a:pPr algn="ctr" eaLnBrk="0" hangingPunct="0"/>
              <a:endParaRPr lang="en-US" altLang="zh-CN" sz="4800" dirty="0">
                <a:latin typeface="Arial" panose="020B0604020202020204" pitchFamily="34" charset="0"/>
              </a:endParaRPr>
            </a:p>
          </p:txBody>
        </p:sp>
        <p:sp>
          <p:nvSpPr>
            <p:cNvPr id="101427" name="Rectangle 86"/>
            <p:cNvSpPr/>
            <p:nvPr/>
          </p:nvSpPr>
          <p:spPr>
            <a:xfrm>
              <a:off x="1104" y="3666"/>
              <a:ext cx="1282" cy="250"/>
            </a:xfrm>
            <a:prstGeom prst="rect">
              <a:avLst/>
            </a:prstGeom>
            <a:noFill/>
            <a:ln w="9525">
              <a:noFill/>
            </a:ln>
          </p:spPr>
          <p:txBody>
            <a:bodyPr/>
            <a:lstStyle/>
            <a:p>
              <a:pPr algn="just"/>
              <a:r>
                <a:rPr lang="en-US" altLang="zh-CN" sz="2000" dirty="0">
                  <a:latin typeface="Times New Roman" panose="02020603050405020304" pitchFamily="18" charset="0"/>
                </a:rPr>
                <a:t>{v</a:t>
              </a:r>
              <a:r>
                <a:rPr lang="en-US" altLang="zh-CN" sz="1900" baseline="-30000" dirty="0">
                  <a:latin typeface="Times New Roman" panose="02020603050405020304" pitchFamily="18" charset="0"/>
                </a:rPr>
                <a:t>0</a:t>
              </a:r>
              <a:r>
                <a:rPr lang="en-US" altLang="zh-CN" sz="2000" dirty="0">
                  <a:latin typeface="Times New Roman" panose="02020603050405020304" pitchFamily="18" charset="0"/>
                </a:rPr>
                <a:t>, v</a:t>
              </a:r>
              <a:r>
                <a:rPr lang="en-US" altLang="zh-CN" sz="1900" baseline="-30000" dirty="0">
                  <a:latin typeface="Times New Roman" panose="02020603050405020304" pitchFamily="18" charset="0"/>
                </a:rPr>
                <a:t>2</a:t>
              </a:r>
              <a:r>
                <a:rPr lang="en-US" altLang="zh-CN" sz="2000" dirty="0">
                  <a:latin typeface="Times New Roman" panose="02020603050405020304" pitchFamily="18" charset="0"/>
                </a:rPr>
                <a:t>, v</a:t>
              </a:r>
              <a:r>
                <a:rPr lang="en-US" altLang="zh-CN" sz="1900" baseline="-30000" dirty="0">
                  <a:latin typeface="Times New Roman" panose="02020603050405020304" pitchFamily="18" charset="0"/>
                </a:rPr>
                <a:t>3</a:t>
              </a:r>
              <a:r>
                <a:rPr lang="en-US" altLang="zh-CN" sz="2000" dirty="0">
                  <a:latin typeface="Times New Roman" panose="02020603050405020304" pitchFamily="18" charset="0"/>
                </a:rPr>
                <a:t>, v</a:t>
              </a:r>
              <a:r>
                <a:rPr lang="en-US" altLang="zh-CN" sz="1900" baseline="-30000" dirty="0">
                  <a:latin typeface="Times New Roman" panose="02020603050405020304" pitchFamily="18" charset="0"/>
                </a:rPr>
                <a:t>1</a:t>
              </a:r>
              <a:r>
                <a:rPr lang="en-US" altLang="zh-CN" sz="2000" dirty="0">
                  <a:latin typeface="Times New Roman" panose="02020603050405020304" pitchFamily="18" charset="0"/>
                </a:rPr>
                <a:t>}</a:t>
              </a:r>
              <a:endParaRPr lang="en-US" altLang="zh-CN" dirty="0">
                <a:latin typeface="Arial" panose="020B0604020202020204" pitchFamily="34" charset="0"/>
              </a:endParaRPr>
            </a:p>
            <a:p>
              <a:pPr algn="just" eaLnBrk="0" hangingPunct="0"/>
              <a:endParaRPr lang="en-US" altLang="zh-CN" sz="4800" dirty="0">
                <a:latin typeface="Arial" panose="020B0604020202020204" pitchFamily="34" charset="0"/>
              </a:endParaRPr>
            </a:p>
          </p:txBody>
        </p:sp>
        <p:sp>
          <p:nvSpPr>
            <p:cNvPr id="101428" name="Rectangle 87"/>
            <p:cNvSpPr/>
            <p:nvPr/>
          </p:nvSpPr>
          <p:spPr>
            <a:xfrm>
              <a:off x="2564" y="3666"/>
              <a:ext cx="447" cy="250"/>
            </a:xfrm>
            <a:prstGeom prst="rect">
              <a:avLst/>
            </a:prstGeom>
            <a:noFill/>
            <a:ln w="9525">
              <a:noFill/>
            </a:ln>
          </p:spPr>
          <p:txBody>
            <a:bodyPr/>
            <a:lstStyle/>
            <a:p>
              <a:pPr algn="ctr"/>
              <a:r>
                <a:rPr lang="en-US" altLang="zh-CN" sz="2000" dirty="0">
                  <a:latin typeface="Times New Roman" panose="02020603050405020304" pitchFamily="18" charset="0"/>
                </a:rPr>
                <a:t>v</a:t>
              </a:r>
              <a:r>
                <a:rPr lang="en-US" altLang="zh-CN" sz="1900" baseline="-30000" dirty="0">
                  <a:latin typeface="Times New Roman" panose="02020603050405020304" pitchFamily="18" charset="0"/>
                </a:rPr>
                <a:t>4</a:t>
              </a:r>
              <a:endParaRPr lang="en-US" altLang="zh-CN" dirty="0">
                <a:latin typeface="Arial" panose="020B0604020202020204" pitchFamily="34" charset="0"/>
              </a:endParaRPr>
            </a:p>
            <a:p>
              <a:pPr algn="ctr" eaLnBrk="0" hangingPunct="0"/>
              <a:endParaRPr lang="en-US" altLang="zh-CN" sz="4800" dirty="0">
                <a:latin typeface="Arial" panose="020B0604020202020204" pitchFamily="34" charset="0"/>
              </a:endParaRPr>
            </a:p>
          </p:txBody>
        </p:sp>
        <p:sp>
          <p:nvSpPr>
            <p:cNvPr id="101429" name="Rectangle 88"/>
            <p:cNvSpPr/>
            <p:nvPr/>
          </p:nvSpPr>
          <p:spPr>
            <a:xfrm>
              <a:off x="3189" y="3666"/>
              <a:ext cx="2236" cy="250"/>
            </a:xfrm>
            <a:prstGeom prst="rect">
              <a:avLst/>
            </a:prstGeom>
            <a:noFill/>
            <a:ln w="9525">
              <a:noFill/>
            </a:ln>
          </p:spPr>
          <p:txBody>
            <a:bodyPr/>
            <a:lstStyle/>
            <a:p>
              <a:pPr algn="just"/>
              <a:r>
                <a:rPr lang="en-US" altLang="zh-CN" sz="2000" dirty="0">
                  <a:latin typeface="Times New Roman" panose="02020603050405020304" pitchFamily="18" charset="0"/>
                </a:rPr>
                <a:t>                                         </a:t>
              </a:r>
              <a:r>
                <a:rPr lang="en-US" altLang="zh-CN" sz="2000" dirty="0">
                  <a:solidFill>
                    <a:schemeClr val="folHlink"/>
                  </a:solidFill>
                  <a:latin typeface="宋体" panose="02010600030101010101" pitchFamily="2" charset="-122"/>
                </a:rPr>
                <a:t>∞</a:t>
              </a:r>
              <a:endParaRPr lang="en-US" altLang="zh-CN" dirty="0">
                <a:solidFill>
                  <a:schemeClr val="folHlink"/>
                </a:solidFill>
                <a:latin typeface="Arial" panose="020B0604020202020204" pitchFamily="34" charset="0"/>
              </a:endParaRPr>
            </a:p>
            <a:p>
              <a:pPr algn="just" eaLnBrk="0" hangingPunct="0"/>
              <a:endParaRPr lang="en-US" altLang="zh-CN" sz="4800" dirty="0">
                <a:latin typeface="Arial" panose="020B0604020202020204" pitchFamily="34" charset="0"/>
              </a:endParaRPr>
            </a:p>
          </p:txBody>
        </p:sp>
      </p:grpSp>
      <p:sp>
        <p:nvSpPr>
          <p:cNvPr id="101408" name="Rectangle 89"/>
          <p:cNvSpPr/>
          <p:nvPr/>
        </p:nvSpPr>
        <p:spPr>
          <a:xfrm>
            <a:off x="4921250" y="5819775"/>
            <a:ext cx="3832225" cy="396875"/>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1409" name="Rectangle 90"/>
          <p:cNvSpPr/>
          <p:nvPr/>
        </p:nvSpPr>
        <p:spPr>
          <a:xfrm>
            <a:off x="619125" y="6216650"/>
            <a:ext cx="992188" cy="409575"/>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nvGrpSpPr>
          <p:cNvPr id="397403" name="Group 91"/>
          <p:cNvGrpSpPr/>
          <p:nvPr/>
        </p:nvGrpSpPr>
        <p:grpSpPr>
          <a:xfrm>
            <a:off x="760413" y="6216650"/>
            <a:ext cx="3027362" cy="409575"/>
            <a:chOff x="479" y="3916"/>
            <a:chExt cx="1907" cy="258"/>
          </a:xfrm>
        </p:grpSpPr>
        <p:sp>
          <p:nvSpPr>
            <p:cNvPr id="101424" name="Rectangle 92"/>
            <p:cNvSpPr/>
            <p:nvPr/>
          </p:nvSpPr>
          <p:spPr>
            <a:xfrm>
              <a:off x="479" y="3916"/>
              <a:ext cx="447" cy="258"/>
            </a:xfrm>
            <a:prstGeom prst="rect">
              <a:avLst/>
            </a:prstGeom>
            <a:noFill/>
            <a:ln w="9525">
              <a:noFill/>
            </a:ln>
          </p:spPr>
          <p:txBody>
            <a:bodyPr/>
            <a:lstStyle/>
            <a:p>
              <a:pPr algn="ctr"/>
              <a:r>
                <a:rPr lang="en-US" altLang="zh-CN" sz="2000" dirty="0">
                  <a:latin typeface="Times New Roman" panose="02020603050405020304" pitchFamily="18" charset="0"/>
                </a:rPr>
                <a:t>5</a:t>
              </a:r>
              <a:endParaRPr lang="en-US" altLang="zh-CN" dirty="0">
                <a:latin typeface="Arial" panose="020B0604020202020204" pitchFamily="34" charset="0"/>
              </a:endParaRPr>
            </a:p>
            <a:p>
              <a:pPr algn="ctr" eaLnBrk="0" hangingPunct="0"/>
              <a:endParaRPr lang="en-US" altLang="zh-CN" sz="4800" dirty="0">
                <a:latin typeface="Arial" panose="020B0604020202020204" pitchFamily="34" charset="0"/>
              </a:endParaRPr>
            </a:p>
          </p:txBody>
        </p:sp>
        <p:sp>
          <p:nvSpPr>
            <p:cNvPr id="101425" name="Rectangle 93"/>
            <p:cNvSpPr/>
            <p:nvPr/>
          </p:nvSpPr>
          <p:spPr>
            <a:xfrm>
              <a:off x="1104" y="3916"/>
              <a:ext cx="1282" cy="258"/>
            </a:xfrm>
            <a:prstGeom prst="rect">
              <a:avLst/>
            </a:prstGeom>
            <a:noFill/>
            <a:ln w="9525">
              <a:noFill/>
            </a:ln>
          </p:spPr>
          <p:txBody>
            <a:bodyPr/>
            <a:lstStyle/>
            <a:p>
              <a:pPr algn="just"/>
              <a:r>
                <a:rPr lang="en-US" altLang="zh-CN" sz="2000" dirty="0">
                  <a:latin typeface="Times New Roman" panose="02020603050405020304" pitchFamily="18" charset="0"/>
                </a:rPr>
                <a:t>{v</a:t>
              </a:r>
              <a:r>
                <a:rPr lang="en-US" altLang="zh-CN" sz="1900" baseline="-30000" dirty="0">
                  <a:latin typeface="Times New Roman" panose="02020603050405020304" pitchFamily="18" charset="0"/>
                </a:rPr>
                <a:t>0</a:t>
              </a:r>
              <a:r>
                <a:rPr lang="en-US" altLang="zh-CN" sz="2000" dirty="0">
                  <a:latin typeface="Times New Roman" panose="02020603050405020304" pitchFamily="18" charset="0"/>
                </a:rPr>
                <a:t>, v</a:t>
              </a:r>
              <a:r>
                <a:rPr lang="en-US" altLang="zh-CN" sz="1900" baseline="-30000" dirty="0">
                  <a:latin typeface="Times New Roman" panose="02020603050405020304" pitchFamily="18" charset="0"/>
                </a:rPr>
                <a:t>2</a:t>
              </a:r>
              <a:r>
                <a:rPr lang="en-US" altLang="zh-CN" sz="2000" dirty="0">
                  <a:latin typeface="Times New Roman" panose="02020603050405020304" pitchFamily="18" charset="0"/>
                </a:rPr>
                <a:t>, v</a:t>
              </a:r>
              <a:r>
                <a:rPr lang="en-US" altLang="zh-CN" sz="1900" baseline="-30000" dirty="0">
                  <a:latin typeface="Times New Roman" panose="02020603050405020304" pitchFamily="18" charset="0"/>
                </a:rPr>
                <a:t>3</a:t>
              </a:r>
              <a:r>
                <a:rPr lang="en-US" altLang="zh-CN" sz="2000" dirty="0">
                  <a:latin typeface="Times New Roman" panose="02020603050405020304" pitchFamily="18" charset="0"/>
                </a:rPr>
                <a:t>, v</a:t>
              </a:r>
              <a:r>
                <a:rPr lang="en-US" altLang="zh-CN" sz="1900" baseline="-30000" dirty="0">
                  <a:latin typeface="Times New Roman" panose="02020603050405020304" pitchFamily="18" charset="0"/>
                </a:rPr>
                <a:t>1</a:t>
              </a:r>
              <a:r>
                <a:rPr lang="en-US" altLang="zh-CN" sz="2000" dirty="0">
                  <a:latin typeface="Times New Roman" panose="02020603050405020304" pitchFamily="18" charset="0"/>
                </a:rPr>
                <a:t>, v</a:t>
              </a:r>
              <a:r>
                <a:rPr lang="en-US" altLang="zh-CN" sz="1900" baseline="-30000" dirty="0">
                  <a:latin typeface="Times New Roman" panose="02020603050405020304" pitchFamily="18" charset="0"/>
                </a:rPr>
                <a:t>4</a:t>
              </a:r>
              <a:r>
                <a:rPr lang="en-US" altLang="zh-CN" sz="2000" dirty="0">
                  <a:latin typeface="Times New Roman" panose="02020603050405020304" pitchFamily="18" charset="0"/>
                </a:rPr>
                <a:t>}</a:t>
              </a:r>
              <a:endParaRPr lang="en-US" altLang="zh-CN" dirty="0">
                <a:latin typeface="Arial" panose="020B0604020202020204" pitchFamily="34" charset="0"/>
              </a:endParaRPr>
            </a:p>
            <a:p>
              <a:pPr algn="just" eaLnBrk="0" hangingPunct="0"/>
              <a:endParaRPr lang="en-US" altLang="zh-CN" sz="4800" dirty="0">
                <a:latin typeface="Arial" panose="020B0604020202020204" pitchFamily="34" charset="0"/>
              </a:endParaRPr>
            </a:p>
          </p:txBody>
        </p:sp>
      </p:grpSp>
      <p:sp>
        <p:nvSpPr>
          <p:cNvPr id="101411" name="Rectangle 94"/>
          <p:cNvSpPr/>
          <p:nvPr/>
        </p:nvSpPr>
        <p:spPr>
          <a:xfrm>
            <a:off x="1611313" y="6216650"/>
            <a:ext cx="2317750" cy="409575"/>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1412" name="Rectangle 95"/>
          <p:cNvSpPr/>
          <p:nvPr/>
        </p:nvSpPr>
        <p:spPr>
          <a:xfrm>
            <a:off x="4070350" y="6216650"/>
            <a:ext cx="709613" cy="409575"/>
          </a:xfrm>
          <a:prstGeom prst="rect">
            <a:avLst/>
          </a:prstGeom>
          <a:noFill/>
          <a:ln w="9525">
            <a:noFill/>
          </a:ln>
        </p:spPr>
        <p:txBody>
          <a:bodyPr/>
          <a:lstStyle/>
          <a:p>
            <a:pPr algn="ctr"/>
            <a:r>
              <a:rPr lang="en-US" altLang="zh-CN" dirty="0">
                <a:latin typeface="Times New Roman" panose="02020603050405020304" pitchFamily="18" charset="0"/>
              </a:rPr>
              <a:t> </a:t>
            </a:r>
            <a:endParaRPr lang="en-US" altLang="zh-CN" dirty="0">
              <a:latin typeface="Arial" panose="020B0604020202020204" pitchFamily="34" charset="0"/>
            </a:endParaRPr>
          </a:p>
          <a:p>
            <a:pPr algn="ctr" eaLnBrk="0" hangingPunct="0"/>
            <a:endParaRPr lang="en-US" altLang="zh-CN" sz="4800" dirty="0">
              <a:latin typeface="Arial" panose="020B0604020202020204" pitchFamily="34" charset="0"/>
            </a:endParaRPr>
          </a:p>
        </p:txBody>
      </p:sp>
      <p:sp>
        <p:nvSpPr>
          <p:cNvPr id="101413" name="Rectangle 96"/>
          <p:cNvSpPr/>
          <p:nvPr/>
        </p:nvSpPr>
        <p:spPr>
          <a:xfrm>
            <a:off x="3929063" y="6216650"/>
            <a:ext cx="992187" cy="409575"/>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1414" name="Rectangle 97"/>
          <p:cNvSpPr/>
          <p:nvPr/>
        </p:nvSpPr>
        <p:spPr>
          <a:xfrm>
            <a:off x="5062538" y="6216650"/>
            <a:ext cx="3549650" cy="409575"/>
          </a:xfrm>
          <a:prstGeom prst="rect">
            <a:avLst/>
          </a:prstGeom>
          <a:noFill/>
          <a:ln w="9525">
            <a:noFill/>
          </a:ln>
        </p:spPr>
        <p:txBody>
          <a:bodyPr/>
          <a:lstStyle/>
          <a:p>
            <a:pPr algn="just"/>
            <a:r>
              <a:rPr lang="en-US" altLang="zh-CN" dirty="0">
                <a:latin typeface="Times New Roman" panose="02020603050405020304" pitchFamily="18" charset="0"/>
              </a:rPr>
              <a:t> </a:t>
            </a:r>
            <a:endParaRPr lang="en-US" altLang="zh-CN" dirty="0">
              <a:latin typeface="Arial" panose="020B0604020202020204" pitchFamily="34" charset="0"/>
            </a:endParaRPr>
          </a:p>
          <a:p>
            <a:pPr algn="just" eaLnBrk="0" hangingPunct="0"/>
            <a:endParaRPr lang="en-US" altLang="zh-CN" sz="4800" dirty="0">
              <a:latin typeface="Arial" panose="020B0604020202020204" pitchFamily="34" charset="0"/>
            </a:endParaRPr>
          </a:p>
        </p:txBody>
      </p:sp>
      <p:sp>
        <p:nvSpPr>
          <p:cNvPr id="101415" name="Rectangle 98"/>
          <p:cNvSpPr/>
          <p:nvPr/>
        </p:nvSpPr>
        <p:spPr>
          <a:xfrm>
            <a:off x="4921250" y="6216650"/>
            <a:ext cx="3832225" cy="409575"/>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nvGrpSpPr>
          <p:cNvPr id="101416" name="Group 99"/>
          <p:cNvGrpSpPr/>
          <p:nvPr/>
        </p:nvGrpSpPr>
        <p:grpSpPr>
          <a:xfrm>
            <a:off x="609600" y="3346450"/>
            <a:ext cx="8153400" cy="3294063"/>
            <a:chOff x="384" y="2101"/>
            <a:chExt cx="5136" cy="2075"/>
          </a:xfrm>
        </p:grpSpPr>
        <p:sp>
          <p:nvSpPr>
            <p:cNvPr id="101418" name="Rectangle 100"/>
            <p:cNvSpPr/>
            <p:nvPr/>
          </p:nvSpPr>
          <p:spPr>
            <a:xfrm>
              <a:off x="479" y="2103"/>
              <a:ext cx="447" cy="502"/>
            </a:xfrm>
            <a:prstGeom prst="rect">
              <a:avLst/>
            </a:prstGeom>
            <a:noFill/>
            <a:ln w="9525">
              <a:noFill/>
            </a:ln>
          </p:spPr>
          <p:txBody>
            <a:bodyPr/>
            <a:lstStyle/>
            <a:p>
              <a:pPr algn="ctr"/>
              <a:r>
                <a:rPr lang="zh-CN" altLang="en-US" sz="2000" dirty="0">
                  <a:latin typeface="Arial" panose="020B0604020202020204" pitchFamily="34" charset="0"/>
                </a:rPr>
                <a:t>迭代</a:t>
              </a:r>
              <a:endParaRPr lang="zh-CN" altLang="en-US" dirty="0">
                <a:latin typeface="Arial" panose="020B0604020202020204" pitchFamily="34" charset="0"/>
              </a:endParaRPr>
            </a:p>
            <a:p>
              <a:pPr algn="ctr" eaLnBrk="0" hangingPunct="0"/>
              <a:endParaRPr lang="en-US" altLang="zh-CN" sz="4800" dirty="0">
                <a:latin typeface="Arial" panose="020B0604020202020204" pitchFamily="34" charset="0"/>
              </a:endParaRPr>
            </a:p>
          </p:txBody>
        </p:sp>
        <p:sp>
          <p:nvSpPr>
            <p:cNvPr id="101419" name="Rectangle 101"/>
            <p:cNvSpPr/>
            <p:nvPr/>
          </p:nvSpPr>
          <p:spPr>
            <a:xfrm>
              <a:off x="1104" y="2103"/>
              <a:ext cx="1282" cy="502"/>
            </a:xfrm>
            <a:prstGeom prst="rect">
              <a:avLst/>
            </a:prstGeom>
            <a:noFill/>
            <a:ln w="9525">
              <a:noFill/>
            </a:ln>
          </p:spPr>
          <p:txBody>
            <a:bodyPr/>
            <a:lstStyle/>
            <a:p>
              <a:pPr algn="just"/>
              <a:r>
                <a:rPr lang="en-US" altLang="zh-CN" sz="2000" dirty="0">
                  <a:latin typeface="Times New Roman" panose="02020603050405020304" pitchFamily="18" charset="0"/>
                </a:rPr>
                <a:t>   </a:t>
              </a:r>
              <a:r>
                <a:rPr lang="zh-CN" altLang="en-US" sz="2000" dirty="0">
                  <a:latin typeface="Arial" panose="020B0604020202020204" pitchFamily="34" charset="0"/>
                </a:rPr>
                <a:t>集合</a:t>
              </a:r>
              <a:r>
                <a:rPr lang="zh-CN" altLang="en-US" sz="2000" dirty="0">
                  <a:latin typeface="Times New Roman" panose="02020603050405020304" pitchFamily="18" charset="0"/>
                </a:rPr>
                <a:t> </a:t>
              </a:r>
              <a:r>
                <a:rPr lang="en-US" altLang="zh-CN" sz="2000" dirty="0">
                  <a:latin typeface="Times New Roman" panose="02020603050405020304" pitchFamily="18" charset="0"/>
                </a:rPr>
                <a:t>S</a:t>
              </a:r>
              <a:endParaRPr lang="en-US" altLang="zh-CN" dirty="0">
                <a:latin typeface="Arial" panose="020B0604020202020204" pitchFamily="34" charset="0"/>
              </a:endParaRPr>
            </a:p>
            <a:p>
              <a:pPr algn="just" eaLnBrk="0" hangingPunct="0"/>
              <a:r>
                <a:rPr lang="en-US" altLang="zh-CN" dirty="0">
                  <a:latin typeface="Times New Roman" panose="02020603050405020304" pitchFamily="18" charset="0"/>
                </a:rPr>
                <a:t> </a:t>
              </a:r>
              <a:endParaRPr lang="en-US" altLang="zh-CN" dirty="0">
                <a:latin typeface="Arial" panose="020B0604020202020204" pitchFamily="34" charset="0"/>
              </a:endParaRPr>
            </a:p>
            <a:p>
              <a:pPr algn="just" eaLnBrk="0" hangingPunct="0"/>
              <a:endParaRPr lang="en-US" altLang="zh-CN" sz="4800" dirty="0">
                <a:latin typeface="Arial" panose="020B0604020202020204" pitchFamily="34" charset="0"/>
              </a:endParaRPr>
            </a:p>
          </p:txBody>
        </p:sp>
        <p:sp>
          <p:nvSpPr>
            <p:cNvPr id="101420" name="Rectangle 102"/>
            <p:cNvSpPr/>
            <p:nvPr/>
          </p:nvSpPr>
          <p:spPr>
            <a:xfrm>
              <a:off x="2564" y="2103"/>
              <a:ext cx="447" cy="502"/>
            </a:xfrm>
            <a:prstGeom prst="rect">
              <a:avLst/>
            </a:prstGeom>
            <a:noFill/>
            <a:ln w="9525">
              <a:noFill/>
            </a:ln>
          </p:spPr>
          <p:txBody>
            <a:bodyPr/>
            <a:lstStyle/>
            <a:p>
              <a:pPr algn="ctr"/>
              <a:r>
                <a:rPr lang="zh-CN" altLang="en-US" sz="2000" dirty="0">
                  <a:latin typeface="Arial" panose="020B0604020202020204" pitchFamily="34" charset="0"/>
                </a:rPr>
                <a:t>选择</a:t>
              </a:r>
              <a:endParaRPr lang="zh-CN" altLang="en-US" dirty="0">
                <a:latin typeface="Arial" panose="020B0604020202020204" pitchFamily="34" charset="0"/>
              </a:endParaRPr>
            </a:p>
            <a:p>
              <a:pPr algn="ctr" eaLnBrk="0" hangingPunct="0"/>
              <a:r>
                <a:rPr lang="zh-CN" altLang="en-US" sz="2000" dirty="0">
                  <a:latin typeface="Arial" panose="020B0604020202020204" pitchFamily="34" charset="0"/>
                </a:rPr>
                <a:t>顶点</a:t>
              </a:r>
              <a:endParaRPr lang="zh-CN" altLang="en-US" dirty="0">
                <a:latin typeface="Arial" panose="020B0604020202020204" pitchFamily="34" charset="0"/>
              </a:endParaRPr>
            </a:p>
            <a:p>
              <a:pPr algn="ctr" eaLnBrk="0" hangingPunct="0"/>
              <a:endParaRPr lang="en-US" altLang="zh-CN" sz="4800" dirty="0">
                <a:latin typeface="Arial" panose="020B0604020202020204" pitchFamily="34" charset="0"/>
              </a:endParaRPr>
            </a:p>
          </p:txBody>
        </p:sp>
        <p:sp>
          <p:nvSpPr>
            <p:cNvPr id="101421" name="Rectangle 103"/>
            <p:cNvSpPr/>
            <p:nvPr/>
          </p:nvSpPr>
          <p:spPr>
            <a:xfrm>
              <a:off x="3189" y="2103"/>
              <a:ext cx="2236" cy="251"/>
            </a:xfrm>
            <a:prstGeom prst="rect">
              <a:avLst/>
            </a:prstGeom>
            <a:noFill/>
            <a:ln w="9525">
              <a:noFill/>
            </a:ln>
          </p:spPr>
          <p:txBody>
            <a:bodyPr/>
            <a:lstStyle/>
            <a:p>
              <a:pPr algn="just"/>
              <a:r>
                <a:rPr lang="en-US" altLang="zh-CN" sz="2000" dirty="0">
                  <a:latin typeface="Times New Roman" panose="02020603050405020304" pitchFamily="18" charset="0"/>
                </a:rPr>
                <a:t>            arcs</a:t>
              </a:r>
              <a:endParaRPr lang="en-US" altLang="zh-CN" dirty="0">
                <a:latin typeface="Arial" panose="020B0604020202020204" pitchFamily="34" charset="0"/>
              </a:endParaRPr>
            </a:p>
            <a:p>
              <a:pPr algn="just" eaLnBrk="0" hangingPunct="0"/>
              <a:endParaRPr lang="en-US" altLang="zh-CN" sz="4800" dirty="0">
                <a:latin typeface="Arial" panose="020B0604020202020204" pitchFamily="34" charset="0"/>
              </a:endParaRPr>
            </a:p>
          </p:txBody>
        </p:sp>
        <p:sp>
          <p:nvSpPr>
            <p:cNvPr id="101422" name="Rectangle 104"/>
            <p:cNvSpPr/>
            <p:nvPr/>
          </p:nvSpPr>
          <p:spPr>
            <a:xfrm>
              <a:off x="3189" y="2354"/>
              <a:ext cx="2236" cy="251"/>
            </a:xfrm>
            <a:prstGeom prst="rect">
              <a:avLst/>
            </a:prstGeom>
            <a:noFill/>
            <a:ln w="9525">
              <a:noFill/>
            </a:ln>
          </p:spPr>
          <p:txBody>
            <a:bodyPr/>
            <a:lstStyle/>
            <a:p>
              <a:pPr algn="just"/>
              <a:r>
                <a:rPr lang="en-US" altLang="zh-CN" sz="2000" dirty="0">
                  <a:latin typeface="Times New Roman" panose="02020603050405020304" pitchFamily="18" charset="0"/>
                </a:rPr>
                <a:t>D[1]  D[2]  D[3]  D[4]  D[5]</a:t>
              </a:r>
              <a:endParaRPr lang="en-US" altLang="zh-CN" dirty="0">
                <a:latin typeface="Arial" panose="020B0604020202020204" pitchFamily="34" charset="0"/>
              </a:endParaRPr>
            </a:p>
            <a:p>
              <a:pPr algn="just" eaLnBrk="0" hangingPunct="0"/>
              <a:endParaRPr lang="en-US" altLang="zh-CN" sz="4800" dirty="0">
                <a:latin typeface="Arial" panose="020B0604020202020204" pitchFamily="34" charset="0"/>
              </a:endParaRPr>
            </a:p>
          </p:txBody>
        </p:sp>
        <p:sp>
          <p:nvSpPr>
            <p:cNvPr id="101423" name="Rectangle 105"/>
            <p:cNvSpPr/>
            <p:nvPr/>
          </p:nvSpPr>
          <p:spPr>
            <a:xfrm>
              <a:off x="384" y="2101"/>
              <a:ext cx="5136" cy="2075"/>
            </a:xfrm>
            <a:prstGeom prst="rect">
              <a:avLst/>
            </a:prstGeom>
            <a:noFill/>
            <a:ln w="9525"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aphicFrame>
        <p:nvGraphicFramePr>
          <p:cNvPr id="101417" name="Object 106"/>
          <p:cNvGraphicFramePr>
            <a:graphicFrameLocks noGrp="1" noChangeAspect="1"/>
          </p:cNvGraphicFramePr>
          <p:nvPr>
            <p:ph idx="4294967295"/>
          </p:nvPr>
        </p:nvGraphicFramePr>
        <p:xfrm>
          <a:off x="5221288" y="620713"/>
          <a:ext cx="2951162" cy="2314575"/>
        </p:xfrm>
        <a:graphic>
          <a:graphicData uri="http://schemas.openxmlformats.org/presentationml/2006/ole">
            <mc:AlternateContent xmlns:mc="http://schemas.openxmlformats.org/markup-compatibility/2006">
              <mc:Choice xmlns:v="urn:schemas-microsoft-com:vml" Requires="v">
                <p:oleObj spid="_x0000_s11268" r:id="rId4" imgW="1765300" imgH="1384300" progId="Equation.3">
                  <p:embed/>
                </p:oleObj>
              </mc:Choice>
              <mc:Fallback>
                <p:oleObj r:id="rId4" imgW="1765300" imgH="1384300" progId="Equation.3">
                  <p:embed/>
                  <p:pic>
                    <p:nvPicPr>
                      <p:cNvPr id="0" name="图片 3091"/>
                      <p:cNvPicPr/>
                      <p:nvPr/>
                    </p:nvPicPr>
                    <p:blipFill>
                      <a:blip r:embed="rId5"/>
                      <a:srcRect/>
                      <a:stretch>
                        <a:fillRect/>
                      </a:stretch>
                    </p:blipFill>
                    <p:spPr>
                      <a:xfrm>
                        <a:off x="5221288" y="620713"/>
                        <a:ext cx="2951162" cy="2314575"/>
                      </a:xfrm>
                      <a:prstGeom prst="rect">
                        <a:avLst/>
                      </a:prstGeom>
                      <a:noFill/>
                      <a:ln w="38100">
                        <a:miter/>
                      </a:ln>
                    </p:spPr>
                  </p:pic>
                </p:oleObj>
              </mc:Fallback>
            </mc:AlternateContent>
          </a:graphicData>
        </a:graphic>
      </p:graphicFrame>
      <p:sp>
        <p:nvSpPr>
          <p:cNvPr id="956462" name="Rectangle 46"/>
          <p:cNvSpPr>
            <a:spLocks noChangeArrowheads="1"/>
          </p:cNvSpPr>
          <p:nvPr/>
        </p:nvSpPr>
        <p:spPr bwMode="auto">
          <a:xfrm>
            <a:off x="5343208" y="188278"/>
            <a:ext cx="26670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FF3300"/>
                </a:solidFill>
                <a:effectLst/>
                <a:uLnTx/>
                <a:uFillTx/>
                <a:latin typeface="+mn-lt"/>
                <a:ea typeface="+mn-ea"/>
                <a:cs typeface="+mn-ea"/>
                <a:sym typeface="+mn-lt"/>
              </a:rPr>
              <a:t>  </a:t>
            </a:r>
            <a:r>
              <a:rPr kumimoji="0" lang="en-US" altLang="zh-CN" sz="1800" b="1" i="0" u="none" strike="noStrike" kern="1200" cap="none" spc="0" normalizeH="0" baseline="0" noProof="0">
                <a:ln>
                  <a:noFill/>
                </a:ln>
                <a:solidFill>
                  <a:srgbClr val="FF3300"/>
                </a:solidFill>
                <a:effectLst/>
                <a:uLnTx/>
                <a:uFillTx/>
                <a:latin typeface="+mn-lt"/>
                <a:ea typeface="+mn-ea"/>
                <a:cs typeface="+mn-ea"/>
                <a:sym typeface="+mn-lt"/>
              </a:rPr>
              <a:t>  v0    v1</a:t>
            </a:r>
            <a:r>
              <a:rPr kumimoji="0" lang="en-US" altLang="zh-CN" sz="1800" b="1" i="0" u="none" strike="noStrike" kern="1200" cap="none" spc="0" normalizeH="0" baseline="-6000" noProof="0">
                <a:ln>
                  <a:noFill/>
                </a:ln>
                <a:solidFill>
                  <a:srgbClr val="FF3300"/>
                </a:solidFill>
                <a:effectLst/>
                <a:uLnTx/>
                <a:uFillTx/>
                <a:latin typeface="+mn-lt"/>
                <a:ea typeface="+mn-ea"/>
                <a:cs typeface="+mn-ea"/>
                <a:sym typeface="+mn-lt"/>
              </a:rPr>
              <a:t>     </a:t>
            </a:r>
            <a:r>
              <a:rPr kumimoji="0" lang="en-US" altLang="zh-CN" sz="1800" b="1" i="0" u="none" strike="noStrike" kern="1200" cap="none" spc="0" normalizeH="0" baseline="0" noProof="0">
                <a:ln>
                  <a:noFill/>
                </a:ln>
                <a:solidFill>
                  <a:srgbClr val="FF3300"/>
                </a:solidFill>
                <a:effectLst/>
                <a:uLnTx/>
                <a:uFillTx/>
                <a:latin typeface="+mn-lt"/>
                <a:ea typeface="+mn-ea"/>
                <a:cs typeface="+mn-ea"/>
                <a:sym typeface="+mn-lt"/>
              </a:rPr>
              <a:t>v2   v3    v4    v5</a:t>
            </a:r>
            <a:r>
              <a:rPr kumimoji="0" lang="en-US" altLang="zh-CN" sz="2000" b="1" i="0" u="none" strike="noStrike" kern="1200" cap="none" spc="0" normalizeH="0" baseline="0" noProof="0">
                <a:ln>
                  <a:noFill/>
                </a:ln>
                <a:solidFill>
                  <a:srgbClr val="99FF33"/>
                </a:solidFill>
                <a:effectLst/>
                <a:uLnTx/>
                <a:uFillTx/>
                <a:latin typeface="+mn-lt"/>
                <a:ea typeface="+mn-ea"/>
                <a:cs typeface="+mn-ea"/>
                <a:sym typeface="+mn-lt"/>
              </a:rPr>
              <a:t> </a:t>
            </a: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 </a:t>
            </a:r>
            <a:endParaRPr kumimoji="0" lang="en-US" altLang="zh-CN" sz="2000" b="1" i="0" u="none" strike="noStrike" kern="1200" cap="none" spc="0" normalizeH="0" baseline="0" noProof="0">
              <a:ln>
                <a:noFill/>
              </a:ln>
              <a:solidFill>
                <a:srgbClr val="FF3300"/>
              </a:solidFill>
              <a:effectLst/>
              <a:uLnTx/>
              <a:uFillTx/>
              <a:latin typeface="+mn-lt"/>
              <a:ea typeface="+mn-ea"/>
              <a:cs typeface="+mn-ea"/>
              <a:sym typeface="+mn-lt"/>
            </a:endParaRPr>
          </a:p>
        </p:txBody>
      </p:sp>
      <p:sp>
        <p:nvSpPr>
          <p:cNvPr id="108" name="Text Box 49"/>
          <p:cNvSpPr txBox="1">
            <a:spLocks noChangeArrowheads="1"/>
          </p:cNvSpPr>
          <p:nvPr/>
        </p:nvSpPr>
        <p:spPr bwMode="auto">
          <a:xfrm>
            <a:off x="4715828" y="548640"/>
            <a:ext cx="685800" cy="230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V0</a:t>
            </a: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V1</a:t>
            </a: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V2</a:t>
            </a: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V3</a:t>
            </a: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V4</a:t>
            </a: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V5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7359"/>
                                        </p:tgtEl>
                                        <p:attrNameLst>
                                          <p:attrName>style.visibility</p:attrName>
                                        </p:attrNameLst>
                                      </p:cBhvr>
                                      <p:to>
                                        <p:strVal val="visible"/>
                                      </p:to>
                                    </p:set>
                                    <p:anim calcmode="lin" valueType="num">
                                      <p:cBhvr additive="base">
                                        <p:cTn id="7" dur="500" fill="hold"/>
                                        <p:tgtEl>
                                          <p:spTgt spid="397359"/>
                                        </p:tgtEl>
                                        <p:attrNameLst>
                                          <p:attrName>ppt_x</p:attrName>
                                        </p:attrNameLst>
                                      </p:cBhvr>
                                      <p:tavLst>
                                        <p:tav tm="0">
                                          <p:val>
                                            <p:strVal val="#ppt_x"/>
                                          </p:val>
                                        </p:tav>
                                        <p:tav tm="100000">
                                          <p:val>
                                            <p:strVal val="#ppt_x"/>
                                          </p:val>
                                        </p:tav>
                                      </p:tavLst>
                                    </p:anim>
                                    <p:anim calcmode="lin" valueType="num">
                                      <p:cBhvr additive="base">
                                        <p:cTn id="8" dur="500" fill="hold"/>
                                        <p:tgtEl>
                                          <p:spTgt spid="3973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7366"/>
                                        </p:tgtEl>
                                        <p:attrNameLst>
                                          <p:attrName>style.visibility</p:attrName>
                                        </p:attrNameLst>
                                      </p:cBhvr>
                                      <p:to>
                                        <p:strVal val="visible"/>
                                      </p:to>
                                    </p:set>
                                    <p:anim calcmode="lin" valueType="num">
                                      <p:cBhvr additive="base">
                                        <p:cTn id="13" dur="500" fill="hold"/>
                                        <p:tgtEl>
                                          <p:spTgt spid="397366"/>
                                        </p:tgtEl>
                                        <p:attrNameLst>
                                          <p:attrName>ppt_x</p:attrName>
                                        </p:attrNameLst>
                                      </p:cBhvr>
                                      <p:tavLst>
                                        <p:tav tm="0">
                                          <p:val>
                                            <p:strVal val="#ppt_x"/>
                                          </p:val>
                                        </p:tav>
                                        <p:tav tm="100000">
                                          <p:val>
                                            <p:strVal val="#ppt_x"/>
                                          </p:val>
                                        </p:tav>
                                      </p:tavLst>
                                    </p:anim>
                                    <p:anim calcmode="lin" valueType="num">
                                      <p:cBhvr additive="base">
                                        <p:cTn id="14" dur="500" fill="hold"/>
                                        <p:tgtEl>
                                          <p:spTgt spid="39736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7376"/>
                                        </p:tgtEl>
                                        <p:attrNameLst>
                                          <p:attrName>style.visibility</p:attrName>
                                        </p:attrNameLst>
                                      </p:cBhvr>
                                      <p:to>
                                        <p:strVal val="visible"/>
                                      </p:to>
                                    </p:set>
                                    <p:anim calcmode="lin" valueType="num">
                                      <p:cBhvr additive="base">
                                        <p:cTn id="19" dur="500" fill="hold"/>
                                        <p:tgtEl>
                                          <p:spTgt spid="397376"/>
                                        </p:tgtEl>
                                        <p:attrNameLst>
                                          <p:attrName>ppt_x</p:attrName>
                                        </p:attrNameLst>
                                      </p:cBhvr>
                                      <p:tavLst>
                                        <p:tav tm="0">
                                          <p:val>
                                            <p:strVal val="#ppt_x"/>
                                          </p:val>
                                        </p:tav>
                                        <p:tav tm="100000">
                                          <p:val>
                                            <p:strVal val="#ppt_x"/>
                                          </p:val>
                                        </p:tav>
                                      </p:tavLst>
                                    </p:anim>
                                    <p:anim calcmode="lin" valueType="num">
                                      <p:cBhvr additive="base">
                                        <p:cTn id="20" dur="500" fill="hold"/>
                                        <p:tgtEl>
                                          <p:spTgt spid="39737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97387"/>
                                        </p:tgtEl>
                                        <p:attrNameLst>
                                          <p:attrName>style.visibility</p:attrName>
                                        </p:attrNameLst>
                                      </p:cBhvr>
                                      <p:to>
                                        <p:strVal val="visible"/>
                                      </p:to>
                                    </p:set>
                                    <p:anim calcmode="lin" valueType="num">
                                      <p:cBhvr additive="base">
                                        <p:cTn id="25" dur="500" fill="hold"/>
                                        <p:tgtEl>
                                          <p:spTgt spid="397387"/>
                                        </p:tgtEl>
                                        <p:attrNameLst>
                                          <p:attrName>ppt_x</p:attrName>
                                        </p:attrNameLst>
                                      </p:cBhvr>
                                      <p:tavLst>
                                        <p:tav tm="0">
                                          <p:val>
                                            <p:strVal val="#ppt_x"/>
                                          </p:val>
                                        </p:tav>
                                        <p:tav tm="100000">
                                          <p:val>
                                            <p:strVal val="#ppt_x"/>
                                          </p:val>
                                        </p:tav>
                                      </p:tavLst>
                                    </p:anim>
                                    <p:anim calcmode="lin" valueType="num">
                                      <p:cBhvr additive="base">
                                        <p:cTn id="26" dur="500" fill="hold"/>
                                        <p:tgtEl>
                                          <p:spTgt spid="39738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97396"/>
                                        </p:tgtEl>
                                        <p:attrNameLst>
                                          <p:attrName>style.visibility</p:attrName>
                                        </p:attrNameLst>
                                      </p:cBhvr>
                                      <p:to>
                                        <p:strVal val="visible"/>
                                      </p:to>
                                    </p:set>
                                    <p:anim calcmode="lin" valueType="num">
                                      <p:cBhvr additive="base">
                                        <p:cTn id="31" dur="500" fill="hold"/>
                                        <p:tgtEl>
                                          <p:spTgt spid="397396"/>
                                        </p:tgtEl>
                                        <p:attrNameLst>
                                          <p:attrName>ppt_x</p:attrName>
                                        </p:attrNameLst>
                                      </p:cBhvr>
                                      <p:tavLst>
                                        <p:tav tm="0">
                                          <p:val>
                                            <p:strVal val="#ppt_x"/>
                                          </p:val>
                                        </p:tav>
                                        <p:tav tm="100000">
                                          <p:val>
                                            <p:strVal val="#ppt_x"/>
                                          </p:val>
                                        </p:tav>
                                      </p:tavLst>
                                    </p:anim>
                                    <p:anim calcmode="lin" valueType="num">
                                      <p:cBhvr additive="base">
                                        <p:cTn id="32" dur="500" fill="hold"/>
                                        <p:tgtEl>
                                          <p:spTgt spid="39739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97403"/>
                                        </p:tgtEl>
                                        <p:attrNameLst>
                                          <p:attrName>style.visibility</p:attrName>
                                        </p:attrNameLst>
                                      </p:cBhvr>
                                      <p:to>
                                        <p:strVal val="visible"/>
                                      </p:to>
                                    </p:set>
                                    <p:anim calcmode="lin" valueType="num">
                                      <p:cBhvr additive="base">
                                        <p:cTn id="37" dur="500" fill="hold"/>
                                        <p:tgtEl>
                                          <p:spTgt spid="397403"/>
                                        </p:tgtEl>
                                        <p:attrNameLst>
                                          <p:attrName>ppt_x</p:attrName>
                                        </p:attrNameLst>
                                      </p:cBhvr>
                                      <p:tavLst>
                                        <p:tav tm="0">
                                          <p:val>
                                            <p:strVal val="#ppt_x"/>
                                          </p:val>
                                        </p:tav>
                                        <p:tav tm="100000">
                                          <p:val>
                                            <p:strVal val="#ppt_x"/>
                                          </p:val>
                                        </p:tav>
                                      </p:tavLst>
                                    </p:anim>
                                    <p:anim calcmode="lin" valueType="num">
                                      <p:cBhvr additive="base">
                                        <p:cTn id="38" dur="500" fill="hold"/>
                                        <p:tgtEl>
                                          <p:spTgt spid="3974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solidFill>
                  <a:schemeClr val="folHlink"/>
                </a:solidFill>
                <a:latin typeface="Arial" panose="020B0604020202020204" pitchFamily="34" charset="0"/>
              </a:rPr>
              <a:t>75</a:t>
            </a:fld>
            <a:endParaRPr lang="en-US" altLang="zh-CN" sz="1400" b="0" dirty="0">
              <a:solidFill>
                <a:schemeClr val="folHlink"/>
              </a:solidFill>
              <a:latin typeface="Arial" panose="020B0604020202020204" pitchFamily="34" charset="0"/>
            </a:endParaRPr>
          </a:p>
        </p:txBody>
      </p:sp>
      <p:grpSp>
        <p:nvGrpSpPr>
          <p:cNvPr id="102403" name="Group 2"/>
          <p:cNvGrpSpPr/>
          <p:nvPr/>
        </p:nvGrpSpPr>
        <p:grpSpPr>
          <a:xfrm>
            <a:off x="882650" y="282575"/>
            <a:ext cx="2178050" cy="2225675"/>
            <a:chOff x="828" y="624"/>
            <a:chExt cx="1372" cy="1402"/>
          </a:xfrm>
        </p:grpSpPr>
        <p:sp>
          <p:nvSpPr>
            <p:cNvPr id="102469" name="Oval 3"/>
            <p:cNvSpPr/>
            <p:nvPr/>
          </p:nvSpPr>
          <p:spPr>
            <a:xfrm>
              <a:off x="1332" y="624"/>
              <a:ext cx="240" cy="240"/>
            </a:xfrm>
            <a:prstGeom prst="ellipse">
              <a:avLst/>
            </a:prstGeom>
            <a:noFill/>
            <a:ln w="9525" cap="flat" cmpd="sng">
              <a:solidFill>
                <a:srgbClr val="FF6600"/>
              </a:solidFill>
              <a:prstDash val="solid"/>
              <a:headEnd type="none" w="med" len="med"/>
              <a:tailEnd type="none" w="med" len="med"/>
            </a:ln>
          </p:spPr>
          <p:txBody>
            <a:bodyPr wrap="none" anchor="ctr" anchorCtr="0"/>
            <a:lstStyle/>
            <a:p>
              <a:pPr algn="ctr"/>
              <a:r>
                <a:rPr lang="en-US" altLang="zh-CN" sz="2000" dirty="0">
                  <a:solidFill>
                    <a:srgbClr val="0000FF"/>
                  </a:solidFill>
                  <a:latin typeface="Times New Roman" panose="02020603050405020304" pitchFamily="18" charset="0"/>
                </a:rPr>
                <a:t>1</a:t>
              </a:r>
            </a:p>
          </p:txBody>
        </p:sp>
        <p:sp>
          <p:nvSpPr>
            <p:cNvPr id="102470" name="Oval 4"/>
            <p:cNvSpPr/>
            <p:nvPr/>
          </p:nvSpPr>
          <p:spPr>
            <a:xfrm>
              <a:off x="1728" y="1680"/>
              <a:ext cx="240" cy="240"/>
            </a:xfrm>
            <a:prstGeom prst="ellipse">
              <a:avLst/>
            </a:prstGeom>
            <a:noFill/>
            <a:ln w="9525" cap="flat" cmpd="sng">
              <a:solidFill>
                <a:srgbClr val="FF6600"/>
              </a:solidFill>
              <a:prstDash val="solid"/>
              <a:headEnd type="none" w="med" len="med"/>
              <a:tailEnd type="none" w="med" len="med"/>
            </a:ln>
          </p:spPr>
          <p:txBody>
            <a:bodyPr wrap="none" anchor="ctr" anchorCtr="0"/>
            <a:lstStyle/>
            <a:p>
              <a:pPr algn="ctr"/>
              <a:r>
                <a:rPr lang="en-US" altLang="zh-CN" sz="2000" dirty="0">
                  <a:solidFill>
                    <a:srgbClr val="0000FF"/>
                  </a:solidFill>
                  <a:latin typeface="Times New Roman" panose="02020603050405020304" pitchFamily="18" charset="0"/>
                </a:rPr>
                <a:t>4</a:t>
              </a:r>
            </a:p>
          </p:txBody>
        </p:sp>
        <p:sp>
          <p:nvSpPr>
            <p:cNvPr id="102471" name="Oval 5"/>
            <p:cNvSpPr/>
            <p:nvPr/>
          </p:nvSpPr>
          <p:spPr>
            <a:xfrm>
              <a:off x="1056" y="1680"/>
              <a:ext cx="240" cy="240"/>
            </a:xfrm>
            <a:prstGeom prst="ellipse">
              <a:avLst/>
            </a:prstGeom>
            <a:noFill/>
            <a:ln w="9525" cap="flat" cmpd="sng">
              <a:solidFill>
                <a:srgbClr val="FF6600"/>
              </a:solidFill>
              <a:prstDash val="solid"/>
              <a:headEnd type="none" w="med" len="med"/>
              <a:tailEnd type="none" w="med" len="med"/>
            </a:ln>
          </p:spPr>
          <p:txBody>
            <a:bodyPr wrap="none" anchor="ctr" anchorCtr="0"/>
            <a:lstStyle/>
            <a:p>
              <a:pPr algn="ctr"/>
              <a:r>
                <a:rPr lang="en-US" altLang="zh-CN" sz="2000" dirty="0">
                  <a:solidFill>
                    <a:srgbClr val="0000FF"/>
                  </a:solidFill>
                  <a:latin typeface="Times New Roman" panose="02020603050405020304" pitchFamily="18" charset="0"/>
                </a:rPr>
                <a:t>3</a:t>
              </a:r>
            </a:p>
          </p:txBody>
        </p:sp>
        <p:sp>
          <p:nvSpPr>
            <p:cNvPr id="102472" name="Oval 6"/>
            <p:cNvSpPr/>
            <p:nvPr/>
          </p:nvSpPr>
          <p:spPr>
            <a:xfrm>
              <a:off x="828" y="1152"/>
              <a:ext cx="240" cy="240"/>
            </a:xfrm>
            <a:prstGeom prst="ellipse">
              <a:avLst/>
            </a:prstGeom>
            <a:noFill/>
            <a:ln w="9525" cap="flat" cmpd="sng">
              <a:solidFill>
                <a:srgbClr val="FF6600"/>
              </a:solidFill>
              <a:prstDash val="solid"/>
              <a:headEnd type="none" w="med" len="med"/>
              <a:tailEnd type="none" w="med" len="med"/>
            </a:ln>
          </p:spPr>
          <p:txBody>
            <a:bodyPr wrap="none" anchor="ctr" anchorCtr="0"/>
            <a:lstStyle/>
            <a:p>
              <a:pPr algn="ctr"/>
              <a:r>
                <a:rPr lang="en-US" altLang="zh-CN" sz="2000" dirty="0">
                  <a:solidFill>
                    <a:srgbClr val="0000FF"/>
                  </a:solidFill>
                  <a:latin typeface="Times New Roman" panose="02020603050405020304" pitchFamily="18" charset="0"/>
                </a:rPr>
                <a:t>2</a:t>
              </a:r>
            </a:p>
          </p:txBody>
        </p:sp>
        <p:sp>
          <p:nvSpPr>
            <p:cNvPr id="102473" name="Line 7"/>
            <p:cNvSpPr/>
            <p:nvPr/>
          </p:nvSpPr>
          <p:spPr>
            <a:xfrm>
              <a:off x="1447" y="826"/>
              <a:ext cx="377" cy="854"/>
            </a:xfrm>
            <a:prstGeom prst="line">
              <a:avLst/>
            </a:prstGeom>
            <a:ln w="9525" cap="flat" cmpd="sng">
              <a:solidFill>
                <a:srgbClr val="FF6600"/>
              </a:solidFill>
              <a:prstDash val="solid"/>
              <a:headEnd type="none" w="med" len="med"/>
              <a:tailEnd type="triangle" w="med" len="med"/>
            </a:ln>
          </p:spPr>
        </p:sp>
        <p:sp>
          <p:nvSpPr>
            <p:cNvPr id="102474" name="Line 8"/>
            <p:cNvSpPr/>
            <p:nvPr/>
          </p:nvSpPr>
          <p:spPr>
            <a:xfrm flipH="1">
              <a:off x="1008" y="828"/>
              <a:ext cx="348" cy="324"/>
            </a:xfrm>
            <a:prstGeom prst="line">
              <a:avLst/>
            </a:prstGeom>
            <a:ln w="9525" cap="flat" cmpd="sng">
              <a:solidFill>
                <a:srgbClr val="FF6600"/>
              </a:solidFill>
              <a:prstDash val="solid"/>
              <a:headEnd type="none" w="med" len="med"/>
              <a:tailEnd type="triangle" w="med" len="med"/>
            </a:ln>
          </p:spPr>
        </p:sp>
        <p:sp>
          <p:nvSpPr>
            <p:cNvPr id="102475" name="Line 9"/>
            <p:cNvSpPr/>
            <p:nvPr/>
          </p:nvSpPr>
          <p:spPr>
            <a:xfrm flipH="1">
              <a:off x="1248" y="1296"/>
              <a:ext cx="672" cy="432"/>
            </a:xfrm>
            <a:prstGeom prst="line">
              <a:avLst/>
            </a:prstGeom>
            <a:ln w="9525" cap="flat" cmpd="sng">
              <a:solidFill>
                <a:srgbClr val="FF6600"/>
              </a:solidFill>
              <a:prstDash val="solid"/>
              <a:headEnd type="triangle" w="med" len="med"/>
              <a:tailEnd type="none" w="med" len="med"/>
            </a:ln>
          </p:spPr>
        </p:sp>
        <p:sp>
          <p:nvSpPr>
            <p:cNvPr id="102476" name="Text Box 10"/>
            <p:cNvSpPr txBox="1"/>
            <p:nvPr/>
          </p:nvSpPr>
          <p:spPr>
            <a:xfrm>
              <a:off x="971" y="760"/>
              <a:ext cx="276" cy="250"/>
            </a:xfrm>
            <a:prstGeom prst="rect">
              <a:avLst/>
            </a:prstGeom>
            <a:noFill/>
            <a:ln w="9525">
              <a:noFill/>
            </a:ln>
          </p:spPr>
          <p:txBody>
            <a:bodyPr wrap="none" anchor="ctr" anchorCtr="0">
              <a:spAutoFit/>
            </a:bodyPr>
            <a:lstStyle/>
            <a:p>
              <a:pPr algn="ctr"/>
              <a:r>
                <a:rPr lang="en-US" altLang="zh-CN" sz="2000" dirty="0">
                  <a:solidFill>
                    <a:srgbClr val="0000FF"/>
                  </a:solidFill>
                  <a:latin typeface="Times New Roman" panose="02020603050405020304" pitchFamily="18" charset="0"/>
                </a:rPr>
                <a:t>10</a:t>
              </a:r>
            </a:p>
          </p:txBody>
        </p:sp>
        <p:sp>
          <p:nvSpPr>
            <p:cNvPr id="102477" name="Text Box 11"/>
            <p:cNvSpPr txBox="1"/>
            <p:nvPr/>
          </p:nvSpPr>
          <p:spPr>
            <a:xfrm>
              <a:off x="1708" y="758"/>
              <a:ext cx="356" cy="250"/>
            </a:xfrm>
            <a:prstGeom prst="rect">
              <a:avLst/>
            </a:prstGeom>
            <a:noFill/>
            <a:ln w="9525">
              <a:noFill/>
            </a:ln>
          </p:spPr>
          <p:txBody>
            <a:bodyPr wrap="none" anchor="ctr" anchorCtr="0">
              <a:spAutoFit/>
            </a:bodyPr>
            <a:lstStyle/>
            <a:p>
              <a:pPr algn="ctr"/>
              <a:r>
                <a:rPr lang="en-US" altLang="zh-CN" sz="2000" dirty="0">
                  <a:solidFill>
                    <a:srgbClr val="0000FF"/>
                  </a:solidFill>
                  <a:latin typeface="Times New Roman" panose="02020603050405020304" pitchFamily="18" charset="0"/>
                </a:rPr>
                <a:t>100</a:t>
              </a:r>
            </a:p>
          </p:txBody>
        </p:sp>
        <p:sp>
          <p:nvSpPr>
            <p:cNvPr id="102478" name="Text Box 12"/>
            <p:cNvSpPr txBox="1"/>
            <p:nvPr/>
          </p:nvSpPr>
          <p:spPr>
            <a:xfrm>
              <a:off x="828" y="1430"/>
              <a:ext cx="276" cy="250"/>
            </a:xfrm>
            <a:prstGeom prst="rect">
              <a:avLst/>
            </a:prstGeom>
            <a:noFill/>
            <a:ln w="9525">
              <a:noFill/>
            </a:ln>
          </p:spPr>
          <p:txBody>
            <a:bodyPr wrap="none" anchor="ctr" anchorCtr="0">
              <a:spAutoFit/>
            </a:bodyPr>
            <a:lstStyle/>
            <a:p>
              <a:pPr algn="ctr"/>
              <a:r>
                <a:rPr lang="en-US" altLang="zh-CN" sz="2000" dirty="0">
                  <a:solidFill>
                    <a:srgbClr val="0000FF"/>
                  </a:solidFill>
                  <a:latin typeface="Times New Roman" panose="02020603050405020304" pitchFamily="18" charset="0"/>
                </a:rPr>
                <a:t>50</a:t>
              </a:r>
            </a:p>
          </p:txBody>
        </p:sp>
        <p:sp>
          <p:nvSpPr>
            <p:cNvPr id="102479" name="Text Box 13"/>
            <p:cNvSpPr txBox="1"/>
            <p:nvPr/>
          </p:nvSpPr>
          <p:spPr>
            <a:xfrm>
              <a:off x="1392" y="1776"/>
              <a:ext cx="276" cy="250"/>
            </a:xfrm>
            <a:prstGeom prst="rect">
              <a:avLst/>
            </a:prstGeom>
            <a:noFill/>
            <a:ln w="9525">
              <a:noFill/>
            </a:ln>
          </p:spPr>
          <p:txBody>
            <a:bodyPr wrap="none" anchor="ctr" anchorCtr="0">
              <a:spAutoFit/>
            </a:bodyPr>
            <a:lstStyle/>
            <a:p>
              <a:pPr algn="ctr"/>
              <a:r>
                <a:rPr lang="en-US" altLang="zh-CN" sz="2000" dirty="0">
                  <a:solidFill>
                    <a:srgbClr val="0000FF"/>
                  </a:solidFill>
                  <a:latin typeface="Times New Roman" panose="02020603050405020304" pitchFamily="18" charset="0"/>
                </a:rPr>
                <a:t>20</a:t>
              </a:r>
            </a:p>
          </p:txBody>
        </p:sp>
        <p:sp>
          <p:nvSpPr>
            <p:cNvPr id="102480" name="Text Box 14"/>
            <p:cNvSpPr txBox="1"/>
            <p:nvPr/>
          </p:nvSpPr>
          <p:spPr>
            <a:xfrm>
              <a:off x="1924" y="1430"/>
              <a:ext cx="276" cy="250"/>
            </a:xfrm>
            <a:prstGeom prst="rect">
              <a:avLst/>
            </a:prstGeom>
            <a:noFill/>
            <a:ln w="9525">
              <a:noFill/>
            </a:ln>
          </p:spPr>
          <p:txBody>
            <a:bodyPr wrap="none" anchor="ctr" anchorCtr="0">
              <a:spAutoFit/>
            </a:bodyPr>
            <a:lstStyle/>
            <a:p>
              <a:pPr algn="ctr"/>
              <a:r>
                <a:rPr lang="en-US" altLang="zh-CN" sz="2000" dirty="0">
                  <a:solidFill>
                    <a:srgbClr val="0000FF"/>
                  </a:solidFill>
                  <a:latin typeface="Times New Roman" panose="02020603050405020304" pitchFamily="18" charset="0"/>
                </a:rPr>
                <a:t>60</a:t>
              </a:r>
            </a:p>
          </p:txBody>
        </p:sp>
        <p:sp>
          <p:nvSpPr>
            <p:cNvPr id="102481" name="Text Box 15"/>
            <p:cNvSpPr txBox="1"/>
            <p:nvPr/>
          </p:nvSpPr>
          <p:spPr>
            <a:xfrm>
              <a:off x="1583" y="1072"/>
              <a:ext cx="276" cy="250"/>
            </a:xfrm>
            <a:prstGeom prst="rect">
              <a:avLst/>
            </a:prstGeom>
            <a:noFill/>
            <a:ln w="9525">
              <a:noFill/>
            </a:ln>
          </p:spPr>
          <p:txBody>
            <a:bodyPr wrap="none" anchor="ctr" anchorCtr="0">
              <a:spAutoFit/>
            </a:bodyPr>
            <a:lstStyle/>
            <a:p>
              <a:pPr algn="ctr"/>
              <a:r>
                <a:rPr lang="en-US" altLang="zh-CN" sz="2000" dirty="0">
                  <a:solidFill>
                    <a:srgbClr val="0000FF"/>
                  </a:solidFill>
                  <a:latin typeface="Times New Roman" panose="02020603050405020304" pitchFamily="18" charset="0"/>
                </a:rPr>
                <a:t>30</a:t>
              </a:r>
            </a:p>
          </p:txBody>
        </p:sp>
        <p:sp>
          <p:nvSpPr>
            <p:cNvPr id="102482" name="Line 16"/>
            <p:cNvSpPr/>
            <p:nvPr/>
          </p:nvSpPr>
          <p:spPr>
            <a:xfrm>
              <a:off x="1584" y="804"/>
              <a:ext cx="384" cy="348"/>
            </a:xfrm>
            <a:prstGeom prst="line">
              <a:avLst/>
            </a:prstGeom>
            <a:ln w="9525" cap="flat" cmpd="sng">
              <a:solidFill>
                <a:srgbClr val="FF6600"/>
              </a:solidFill>
              <a:prstDash val="solid"/>
              <a:headEnd type="none" w="med" len="med"/>
              <a:tailEnd type="triangle" w="med" len="med"/>
            </a:ln>
          </p:spPr>
        </p:sp>
        <p:sp>
          <p:nvSpPr>
            <p:cNvPr id="102483" name="Line 17"/>
            <p:cNvSpPr/>
            <p:nvPr/>
          </p:nvSpPr>
          <p:spPr>
            <a:xfrm>
              <a:off x="1008" y="1392"/>
              <a:ext cx="144" cy="288"/>
            </a:xfrm>
            <a:prstGeom prst="line">
              <a:avLst/>
            </a:prstGeom>
            <a:ln w="12700" cap="sq" cmpd="sng">
              <a:solidFill>
                <a:srgbClr val="FF6600"/>
              </a:solidFill>
              <a:prstDash val="solid"/>
              <a:headEnd type="none" w="sm" len="sm"/>
              <a:tailEnd type="triangle" w="med" len="med"/>
            </a:ln>
          </p:spPr>
        </p:sp>
        <p:sp>
          <p:nvSpPr>
            <p:cNvPr id="102484" name="Line 18"/>
            <p:cNvSpPr/>
            <p:nvPr/>
          </p:nvSpPr>
          <p:spPr>
            <a:xfrm flipH="1">
              <a:off x="1920" y="1392"/>
              <a:ext cx="96" cy="288"/>
            </a:xfrm>
            <a:prstGeom prst="line">
              <a:avLst/>
            </a:prstGeom>
            <a:ln w="12700" cap="sq" cmpd="sng">
              <a:solidFill>
                <a:srgbClr val="FF6600"/>
              </a:solidFill>
              <a:prstDash val="solid"/>
              <a:headEnd type="triangle" w="med" len="med"/>
              <a:tailEnd type="none" w="med" len="med"/>
            </a:ln>
          </p:spPr>
        </p:sp>
        <p:sp>
          <p:nvSpPr>
            <p:cNvPr id="102485" name="Line 19"/>
            <p:cNvSpPr/>
            <p:nvPr/>
          </p:nvSpPr>
          <p:spPr>
            <a:xfrm>
              <a:off x="1320" y="1800"/>
              <a:ext cx="408" cy="0"/>
            </a:xfrm>
            <a:prstGeom prst="line">
              <a:avLst/>
            </a:prstGeom>
            <a:ln w="12700" cap="sq" cmpd="sng">
              <a:solidFill>
                <a:srgbClr val="FF6600"/>
              </a:solidFill>
              <a:prstDash val="solid"/>
              <a:headEnd type="triangle" w="med" len="med"/>
              <a:tailEnd type="none" w="med" len="med"/>
            </a:ln>
          </p:spPr>
        </p:sp>
        <p:sp>
          <p:nvSpPr>
            <p:cNvPr id="102486" name="Oval 20"/>
            <p:cNvSpPr/>
            <p:nvPr/>
          </p:nvSpPr>
          <p:spPr>
            <a:xfrm>
              <a:off x="1920" y="1152"/>
              <a:ext cx="240" cy="240"/>
            </a:xfrm>
            <a:prstGeom prst="ellipse">
              <a:avLst/>
            </a:prstGeom>
            <a:noFill/>
            <a:ln w="9525" cap="flat" cmpd="sng">
              <a:solidFill>
                <a:srgbClr val="FF6600"/>
              </a:solidFill>
              <a:prstDash val="solid"/>
              <a:headEnd type="none" w="med" len="med"/>
              <a:tailEnd type="none" w="med" len="med"/>
            </a:ln>
          </p:spPr>
          <p:txBody>
            <a:bodyPr wrap="none" anchor="ctr" anchorCtr="0"/>
            <a:lstStyle/>
            <a:p>
              <a:pPr algn="ctr"/>
              <a:r>
                <a:rPr lang="en-US" altLang="zh-CN" sz="2000" dirty="0">
                  <a:solidFill>
                    <a:srgbClr val="0000FF"/>
                  </a:solidFill>
                  <a:latin typeface="Times New Roman" panose="02020603050405020304" pitchFamily="18" charset="0"/>
                </a:rPr>
                <a:t>5</a:t>
              </a:r>
            </a:p>
          </p:txBody>
        </p:sp>
        <p:sp>
          <p:nvSpPr>
            <p:cNvPr id="102487" name="Text Box 21"/>
            <p:cNvSpPr txBox="1"/>
            <p:nvPr/>
          </p:nvSpPr>
          <p:spPr>
            <a:xfrm>
              <a:off x="1248" y="1382"/>
              <a:ext cx="276" cy="250"/>
            </a:xfrm>
            <a:prstGeom prst="rect">
              <a:avLst/>
            </a:prstGeom>
            <a:noFill/>
            <a:ln w="9525">
              <a:noFill/>
            </a:ln>
          </p:spPr>
          <p:txBody>
            <a:bodyPr wrap="none" anchor="ctr" anchorCtr="0">
              <a:spAutoFit/>
            </a:bodyPr>
            <a:lstStyle/>
            <a:p>
              <a:pPr algn="ctr"/>
              <a:r>
                <a:rPr lang="en-US" altLang="zh-CN" sz="2000" dirty="0">
                  <a:solidFill>
                    <a:srgbClr val="0000FF"/>
                  </a:solidFill>
                  <a:latin typeface="Times New Roman" panose="02020603050405020304" pitchFamily="18" charset="0"/>
                </a:rPr>
                <a:t>10</a:t>
              </a:r>
            </a:p>
          </p:txBody>
        </p:sp>
      </p:grpSp>
      <p:sp>
        <p:nvSpPr>
          <p:cNvPr id="102404" name="Rectangle 22"/>
          <p:cNvSpPr/>
          <p:nvPr/>
        </p:nvSpPr>
        <p:spPr>
          <a:xfrm>
            <a:off x="619125" y="2708275"/>
            <a:ext cx="992188" cy="796925"/>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2405" name="Rectangle 23"/>
          <p:cNvSpPr/>
          <p:nvPr/>
        </p:nvSpPr>
        <p:spPr>
          <a:xfrm>
            <a:off x="1611313" y="2708275"/>
            <a:ext cx="2317750" cy="796925"/>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2406" name="Rectangle 24"/>
          <p:cNvSpPr/>
          <p:nvPr/>
        </p:nvSpPr>
        <p:spPr>
          <a:xfrm>
            <a:off x="3929063" y="2708275"/>
            <a:ext cx="992187" cy="796925"/>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2407" name="Rectangle 25"/>
          <p:cNvSpPr/>
          <p:nvPr/>
        </p:nvSpPr>
        <p:spPr>
          <a:xfrm>
            <a:off x="4921250" y="2708275"/>
            <a:ext cx="3832225" cy="398463"/>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2408" name="Rectangle 26"/>
          <p:cNvSpPr/>
          <p:nvPr/>
        </p:nvSpPr>
        <p:spPr>
          <a:xfrm>
            <a:off x="4921250" y="3106738"/>
            <a:ext cx="3832225" cy="398462"/>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2409" name="Rectangle 27"/>
          <p:cNvSpPr/>
          <p:nvPr/>
        </p:nvSpPr>
        <p:spPr>
          <a:xfrm>
            <a:off x="619125" y="3505200"/>
            <a:ext cx="992188" cy="48895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2410" name="Rectangle 28"/>
          <p:cNvSpPr/>
          <p:nvPr/>
        </p:nvSpPr>
        <p:spPr>
          <a:xfrm>
            <a:off x="1611313" y="3505200"/>
            <a:ext cx="2317750" cy="48895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2411" name="Rectangle 29"/>
          <p:cNvSpPr/>
          <p:nvPr/>
        </p:nvSpPr>
        <p:spPr>
          <a:xfrm>
            <a:off x="4070350" y="3505200"/>
            <a:ext cx="709613" cy="488950"/>
          </a:xfrm>
          <a:prstGeom prst="rect">
            <a:avLst/>
          </a:prstGeom>
          <a:noFill/>
          <a:ln w="9525">
            <a:noFill/>
          </a:ln>
        </p:spPr>
        <p:txBody>
          <a:bodyPr/>
          <a:lstStyle/>
          <a:p>
            <a:pPr algn="ctr"/>
            <a:r>
              <a:rPr lang="en-US" altLang="zh-CN" dirty="0">
                <a:latin typeface="Times New Roman" panose="02020603050405020304" pitchFamily="18" charset="0"/>
              </a:rPr>
              <a:t> </a:t>
            </a:r>
            <a:endParaRPr lang="en-US" altLang="zh-CN" dirty="0">
              <a:latin typeface="Arial" panose="020B0604020202020204" pitchFamily="34" charset="0"/>
            </a:endParaRPr>
          </a:p>
          <a:p>
            <a:pPr algn="ctr" eaLnBrk="0" hangingPunct="0"/>
            <a:endParaRPr lang="en-US" altLang="zh-CN" sz="4800" dirty="0">
              <a:latin typeface="Arial" panose="020B0604020202020204" pitchFamily="34" charset="0"/>
            </a:endParaRPr>
          </a:p>
        </p:txBody>
      </p:sp>
      <p:sp>
        <p:nvSpPr>
          <p:cNvPr id="102412" name="Rectangle 30"/>
          <p:cNvSpPr/>
          <p:nvPr/>
        </p:nvSpPr>
        <p:spPr>
          <a:xfrm>
            <a:off x="3929063" y="3505200"/>
            <a:ext cx="992187" cy="48895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nvGrpSpPr>
          <p:cNvPr id="399391" name="Group 31"/>
          <p:cNvGrpSpPr/>
          <p:nvPr/>
        </p:nvGrpSpPr>
        <p:grpSpPr>
          <a:xfrm>
            <a:off x="760413" y="3505200"/>
            <a:ext cx="7851775" cy="488950"/>
            <a:chOff x="479" y="2605"/>
            <a:chExt cx="4946" cy="308"/>
          </a:xfrm>
        </p:grpSpPr>
        <p:sp>
          <p:nvSpPr>
            <p:cNvPr id="102466" name="Rectangle 32"/>
            <p:cNvSpPr/>
            <p:nvPr/>
          </p:nvSpPr>
          <p:spPr>
            <a:xfrm>
              <a:off x="479" y="2605"/>
              <a:ext cx="447" cy="308"/>
            </a:xfrm>
            <a:prstGeom prst="rect">
              <a:avLst/>
            </a:prstGeom>
            <a:noFill/>
            <a:ln w="9525">
              <a:noFill/>
            </a:ln>
          </p:spPr>
          <p:txBody>
            <a:bodyPr/>
            <a:lstStyle/>
            <a:p>
              <a:pPr algn="ctr"/>
              <a:r>
                <a:rPr lang="zh-CN" altLang="en-US" sz="2000" dirty="0">
                  <a:latin typeface="Arial" panose="020B0604020202020204" pitchFamily="34" charset="0"/>
                </a:rPr>
                <a:t>初值</a:t>
              </a:r>
              <a:endParaRPr lang="zh-CN" altLang="en-US" dirty="0">
                <a:latin typeface="Arial" panose="020B0604020202020204" pitchFamily="34" charset="0"/>
              </a:endParaRPr>
            </a:p>
            <a:p>
              <a:pPr algn="ctr" eaLnBrk="0" hangingPunct="0"/>
              <a:endParaRPr lang="en-US" altLang="zh-CN" sz="4800" dirty="0">
                <a:latin typeface="Arial" panose="020B0604020202020204" pitchFamily="34" charset="0"/>
              </a:endParaRPr>
            </a:p>
          </p:txBody>
        </p:sp>
        <p:sp>
          <p:nvSpPr>
            <p:cNvPr id="102467" name="Rectangle 33"/>
            <p:cNvSpPr/>
            <p:nvPr/>
          </p:nvSpPr>
          <p:spPr>
            <a:xfrm>
              <a:off x="1104" y="2605"/>
              <a:ext cx="1282" cy="308"/>
            </a:xfrm>
            <a:prstGeom prst="rect">
              <a:avLst/>
            </a:prstGeom>
            <a:noFill/>
            <a:ln w="9525">
              <a:noFill/>
            </a:ln>
          </p:spPr>
          <p:txBody>
            <a:bodyPr/>
            <a:lstStyle/>
            <a:p>
              <a:pPr algn="just"/>
              <a:r>
                <a:rPr lang="en-US" altLang="zh-CN" sz="2000" dirty="0">
                  <a:latin typeface="Times New Roman" panose="02020603050405020304" pitchFamily="18" charset="0"/>
                </a:rPr>
                <a:t>{}</a:t>
              </a:r>
              <a:endParaRPr lang="en-US" altLang="zh-CN" dirty="0">
                <a:latin typeface="Arial" panose="020B0604020202020204" pitchFamily="34" charset="0"/>
              </a:endParaRPr>
            </a:p>
            <a:p>
              <a:pPr algn="just" eaLnBrk="0" hangingPunct="0"/>
              <a:endParaRPr lang="en-US" altLang="zh-CN" sz="4800" dirty="0">
                <a:latin typeface="Arial" panose="020B0604020202020204" pitchFamily="34" charset="0"/>
              </a:endParaRPr>
            </a:p>
          </p:txBody>
        </p:sp>
        <p:sp>
          <p:nvSpPr>
            <p:cNvPr id="102468" name="Rectangle 34"/>
            <p:cNvSpPr/>
            <p:nvPr/>
          </p:nvSpPr>
          <p:spPr>
            <a:xfrm>
              <a:off x="3189" y="2605"/>
              <a:ext cx="2236" cy="308"/>
            </a:xfrm>
            <a:prstGeom prst="rect">
              <a:avLst/>
            </a:prstGeom>
            <a:noFill/>
            <a:ln w="9525">
              <a:noFill/>
            </a:ln>
          </p:spPr>
          <p:txBody>
            <a:bodyPr/>
            <a:lstStyle/>
            <a:p>
              <a:pPr algn="just"/>
              <a:r>
                <a:rPr lang="en-US" altLang="zh-CN" sz="2000" dirty="0">
                  <a:latin typeface="Times New Roman" panose="02020603050405020304" pitchFamily="18" charset="0"/>
                </a:rPr>
                <a:t> </a:t>
              </a:r>
              <a:r>
                <a:rPr lang="en-US" altLang="zh-CN" sz="2000" u="sng" dirty="0">
                  <a:solidFill>
                    <a:schemeClr val="folHlink"/>
                  </a:solidFill>
                  <a:latin typeface="Times New Roman" panose="02020603050405020304" pitchFamily="18" charset="0"/>
                </a:rPr>
                <a:t>10</a:t>
              </a:r>
              <a:r>
                <a:rPr lang="en-US" altLang="zh-CN" sz="2000" dirty="0">
                  <a:latin typeface="Times New Roman" panose="02020603050405020304" pitchFamily="18" charset="0"/>
                </a:rPr>
                <a:t>      </a:t>
              </a:r>
              <a:r>
                <a:rPr lang="en-US" altLang="zh-CN" sz="2000" dirty="0">
                  <a:latin typeface="宋体" panose="02010600030101010101" pitchFamily="2" charset="-122"/>
                </a:rPr>
                <a:t>∞   30   100</a:t>
              </a:r>
              <a:endParaRPr lang="en-US" altLang="zh-CN" dirty="0">
                <a:latin typeface="Arial" panose="020B0604020202020204" pitchFamily="34" charset="0"/>
              </a:endParaRPr>
            </a:p>
            <a:p>
              <a:pPr algn="just" eaLnBrk="0" hangingPunct="0"/>
              <a:endParaRPr lang="en-US" altLang="zh-CN" sz="4800" dirty="0">
                <a:latin typeface="Arial" panose="020B0604020202020204" pitchFamily="34" charset="0"/>
              </a:endParaRPr>
            </a:p>
          </p:txBody>
        </p:sp>
      </p:grpSp>
      <p:sp>
        <p:nvSpPr>
          <p:cNvPr id="102414" name="Rectangle 35"/>
          <p:cNvSpPr/>
          <p:nvPr/>
        </p:nvSpPr>
        <p:spPr>
          <a:xfrm>
            <a:off x="1611313" y="3994150"/>
            <a:ext cx="2317750" cy="398463"/>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2415" name="Rectangle 36"/>
          <p:cNvSpPr/>
          <p:nvPr/>
        </p:nvSpPr>
        <p:spPr>
          <a:xfrm>
            <a:off x="3929063" y="3994150"/>
            <a:ext cx="992187" cy="398463"/>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nvGrpSpPr>
          <p:cNvPr id="399397" name="Group 37"/>
          <p:cNvGrpSpPr/>
          <p:nvPr/>
        </p:nvGrpSpPr>
        <p:grpSpPr>
          <a:xfrm>
            <a:off x="619125" y="3994150"/>
            <a:ext cx="7993063" cy="398463"/>
            <a:chOff x="390" y="2913"/>
            <a:chExt cx="5035" cy="251"/>
          </a:xfrm>
        </p:grpSpPr>
        <p:sp>
          <p:nvSpPr>
            <p:cNvPr id="102460" name="Rectangle 38"/>
            <p:cNvSpPr/>
            <p:nvPr/>
          </p:nvSpPr>
          <p:spPr>
            <a:xfrm>
              <a:off x="479" y="2913"/>
              <a:ext cx="447" cy="251"/>
            </a:xfrm>
            <a:prstGeom prst="rect">
              <a:avLst/>
            </a:prstGeom>
            <a:noFill/>
            <a:ln w="9525">
              <a:noFill/>
            </a:ln>
          </p:spPr>
          <p:txBody>
            <a:bodyPr/>
            <a:lstStyle/>
            <a:p>
              <a:pPr algn="ctr"/>
              <a:r>
                <a:rPr lang="en-US" altLang="zh-CN" sz="2000" dirty="0">
                  <a:latin typeface="Times New Roman" panose="02020603050405020304" pitchFamily="18" charset="0"/>
                </a:rPr>
                <a:t>1</a:t>
              </a:r>
              <a:endParaRPr lang="en-US" altLang="zh-CN" dirty="0">
                <a:latin typeface="Arial" panose="020B0604020202020204" pitchFamily="34" charset="0"/>
              </a:endParaRPr>
            </a:p>
            <a:p>
              <a:pPr algn="ctr" eaLnBrk="0" hangingPunct="0"/>
              <a:endParaRPr lang="en-US" altLang="zh-CN" sz="4800" dirty="0">
                <a:latin typeface="Arial" panose="020B0604020202020204" pitchFamily="34" charset="0"/>
              </a:endParaRPr>
            </a:p>
          </p:txBody>
        </p:sp>
        <p:grpSp>
          <p:nvGrpSpPr>
            <p:cNvPr id="102461" name="Group 39"/>
            <p:cNvGrpSpPr/>
            <p:nvPr/>
          </p:nvGrpSpPr>
          <p:grpSpPr>
            <a:xfrm>
              <a:off x="390" y="2913"/>
              <a:ext cx="5035" cy="251"/>
              <a:chOff x="390" y="2913"/>
              <a:chExt cx="5035" cy="251"/>
            </a:xfrm>
          </p:grpSpPr>
          <p:sp>
            <p:nvSpPr>
              <p:cNvPr id="102462" name="Rectangle 40"/>
              <p:cNvSpPr/>
              <p:nvPr/>
            </p:nvSpPr>
            <p:spPr>
              <a:xfrm>
                <a:off x="390" y="2913"/>
                <a:ext cx="625" cy="251"/>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2463" name="Rectangle 41"/>
              <p:cNvSpPr/>
              <p:nvPr/>
            </p:nvSpPr>
            <p:spPr>
              <a:xfrm>
                <a:off x="1104" y="2913"/>
                <a:ext cx="1282" cy="251"/>
              </a:xfrm>
              <a:prstGeom prst="rect">
                <a:avLst/>
              </a:prstGeom>
              <a:noFill/>
              <a:ln w="9525">
                <a:noFill/>
              </a:ln>
            </p:spPr>
            <p:txBody>
              <a:bodyPr/>
              <a:lstStyle/>
              <a:p>
                <a:pPr algn="just"/>
                <a:r>
                  <a:rPr lang="en-US" altLang="zh-CN" sz="2000" dirty="0">
                    <a:latin typeface="Times New Roman" panose="02020603050405020304" pitchFamily="18" charset="0"/>
                  </a:rPr>
                  <a:t>{1}</a:t>
                </a:r>
                <a:endParaRPr lang="en-US" altLang="zh-CN" dirty="0">
                  <a:latin typeface="Arial" panose="020B0604020202020204" pitchFamily="34" charset="0"/>
                </a:endParaRPr>
              </a:p>
              <a:p>
                <a:pPr algn="just" eaLnBrk="0" hangingPunct="0"/>
                <a:endParaRPr lang="en-US" altLang="zh-CN" sz="4800" dirty="0">
                  <a:latin typeface="Arial" panose="020B0604020202020204" pitchFamily="34" charset="0"/>
                </a:endParaRPr>
              </a:p>
            </p:txBody>
          </p:sp>
          <p:sp>
            <p:nvSpPr>
              <p:cNvPr id="102464" name="Rectangle 42"/>
              <p:cNvSpPr/>
              <p:nvPr/>
            </p:nvSpPr>
            <p:spPr>
              <a:xfrm>
                <a:off x="2564" y="2913"/>
                <a:ext cx="447" cy="251"/>
              </a:xfrm>
              <a:prstGeom prst="rect">
                <a:avLst/>
              </a:prstGeom>
              <a:noFill/>
              <a:ln w="9525">
                <a:noFill/>
              </a:ln>
            </p:spPr>
            <p:txBody>
              <a:bodyPr/>
              <a:lstStyle/>
              <a:p>
                <a:pPr algn="ctr"/>
                <a:r>
                  <a:rPr lang="en-US" altLang="zh-CN" sz="2000" dirty="0">
                    <a:latin typeface="Times New Roman" panose="02020603050405020304" pitchFamily="18" charset="0"/>
                  </a:rPr>
                  <a:t>2</a:t>
                </a:r>
                <a:endParaRPr lang="en-US" altLang="zh-CN" dirty="0">
                  <a:latin typeface="Arial" panose="020B0604020202020204" pitchFamily="34" charset="0"/>
                </a:endParaRPr>
              </a:p>
              <a:p>
                <a:pPr algn="ctr" eaLnBrk="0" hangingPunct="0"/>
                <a:endParaRPr lang="en-US" altLang="zh-CN" sz="4800" dirty="0">
                  <a:latin typeface="Arial" panose="020B0604020202020204" pitchFamily="34" charset="0"/>
                </a:endParaRPr>
              </a:p>
            </p:txBody>
          </p:sp>
          <p:sp>
            <p:nvSpPr>
              <p:cNvPr id="102465" name="Rectangle 43"/>
              <p:cNvSpPr/>
              <p:nvPr/>
            </p:nvSpPr>
            <p:spPr>
              <a:xfrm>
                <a:off x="3189" y="2913"/>
                <a:ext cx="2236" cy="251"/>
              </a:xfrm>
              <a:prstGeom prst="rect">
                <a:avLst/>
              </a:prstGeom>
              <a:noFill/>
              <a:ln w="9525">
                <a:noFill/>
              </a:ln>
            </p:spPr>
            <p:txBody>
              <a:bodyPr/>
              <a:lstStyle/>
              <a:p>
                <a:pPr algn="just"/>
                <a:r>
                  <a:rPr lang="en-US" altLang="zh-CN" sz="2000" dirty="0">
                    <a:latin typeface="Times New Roman" panose="02020603050405020304" pitchFamily="18" charset="0"/>
                  </a:rPr>
                  <a:t>           </a:t>
                </a:r>
                <a:r>
                  <a:rPr lang="en-US" altLang="zh-CN" sz="2000" dirty="0">
                    <a:solidFill>
                      <a:schemeClr val="tx2"/>
                    </a:solidFill>
                    <a:latin typeface="Times New Roman" panose="02020603050405020304" pitchFamily="18" charset="0"/>
                  </a:rPr>
                  <a:t>60</a:t>
                </a:r>
                <a:r>
                  <a:rPr lang="en-US" altLang="zh-CN" sz="2000" dirty="0">
                    <a:latin typeface="Times New Roman" panose="02020603050405020304" pitchFamily="18" charset="0"/>
                  </a:rPr>
                  <a:t>      </a:t>
                </a:r>
                <a:r>
                  <a:rPr lang="en-US" altLang="zh-CN" sz="2000" u="sng" dirty="0">
                    <a:solidFill>
                      <a:schemeClr val="folHlink"/>
                    </a:solidFill>
                    <a:latin typeface="Times New Roman" panose="02020603050405020304" pitchFamily="18" charset="0"/>
                  </a:rPr>
                  <a:t>30</a:t>
                </a:r>
                <a:r>
                  <a:rPr lang="en-US" altLang="zh-CN" sz="2000" dirty="0">
                    <a:latin typeface="Times New Roman" panose="02020603050405020304" pitchFamily="18" charset="0"/>
                  </a:rPr>
                  <a:t>      100</a:t>
                </a:r>
                <a:endParaRPr lang="en-US" altLang="zh-CN" dirty="0">
                  <a:latin typeface="Arial" panose="020B0604020202020204" pitchFamily="34" charset="0"/>
                </a:endParaRPr>
              </a:p>
              <a:p>
                <a:pPr algn="just" eaLnBrk="0" hangingPunct="0"/>
                <a:endParaRPr lang="en-US" altLang="zh-CN" sz="4800" dirty="0">
                  <a:latin typeface="Arial" panose="020B0604020202020204" pitchFamily="34" charset="0"/>
                </a:endParaRPr>
              </a:p>
            </p:txBody>
          </p:sp>
        </p:grpSp>
      </p:grpSp>
      <p:sp>
        <p:nvSpPr>
          <p:cNvPr id="102417" name="Rectangle 44"/>
          <p:cNvSpPr/>
          <p:nvPr/>
        </p:nvSpPr>
        <p:spPr>
          <a:xfrm>
            <a:off x="4921250" y="3994150"/>
            <a:ext cx="3832225" cy="398463"/>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2418" name="Rectangle 45"/>
          <p:cNvSpPr/>
          <p:nvPr/>
        </p:nvSpPr>
        <p:spPr>
          <a:xfrm>
            <a:off x="1611313" y="4392613"/>
            <a:ext cx="2317750" cy="398462"/>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2419" name="Rectangle 46"/>
          <p:cNvSpPr/>
          <p:nvPr/>
        </p:nvSpPr>
        <p:spPr>
          <a:xfrm>
            <a:off x="3929063" y="4392613"/>
            <a:ext cx="992187" cy="398462"/>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nvGrpSpPr>
          <p:cNvPr id="399407" name="Group 47"/>
          <p:cNvGrpSpPr/>
          <p:nvPr/>
        </p:nvGrpSpPr>
        <p:grpSpPr>
          <a:xfrm>
            <a:off x="619125" y="4392613"/>
            <a:ext cx="7993063" cy="398462"/>
            <a:chOff x="390" y="3164"/>
            <a:chExt cx="5035" cy="251"/>
          </a:xfrm>
        </p:grpSpPr>
        <p:sp>
          <p:nvSpPr>
            <p:cNvPr id="102454" name="Rectangle 48"/>
            <p:cNvSpPr/>
            <p:nvPr/>
          </p:nvSpPr>
          <p:spPr>
            <a:xfrm>
              <a:off x="479" y="3164"/>
              <a:ext cx="447" cy="251"/>
            </a:xfrm>
            <a:prstGeom prst="rect">
              <a:avLst/>
            </a:prstGeom>
            <a:noFill/>
            <a:ln w="9525">
              <a:noFill/>
            </a:ln>
          </p:spPr>
          <p:txBody>
            <a:bodyPr/>
            <a:lstStyle/>
            <a:p>
              <a:pPr algn="ctr"/>
              <a:r>
                <a:rPr lang="en-US" altLang="zh-CN" sz="2000" dirty="0">
                  <a:latin typeface="Times New Roman" panose="02020603050405020304" pitchFamily="18" charset="0"/>
                </a:rPr>
                <a:t>2</a:t>
              </a:r>
              <a:endParaRPr lang="en-US" altLang="zh-CN" dirty="0">
                <a:latin typeface="Arial" panose="020B0604020202020204" pitchFamily="34" charset="0"/>
              </a:endParaRPr>
            </a:p>
            <a:p>
              <a:pPr algn="ctr" eaLnBrk="0" hangingPunct="0"/>
              <a:endParaRPr lang="en-US" altLang="zh-CN" sz="4800" dirty="0">
                <a:latin typeface="Arial" panose="020B0604020202020204" pitchFamily="34" charset="0"/>
              </a:endParaRPr>
            </a:p>
          </p:txBody>
        </p:sp>
        <p:grpSp>
          <p:nvGrpSpPr>
            <p:cNvPr id="102455" name="Group 49"/>
            <p:cNvGrpSpPr/>
            <p:nvPr/>
          </p:nvGrpSpPr>
          <p:grpSpPr>
            <a:xfrm>
              <a:off x="390" y="3164"/>
              <a:ext cx="5035" cy="251"/>
              <a:chOff x="390" y="3164"/>
              <a:chExt cx="5035" cy="251"/>
            </a:xfrm>
          </p:grpSpPr>
          <p:sp>
            <p:nvSpPr>
              <p:cNvPr id="102456" name="Rectangle 50"/>
              <p:cNvSpPr/>
              <p:nvPr/>
            </p:nvSpPr>
            <p:spPr>
              <a:xfrm>
                <a:off x="390" y="3164"/>
                <a:ext cx="625" cy="251"/>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2457" name="Rectangle 51"/>
              <p:cNvSpPr/>
              <p:nvPr/>
            </p:nvSpPr>
            <p:spPr>
              <a:xfrm>
                <a:off x="1104" y="3164"/>
                <a:ext cx="1282" cy="251"/>
              </a:xfrm>
              <a:prstGeom prst="rect">
                <a:avLst/>
              </a:prstGeom>
              <a:noFill/>
              <a:ln w="9525">
                <a:noFill/>
              </a:ln>
            </p:spPr>
            <p:txBody>
              <a:bodyPr/>
              <a:lstStyle/>
              <a:p>
                <a:pPr algn="just"/>
                <a:r>
                  <a:rPr lang="en-US" altLang="zh-CN" sz="2000" dirty="0">
                    <a:latin typeface="Times New Roman" panose="02020603050405020304" pitchFamily="18" charset="0"/>
                  </a:rPr>
                  <a:t>{1, 2}</a:t>
                </a:r>
                <a:endParaRPr lang="en-US" altLang="zh-CN" dirty="0">
                  <a:latin typeface="Arial" panose="020B0604020202020204" pitchFamily="34" charset="0"/>
                </a:endParaRPr>
              </a:p>
              <a:p>
                <a:pPr algn="just" eaLnBrk="0" hangingPunct="0"/>
                <a:endParaRPr lang="en-US" altLang="zh-CN" sz="4800" dirty="0">
                  <a:latin typeface="Arial" panose="020B0604020202020204" pitchFamily="34" charset="0"/>
                </a:endParaRPr>
              </a:p>
            </p:txBody>
          </p:sp>
          <p:sp>
            <p:nvSpPr>
              <p:cNvPr id="102458" name="Rectangle 52"/>
              <p:cNvSpPr/>
              <p:nvPr/>
            </p:nvSpPr>
            <p:spPr>
              <a:xfrm>
                <a:off x="2564" y="3164"/>
                <a:ext cx="447" cy="251"/>
              </a:xfrm>
              <a:prstGeom prst="rect">
                <a:avLst/>
              </a:prstGeom>
              <a:noFill/>
              <a:ln w="9525">
                <a:noFill/>
              </a:ln>
            </p:spPr>
            <p:txBody>
              <a:bodyPr/>
              <a:lstStyle/>
              <a:p>
                <a:pPr algn="ctr"/>
                <a:r>
                  <a:rPr lang="en-US" altLang="zh-CN" sz="2000" dirty="0">
                    <a:latin typeface="Times New Roman" panose="02020603050405020304" pitchFamily="18" charset="0"/>
                  </a:rPr>
                  <a:t>4</a:t>
                </a:r>
              </a:p>
              <a:p>
                <a:pPr algn="ctr" eaLnBrk="0" hangingPunct="0"/>
                <a:endParaRPr lang="en-US" altLang="zh-CN" sz="4800" dirty="0">
                  <a:latin typeface="Arial" panose="020B0604020202020204" pitchFamily="34" charset="0"/>
                </a:endParaRPr>
              </a:p>
            </p:txBody>
          </p:sp>
          <p:sp>
            <p:nvSpPr>
              <p:cNvPr id="102459" name="Rectangle 53"/>
              <p:cNvSpPr/>
              <p:nvPr/>
            </p:nvSpPr>
            <p:spPr>
              <a:xfrm>
                <a:off x="3189" y="3164"/>
                <a:ext cx="2236" cy="251"/>
              </a:xfrm>
              <a:prstGeom prst="rect">
                <a:avLst/>
              </a:prstGeom>
              <a:noFill/>
              <a:ln w="9525">
                <a:noFill/>
              </a:ln>
            </p:spPr>
            <p:txBody>
              <a:bodyPr/>
              <a:lstStyle/>
              <a:p>
                <a:pPr algn="just"/>
                <a:r>
                  <a:rPr lang="en-US" altLang="zh-CN" sz="2000" dirty="0">
                    <a:latin typeface="Times New Roman" panose="02020603050405020304" pitchFamily="18" charset="0"/>
                  </a:rPr>
                  <a:t>           </a:t>
                </a:r>
                <a:r>
                  <a:rPr lang="en-US" altLang="zh-CN" sz="2000" u="sng" dirty="0">
                    <a:solidFill>
                      <a:schemeClr val="folHlink"/>
                    </a:solidFill>
                    <a:latin typeface="Times New Roman" panose="02020603050405020304" pitchFamily="18" charset="0"/>
                  </a:rPr>
                  <a:t>50</a:t>
                </a:r>
                <a:r>
                  <a:rPr lang="en-US" altLang="zh-CN" sz="2000" dirty="0">
                    <a:latin typeface="Times New Roman" panose="02020603050405020304" pitchFamily="18" charset="0"/>
                  </a:rPr>
                  <a:t>                 90</a:t>
                </a:r>
                <a:endParaRPr lang="en-US" altLang="zh-CN" sz="4800" dirty="0">
                  <a:latin typeface="Arial" panose="020B0604020202020204" pitchFamily="34" charset="0"/>
                </a:endParaRPr>
              </a:p>
            </p:txBody>
          </p:sp>
        </p:grpSp>
      </p:grpSp>
      <p:sp>
        <p:nvSpPr>
          <p:cNvPr id="102421" name="Rectangle 54"/>
          <p:cNvSpPr/>
          <p:nvPr/>
        </p:nvSpPr>
        <p:spPr>
          <a:xfrm>
            <a:off x="4921250" y="4392613"/>
            <a:ext cx="3832225" cy="398462"/>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2422" name="Rectangle 55"/>
          <p:cNvSpPr/>
          <p:nvPr/>
        </p:nvSpPr>
        <p:spPr>
          <a:xfrm>
            <a:off x="619125" y="4791075"/>
            <a:ext cx="992188" cy="398463"/>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2423" name="Rectangle 56"/>
          <p:cNvSpPr/>
          <p:nvPr/>
        </p:nvSpPr>
        <p:spPr>
          <a:xfrm>
            <a:off x="1611313" y="4791075"/>
            <a:ext cx="2317750" cy="398463"/>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2424" name="Rectangle 57"/>
          <p:cNvSpPr/>
          <p:nvPr/>
        </p:nvSpPr>
        <p:spPr>
          <a:xfrm>
            <a:off x="3929063" y="4791075"/>
            <a:ext cx="992187" cy="398463"/>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nvGrpSpPr>
          <p:cNvPr id="399418" name="Group 58"/>
          <p:cNvGrpSpPr/>
          <p:nvPr/>
        </p:nvGrpSpPr>
        <p:grpSpPr>
          <a:xfrm>
            <a:off x="760413" y="4791075"/>
            <a:ext cx="7851775" cy="398463"/>
            <a:chOff x="479" y="3415"/>
            <a:chExt cx="4946" cy="251"/>
          </a:xfrm>
        </p:grpSpPr>
        <p:sp>
          <p:nvSpPr>
            <p:cNvPr id="102450" name="Rectangle 59"/>
            <p:cNvSpPr/>
            <p:nvPr/>
          </p:nvSpPr>
          <p:spPr>
            <a:xfrm>
              <a:off x="479" y="3415"/>
              <a:ext cx="447" cy="251"/>
            </a:xfrm>
            <a:prstGeom prst="rect">
              <a:avLst/>
            </a:prstGeom>
            <a:noFill/>
            <a:ln w="9525">
              <a:noFill/>
            </a:ln>
          </p:spPr>
          <p:txBody>
            <a:bodyPr/>
            <a:lstStyle/>
            <a:p>
              <a:pPr algn="ctr"/>
              <a:r>
                <a:rPr lang="en-US" altLang="zh-CN" sz="2000" dirty="0">
                  <a:latin typeface="Times New Roman" panose="02020603050405020304" pitchFamily="18" charset="0"/>
                </a:rPr>
                <a:t>3</a:t>
              </a:r>
              <a:endParaRPr lang="en-US" altLang="zh-CN" dirty="0">
                <a:latin typeface="Arial" panose="020B0604020202020204" pitchFamily="34" charset="0"/>
              </a:endParaRPr>
            </a:p>
            <a:p>
              <a:pPr algn="ctr" eaLnBrk="0" hangingPunct="0"/>
              <a:endParaRPr lang="en-US" altLang="zh-CN" sz="4800" dirty="0">
                <a:latin typeface="Arial" panose="020B0604020202020204" pitchFamily="34" charset="0"/>
              </a:endParaRPr>
            </a:p>
          </p:txBody>
        </p:sp>
        <p:sp>
          <p:nvSpPr>
            <p:cNvPr id="102451" name="Rectangle 60"/>
            <p:cNvSpPr/>
            <p:nvPr/>
          </p:nvSpPr>
          <p:spPr>
            <a:xfrm>
              <a:off x="1104" y="3415"/>
              <a:ext cx="1282" cy="251"/>
            </a:xfrm>
            <a:prstGeom prst="rect">
              <a:avLst/>
            </a:prstGeom>
            <a:noFill/>
            <a:ln w="9525">
              <a:noFill/>
            </a:ln>
          </p:spPr>
          <p:txBody>
            <a:bodyPr/>
            <a:lstStyle/>
            <a:p>
              <a:pPr algn="just"/>
              <a:r>
                <a:rPr lang="en-US" altLang="zh-CN" sz="2000" dirty="0">
                  <a:latin typeface="Times New Roman" panose="02020603050405020304" pitchFamily="18" charset="0"/>
                </a:rPr>
                <a:t>{1, 2, 4}</a:t>
              </a:r>
              <a:endParaRPr lang="en-US" altLang="zh-CN" dirty="0">
                <a:latin typeface="Arial" panose="020B0604020202020204" pitchFamily="34" charset="0"/>
              </a:endParaRPr>
            </a:p>
            <a:p>
              <a:pPr algn="just" eaLnBrk="0" hangingPunct="0"/>
              <a:endParaRPr lang="en-US" altLang="zh-CN" sz="4800" dirty="0">
                <a:latin typeface="Arial" panose="020B0604020202020204" pitchFamily="34" charset="0"/>
              </a:endParaRPr>
            </a:p>
          </p:txBody>
        </p:sp>
        <p:sp>
          <p:nvSpPr>
            <p:cNvPr id="102452" name="Rectangle 61"/>
            <p:cNvSpPr/>
            <p:nvPr/>
          </p:nvSpPr>
          <p:spPr>
            <a:xfrm>
              <a:off x="2564" y="3415"/>
              <a:ext cx="447" cy="251"/>
            </a:xfrm>
            <a:prstGeom prst="rect">
              <a:avLst/>
            </a:prstGeom>
            <a:noFill/>
            <a:ln w="9525">
              <a:noFill/>
            </a:ln>
          </p:spPr>
          <p:txBody>
            <a:bodyPr/>
            <a:lstStyle/>
            <a:p>
              <a:pPr algn="ctr"/>
              <a:r>
                <a:rPr lang="en-US" altLang="zh-CN" sz="2000" dirty="0">
                  <a:latin typeface="Times New Roman" panose="02020603050405020304" pitchFamily="18" charset="0"/>
                </a:rPr>
                <a:t>3</a:t>
              </a:r>
              <a:endParaRPr lang="en-US" altLang="zh-CN" dirty="0">
                <a:latin typeface="Arial" panose="020B0604020202020204" pitchFamily="34" charset="0"/>
              </a:endParaRPr>
            </a:p>
            <a:p>
              <a:pPr algn="ctr" eaLnBrk="0" hangingPunct="0"/>
              <a:endParaRPr lang="en-US" altLang="zh-CN" sz="4800" dirty="0">
                <a:latin typeface="Arial" panose="020B0604020202020204" pitchFamily="34" charset="0"/>
              </a:endParaRPr>
            </a:p>
          </p:txBody>
        </p:sp>
        <p:sp>
          <p:nvSpPr>
            <p:cNvPr id="102453" name="Rectangle 62"/>
            <p:cNvSpPr/>
            <p:nvPr/>
          </p:nvSpPr>
          <p:spPr>
            <a:xfrm>
              <a:off x="3189" y="3415"/>
              <a:ext cx="2236" cy="251"/>
            </a:xfrm>
            <a:prstGeom prst="rect">
              <a:avLst/>
            </a:prstGeom>
            <a:noFill/>
            <a:ln w="9525">
              <a:noFill/>
            </a:ln>
          </p:spPr>
          <p:txBody>
            <a:bodyPr/>
            <a:lstStyle/>
            <a:p>
              <a:pPr algn="just"/>
              <a:r>
                <a:rPr lang="en-US" altLang="zh-CN" sz="2000" dirty="0">
                  <a:latin typeface="Times New Roman" panose="02020603050405020304" pitchFamily="18" charset="0"/>
                </a:rPr>
                <a:t>                                </a:t>
              </a:r>
              <a:r>
                <a:rPr lang="en-US" altLang="zh-CN" sz="2000" u="sng" dirty="0">
                  <a:solidFill>
                    <a:schemeClr val="folHlink"/>
                  </a:solidFill>
                  <a:latin typeface="Times New Roman" panose="02020603050405020304" pitchFamily="18" charset="0"/>
                </a:rPr>
                <a:t>60</a:t>
              </a:r>
              <a:endParaRPr lang="en-US" altLang="zh-CN" u="sng" dirty="0">
                <a:solidFill>
                  <a:schemeClr val="folHlink"/>
                </a:solidFill>
                <a:latin typeface="Arial" panose="020B0604020202020204" pitchFamily="34" charset="0"/>
              </a:endParaRPr>
            </a:p>
            <a:p>
              <a:pPr algn="just" eaLnBrk="0" hangingPunct="0"/>
              <a:endParaRPr lang="en-US" altLang="zh-CN" sz="4800" dirty="0">
                <a:latin typeface="Arial" panose="020B0604020202020204" pitchFamily="34" charset="0"/>
              </a:endParaRPr>
            </a:p>
          </p:txBody>
        </p:sp>
      </p:grpSp>
      <p:sp>
        <p:nvSpPr>
          <p:cNvPr id="102426" name="Rectangle 63"/>
          <p:cNvSpPr/>
          <p:nvPr/>
        </p:nvSpPr>
        <p:spPr>
          <a:xfrm>
            <a:off x="4921250" y="4791075"/>
            <a:ext cx="3832225" cy="398463"/>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2427" name="Rectangle 64"/>
          <p:cNvSpPr/>
          <p:nvPr/>
        </p:nvSpPr>
        <p:spPr>
          <a:xfrm>
            <a:off x="619125" y="5189538"/>
            <a:ext cx="992188" cy="396875"/>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2428" name="Rectangle 65"/>
          <p:cNvSpPr/>
          <p:nvPr/>
        </p:nvSpPr>
        <p:spPr>
          <a:xfrm>
            <a:off x="1611313" y="5189538"/>
            <a:ext cx="2317750" cy="396875"/>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2429" name="Rectangle 66"/>
          <p:cNvSpPr/>
          <p:nvPr/>
        </p:nvSpPr>
        <p:spPr>
          <a:xfrm>
            <a:off x="3929063" y="5189538"/>
            <a:ext cx="992187" cy="396875"/>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nvGrpSpPr>
          <p:cNvPr id="399427" name="Group 67"/>
          <p:cNvGrpSpPr/>
          <p:nvPr/>
        </p:nvGrpSpPr>
        <p:grpSpPr>
          <a:xfrm>
            <a:off x="760413" y="5189538"/>
            <a:ext cx="7851775" cy="396875"/>
            <a:chOff x="479" y="3666"/>
            <a:chExt cx="4946" cy="250"/>
          </a:xfrm>
        </p:grpSpPr>
        <p:sp>
          <p:nvSpPr>
            <p:cNvPr id="102446" name="Rectangle 68"/>
            <p:cNvSpPr/>
            <p:nvPr/>
          </p:nvSpPr>
          <p:spPr>
            <a:xfrm>
              <a:off x="479" y="3666"/>
              <a:ext cx="447" cy="250"/>
            </a:xfrm>
            <a:prstGeom prst="rect">
              <a:avLst/>
            </a:prstGeom>
            <a:noFill/>
            <a:ln w="9525">
              <a:noFill/>
            </a:ln>
          </p:spPr>
          <p:txBody>
            <a:bodyPr/>
            <a:lstStyle/>
            <a:p>
              <a:pPr algn="ctr"/>
              <a:r>
                <a:rPr lang="en-US" altLang="zh-CN" sz="2000" dirty="0">
                  <a:latin typeface="Times New Roman" panose="02020603050405020304" pitchFamily="18" charset="0"/>
                </a:rPr>
                <a:t>4</a:t>
              </a:r>
              <a:endParaRPr lang="en-US" altLang="zh-CN" dirty="0">
                <a:latin typeface="Arial" panose="020B0604020202020204" pitchFamily="34" charset="0"/>
              </a:endParaRPr>
            </a:p>
            <a:p>
              <a:pPr algn="ctr" eaLnBrk="0" hangingPunct="0"/>
              <a:r>
                <a:rPr lang="en-US" altLang="zh-CN" sz="2000" dirty="0">
                  <a:latin typeface="Times New Roman" panose="02020603050405020304" pitchFamily="18" charset="0"/>
                </a:rPr>
                <a:t>5</a:t>
              </a:r>
            </a:p>
          </p:txBody>
        </p:sp>
        <p:sp>
          <p:nvSpPr>
            <p:cNvPr id="102447" name="Rectangle 69"/>
            <p:cNvSpPr/>
            <p:nvPr/>
          </p:nvSpPr>
          <p:spPr>
            <a:xfrm>
              <a:off x="1104" y="3666"/>
              <a:ext cx="1282" cy="250"/>
            </a:xfrm>
            <a:prstGeom prst="rect">
              <a:avLst/>
            </a:prstGeom>
            <a:noFill/>
            <a:ln w="9525">
              <a:noFill/>
            </a:ln>
          </p:spPr>
          <p:txBody>
            <a:bodyPr/>
            <a:lstStyle/>
            <a:p>
              <a:pPr algn="just"/>
              <a:r>
                <a:rPr lang="en-US" altLang="zh-CN" sz="2000" dirty="0">
                  <a:latin typeface="Times New Roman" panose="02020603050405020304" pitchFamily="18" charset="0"/>
                </a:rPr>
                <a:t>{1,2,4,3}</a:t>
              </a:r>
              <a:endParaRPr lang="en-US" altLang="zh-CN" dirty="0">
                <a:latin typeface="Arial" panose="020B0604020202020204" pitchFamily="34" charset="0"/>
              </a:endParaRPr>
            </a:p>
            <a:p>
              <a:pPr algn="just" eaLnBrk="0" hangingPunct="0"/>
              <a:r>
                <a:rPr lang="en-US" altLang="zh-CN" sz="2000" dirty="0">
                  <a:latin typeface="Times New Roman" panose="02020603050405020304" pitchFamily="18" charset="0"/>
                </a:rPr>
                <a:t>{1,2,4,3,5}</a:t>
              </a:r>
            </a:p>
          </p:txBody>
        </p:sp>
        <p:sp>
          <p:nvSpPr>
            <p:cNvPr id="102448" name="Rectangle 70"/>
            <p:cNvSpPr/>
            <p:nvPr/>
          </p:nvSpPr>
          <p:spPr>
            <a:xfrm>
              <a:off x="2564" y="3666"/>
              <a:ext cx="447" cy="250"/>
            </a:xfrm>
            <a:prstGeom prst="rect">
              <a:avLst/>
            </a:prstGeom>
            <a:noFill/>
            <a:ln w="9525">
              <a:noFill/>
            </a:ln>
          </p:spPr>
          <p:txBody>
            <a:bodyPr/>
            <a:lstStyle/>
            <a:p>
              <a:pPr algn="ctr"/>
              <a:r>
                <a:rPr lang="en-US" altLang="zh-CN" sz="2000" dirty="0">
                  <a:latin typeface="Times New Roman" panose="02020603050405020304" pitchFamily="18" charset="0"/>
                </a:rPr>
                <a:t>5</a:t>
              </a:r>
              <a:endParaRPr lang="en-US" altLang="zh-CN" dirty="0">
                <a:latin typeface="Arial" panose="020B0604020202020204" pitchFamily="34" charset="0"/>
              </a:endParaRPr>
            </a:p>
            <a:p>
              <a:pPr algn="ctr" eaLnBrk="0" hangingPunct="0"/>
              <a:endParaRPr lang="en-US" altLang="zh-CN" sz="4800" dirty="0">
                <a:latin typeface="Arial" panose="020B0604020202020204" pitchFamily="34" charset="0"/>
              </a:endParaRPr>
            </a:p>
          </p:txBody>
        </p:sp>
        <p:sp>
          <p:nvSpPr>
            <p:cNvPr id="102449" name="Rectangle 71"/>
            <p:cNvSpPr/>
            <p:nvPr/>
          </p:nvSpPr>
          <p:spPr>
            <a:xfrm>
              <a:off x="3189" y="3666"/>
              <a:ext cx="2236" cy="250"/>
            </a:xfrm>
            <a:prstGeom prst="rect">
              <a:avLst/>
            </a:prstGeom>
            <a:noFill/>
            <a:ln w="9525">
              <a:noFill/>
            </a:ln>
          </p:spPr>
          <p:txBody>
            <a:bodyPr/>
            <a:lstStyle/>
            <a:p>
              <a:pPr algn="just"/>
              <a:r>
                <a:rPr lang="en-US" altLang="zh-CN" sz="2000" dirty="0">
                  <a:latin typeface="Times New Roman" panose="02020603050405020304" pitchFamily="18" charset="0"/>
                </a:rPr>
                <a:t>                                        </a:t>
              </a:r>
              <a:endParaRPr lang="en-US" altLang="zh-CN" dirty="0">
                <a:solidFill>
                  <a:schemeClr val="folHlink"/>
                </a:solidFill>
                <a:latin typeface="Arial" panose="020B0604020202020204" pitchFamily="34" charset="0"/>
              </a:endParaRPr>
            </a:p>
            <a:p>
              <a:pPr algn="just" eaLnBrk="0" hangingPunct="0"/>
              <a:endParaRPr lang="en-US" altLang="zh-CN" sz="4800" dirty="0">
                <a:latin typeface="Arial" panose="020B0604020202020204" pitchFamily="34" charset="0"/>
              </a:endParaRPr>
            </a:p>
          </p:txBody>
        </p:sp>
      </p:grpSp>
      <p:sp>
        <p:nvSpPr>
          <p:cNvPr id="102431" name="Rectangle 72"/>
          <p:cNvSpPr/>
          <p:nvPr/>
        </p:nvSpPr>
        <p:spPr>
          <a:xfrm>
            <a:off x="4921250" y="5189538"/>
            <a:ext cx="3832225" cy="396875"/>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2432" name="Rectangle 73"/>
          <p:cNvSpPr/>
          <p:nvPr/>
        </p:nvSpPr>
        <p:spPr>
          <a:xfrm>
            <a:off x="619125" y="5586413"/>
            <a:ext cx="992188" cy="409575"/>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2433" name="Rectangle 74"/>
          <p:cNvSpPr/>
          <p:nvPr/>
        </p:nvSpPr>
        <p:spPr>
          <a:xfrm>
            <a:off x="1611313" y="5586413"/>
            <a:ext cx="2317750" cy="409575"/>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2434" name="Rectangle 75"/>
          <p:cNvSpPr/>
          <p:nvPr/>
        </p:nvSpPr>
        <p:spPr>
          <a:xfrm>
            <a:off x="4070350" y="5586413"/>
            <a:ext cx="709613" cy="409575"/>
          </a:xfrm>
          <a:prstGeom prst="rect">
            <a:avLst/>
          </a:prstGeom>
          <a:noFill/>
          <a:ln w="9525">
            <a:noFill/>
          </a:ln>
        </p:spPr>
        <p:txBody>
          <a:bodyPr/>
          <a:lstStyle/>
          <a:p>
            <a:pPr algn="ctr"/>
            <a:r>
              <a:rPr lang="en-US" altLang="zh-CN" dirty="0">
                <a:latin typeface="Times New Roman" panose="02020603050405020304" pitchFamily="18" charset="0"/>
              </a:rPr>
              <a:t> </a:t>
            </a:r>
            <a:endParaRPr lang="en-US" altLang="zh-CN" dirty="0">
              <a:latin typeface="Arial" panose="020B0604020202020204" pitchFamily="34" charset="0"/>
            </a:endParaRPr>
          </a:p>
          <a:p>
            <a:pPr algn="ctr" eaLnBrk="0" hangingPunct="0"/>
            <a:endParaRPr lang="en-US" altLang="zh-CN" sz="4800" dirty="0">
              <a:latin typeface="Arial" panose="020B0604020202020204" pitchFamily="34" charset="0"/>
            </a:endParaRPr>
          </a:p>
        </p:txBody>
      </p:sp>
      <p:sp>
        <p:nvSpPr>
          <p:cNvPr id="102435" name="Rectangle 76"/>
          <p:cNvSpPr/>
          <p:nvPr/>
        </p:nvSpPr>
        <p:spPr>
          <a:xfrm>
            <a:off x="3929063" y="5586413"/>
            <a:ext cx="992187" cy="409575"/>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sp>
        <p:nvSpPr>
          <p:cNvPr id="102436" name="Rectangle 77"/>
          <p:cNvSpPr/>
          <p:nvPr/>
        </p:nvSpPr>
        <p:spPr>
          <a:xfrm>
            <a:off x="5062538" y="5586413"/>
            <a:ext cx="3549650" cy="409575"/>
          </a:xfrm>
          <a:prstGeom prst="rect">
            <a:avLst/>
          </a:prstGeom>
          <a:noFill/>
          <a:ln w="9525">
            <a:noFill/>
          </a:ln>
        </p:spPr>
        <p:txBody>
          <a:bodyPr/>
          <a:lstStyle/>
          <a:p>
            <a:pPr algn="just"/>
            <a:r>
              <a:rPr lang="en-US" altLang="zh-CN" dirty="0">
                <a:latin typeface="Times New Roman" panose="02020603050405020304" pitchFamily="18" charset="0"/>
              </a:rPr>
              <a:t> </a:t>
            </a:r>
            <a:endParaRPr lang="en-US" altLang="zh-CN" dirty="0">
              <a:latin typeface="Arial" panose="020B0604020202020204" pitchFamily="34" charset="0"/>
            </a:endParaRPr>
          </a:p>
          <a:p>
            <a:pPr algn="just" eaLnBrk="0" hangingPunct="0"/>
            <a:endParaRPr lang="en-US" altLang="zh-CN" sz="4800" dirty="0">
              <a:latin typeface="Arial" panose="020B0604020202020204" pitchFamily="34" charset="0"/>
            </a:endParaRPr>
          </a:p>
        </p:txBody>
      </p:sp>
      <p:sp>
        <p:nvSpPr>
          <p:cNvPr id="102437" name="Rectangle 78"/>
          <p:cNvSpPr/>
          <p:nvPr/>
        </p:nvSpPr>
        <p:spPr>
          <a:xfrm>
            <a:off x="4921250" y="5586413"/>
            <a:ext cx="3832225" cy="409575"/>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nvGrpSpPr>
          <p:cNvPr id="102438" name="Group 79"/>
          <p:cNvGrpSpPr/>
          <p:nvPr/>
        </p:nvGrpSpPr>
        <p:grpSpPr>
          <a:xfrm>
            <a:off x="608013" y="2713038"/>
            <a:ext cx="8153400" cy="3294062"/>
            <a:chOff x="384" y="2101"/>
            <a:chExt cx="5136" cy="2075"/>
          </a:xfrm>
        </p:grpSpPr>
        <p:sp>
          <p:nvSpPr>
            <p:cNvPr id="102440" name="Rectangle 80"/>
            <p:cNvSpPr/>
            <p:nvPr/>
          </p:nvSpPr>
          <p:spPr>
            <a:xfrm>
              <a:off x="479" y="2103"/>
              <a:ext cx="447" cy="502"/>
            </a:xfrm>
            <a:prstGeom prst="rect">
              <a:avLst/>
            </a:prstGeom>
            <a:noFill/>
            <a:ln w="9525">
              <a:noFill/>
            </a:ln>
          </p:spPr>
          <p:txBody>
            <a:bodyPr/>
            <a:lstStyle/>
            <a:p>
              <a:pPr algn="ctr"/>
              <a:r>
                <a:rPr lang="zh-CN" altLang="en-US" sz="2000" dirty="0">
                  <a:latin typeface="Arial" panose="020B0604020202020204" pitchFamily="34" charset="0"/>
                </a:rPr>
                <a:t>迭代</a:t>
              </a:r>
              <a:endParaRPr lang="zh-CN" altLang="en-US" dirty="0">
                <a:latin typeface="Arial" panose="020B0604020202020204" pitchFamily="34" charset="0"/>
              </a:endParaRPr>
            </a:p>
            <a:p>
              <a:pPr algn="ctr" eaLnBrk="0" hangingPunct="0"/>
              <a:endParaRPr lang="en-US" altLang="zh-CN" sz="4800" dirty="0">
                <a:latin typeface="Arial" panose="020B0604020202020204" pitchFamily="34" charset="0"/>
              </a:endParaRPr>
            </a:p>
          </p:txBody>
        </p:sp>
        <p:sp>
          <p:nvSpPr>
            <p:cNvPr id="102441" name="Rectangle 81"/>
            <p:cNvSpPr/>
            <p:nvPr/>
          </p:nvSpPr>
          <p:spPr>
            <a:xfrm>
              <a:off x="1104" y="2103"/>
              <a:ext cx="1282" cy="502"/>
            </a:xfrm>
            <a:prstGeom prst="rect">
              <a:avLst/>
            </a:prstGeom>
            <a:noFill/>
            <a:ln w="9525">
              <a:noFill/>
            </a:ln>
          </p:spPr>
          <p:txBody>
            <a:bodyPr/>
            <a:lstStyle/>
            <a:p>
              <a:pPr algn="just"/>
              <a:r>
                <a:rPr lang="en-US" altLang="zh-CN" sz="2000" dirty="0">
                  <a:latin typeface="Times New Roman" panose="02020603050405020304" pitchFamily="18" charset="0"/>
                </a:rPr>
                <a:t>   </a:t>
              </a:r>
              <a:r>
                <a:rPr lang="zh-CN" altLang="en-US" sz="2000" dirty="0">
                  <a:latin typeface="Arial" panose="020B0604020202020204" pitchFamily="34" charset="0"/>
                </a:rPr>
                <a:t>集合</a:t>
              </a:r>
              <a:r>
                <a:rPr lang="zh-CN" altLang="en-US" sz="2000" dirty="0">
                  <a:latin typeface="Times New Roman" panose="02020603050405020304" pitchFamily="18" charset="0"/>
                </a:rPr>
                <a:t> </a:t>
              </a:r>
              <a:r>
                <a:rPr lang="en-US" altLang="zh-CN" sz="2000" dirty="0">
                  <a:latin typeface="Times New Roman" panose="02020603050405020304" pitchFamily="18" charset="0"/>
                </a:rPr>
                <a:t>S</a:t>
              </a:r>
              <a:endParaRPr lang="en-US" altLang="zh-CN" dirty="0">
                <a:latin typeface="Arial" panose="020B0604020202020204" pitchFamily="34" charset="0"/>
              </a:endParaRPr>
            </a:p>
            <a:p>
              <a:pPr algn="just" eaLnBrk="0" hangingPunct="0"/>
              <a:r>
                <a:rPr lang="en-US" altLang="zh-CN" dirty="0">
                  <a:latin typeface="Times New Roman" panose="02020603050405020304" pitchFamily="18" charset="0"/>
                </a:rPr>
                <a:t> </a:t>
              </a:r>
              <a:endParaRPr lang="en-US" altLang="zh-CN" dirty="0">
                <a:latin typeface="Arial" panose="020B0604020202020204" pitchFamily="34" charset="0"/>
              </a:endParaRPr>
            </a:p>
            <a:p>
              <a:pPr algn="just" eaLnBrk="0" hangingPunct="0"/>
              <a:endParaRPr lang="en-US" altLang="zh-CN" sz="4800" dirty="0">
                <a:latin typeface="Arial" panose="020B0604020202020204" pitchFamily="34" charset="0"/>
              </a:endParaRPr>
            </a:p>
          </p:txBody>
        </p:sp>
        <p:sp>
          <p:nvSpPr>
            <p:cNvPr id="102442" name="Rectangle 82"/>
            <p:cNvSpPr/>
            <p:nvPr/>
          </p:nvSpPr>
          <p:spPr>
            <a:xfrm>
              <a:off x="2564" y="2103"/>
              <a:ext cx="447" cy="502"/>
            </a:xfrm>
            <a:prstGeom prst="rect">
              <a:avLst/>
            </a:prstGeom>
            <a:noFill/>
            <a:ln w="9525">
              <a:noFill/>
            </a:ln>
          </p:spPr>
          <p:txBody>
            <a:bodyPr/>
            <a:lstStyle/>
            <a:p>
              <a:pPr algn="ctr"/>
              <a:r>
                <a:rPr lang="zh-CN" altLang="en-US" sz="2000" dirty="0">
                  <a:latin typeface="Arial" panose="020B0604020202020204" pitchFamily="34" charset="0"/>
                </a:rPr>
                <a:t>选择</a:t>
              </a:r>
              <a:endParaRPr lang="zh-CN" altLang="en-US" dirty="0">
                <a:latin typeface="Arial" panose="020B0604020202020204" pitchFamily="34" charset="0"/>
              </a:endParaRPr>
            </a:p>
            <a:p>
              <a:pPr algn="ctr" eaLnBrk="0" hangingPunct="0"/>
              <a:r>
                <a:rPr lang="zh-CN" altLang="en-US" sz="2000" dirty="0">
                  <a:latin typeface="Arial" panose="020B0604020202020204" pitchFamily="34" charset="0"/>
                </a:rPr>
                <a:t>顶点</a:t>
              </a:r>
              <a:endParaRPr lang="zh-CN" altLang="en-US" dirty="0">
                <a:latin typeface="Arial" panose="020B0604020202020204" pitchFamily="34" charset="0"/>
              </a:endParaRPr>
            </a:p>
            <a:p>
              <a:pPr algn="ctr" eaLnBrk="0" hangingPunct="0"/>
              <a:endParaRPr lang="en-US" altLang="zh-CN" sz="4800" dirty="0">
                <a:latin typeface="Arial" panose="020B0604020202020204" pitchFamily="34" charset="0"/>
              </a:endParaRPr>
            </a:p>
          </p:txBody>
        </p:sp>
        <p:sp>
          <p:nvSpPr>
            <p:cNvPr id="102443" name="Rectangle 83"/>
            <p:cNvSpPr/>
            <p:nvPr/>
          </p:nvSpPr>
          <p:spPr>
            <a:xfrm>
              <a:off x="3189" y="2103"/>
              <a:ext cx="2236" cy="251"/>
            </a:xfrm>
            <a:prstGeom prst="rect">
              <a:avLst/>
            </a:prstGeom>
            <a:noFill/>
            <a:ln w="9525">
              <a:noFill/>
            </a:ln>
          </p:spPr>
          <p:txBody>
            <a:bodyPr/>
            <a:lstStyle/>
            <a:p>
              <a:pPr algn="just"/>
              <a:r>
                <a:rPr lang="en-US" altLang="zh-CN" sz="2000" dirty="0">
                  <a:latin typeface="Times New Roman" panose="02020603050405020304" pitchFamily="18" charset="0"/>
                </a:rPr>
                <a:t>            arcs</a:t>
              </a:r>
              <a:endParaRPr lang="en-US" altLang="zh-CN" dirty="0">
                <a:latin typeface="Arial" panose="020B0604020202020204" pitchFamily="34" charset="0"/>
              </a:endParaRPr>
            </a:p>
            <a:p>
              <a:pPr algn="just" eaLnBrk="0" hangingPunct="0"/>
              <a:endParaRPr lang="en-US" altLang="zh-CN" sz="4800" dirty="0">
                <a:latin typeface="Arial" panose="020B0604020202020204" pitchFamily="34" charset="0"/>
              </a:endParaRPr>
            </a:p>
          </p:txBody>
        </p:sp>
        <p:sp>
          <p:nvSpPr>
            <p:cNvPr id="102444" name="Rectangle 84"/>
            <p:cNvSpPr/>
            <p:nvPr/>
          </p:nvSpPr>
          <p:spPr>
            <a:xfrm>
              <a:off x="3189" y="2354"/>
              <a:ext cx="2236" cy="251"/>
            </a:xfrm>
            <a:prstGeom prst="rect">
              <a:avLst/>
            </a:prstGeom>
            <a:noFill/>
            <a:ln w="9525">
              <a:noFill/>
            </a:ln>
          </p:spPr>
          <p:txBody>
            <a:bodyPr/>
            <a:lstStyle/>
            <a:p>
              <a:pPr algn="just"/>
              <a:r>
                <a:rPr lang="en-US" altLang="zh-CN" sz="2000" dirty="0">
                  <a:latin typeface="Times New Roman" panose="02020603050405020304" pitchFamily="18" charset="0"/>
                </a:rPr>
                <a:t> D[2]  D[3]  D[4]  D[5]</a:t>
              </a:r>
              <a:endParaRPr lang="en-US" altLang="zh-CN" dirty="0">
                <a:latin typeface="Arial" panose="020B0604020202020204" pitchFamily="34" charset="0"/>
              </a:endParaRPr>
            </a:p>
            <a:p>
              <a:pPr algn="just" eaLnBrk="0" hangingPunct="0"/>
              <a:endParaRPr lang="en-US" altLang="zh-CN" sz="4800" dirty="0">
                <a:latin typeface="Arial" panose="020B0604020202020204" pitchFamily="34" charset="0"/>
              </a:endParaRPr>
            </a:p>
          </p:txBody>
        </p:sp>
        <p:sp>
          <p:nvSpPr>
            <p:cNvPr id="102445" name="Rectangle 85"/>
            <p:cNvSpPr/>
            <p:nvPr/>
          </p:nvSpPr>
          <p:spPr>
            <a:xfrm>
              <a:off x="384" y="2101"/>
              <a:ext cx="5136" cy="2075"/>
            </a:xfrm>
            <a:prstGeom prst="rect">
              <a:avLst/>
            </a:prstGeom>
            <a:noFill/>
            <a:ln w="9525"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sp>
        <p:nvSpPr>
          <p:cNvPr id="102439" name="Text Box 86"/>
          <p:cNvSpPr txBox="1"/>
          <p:nvPr/>
        </p:nvSpPr>
        <p:spPr>
          <a:xfrm>
            <a:off x="3420110" y="332740"/>
            <a:ext cx="4544060" cy="922020"/>
          </a:xfrm>
          <a:prstGeom prst="rect">
            <a:avLst/>
          </a:prstGeom>
          <a:noFill/>
          <a:ln w="9525">
            <a:noFill/>
          </a:ln>
        </p:spPr>
        <p:txBody>
          <a:bodyPr wrap="square">
            <a:spAutoFit/>
          </a:bodyPr>
          <a:lstStyle/>
          <a:p>
            <a:pPr>
              <a:spcBef>
                <a:spcPct val="50000"/>
              </a:spcBef>
            </a:pPr>
            <a:r>
              <a:rPr lang="zh-CN" altLang="en-US" sz="5400" b="0" dirty="0">
                <a:latin typeface="Arial" panose="020B0604020202020204" pitchFamily="34" charset="0"/>
                <a:ea typeface="华文新魏" panose="02010800040101010101" pitchFamily="2" charset="-122"/>
              </a:rPr>
              <a:t>举例</a:t>
            </a:r>
            <a:r>
              <a:rPr lang="en-US" altLang="zh-CN" sz="5400" b="0" dirty="0">
                <a:latin typeface="Arial" panose="020B0604020202020204" pitchFamily="34" charset="0"/>
                <a:ea typeface="华文新魏" panose="02010800040101010101" pitchFamily="2" charset="-122"/>
              </a:rPr>
              <a:t>(</a:t>
            </a:r>
            <a:r>
              <a:rPr lang="zh-CN" altLang="en-US" sz="5400" b="0" dirty="0">
                <a:latin typeface="Arial" panose="020B0604020202020204" pitchFamily="34" charset="0"/>
                <a:ea typeface="华文新魏" panose="02010800040101010101" pitchFamily="2" charset="-122"/>
              </a:rPr>
              <a:t>课后练习</a:t>
            </a:r>
            <a:r>
              <a:rPr lang="en-US" altLang="zh-CN" sz="5400" b="0" dirty="0">
                <a:latin typeface="Arial" panose="020B0604020202020204" pitchFamily="34" charset="0"/>
                <a:ea typeface="华文新魏" panose="020108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391"/>
                                        </p:tgtEl>
                                        <p:attrNameLst>
                                          <p:attrName>style.visibility</p:attrName>
                                        </p:attrNameLst>
                                      </p:cBhvr>
                                      <p:to>
                                        <p:strVal val="visible"/>
                                      </p:to>
                                    </p:set>
                                    <p:anim calcmode="lin" valueType="num">
                                      <p:cBhvr additive="base">
                                        <p:cTn id="7" dur="500" fill="hold"/>
                                        <p:tgtEl>
                                          <p:spTgt spid="399391"/>
                                        </p:tgtEl>
                                        <p:attrNameLst>
                                          <p:attrName>ppt_x</p:attrName>
                                        </p:attrNameLst>
                                      </p:cBhvr>
                                      <p:tavLst>
                                        <p:tav tm="0">
                                          <p:val>
                                            <p:strVal val="#ppt_x"/>
                                          </p:val>
                                        </p:tav>
                                        <p:tav tm="100000">
                                          <p:val>
                                            <p:strVal val="#ppt_x"/>
                                          </p:val>
                                        </p:tav>
                                      </p:tavLst>
                                    </p:anim>
                                    <p:anim calcmode="lin" valueType="num">
                                      <p:cBhvr additive="base">
                                        <p:cTn id="8" dur="500" fill="hold"/>
                                        <p:tgtEl>
                                          <p:spTgt spid="3993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9397"/>
                                        </p:tgtEl>
                                        <p:attrNameLst>
                                          <p:attrName>style.visibility</p:attrName>
                                        </p:attrNameLst>
                                      </p:cBhvr>
                                      <p:to>
                                        <p:strVal val="visible"/>
                                      </p:to>
                                    </p:set>
                                    <p:anim calcmode="lin" valueType="num">
                                      <p:cBhvr additive="base">
                                        <p:cTn id="13" dur="500" fill="hold"/>
                                        <p:tgtEl>
                                          <p:spTgt spid="399397"/>
                                        </p:tgtEl>
                                        <p:attrNameLst>
                                          <p:attrName>ppt_x</p:attrName>
                                        </p:attrNameLst>
                                      </p:cBhvr>
                                      <p:tavLst>
                                        <p:tav tm="0">
                                          <p:val>
                                            <p:strVal val="#ppt_x"/>
                                          </p:val>
                                        </p:tav>
                                        <p:tav tm="100000">
                                          <p:val>
                                            <p:strVal val="#ppt_x"/>
                                          </p:val>
                                        </p:tav>
                                      </p:tavLst>
                                    </p:anim>
                                    <p:anim calcmode="lin" valueType="num">
                                      <p:cBhvr additive="base">
                                        <p:cTn id="14" dur="500" fill="hold"/>
                                        <p:tgtEl>
                                          <p:spTgt spid="39939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9407"/>
                                        </p:tgtEl>
                                        <p:attrNameLst>
                                          <p:attrName>style.visibility</p:attrName>
                                        </p:attrNameLst>
                                      </p:cBhvr>
                                      <p:to>
                                        <p:strVal val="visible"/>
                                      </p:to>
                                    </p:set>
                                    <p:anim calcmode="lin" valueType="num">
                                      <p:cBhvr additive="base">
                                        <p:cTn id="19" dur="500" fill="hold"/>
                                        <p:tgtEl>
                                          <p:spTgt spid="399407"/>
                                        </p:tgtEl>
                                        <p:attrNameLst>
                                          <p:attrName>ppt_x</p:attrName>
                                        </p:attrNameLst>
                                      </p:cBhvr>
                                      <p:tavLst>
                                        <p:tav tm="0">
                                          <p:val>
                                            <p:strVal val="#ppt_x"/>
                                          </p:val>
                                        </p:tav>
                                        <p:tav tm="100000">
                                          <p:val>
                                            <p:strVal val="#ppt_x"/>
                                          </p:val>
                                        </p:tav>
                                      </p:tavLst>
                                    </p:anim>
                                    <p:anim calcmode="lin" valueType="num">
                                      <p:cBhvr additive="base">
                                        <p:cTn id="20" dur="500" fill="hold"/>
                                        <p:tgtEl>
                                          <p:spTgt spid="39940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99418"/>
                                        </p:tgtEl>
                                        <p:attrNameLst>
                                          <p:attrName>style.visibility</p:attrName>
                                        </p:attrNameLst>
                                      </p:cBhvr>
                                      <p:to>
                                        <p:strVal val="visible"/>
                                      </p:to>
                                    </p:set>
                                    <p:anim calcmode="lin" valueType="num">
                                      <p:cBhvr additive="base">
                                        <p:cTn id="25" dur="500" fill="hold"/>
                                        <p:tgtEl>
                                          <p:spTgt spid="399418"/>
                                        </p:tgtEl>
                                        <p:attrNameLst>
                                          <p:attrName>ppt_x</p:attrName>
                                        </p:attrNameLst>
                                      </p:cBhvr>
                                      <p:tavLst>
                                        <p:tav tm="0">
                                          <p:val>
                                            <p:strVal val="#ppt_x"/>
                                          </p:val>
                                        </p:tav>
                                        <p:tav tm="100000">
                                          <p:val>
                                            <p:strVal val="#ppt_x"/>
                                          </p:val>
                                        </p:tav>
                                      </p:tavLst>
                                    </p:anim>
                                    <p:anim calcmode="lin" valueType="num">
                                      <p:cBhvr additive="base">
                                        <p:cTn id="26" dur="500" fill="hold"/>
                                        <p:tgtEl>
                                          <p:spTgt spid="3994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99427"/>
                                        </p:tgtEl>
                                        <p:attrNameLst>
                                          <p:attrName>style.visibility</p:attrName>
                                        </p:attrNameLst>
                                      </p:cBhvr>
                                      <p:to>
                                        <p:strVal val="visible"/>
                                      </p:to>
                                    </p:set>
                                    <p:anim calcmode="lin" valueType="num">
                                      <p:cBhvr additive="base">
                                        <p:cTn id="31" dur="500" fill="hold"/>
                                        <p:tgtEl>
                                          <p:spTgt spid="399427"/>
                                        </p:tgtEl>
                                        <p:attrNameLst>
                                          <p:attrName>ppt_x</p:attrName>
                                        </p:attrNameLst>
                                      </p:cBhvr>
                                      <p:tavLst>
                                        <p:tav tm="0">
                                          <p:val>
                                            <p:strVal val="#ppt_x"/>
                                          </p:val>
                                        </p:tav>
                                        <p:tav tm="100000">
                                          <p:val>
                                            <p:strVal val="#ppt_x"/>
                                          </p:val>
                                        </p:tav>
                                      </p:tavLst>
                                    </p:anim>
                                    <p:anim calcmode="lin" valueType="num">
                                      <p:cBhvr additive="base">
                                        <p:cTn id="32" dur="500" fill="hold"/>
                                        <p:tgtEl>
                                          <p:spTgt spid="3994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solidFill>
                  <a:schemeClr val="folHlink"/>
                </a:solidFill>
                <a:latin typeface="Arial" panose="020B0604020202020204" pitchFamily="34" charset="0"/>
              </a:rPr>
              <a:t>76</a:t>
            </a:fld>
            <a:endParaRPr lang="en-US" altLang="zh-CN" sz="1400" b="0" dirty="0">
              <a:solidFill>
                <a:schemeClr val="folHlink"/>
              </a:solidFill>
              <a:latin typeface="Arial" panose="020B0604020202020204" pitchFamily="34" charset="0"/>
            </a:endParaRPr>
          </a:p>
        </p:txBody>
      </p:sp>
      <p:sp>
        <p:nvSpPr>
          <p:cNvPr id="103427" name="Rectangle 2"/>
          <p:cNvSpPr>
            <a:spLocks noGrp="1"/>
          </p:cNvSpPr>
          <p:nvPr>
            <p:ph type="title"/>
          </p:nvPr>
        </p:nvSpPr>
        <p:spPr>
          <a:xfrm>
            <a:off x="1371600" y="152400"/>
            <a:ext cx="7378700" cy="838200"/>
          </a:xfrm>
        </p:spPr>
        <p:txBody>
          <a:bodyPr vert="horz" wrap="square" lIns="91440" tIns="45720" rIns="91440" bIns="45720" anchor="ctr" anchorCtr="0"/>
          <a:lstStyle/>
          <a:p>
            <a:pPr eaLnBrk="1" hangingPunct="1"/>
            <a:r>
              <a:rPr lang="en-US" altLang="zh-CN" sz="4900" b="1" dirty="0">
                <a:solidFill>
                  <a:schemeClr val="tx1"/>
                </a:solidFill>
                <a:latin typeface="华文新魏" panose="02010800040101010101" pitchFamily="2" charset="-122"/>
              </a:rPr>
              <a:t>Dijkstra </a:t>
            </a:r>
            <a:r>
              <a:rPr lang="zh-CN" altLang="en-US" sz="4900" b="1" dirty="0">
                <a:solidFill>
                  <a:schemeClr val="tx1"/>
                </a:solidFill>
                <a:latin typeface="华文新魏" panose="02010800040101010101" pitchFamily="2" charset="-122"/>
              </a:rPr>
              <a:t>算法</a:t>
            </a:r>
          </a:p>
        </p:txBody>
      </p:sp>
      <p:sp>
        <p:nvSpPr>
          <p:cNvPr id="366595" name="Text Box 3"/>
          <p:cNvSpPr txBox="1"/>
          <p:nvPr/>
        </p:nvSpPr>
        <p:spPr>
          <a:xfrm>
            <a:off x="250825" y="1125538"/>
            <a:ext cx="8893175" cy="4892675"/>
          </a:xfrm>
          <a:prstGeom prst="rect">
            <a:avLst/>
          </a:prstGeom>
          <a:noFill/>
          <a:ln w="9525">
            <a:noFill/>
          </a:ln>
        </p:spPr>
        <p:txBody>
          <a:bodyPr>
            <a:spAutoFit/>
          </a:bodyPr>
          <a:lstStyle/>
          <a:p>
            <a:pPr defTabSz="914400">
              <a:tabLst>
                <a:tab pos="2862580" algn="l"/>
                <a:tab pos="3043555" algn="l"/>
              </a:tabLst>
            </a:pPr>
            <a:r>
              <a:rPr lang="en-US" altLang="zh-CN" sz="2800" dirty="0">
                <a:latin typeface="Times New Roman" panose="02020603050405020304" pitchFamily="18" charset="0"/>
              </a:rPr>
              <a:t>void ShortestPath</a:t>
            </a:r>
            <a:r>
              <a:rPr lang="en-US" altLang="zh-CN" sz="2000" dirty="0">
                <a:latin typeface="Times New Roman" panose="02020603050405020304" pitchFamily="18" charset="0"/>
              </a:rPr>
              <a:t>( Graph  G, int  v0, PathMatrix  P,  ShortPathTable  D)</a:t>
            </a:r>
          </a:p>
          <a:p>
            <a:pPr defTabSz="914400">
              <a:tabLst>
                <a:tab pos="2862580" algn="l"/>
                <a:tab pos="3043555" algn="l"/>
              </a:tabLst>
            </a:pPr>
            <a:r>
              <a:rPr lang="en-US" altLang="zh-CN" sz="2800" dirty="0">
                <a:latin typeface="Times New Roman" panose="02020603050405020304" pitchFamily="18" charset="0"/>
              </a:rPr>
              <a:t> </a:t>
            </a:r>
            <a:r>
              <a:rPr lang="en-US" altLang="zh-CN" dirty="0">
                <a:latin typeface="Times New Roman" panose="02020603050405020304" pitchFamily="18" charset="0"/>
              </a:rPr>
              <a:t> { </a:t>
            </a:r>
            <a:r>
              <a:rPr lang="en-US" altLang="zh-CN" sz="2000" dirty="0">
                <a:latin typeface="Times New Roman" panose="02020603050405020304" pitchFamily="18" charset="0"/>
              </a:rPr>
              <a:t>// </a:t>
            </a:r>
            <a:r>
              <a:rPr lang="zh-CN" altLang="en-US" sz="2000" dirty="0">
                <a:latin typeface="Arial" panose="020B0604020202020204" pitchFamily="34" charset="0"/>
              </a:rPr>
              <a:t>求从</a:t>
            </a:r>
            <a:r>
              <a:rPr lang="en-US" altLang="zh-CN" sz="2000" dirty="0">
                <a:latin typeface="Times New Roman" panose="02020603050405020304" pitchFamily="18" charset="0"/>
              </a:rPr>
              <a:t>v0 </a:t>
            </a:r>
            <a:r>
              <a:rPr lang="zh-CN" altLang="en-US" sz="2000" dirty="0">
                <a:latin typeface="Arial" panose="020B0604020202020204" pitchFamily="34" charset="0"/>
              </a:rPr>
              <a:t>到其余各顶点</a:t>
            </a:r>
            <a:r>
              <a:rPr lang="en-US" altLang="zh-CN" sz="2000" dirty="0">
                <a:latin typeface="Times New Roman" panose="02020603050405020304" pitchFamily="18" charset="0"/>
              </a:rPr>
              <a:t>v</a:t>
            </a:r>
            <a:r>
              <a:rPr lang="zh-CN" altLang="en-US" sz="2000" dirty="0">
                <a:latin typeface="Arial" panose="020B0604020202020204" pitchFamily="34" charset="0"/>
              </a:rPr>
              <a:t>的最短路径</a:t>
            </a:r>
            <a:r>
              <a:rPr lang="en-US" altLang="zh-CN" sz="2000" dirty="0">
                <a:latin typeface="Times New Roman" panose="02020603050405020304" pitchFamily="18" charset="0"/>
              </a:rPr>
              <a:t>P[v]</a:t>
            </a:r>
            <a:r>
              <a:rPr lang="zh-CN" altLang="en-US" sz="2000" dirty="0">
                <a:latin typeface="Arial" panose="020B0604020202020204" pitchFamily="34" charset="0"/>
              </a:rPr>
              <a:t>及带权路径长度</a:t>
            </a:r>
            <a:r>
              <a:rPr lang="zh-CN" altLang="en-US" sz="2000" dirty="0">
                <a:latin typeface="Times New Roman" panose="02020603050405020304" pitchFamily="18" charset="0"/>
              </a:rPr>
              <a:t> </a:t>
            </a:r>
            <a:r>
              <a:rPr lang="en-US" altLang="zh-CN" sz="2000" dirty="0">
                <a:latin typeface="Times New Roman" panose="02020603050405020304" pitchFamily="18" charset="0"/>
              </a:rPr>
              <a:t>D[v]</a:t>
            </a:r>
          </a:p>
          <a:p>
            <a:pPr defTabSz="914400">
              <a:tabLst>
                <a:tab pos="2862580" algn="l"/>
                <a:tab pos="3043555" algn="l"/>
              </a:tabLst>
            </a:pPr>
            <a:r>
              <a:rPr lang="en-US" altLang="zh-CN" sz="2000" dirty="0">
                <a:latin typeface="Times New Roman" panose="02020603050405020304" pitchFamily="18" charset="0"/>
              </a:rPr>
              <a:t>      // </a:t>
            </a:r>
            <a:r>
              <a:rPr lang="zh-CN" altLang="en-US" sz="2000" dirty="0">
                <a:latin typeface="Arial" panose="020B0604020202020204" pitchFamily="34" charset="0"/>
              </a:rPr>
              <a:t>若</a:t>
            </a:r>
            <a:r>
              <a:rPr lang="en-US" altLang="zh-CN" sz="2000" dirty="0">
                <a:latin typeface="Times New Roman" panose="02020603050405020304" pitchFamily="18" charset="0"/>
              </a:rPr>
              <a:t>P[v][w]</a:t>
            </a:r>
            <a:r>
              <a:rPr lang="zh-CN" altLang="en-US" sz="2000" dirty="0">
                <a:latin typeface="Arial" panose="020B0604020202020204" pitchFamily="34" charset="0"/>
              </a:rPr>
              <a:t>为真</a:t>
            </a:r>
            <a:r>
              <a:rPr lang="en-US" altLang="zh-CN" sz="2000" dirty="0">
                <a:latin typeface="Times New Roman" panose="02020603050405020304" pitchFamily="18" charset="0"/>
              </a:rPr>
              <a:t>, </a:t>
            </a:r>
            <a:r>
              <a:rPr lang="zh-CN" altLang="en-US" sz="2000" dirty="0">
                <a:latin typeface="Arial" panose="020B0604020202020204" pitchFamily="34" charset="0"/>
              </a:rPr>
              <a:t>则</a:t>
            </a:r>
            <a:r>
              <a:rPr lang="en-US" altLang="zh-CN" sz="2000" dirty="0">
                <a:latin typeface="Times New Roman" panose="02020603050405020304" pitchFamily="18" charset="0"/>
              </a:rPr>
              <a:t>w</a:t>
            </a:r>
            <a:r>
              <a:rPr lang="zh-CN" altLang="en-US" sz="2000" dirty="0">
                <a:latin typeface="Arial" panose="020B0604020202020204" pitchFamily="34" charset="0"/>
              </a:rPr>
              <a:t>是从</a:t>
            </a:r>
            <a:r>
              <a:rPr lang="en-US" altLang="zh-CN" sz="2000" dirty="0">
                <a:latin typeface="Times New Roman" panose="02020603050405020304" pitchFamily="18" charset="0"/>
              </a:rPr>
              <a:t>v0 </a:t>
            </a:r>
            <a:r>
              <a:rPr lang="zh-CN" altLang="en-US" sz="2000" dirty="0">
                <a:latin typeface="Arial" panose="020B0604020202020204" pitchFamily="34" charset="0"/>
              </a:rPr>
              <a:t>到</a:t>
            </a:r>
            <a:r>
              <a:rPr lang="en-US" altLang="zh-CN" sz="2000" dirty="0">
                <a:latin typeface="Times New Roman" panose="02020603050405020304" pitchFamily="18" charset="0"/>
              </a:rPr>
              <a:t>v</a:t>
            </a:r>
            <a:r>
              <a:rPr lang="zh-CN" altLang="en-US" sz="2000" dirty="0">
                <a:latin typeface="Arial" panose="020B0604020202020204" pitchFamily="34" charset="0"/>
              </a:rPr>
              <a:t>当前求得最短路经的顶点</a:t>
            </a:r>
          </a:p>
          <a:p>
            <a:pPr defTabSz="914400">
              <a:tabLst>
                <a:tab pos="2862580" algn="l"/>
                <a:tab pos="3043555" algn="l"/>
              </a:tabLst>
            </a:pPr>
            <a:r>
              <a:rPr lang="zh-CN" altLang="en-US" sz="2000" dirty="0">
                <a:latin typeface="Times New Roman" panose="02020603050405020304" pitchFamily="18" charset="0"/>
              </a:rPr>
              <a:t>      </a:t>
            </a:r>
            <a:r>
              <a:rPr lang="en-US" altLang="zh-CN" sz="2000" dirty="0">
                <a:latin typeface="Times New Roman" panose="02020603050405020304" pitchFamily="18" charset="0"/>
              </a:rPr>
              <a:t>// final[v]</a:t>
            </a:r>
            <a:r>
              <a:rPr lang="zh-CN" altLang="en-US" sz="2000" dirty="0">
                <a:latin typeface="Arial" panose="020B0604020202020204" pitchFamily="34" charset="0"/>
              </a:rPr>
              <a:t>为真，当且仅当</a:t>
            </a:r>
            <a:r>
              <a:rPr lang="en-US" altLang="zh-CN" sz="2000" dirty="0">
                <a:latin typeface="Times New Roman" panose="02020603050405020304" pitchFamily="18" charset="0"/>
              </a:rPr>
              <a:t>V</a:t>
            </a:r>
            <a:r>
              <a:rPr lang="en-US" altLang="zh-CN" sz="2000" dirty="0">
                <a:latin typeface="Arial" panose="020B0604020202020204" pitchFamily="34" charset="0"/>
              </a:rPr>
              <a:t>∈</a:t>
            </a:r>
            <a:r>
              <a:rPr lang="en-US" altLang="zh-CN" sz="2000" dirty="0">
                <a:latin typeface="Times New Roman" panose="02020603050405020304" pitchFamily="18" charset="0"/>
              </a:rPr>
              <a:t>S</a:t>
            </a:r>
          </a:p>
          <a:p>
            <a:pPr defTabSz="914400">
              <a:tabLst>
                <a:tab pos="2862580" algn="l"/>
                <a:tab pos="3043555" algn="l"/>
              </a:tabLst>
            </a:pPr>
            <a:r>
              <a:rPr lang="en-US" altLang="zh-CN" dirty="0">
                <a:latin typeface="Times New Roman" panose="02020603050405020304" pitchFamily="18" charset="0"/>
              </a:rPr>
              <a:t>    for(v=0</a:t>
            </a:r>
            <a:r>
              <a:rPr lang="zh-CN" altLang="en-US" dirty="0">
                <a:latin typeface="Arial" panose="020B0604020202020204" pitchFamily="34" charset="0"/>
              </a:rPr>
              <a:t>；</a:t>
            </a:r>
            <a:r>
              <a:rPr lang="en-US" altLang="zh-CN" dirty="0">
                <a:latin typeface="Times New Roman" panose="02020603050405020304" pitchFamily="18" charset="0"/>
              </a:rPr>
              <a:t>v&lt;G.vexnum</a:t>
            </a:r>
            <a:r>
              <a:rPr lang="zh-CN" altLang="en-US" dirty="0">
                <a:latin typeface="Arial" panose="020B0604020202020204" pitchFamily="34" charset="0"/>
              </a:rPr>
              <a:t>；</a:t>
            </a:r>
            <a:r>
              <a:rPr lang="en-US" altLang="zh-CN" dirty="0">
                <a:latin typeface="Times New Roman" panose="02020603050405020304" pitchFamily="18" charset="0"/>
              </a:rPr>
              <a:t>v++)</a:t>
            </a:r>
          </a:p>
          <a:p>
            <a:pPr defTabSz="914400">
              <a:tabLst>
                <a:tab pos="2862580" algn="l"/>
                <a:tab pos="3043555" algn="l"/>
              </a:tabLst>
            </a:pPr>
            <a:r>
              <a:rPr lang="en-US" altLang="zh-CN" dirty="0">
                <a:latin typeface="Times New Roman" panose="02020603050405020304" pitchFamily="18" charset="0"/>
              </a:rPr>
              <a:t>      { final[v]=0</a:t>
            </a:r>
            <a:r>
              <a:rPr lang="zh-CN" altLang="en-US" dirty="0">
                <a:latin typeface="Arial" panose="020B0604020202020204" pitchFamily="34" charset="0"/>
              </a:rPr>
              <a:t>；</a:t>
            </a:r>
            <a:r>
              <a:rPr lang="en-US" altLang="zh-CN" dirty="0">
                <a:latin typeface="Times New Roman" panose="02020603050405020304" pitchFamily="18" charset="0"/>
              </a:rPr>
              <a:t>D[v]=G.arcs[v0][v]</a:t>
            </a:r>
            <a:r>
              <a:rPr lang="zh-CN" altLang="en-US" dirty="0">
                <a:latin typeface="Arial" panose="020B0604020202020204" pitchFamily="34" charset="0"/>
              </a:rPr>
              <a:t>；</a:t>
            </a:r>
          </a:p>
          <a:p>
            <a:pPr defTabSz="914400">
              <a:tabLst>
                <a:tab pos="2862580" algn="l"/>
                <a:tab pos="3043555" algn="l"/>
              </a:tabLst>
            </a:pPr>
            <a:r>
              <a:rPr lang="zh-CN" altLang="en-US" dirty="0">
                <a:latin typeface="Times New Roman" panose="02020603050405020304" pitchFamily="18" charset="0"/>
              </a:rPr>
              <a:t>        </a:t>
            </a:r>
            <a:r>
              <a:rPr lang="en-US" altLang="zh-CN" dirty="0">
                <a:latin typeface="Times New Roman" panose="02020603050405020304" pitchFamily="18" charset="0"/>
              </a:rPr>
              <a:t>for(w=0</a:t>
            </a:r>
            <a:r>
              <a:rPr lang="zh-CN" altLang="en-US" dirty="0">
                <a:latin typeface="Arial" panose="020B0604020202020204" pitchFamily="34" charset="0"/>
              </a:rPr>
              <a:t>；</a:t>
            </a:r>
            <a:r>
              <a:rPr lang="en-US" altLang="zh-CN" dirty="0">
                <a:latin typeface="Times New Roman" panose="02020603050405020304" pitchFamily="18" charset="0"/>
              </a:rPr>
              <a:t>w&lt;G.vexnum</a:t>
            </a:r>
            <a:r>
              <a:rPr lang="zh-CN" altLang="en-US" dirty="0">
                <a:latin typeface="Arial" panose="020B0604020202020204" pitchFamily="34" charset="0"/>
              </a:rPr>
              <a:t>；</a:t>
            </a:r>
            <a:r>
              <a:rPr lang="en-US" altLang="zh-CN" dirty="0">
                <a:latin typeface="Times New Roman" panose="02020603050405020304" pitchFamily="18" charset="0"/>
              </a:rPr>
              <a:t>w++)</a:t>
            </a:r>
          </a:p>
          <a:p>
            <a:pPr defTabSz="914400">
              <a:tabLst>
                <a:tab pos="2862580" algn="l"/>
                <a:tab pos="3043555" algn="l"/>
              </a:tabLst>
            </a:pPr>
            <a:r>
              <a:rPr lang="en-US" altLang="zh-CN" dirty="0">
                <a:latin typeface="Times New Roman" panose="02020603050405020304" pitchFamily="18" charset="0"/>
              </a:rPr>
              <a:t>            P[v][w]=0</a:t>
            </a:r>
            <a:r>
              <a:rPr lang="zh-CN" altLang="en-US" dirty="0">
                <a:latin typeface="Arial" panose="020B0604020202020204" pitchFamily="34" charset="0"/>
              </a:rPr>
              <a:t>；</a:t>
            </a:r>
            <a:r>
              <a:rPr lang="zh-CN" altLang="en-US" dirty="0">
                <a:latin typeface="Times New Roman" panose="02020603050405020304" pitchFamily="18" charset="0"/>
              </a:rPr>
              <a:t>                  </a:t>
            </a:r>
            <a:r>
              <a:rPr lang="en-US" altLang="zh-CN" dirty="0">
                <a:latin typeface="Times New Roman" panose="02020603050405020304" pitchFamily="18" charset="0"/>
              </a:rPr>
              <a:t>// </a:t>
            </a:r>
            <a:r>
              <a:rPr lang="zh-CN" altLang="en-US" dirty="0">
                <a:latin typeface="Arial" panose="020B0604020202020204" pitchFamily="34" charset="0"/>
              </a:rPr>
              <a:t>用</a:t>
            </a:r>
            <a:r>
              <a:rPr lang="en-US" altLang="zh-CN" dirty="0">
                <a:latin typeface="Times New Roman" panose="02020603050405020304" pitchFamily="18" charset="0"/>
              </a:rPr>
              <a:t>0</a:t>
            </a:r>
            <a:r>
              <a:rPr lang="zh-CN" altLang="en-US" dirty="0">
                <a:latin typeface="Arial" panose="020B0604020202020204" pitchFamily="34" charset="0"/>
              </a:rPr>
              <a:t>表示假</a:t>
            </a:r>
            <a:r>
              <a:rPr lang="en-US" altLang="zh-CN" dirty="0">
                <a:latin typeface="Times New Roman" panose="02020603050405020304" pitchFamily="18" charset="0"/>
              </a:rPr>
              <a:t>,</a:t>
            </a:r>
            <a:r>
              <a:rPr lang="zh-CN" altLang="en-US" dirty="0">
                <a:latin typeface="Arial" panose="020B0604020202020204" pitchFamily="34" charset="0"/>
              </a:rPr>
              <a:t>设路径空</a:t>
            </a:r>
          </a:p>
          <a:p>
            <a:pPr defTabSz="914400">
              <a:tabLst>
                <a:tab pos="2862580" algn="l"/>
                <a:tab pos="3043555" algn="l"/>
              </a:tabLst>
            </a:pPr>
            <a:r>
              <a:rPr lang="zh-CN" altLang="en-US" dirty="0">
                <a:latin typeface="Times New Roman" panose="02020603050405020304" pitchFamily="18" charset="0"/>
              </a:rPr>
              <a:t>        </a:t>
            </a:r>
            <a:r>
              <a:rPr lang="en-US" altLang="zh-CN" dirty="0">
                <a:latin typeface="Times New Roman" panose="02020603050405020304" pitchFamily="18" charset="0"/>
              </a:rPr>
              <a:t>if(D[v]&lt;INTMAX) // INTMAX</a:t>
            </a:r>
            <a:r>
              <a:rPr lang="zh-CN" altLang="en-US" dirty="0">
                <a:latin typeface="Arial" panose="020B0604020202020204" pitchFamily="34" charset="0"/>
              </a:rPr>
              <a:t>表示机器的最大整数值</a:t>
            </a:r>
          </a:p>
          <a:p>
            <a:pPr defTabSz="914400">
              <a:tabLst>
                <a:tab pos="2862580" algn="l"/>
                <a:tab pos="3043555" algn="l"/>
              </a:tabLst>
            </a:pPr>
            <a:r>
              <a:rPr lang="zh-CN" altLang="en-US" dirty="0">
                <a:latin typeface="Times New Roman" panose="02020603050405020304" pitchFamily="18" charset="0"/>
              </a:rPr>
              <a:t>             </a:t>
            </a:r>
            <a:r>
              <a:rPr lang="en-US" altLang="zh-CN" dirty="0">
                <a:latin typeface="Times New Roman" panose="02020603050405020304" pitchFamily="18" charset="0"/>
              </a:rPr>
              <a:t>{ P[v][v0]=1</a:t>
            </a:r>
            <a:r>
              <a:rPr lang="zh-CN" altLang="en-US" dirty="0">
                <a:latin typeface="Arial" panose="020B0604020202020204" pitchFamily="34" charset="0"/>
              </a:rPr>
              <a:t>；</a:t>
            </a:r>
            <a:r>
              <a:rPr lang="en-US" altLang="zh-CN" dirty="0">
                <a:latin typeface="Times New Roman" panose="02020603050405020304" pitchFamily="18" charset="0"/>
              </a:rPr>
              <a:t>p[v][v]=1</a:t>
            </a:r>
            <a:r>
              <a:rPr lang="zh-CN" altLang="en-US" dirty="0">
                <a:latin typeface="Arial" panose="020B0604020202020204" pitchFamily="34" charset="0"/>
              </a:rPr>
              <a:t>；</a:t>
            </a:r>
            <a:r>
              <a:rPr lang="en-US" altLang="zh-CN" dirty="0">
                <a:latin typeface="Times New Roman" panose="02020603050405020304" pitchFamily="18" charset="0"/>
              </a:rPr>
              <a:t>} // </a:t>
            </a:r>
            <a:r>
              <a:rPr lang="zh-CN" altLang="en-US" dirty="0">
                <a:latin typeface="Times New Roman" panose="02020603050405020304" pitchFamily="18" charset="0"/>
              </a:rPr>
              <a:t>已存在路径的顶点      </a:t>
            </a:r>
          </a:p>
          <a:p>
            <a:pPr defTabSz="914400">
              <a:tabLst>
                <a:tab pos="2862580" algn="l"/>
                <a:tab pos="3043555" algn="l"/>
              </a:tabLst>
            </a:pPr>
            <a:r>
              <a:rPr lang="zh-CN" altLang="en-US" dirty="0">
                <a:latin typeface="Times New Roman" panose="02020603050405020304" pitchFamily="18" charset="0"/>
              </a:rPr>
              <a:t>        </a:t>
            </a:r>
            <a:r>
              <a:rPr lang="en-US" altLang="zh-CN" dirty="0">
                <a:latin typeface="Times New Roman" panose="02020603050405020304" pitchFamily="18" charset="0"/>
              </a:rPr>
              <a:t>}// for</a:t>
            </a:r>
          </a:p>
          <a:p>
            <a:pPr defTabSz="914400">
              <a:tabLst>
                <a:tab pos="2862580" algn="l"/>
                <a:tab pos="3043555" algn="l"/>
              </a:tabLst>
            </a:pPr>
            <a:r>
              <a:rPr lang="en-US" altLang="zh-CN" dirty="0">
                <a:latin typeface="Times New Roman" panose="02020603050405020304" pitchFamily="18" charset="0"/>
              </a:rPr>
              <a:t>    D[v0]=0</a:t>
            </a:r>
            <a:r>
              <a:rPr lang="zh-CN" altLang="en-US" dirty="0">
                <a:latin typeface="Arial" panose="020B0604020202020204" pitchFamily="34" charset="0"/>
              </a:rPr>
              <a:t>；</a:t>
            </a:r>
            <a:r>
              <a:rPr lang="en-US" altLang="zh-CN" dirty="0">
                <a:latin typeface="Times New Roman" panose="02020603050405020304" pitchFamily="18" charset="0"/>
              </a:rPr>
              <a:t>final[v0]=1</a:t>
            </a:r>
            <a:r>
              <a:rPr lang="zh-CN" altLang="en-US" dirty="0">
                <a:latin typeface="Arial" panose="020B0604020202020204" pitchFamily="34" charset="0"/>
              </a:rPr>
              <a:t>；</a:t>
            </a:r>
            <a:r>
              <a:rPr lang="zh-CN" altLang="en-US" dirty="0">
                <a:latin typeface="Times New Roman" panose="02020603050405020304" pitchFamily="18" charset="0"/>
              </a:rPr>
              <a:t>    </a:t>
            </a:r>
            <a:r>
              <a:rPr lang="en-US" altLang="zh-CN" dirty="0">
                <a:latin typeface="Times New Roman" panose="02020603050405020304" pitchFamily="18" charset="0"/>
              </a:rPr>
              <a:t>// </a:t>
            </a:r>
            <a:r>
              <a:rPr lang="zh-CN" altLang="en-US" dirty="0">
                <a:latin typeface="Arial" panose="020B0604020202020204" pitchFamily="34" charset="0"/>
              </a:rPr>
              <a:t>初始化</a:t>
            </a:r>
            <a:r>
              <a:rPr lang="en-US" altLang="zh-CN" dirty="0">
                <a:latin typeface="Times New Roman" panose="02020603050405020304" pitchFamily="18" charset="0"/>
              </a:rPr>
              <a:t>,v0</a:t>
            </a:r>
            <a:r>
              <a:rPr lang="zh-CN" altLang="en-US" dirty="0">
                <a:latin typeface="Arial" panose="020B0604020202020204" pitchFamily="34" charset="0"/>
              </a:rPr>
              <a:t>顶点属于</a:t>
            </a:r>
            <a:r>
              <a:rPr lang="en-US" altLang="zh-CN" dirty="0">
                <a:latin typeface="Times New Roman" panose="02020603050405020304" pitchFamily="18" charset="0"/>
              </a:rPr>
              <a:t>S</a:t>
            </a:r>
            <a:r>
              <a:rPr lang="zh-CN" altLang="en-US" dirty="0">
                <a:latin typeface="Arial" panose="020B0604020202020204" pitchFamily="34" charset="0"/>
              </a:rPr>
              <a:t>集</a:t>
            </a:r>
            <a:endParaRPr lang="en-US" altLang="zh-CN" dirty="0">
              <a:latin typeface="Arial" panose="020B0604020202020204" pitchFamily="34" charset="0"/>
            </a:endParaRPr>
          </a:p>
          <a:p>
            <a:pPr defTabSz="914400">
              <a:tabLst>
                <a:tab pos="2862580" algn="l"/>
                <a:tab pos="3043555" algn="l"/>
              </a:tabLst>
            </a:pPr>
            <a:r>
              <a:rPr lang="en-US" altLang="zh-CN" b="0" dirty="0">
                <a:latin typeface="Arial" panose="020B0604020202020204" pitchFamily="34" charset="0"/>
              </a:rPr>
              <a:t>  }</a:t>
            </a:r>
            <a:endParaRPr lang="zh-CN" altLang="en-US" b="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6595">
                                            <p:txEl>
                                              <p:pRg st="0" end="0"/>
                                            </p:txEl>
                                          </p:spTgt>
                                        </p:tgtEl>
                                        <p:attrNameLst>
                                          <p:attrName>style.visibility</p:attrName>
                                        </p:attrNameLst>
                                      </p:cBhvr>
                                      <p:to>
                                        <p:strVal val="visible"/>
                                      </p:to>
                                    </p:set>
                                    <p:animEffect transition="in" filter="blinds(horizontal)">
                                      <p:cBhvr>
                                        <p:cTn id="7" dur="500"/>
                                        <p:tgtEl>
                                          <p:spTgt spid="3665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6595">
                                            <p:txEl>
                                              <p:pRg st="1" end="1"/>
                                            </p:txEl>
                                          </p:spTgt>
                                        </p:tgtEl>
                                        <p:attrNameLst>
                                          <p:attrName>style.visibility</p:attrName>
                                        </p:attrNameLst>
                                      </p:cBhvr>
                                      <p:to>
                                        <p:strVal val="visible"/>
                                      </p:to>
                                    </p:set>
                                    <p:animEffect transition="in" filter="blinds(horizontal)">
                                      <p:cBhvr>
                                        <p:cTn id="12" dur="500"/>
                                        <p:tgtEl>
                                          <p:spTgt spid="3665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6595">
                                            <p:txEl>
                                              <p:pRg st="2" end="2"/>
                                            </p:txEl>
                                          </p:spTgt>
                                        </p:tgtEl>
                                        <p:attrNameLst>
                                          <p:attrName>style.visibility</p:attrName>
                                        </p:attrNameLst>
                                      </p:cBhvr>
                                      <p:to>
                                        <p:strVal val="visible"/>
                                      </p:to>
                                    </p:set>
                                    <p:animEffect transition="in" filter="blinds(horizontal)">
                                      <p:cBhvr>
                                        <p:cTn id="17" dur="500"/>
                                        <p:tgtEl>
                                          <p:spTgt spid="3665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66595">
                                            <p:txEl>
                                              <p:pRg st="3" end="3"/>
                                            </p:txEl>
                                          </p:spTgt>
                                        </p:tgtEl>
                                        <p:attrNameLst>
                                          <p:attrName>style.visibility</p:attrName>
                                        </p:attrNameLst>
                                      </p:cBhvr>
                                      <p:to>
                                        <p:strVal val="visible"/>
                                      </p:to>
                                    </p:set>
                                    <p:animEffect transition="in" filter="blinds(horizontal)">
                                      <p:cBhvr>
                                        <p:cTn id="22" dur="500"/>
                                        <p:tgtEl>
                                          <p:spTgt spid="3665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66595">
                                            <p:txEl>
                                              <p:pRg st="4" end="4"/>
                                            </p:txEl>
                                          </p:spTgt>
                                        </p:tgtEl>
                                        <p:attrNameLst>
                                          <p:attrName>style.visibility</p:attrName>
                                        </p:attrNameLst>
                                      </p:cBhvr>
                                      <p:to>
                                        <p:strVal val="visible"/>
                                      </p:to>
                                    </p:set>
                                    <p:animEffect transition="in" filter="blinds(horizontal)">
                                      <p:cBhvr>
                                        <p:cTn id="27" dur="500"/>
                                        <p:tgtEl>
                                          <p:spTgt spid="3665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66595">
                                            <p:txEl>
                                              <p:pRg st="5" end="5"/>
                                            </p:txEl>
                                          </p:spTgt>
                                        </p:tgtEl>
                                        <p:attrNameLst>
                                          <p:attrName>style.visibility</p:attrName>
                                        </p:attrNameLst>
                                      </p:cBhvr>
                                      <p:to>
                                        <p:strVal val="visible"/>
                                      </p:to>
                                    </p:set>
                                    <p:animEffect transition="in" filter="blinds(horizontal)">
                                      <p:cBhvr>
                                        <p:cTn id="32" dur="500"/>
                                        <p:tgtEl>
                                          <p:spTgt spid="3665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66595">
                                            <p:txEl>
                                              <p:pRg st="6" end="6"/>
                                            </p:txEl>
                                          </p:spTgt>
                                        </p:tgtEl>
                                        <p:attrNameLst>
                                          <p:attrName>style.visibility</p:attrName>
                                        </p:attrNameLst>
                                      </p:cBhvr>
                                      <p:to>
                                        <p:strVal val="visible"/>
                                      </p:to>
                                    </p:set>
                                    <p:animEffect transition="in" filter="blinds(horizontal)">
                                      <p:cBhvr>
                                        <p:cTn id="37" dur="500"/>
                                        <p:tgtEl>
                                          <p:spTgt spid="36659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66595">
                                            <p:txEl>
                                              <p:pRg st="7" end="7"/>
                                            </p:txEl>
                                          </p:spTgt>
                                        </p:tgtEl>
                                        <p:attrNameLst>
                                          <p:attrName>style.visibility</p:attrName>
                                        </p:attrNameLst>
                                      </p:cBhvr>
                                      <p:to>
                                        <p:strVal val="visible"/>
                                      </p:to>
                                    </p:set>
                                    <p:animEffect transition="in" filter="blinds(horizontal)">
                                      <p:cBhvr>
                                        <p:cTn id="42" dur="500"/>
                                        <p:tgtEl>
                                          <p:spTgt spid="36659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66595">
                                            <p:txEl>
                                              <p:pRg st="8" end="8"/>
                                            </p:txEl>
                                          </p:spTgt>
                                        </p:tgtEl>
                                        <p:attrNameLst>
                                          <p:attrName>style.visibility</p:attrName>
                                        </p:attrNameLst>
                                      </p:cBhvr>
                                      <p:to>
                                        <p:strVal val="visible"/>
                                      </p:to>
                                    </p:set>
                                    <p:animEffect transition="in" filter="blinds(horizontal)">
                                      <p:cBhvr>
                                        <p:cTn id="47" dur="500"/>
                                        <p:tgtEl>
                                          <p:spTgt spid="36659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66595">
                                            <p:txEl>
                                              <p:pRg st="9" end="9"/>
                                            </p:txEl>
                                          </p:spTgt>
                                        </p:tgtEl>
                                        <p:attrNameLst>
                                          <p:attrName>style.visibility</p:attrName>
                                        </p:attrNameLst>
                                      </p:cBhvr>
                                      <p:to>
                                        <p:strVal val="visible"/>
                                      </p:to>
                                    </p:set>
                                    <p:animEffect transition="in" filter="blinds(horizontal)">
                                      <p:cBhvr>
                                        <p:cTn id="52" dur="500"/>
                                        <p:tgtEl>
                                          <p:spTgt spid="36659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66595">
                                            <p:txEl>
                                              <p:pRg st="10" end="10"/>
                                            </p:txEl>
                                          </p:spTgt>
                                        </p:tgtEl>
                                        <p:attrNameLst>
                                          <p:attrName>style.visibility</p:attrName>
                                        </p:attrNameLst>
                                      </p:cBhvr>
                                      <p:to>
                                        <p:strVal val="visible"/>
                                      </p:to>
                                    </p:set>
                                    <p:animEffect transition="in" filter="blinds(horizontal)">
                                      <p:cBhvr>
                                        <p:cTn id="57" dur="500"/>
                                        <p:tgtEl>
                                          <p:spTgt spid="36659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66595">
                                            <p:txEl>
                                              <p:pRg st="11" end="11"/>
                                            </p:txEl>
                                          </p:spTgt>
                                        </p:tgtEl>
                                        <p:attrNameLst>
                                          <p:attrName>style.visibility</p:attrName>
                                        </p:attrNameLst>
                                      </p:cBhvr>
                                      <p:to>
                                        <p:strVal val="visible"/>
                                      </p:to>
                                    </p:set>
                                    <p:animEffect transition="in" filter="blinds(horizontal)">
                                      <p:cBhvr>
                                        <p:cTn id="62" dur="500"/>
                                        <p:tgtEl>
                                          <p:spTgt spid="366595">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66595">
                                            <p:txEl>
                                              <p:pRg st="12" end="12"/>
                                            </p:txEl>
                                          </p:spTgt>
                                        </p:tgtEl>
                                        <p:attrNameLst>
                                          <p:attrName>style.visibility</p:attrName>
                                        </p:attrNameLst>
                                      </p:cBhvr>
                                      <p:to>
                                        <p:strVal val="visible"/>
                                      </p:to>
                                    </p:set>
                                    <p:animEffect transition="in" filter="blinds(horizontal)">
                                      <p:cBhvr>
                                        <p:cTn id="67" dur="500"/>
                                        <p:tgtEl>
                                          <p:spTgt spid="36659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5"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solidFill>
                  <a:schemeClr val="folHlink"/>
                </a:solidFill>
                <a:latin typeface="Arial" panose="020B0604020202020204" pitchFamily="34" charset="0"/>
              </a:rPr>
              <a:t>77</a:t>
            </a:fld>
            <a:endParaRPr lang="en-US" altLang="zh-CN" sz="1400" b="0" dirty="0">
              <a:solidFill>
                <a:schemeClr val="folHlink"/>
              </a:solidFill>
              <a:latin typeface="Arial" panose="020B0604020202020204" pitchFamily="34" charset="0"/>
            </a:endParaRPr>
          </a:p>
        </p:txBody>
      </p:sp>
      <p:sp>
        <p:nvSpPr>
          <p:cNvPr id="104451" name="Rectangle 2"/>
          <p:cNvSpPr>
            <a:spLocks noGrp="1"/>
          </p:cNvSpPr>
          <p:nvPr>
            <p:ph type="title"/>
          </p:nvPr>
        </p:nvSpPr>
        <p:spPr>
          <a:xfrm>
            <a:off x="1371600" y="152400"/>
            <a:ext cx="7378700" cy="838200"/>
          </a:xfrm>
        </p:spPr>
        <p:txBody>
          <a:bodyPr vert="horz" wrap="square" lIns="91440" tIns="45720" rIns="91440" bIns="45720" anchor="ctr" anchorCtr="0"/>
          <a:lstStyle/>
          <a:p>
            <a:pPr eaLnBrk="1" hangingPunct="1"/>
            <a:r>
              <a:rPr lang="en-US" altLang="zh-CN" sz="4900" b="1" dirty="0">
                <a:solidFill>
                  <a:schemeClr val="tx1"/>
                </a:solidFill>
                <a:latin typeface="华文新魏" panose="02010800040101010101" pitchFamily="2" charset="-122"/>
              </a:rPr>
              <a:t>Dijkstra </a:t>
            </a:r>
            <a:r>
              <a:rPr lang="zh-CN" altLang="en-US" sz="4900" b="1" dirty="0">
                <a:solidFill>
                  <a:schemeClr val="tx1"/>
                </a:solidFill>
                <a:latin typeface="华文新魏" panose="02010800040101010101" pitchFamily="2" charset="-122"/>
              </a:rPr>
              <a:t>算法（续）</a:t>
            </a:r>
          </a:p>
        </p:txBody>
      </p:sp>
      <p:sp>
        <p:nvSpPr>
          <p:cNvPr id="368643" name="Text Box 3"/>
          <p:cNvSpPr txBox="1"/>
          <p:nvPr/>
        </p:nvSpPr>
        <p:spPr>
          <a:xfrm>
            <a:off x="0" y="1100138"/>
            <a:ext cx="9144000" cy="5631180"/>
          </a:xfrm>
          <a:prstGeom prst="rect">
            <a:avLst/>
          </a:prstGeom>
          <a:noFill/>
          <a:ln w="9525">
            <a:noFill/>
          </a:ln>
        </p:spPr>
        <p:txBody>
          <a:bodyPr>
            <a:spAutoFit/>
          </a:bodyPr>
          <a:lstStyle/>
          <a:p>
            <a:pPr defTabSz="914400">
              <a:tabLst>
                <a:tab pos="2862580" algn="l"/>
                <a:tab pos="3043555" algn="l"/>
              </a:tabLst>
            </a:pPr>
            <a:r>
              <a:rPr lang="en-US" altLang="zh-CN" dirty="0">
                <a:latin typeface="Times New Roman" panose="02020603050405020304" pitchFamily="18" charset="0"/>
              </a:rPr>
              <a:t>// </a:t>
            </a:r>
            <a:r>
              <a:rPr lang="zh-CN" altLang="en-US" sz="2000" dirty="0">
                <a:latin typeface="Arial" panose="020B0604020202020204" pitchFamily="34" charset="0"/>
              </a:rPr>
              <a:t>开始主循环</a:t>
            </a:r>
            <a:r>
              <a:rPr lang="en-US" altLang="zh-CN" sz="2000" dirty="0">
                <a:latin typeface="Times New Roman" panose="02020603050405020304" pitchFamily="18" charset="0"/>
              </a:rPr>
              <a:t>,</a:t>
            </a:r>
            <a:r>
              <a:rPr lang="zh-CN" altLang="en-US" sz="2000" dirty="0">
                <a:latin typeface="Arial" panose="020B0604020202020204" pitchFamily="34" charset="0"/>
              </a:rPr>
              <a:t>每次求得</a:t>
            </a:r>
            <a:r>
              <a:rPr lang="en-US" altLang="zh-CN" sz="2000" dirty="0">
                <a:latin typeface="Times New Roman" panose="02020603050405020304" pitchFamily="18" charset="0"/>
              </a:rPr>
              <a:t>v0</a:t>
            </a:r>
            <a:r>
              <a:rPr lang="zh-CN" altLang="en-US" sz="2000" dirty="0">
                <a:latin typeface="Arial" panose="020B0604020202020204" pitchFamily="34" charset="0"/>
              </a:rPr>
              <a:t>到某个顶点的最短路经</a:t>
            </a:r>
            <a:r>
              <a:rPr lang="en-US" altLang="zh-CN" sz="2000" dirty="0">
                <a:latin typeface="Times New Roman" panose="02020603050405020304" pitchFamily="18" charset="0"/>
              </a:rPr>
              <a:t>,</a:t>
            </a:r>
            <a:r>
              <a:rPr lang="zh-CN" altLang="en-US" sz="2000" dirty="0">
                <a:latin typeface="Arial" panose="020B0604020202020204" pitchFamily="34" charset="0"/>
              </a:rPr>
              <a:t>并将</a:t>
            </a:r>
            <a:r>
              <a:rPr lang="en-US" altLang="zh-CN" sz="2000" dirty="0">
                <a:latin typeface="Times New Roman" panose="02020603050405020304" pitchFamily="18" charset="0"/>
              </a:rPr>
              <a:t>v</a:t>
            </a:r>
            <a:r>
              <a:rPr lang="zh-CN" altLang="en-US" sz="2000" dirty="0">
                <a:latin typeface="Arial" panose="020B0604020202020204" pitchFamily="34" charset="0"/>
              </a:rPr>
              <a:t>加入到</a:t>
            </a:r>
            <a:r>
              <a:rPr lang="en-US" altLang="zh-CN" sz="2000" dirty="0">
                <a:latin typeface="Times New Roman" panose="02020603050405020304" pitchFamily="18" charset="0"/>
              </a:rPr>
              <a:t>S</a:t>
            </a:r>
            <a:r>
              <a:rPr lang="zh-CN" altLang="en-US" sz="2000" dirty="0">
                <a:latin typeface="Arial" panose="020B0604020202020204" pitchFamily="34" charset="0"/>
              </a:rPr>
              <a:t>集</a:t>
            </a:r>
          </a:p>
          <a:p>
            <a:pPr defTabSz="914400">
              <a:tabLst>
                <a:tab pos="2862580" algn="l"/>
                <a:tab pos="3043555" algn="l"/>
              </a:tabLst>
            </a:pPr>
            <a:r>
              <a:rPr lang="zh-CN" altLang="en-US" dirty="0">
                <a:latin typeface="Times New Roman" panose="02020603050405020304" pitchFamily="18" charset="0"/>
              </a:rPr>
              <a:t>    </a:t>
            </a:r>
            <a:r>
              <a:rPr lang="en-US" altLang="zh-CN" dirty="0">
                <a:latin typeface="Times New Roman" panose="02020603050405020304" pitchFamily="18" charset="0"/>
              </a:rPr>
              <a:t>for(i=1</a:t>
            </a:r>
            <a:r>
              <a:rPr lang="zh-CN" altLang="en-US" dirty="0">
                <a:latin typeface="Arial" panose="020B0604020202020204" pitchFamily="34" charset="0"/>
              </a:rPr>
              <a:t>；</a:t>
            </a:r>
            <a:r>
              <a:rPr lang="en-US" altLang="zh-CN" dirty="0">
                <a:latin typeface="Times New Roman" panose="02020603050405020304" pitchFamily="18" charset="0"/>
              </a:rPr>
              <a:t>i&lt; G vexnum</a:t>
            </a:r>
            <a:r>
              <a:rPr lang="zh-CN" altLang="en-US" dirty="0">
                <a:latin typeface="Arial" panose="020B0604020202020204" pitchFamily="34" charset="0"/>
              </a:rPr>
              <a:t>；</a:t>
            </a:r>
            <a:r>
              <a:rPr lang="en-US" altLang="zh-CN" dirty="0">
                <a:latin typeface="Times New Roman" panose="02020603050405020304" pitchFamily="18" charset="0"/>
              </a:rPr>
              <a:t>i++)</a:t>
            </a:r>
          </a:p>
          <a:p>
            <a:pPr defTabSz="914400">
              <a:tabLst>
                <a:tab pos="2862580" algn="l"/>
                <a:tab pos="3043555" algn="l"/>
              </a:tabLst>
            </a:pPr>
            <a:r>
              <a:rPr lang="en-US" altLang="zh-CN" dirty="0">
                <a:latin typeface="Times New Roman" panose="02020603050405020304" pitchFamily="18" charset="0"/>
              </a:rPr>
              <a:t>      { min=INTMAX  </a:t>
            </a:r>
            <a:r>
              <a:rPr lang="zh-CN" altLang="en-US" dirty="0">
                <a:latin typeface="Arial" panose="020B0604020202020204" pitchFamily="34" charset="0"/>
              </a:rPr>
              <a:t>；</a:t>
            </a:r>
            <a:r>
              <a:rPr lang="zh-CN" altLang="en-US" dirty="0">
                <a:latin typeface="Times New Roman" panose="02020603050405020304" pitchFamily="18" charset="0"/>
              </a:rPr>
              <a:t>     </a:t>
            </a:r>
            <a:r>
              <a:rPr lang="en-US" altLang="zh-CN" dirty="0">
                <a:latin typeface="Times New Roman" panose="02020603050405020304" pitchFamily="18" charset="0"/>
              </a:rPr>
              <a:t>// </a:t>
            </a:r>
            <a:r>
              <a:rPr lang="zh-CN" altLang="en-US" dirty="0">
                <a:latin typeface="Arial" panose="020B0604020202020204" pitchFamily="34" charset="0"/>
              </a:rPr>
              <a:t>当前所知离</a:t>
            </a:r>
            <a:r>
              <a:rPr lang="en-US" altLang="zh-CN" dirty="0">
                <a:latin typeface="Times New Roman" panose="02020603050405020304" pitchFamily="18" charset="0"/>
              </a:rPr>
              <a:t>v0</a:t>
            </a:r>
            <a:r>
              <a:rPr lang="zh-CN" altLang="en-US" dirty="0">
                <a:latin typeface="Arial" panose="020B0604020202020204" pitchFamily="34" charset="0"/>
              </a:rPr>
              <a:t>顶点的最近距离</a:t>
            </a:r>
          </a:p>
          <a:p>
            <a:pPr defTabSz="914400">
              <a:tabLst>
                <a:tab pos="2862580" algn="l"/>
                <a:tab pos="3043555" algn="l"/>
              </a:tabLst>
            </a:pPr>
            <a:r>
              <a:rPr lang="zh-CN" altLang="en-US" dirty="0">
                <a:latin typeface="Times New Roman" panose="02020603050405020304" pitchFamily="18" charset="0"/>
              </a:rPr>
              <a:t>      </a:t>
            </a:r>
            <a:r>
              <a:rPr lang="en-US" altLang="zh-CN" dirty="0">
                <a:latin typeface="Times New Roman" panose="02020603050405020304" pitchFamily="18" charset="0"/>
              </a:rPr>
              <a:t> </a:t>
            </a:r>
            <a:r>
              <a:rPr lang="zh-CN" altLang="en-US" dirty="0">
                <a:latin typeface="Times New Roman" panose="02020603050405020304" pitchFamily="18" charset="0"/>
              </a:rPr>
              <a:t> </a:t>
            </a:r>
            <a:r>
              <a:rPr lang="en-US" altLang="zh-CN" dirty="0">
                <a:latin typeface="Times New Roman" panose="02020603050405020304" pitchFamily="18" charset="0"/>
              </a:rPr>
              <a:t>for(w=0</a:t>
            </a:r>
            <a:r>
              <a:rPr lang="zh-CN" altLang="en-US" dirty="0">
                <a:latin typeface="Arial" panose="020B0604020202020204" pitchFamily="34" charset="0"/>
              </a:rPr>
              <a:t>；</a:t>
            </a:r>
            <a:r>
              <a:rPr lang="en-US" altLang="zh-CN" dirty="0">
                <a:latin typeface="Times New Roman" panose="02020603050405020304" pitchFamily="18" charset="0"/>
              </a:rPr>
              <a:t>w&lt;G vexnum</a:t>
            </a:r>
            <a:r>
              <a:rPr lang="zh-CN" altLang="en-US" dirty="0">
                <a:latin typeface="Arial" panose="020B0604020202020204" pitchFamily="34" charset="0"/>
              </a:rPr>
              <a:t>；</a:t>
            </a:r>
            <a:r>
              <a:rPr lang="en-US" altLang="zh-CN" dirty="0">
                <a:latin typeface="Times New Roman" panose="02020603050405020304" pitchFamily="18" charset="0"/>
              </a:rPr>
              <a:t>w++)   //</a:t>
            </a:r>
            <a:r>
              <a:rPr lang="zh-CN" altLang="en-US" dirty="0">
                <a:latin typeface="Times New Roman" panose="02020603050405020304" pitchFamily="18" charset="0"/>
              </a:rPr>
              <a:t>求取最小</a:t>
            </a:r>
            <a:r>
              <a:rPr lang="en-US" altLang="zh-CN" dirty="0">
                <a:latin typeface="Times New Roman" panose="02020603050405020304" pitchFamily="18" charset="0"/>
              </a:rPr>
              <a:t>D[w]</a:t>
            </a:r>
            <a:r>
              <a:rPr lang="zh-CN" altLang="en-US" dirty="0">
                <a:latin typeface="Times New Roman" panose="02020603050405020304" pitchFamily="18" charset="0"/>
              </a:rPr>
              <a:t>的</a:t>
            </a:r>
            <a:r>
              <a:rPr lang="en-US" altLang="zh-CN" dirty="0">
                <a:latin typeface="Times New Roman" panose="02020603050405020304" pitchFamily="18" charset="0"/>
              </a:rPr>
              <a:t>W</a:t>
            </a:r>
          </a:p>
          <a:p>
            <a:pPr defTabSz="914400">
              <a:tabLst>
                <a:tab pos="2862580" algn="l"/>
                <a:tab pos="3043555" algn="l"/>
              </a:tabLst>
            </a:pPr>
            <a:r>
              <a:rPr lang="en-US" altLang="zh-CN" dirty="0">
                <a:latin typeface="Times New Roman" panose="02020603050405020304" pitchFamily="18" charset="0"/>
              </a:rPr>
              <a:t>          if(!final[w])                   //</a:t>
            </a:r>
            <a:r>
              <a:rPr lang="zh-CN" altLang="en-US" dirty="0">
                <a:latin typeface="Times New Roman" panose="02020603050405020304" pitchFamily="18" charset="0"/>
              </a:rPr>
              <a:t>在</a:t>
            </a:r>
            <a:r>
              <a:rPr lang="en-US" altLang="zh-CN" dirty="0">
                <a:latin typeface="Times New Roman" panose="02020603050405020304" pitchFamily="18" charset="0"/>
              </a:rPr>
              <a:t>V-S</a:t>
            </a:r>
            <a:r>
              <a:rPr lang="zh-CN" altLang="en-US" dirty="0">
                <a:latin typeface="Times New Roman" panose="02020603050405020304" pitchFamily="18" charset="0"/>
              </a:rPr>
              <a:t>的集合中计算</a:t>
            </a:r>
          </a:p>
          <a:p>
            <a:pPr defTabSz="914400">
              <a:tabLst>
                <a:tab pos="2862580" algn="l"/>
                <a:tab pos="3043555" algn="l"/>
              </a:tabLst>
            </a:pPr>
            <a:r>
              <a:rPr lang="zh-CN" altLang="en-US" dirty="0">
                <a:latin typeface="Times New Roman" panose="02020603050405020304" pitchFamily="18" charset="0"/>
              </a:rPr>
              <a:t>               </a:t>
            </a:r>
            <a:r>
              <a:rPr lang="en-US" altLang="zh-CN" dirty="0">
                <a:latin typeface="Times New Roman" panose="02020603050405020304" pitchFamily="18" charset="0"/>
              </a:rPr>
              <a:t>if(D[w]&lt;min)  {v=w</a:t>
            </a:r>
            <a:r>
              <a:rPr lang="zh-CN" altLang="en-US" dirty="0">
                <a:latin typeface="Arial" panose="020B0604020202020204" pitchFamily="34" charset="0"/>
              </a:rPr>
              <a:t>；</a:t>
            </a:r>
            <a:r>
              <a:rPr lang="en-US" altLang="zh-CN" dirty="0">
                <a:latin typeface="Times New Roman" panose="02020603050405020304" pitchFamily="18" charset="0"/>
              </a:rPr>
              <a:t>min=D[w]</a:t>
            </a:r>
            <a:r>
              <a:rPr lang="zh-CN" altLang="en-US" dirty="0">
                <a:latin typeface="Arial" panose="020B0604020202020204" pitchFamily="34" charset="0"/>
              </a:rPr>
              <a:t>；</a:t>
            </a:r>
            <a:r>
              <a:rPr lang="en-US" altLang="zh-CN" dirty="0">
                <a:latin typeface="Times New Roman" panose="02020603050405020304" pitchFamily="18" charset="0"/>
              </a:rPr>
              <a:t>}  //w</a:t>
            </a:r>
            <a:r>
              <a:rPr lang="zh-CN" altLang="en-US" dirty="0">
                <a:latin typeface="Arial" panose="020B0604020202020204" pitchFamily="34" charset="0"/>
              </a:rPr>
              <a:t>离</a:t>
            </a:r>
            <a:r>
              <a:rPr lang="en-US" altLang="zh-CN" dirty="0">
                <a:latin typeface="Times New Roman" panose="02020603050405020304" pitchFamily="18" charset="0"/>
              </a:rPr>
              <a:t>v0</a:t>
            </a:r>
            <a:r>
              <a:rPr lang="zh-CN" altLang="en-US" dirty="0">
                <a:latin typeface="Arial" panose="020B0604020202020204" pitchFamily="34" charset="0"/>
              </a:rPr>
              <a:t>最近</a:t>
            </a:r>
          </a:p>
          <a:p>
            <a:pPr defTabSz="914400">
              <a:tabLst>
                <a:tab pos="2862580" algn="l"/>
                <a:tab pos="3043555" algn="l"/>
              </a:tabLst>
            </a:pPr>
            <a:r>
              <a:rPr lang="zh-CN" altLang="en-US" dirty="0">
                <a:latin typeface="Times New Roman" panose="02020603050405020304" pitchFamily="18" charset="0"/>
              </a:rPr>
              <a:t>       </a:t>
            </a:r>
            <a:r>
              <a:rPr lang="en-US" altLang="zh-CN" dirty="0">
                <a:latin typeface="Times New Roman" panose="02020603050405020304" pitchFamily="18" charset="0"/>
              </a:rPr>
              <a:t>final[v]=1</a:t>
            </a:r>
            <a:r>
              <a:rPr lang="zh-CN" altLang="en-US" dirty="0">
                <a:latin typeface="Arial" panose="020B0604020202020204" pitchFamily="34" charset="0"/>
              </a:rPr>
              <a:t>；</a:t>
            </a:r>
            <a:r>
              <a:rPr lang="zh-CN" altLang="en-US" dirty="0">
                <a:latin typeface="Times New Roman" panose="02020603050405020304" pitchFamily="18" charset="0"/>
              </a:rPr>
              <a:t>                       </a:t>
            </a:r>
            <a:r>
              <a:rPr lang="en-US" altLang="zh-CN" dirty="0">
                <a:latin typeface="Times New Roman" panose="02020603050405020304" pitchFamily="18" charset="0"/>
              </a:rPr>
              <a:t>//</a:t>
            </a:r>
            <a:r>
              <a:rPr lang="zh-CN" altLang="en-US" dirty="0">
                <a:latin typeface="Arial" panose="020B0604020202020204" pitchFamily="34" charset="0"/>
              </a:rPr>
              <a:t>离</a:t>
            </a:r>
            <a:r>
              <a:rPr lang="en-US" altLang="zh-CN" dirty="0">
                <a:latin typeface="Times New Roman" panose="02020603050405020304" pitchFamily="18" charset="0"/>
              </a:rPr>
              <a:t>v0</a:t>
            </a:r>
            <a:r>
              <a:rPr lang="zh-CN" altLang="en-US" dirty="0">
                <a:latin typeface="Arial" panose="020B0604020202020204" pitchFamily="34" charset="0"/>
              </a:rPr>
              <a:t>最近的</a:t>
            </a:r>
            <a:r>
              <a:rPr lang="en-US" altLang="zh-CN" dirty="0">
                <a:latin typeface="Times New Roman" panose="02020603050405020304" pitchFamily="18" charset="0"/>
              </a:rPr>
              <a:t>v</a:t>
            </a:r>
            <a:r>
              <a:rPr lang="zh-CN" altLang="en-US" dirty="0">
                <a:latin typeface="Arial" panose="020B0604020202020204" pitchFamily="34" charset="0"/>
              </a:rPr>
              <a:t>加入到</a:t>
            </a:r>
            <a:r>
              <a:rPr lang="en-US" altLang="zh-CN" dirty="0">
                <a:latin typeface="Times New Roman" panose="02020603050405020304" pitchFamily="18" charset="0"/>
              </a:rPr>
              <a:t>S</a:t>
            </a:r>
            <a:r>
              <a:rPr lang="zh-CN" altLang="en-US" dirty="0">
                <a:latin typeface="Arial" panose="020B0604020202020204" pitchFamily="34" charset="0"/>
              </a:rPr>
              <a:t>集</a:t>
            </a:r>
          </a:p>
          <a:p>
            <a:pPr defTabSz="914400">
              <a:tabLst>
                <a:tab pos="2862580" algn="l"/>
                <a:tab pos="3043555" algn="l"/>
              </a:tabLst>
            </a:pPr>
            <a:r>
              <a:rPr lang="zh-CN" altLang="en-US" dirty="0">
                <a:latin typeface="Times New Roman" panose="02020603050405020304" pitchFamily="18" charset="0"/>
              </a:rPr>
              <a:t>       </a:t>
            </a:r>
            <a:r>
              <a:rPr lang="en-US" altLang="zh-CN" dirty="0">
                <a:latin typeface="Times New Roman" panose="02020603050405020304" pitchFamily="18" charset="0"/>
              </a:rPr>
              <a:t>for(w=0</a:t>
            </a:r>
            <a:r>
              <a:rPr lang="zh-CN" altLang="en-US" dirty="0">
                <a:latin typeface="Arial" panose="020B0604020202020204" pitchFamily="34" charset="0"/>
              </a:rPr>
              <a:t>；</a:t>
            </a:r>
            <a:r>
              <a:rPr lang="en-US" altLang="zh-CN" dirty="0">
                <a:latin typeface="Times New Roman" panose="02020603050405020304" pitchFamily="18" charset="0"/>
              </a:rPr>
              <a:t>w&lt;G vexnum</a:t>
            </a:r>
            <a:r>
              <a:rPr lang="zh-CN" altLang="en-US" dirty="0">
                <a:latin typeface="Arial" panose="020B0604020202020204" pitchFamily="34" charset="0"/>
              </a:rPr>
              <a:t>；</a:t>
            </a:r>
            <a:r>
              <a:rPr lang="en-US" altLang="zh-CN" dirty="0">
                <a:latin typeface="Times New Roman" panose="02020603050405020304" pitchFamily="18" charset="0"/>
              </a:rPr>
              <a:t>w++)        //</a:t>
            </a:r>
            <a:r>
              <a:rPr lang="zh-CN" altLang="en-US" dirty="0">
                <a:latin typeface="Arial" panose="020B0604020202020204" pitchFamily="34" charset="0"/>
              </a:rPr>
              <a:t>更新当前最短路径及距离</a:t>
            </a:r>
          </a:p>
          <a:p>
            <a:pPr defTabSz="914400">
              <a:tabLst>
                <a:tab pos="2862580" algn="l"/>
                <a:tab pos="3043555" algn="l"/>
              </a:tabLst>
            </a:pPr>
            <a:r>
              <a:rPr lang="zh-CN" altLang="en-US" dirty="0">
                <a:latin typeface="Times New Roman" panose="02020603050405020304" pitchFamily="18" charset="0"/>
              </a:rPr>
              <a:t>         </a:t>
            </a:r>
            <a:r>
              <a:rPr lang="en-US" altLang="zh-CN" dirty="0">
                <a:latin typeface="Times New Roman" panose="02020603050405020304" pitchFamily="18" charset="0"/>
              </a:rPr>
              <a:t>if(!final[w] &amp;&amp; (min+G.arcs[v][w]&lt;D[w])) </a:t>
            </a:r>
          </a:p>
          <a:p>
            <a:pPr defTabSz="914400">
              <a:tabLst>
                <a:tab pos="2862580" algn="l"/>
                <a:tab pos="3043555" algn="l"/>
              </a:tabLst>
            </a:pPr>
            <a:r>
              <a:rPr lang="en-US" altLang="zh-CN" dirty="0">
                <a:latin typeface="Times New Roman" panose="02020603050405020304" pitchFamily="18" charset="0"/>
              </a:rPr>
              <a:t>              { D[w]=min+ G.arcs[v][w]</a:t>
            </a:r>
            <a:r>
              <a:rPr lang="zh-CN" altLang="en-US" dirty="0">
                <a:latin typeface="Arial" panose="020B0604020202020204" pitchFamily="34" charset="0"/>
              </a:rPr>
              <a:t>；</a:t>
            </a:r>
            <a:r>
              <a:rPr lang="en-US" altLang="zh-CN" dirty="0">
                <a:latin typeface="Times New Roman" panose="02020603050405020304" pitchFamily="18" charset="0"/>
              </a:rPr>
              <a:t>//</a:t>
            </a:r>
            <a:r>
              <a:rPr lang="zh-CN" altLang="en-US" dirty="0">
                <a:latin typeface="Arial" panose="020B0604020202020204" pitchFamily="34" charset="0"/>
              </a:rPr>
              <a:t>修改</a:t>
            </a:r>
            <a:r>
              <a:rPr lang="en-US" altLang="zh-CN" dirty="0">
                <a:latin typeface="Times New Roman" panose="02020603050405020304" pitchFamily="18" charset="0"/>
              </a:rPr>
              <a:t>D[w]</a:t>
            </a:r>
            <a:r>
              <a:rPr lang="zh-CN" altLang="en-US" dirty="0">
                <a:latin typeface="Arial" panose="020B0604020202020204" pitchFamily="34" charset="0"/>
              </a:rPr>
              <a:t>和</a:t>
            </a:r>
            <a:r>
              <a:rPr lang="en-US" altLang="zh-CN" dirty="0">
                <a:latin typeface="Times New Roman" panose="02020603050405020304" pitchFamily="18" charset="0"/>
              </a:rPr>
              <a:t>P[w] w</a:t>
            </a:r>
            <a:r>
              <a:rPr lang="en-US" altLang="zh-CN" dirty="0">
                <a:latin typeface="Arial" panose="020B0604020202020204" pitchFamily="34" charset="0"/>
              </a:rPr>
              <a:t>∈</a:t>
            </a:r>
            <a:r>
              <a:rPr lang="en-US" altLang="zh-CN" dirty="0">
                <a:latin typeface="Times New Roman" panose="02020603050405020304" pitchFamily="18" charset="0"/>
              </a:rPr>
              <a:t>V</a:t>
            </a:r>
            <a:r>
              <a:rPr lang="zh-CN" altLang="en-US" dirty="0">
                <a:latin typeface="Arial" panose="020B0604020202020204" pitchFamily="34" charset="0"/>
              </a:rPr>
              <a:t>－</a:t>
            </a:r>
            <a:r>
              <a:rPr lang="en-US" altLang="zh-CN" dirty="0">
                <a:latin typeface="Times New Roman" panose="02020603050405020304" pitchFamily="18" charset="0"/>
              </a:rPr>
              <a:t>S </a:t>
            </a:r>
          </a:p>
          <a:p>
            <a:pPr defTabSz="914400">
              <a:tabLst>
                <a:tab pos="2862580" algn="l"/>
                <a:tab pos="3043555" algn="l"/>
              </a:tabLst>
            </a:pPr>
            <a:r>
              <a:rPr lang="en-US" altLang="zh-CN" dirty="0">
                <a:latin typeface="Times New Roman" panose="02020603050405020304" pitchFamily="18" charset="0"/>
              </a:rPr>
              <a:t>                P[w]=P[v]</a:t>
            </a:r>
            <a:r>
              <a:rPr lang="zh-CN" altLang="en-US" dirty="0">
                <a:latin typeface="Arial" panose="020B0604020202020204" pitchFamily="34" charset="0"/>
              </a:rPr>
              <a:t>；</a:t>
            </a:r>
            <a:r>
              <a:rPr lang="zh-CN" altLang="en-US" dirty="0">
                <a:latin typeface="Times New Roman" panose="02020603050405020304" pitchFamily="18" charset="0"/>
              </a:rPr>
              <a:t> </a:t>
            </a:r>
          </a:p>
          <a:p>
            <a:pPr defTabSz="914400">
              <a:tabLst>
                <a:tab pos="2862580" algn="l"/>
                <a:tab pos="3043555" algn="l"/>
              </a:tabLst>
            </a:pPr>
            <a:r>
              <a:rPr lang="zh-CN" altLang="en-US" dirty="0">
                <a:latin typeface="Times New Roman" panose="02020603050405020304" pitchFamily="18" charset="0"/>
              </a:rPr>
              <a:t>                </a:t>
            </a:r>
            <a:r>
              <a:rPr lang="en-US" altLang="zh-CN" dirty="0">
                <a:latin typeface="Times New Roman" panose="02020603050405020304" pitchFamily="18" charset="0"/>
              </a:rPr>
              <a:t>P[w][w]=1</a:t>
            </a:r>
            <a:r>
              <a:rPr lang="zh-CN" altLang="en-US" dirty="0">
                <a:latin typeface="Arial" panose="020B0604020202020204" pitchFamily="34" charset="0"/>
              </a:rPr>
              <a:t>；</a:t>
            </a:r>
          </a:p>
          <a:p>
            <a:pPr defTabSz="914400">
              <a:tabLst>
                <a:tab pos="2862580" algn="l"/>
                <a:tab pos="3043555" algn="l"/>
              </a:tabLst>
            </a:pPr>
            <a:r>
              <a:rPr lang="zh-CN" altLang="en-US" dirty="0">
                <a:latin typeface="Times New Roman" panose="02020603050405020304" pitchFamily="18" charset="0"/>
              </a:rPr>
              <a:t>              </a:t>
            </a:r>
            <a:r>
              <a:rPr lang="en-US" altLang="zh-CN" dirty="0">
                <a:latin typeface="Times New Roman" panose="02020603050405020304" pitchFamily="18" charset="0"/>
              </a:rPr>
              <a:t>}//if</a:t>
            </a:r>
          </a:p>
          <a:p>
            <a:pPr defTabSz="914400">
              <a:tabLst>
                <a:tab pos="2862580" algn="l"/>
                <a:tab pos="3043555" algn="l"/>
              </a:tabLst>
            </a:pPr>
            <a:r>
              <a:rPr lang="en-US" altLang="zh-CN" dirty="0">
                <a:latin typeface="Times New Roman" panose="02020603050405020304" pitchFamily="18" charset="0"/>
              </a:rPr>
              <a:t>      }// for</a:t>
            </a:r>
          </a:p>
          <a:p>
            <a:pPr defTabSz="914400">
              <a:tabLst>
                <a:tab pos="2862580" algn="l"/>
                <a:tab pos="3043555" algn="l"/>
              </a:tabLst>
            </a:pPr>
            <a:r>
              <a:rPr lang="en-US" altLang="zh-CN" dirty="0">
                <a:latin typeface="Times New Roman" panose="02020603050405020304" pitchFamily="18" charset="0"/>
              </a:rPr>
              <a:t>  } // ShortestPath</a:t>
            </a:r>
            <a:r>
              <a:rPr lang="en-US" altLang="zh-CN" b="0" dirty="0">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43">
                                            <p:txEl>
                                              <p:pRg st="0" end="0"/>
                                            </p:txEl>
                                          </p:spTgt>
                                        </p:tgtEl>
                                        <p:attrNameLst>
                                          <p:attrName>style.visibility</p:attrName>
                                        </p:attrNameLst>
                                      </p:cBhvr>
                                      <p:to>
                                        <p:strVal val="visible"/>
                                      </p:to>
                                    </p:set>
                                    <p:animEffect transition="in" filter="blinds(horizontal)">
                                      <p:cBhvr>
                                        <p:cTn id="7" dur="500"/>
                                        <p:tgtEl>
                                          <p:spTgt spid="368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8643">
                                            <p:txEl>
                                              <p:pRg st="1" end="1"/>
                                            </p:txEl>
                                          </p:spTgt>
                                        </p:tgtEl>
                                        <p:attrNameLst>
                                          <p:attrName>style.visibility</p:attrName>
                                        </p:attrNameLst>
                                      </p:cBhvr>
                                      <p:to>
                                        <p:strVal val="visible"/>
                                      </p:to>
                                    </p:set>
                                    <p:animEffect transition="in" filter="blinds(horizontal)">
                                      <p:cBhvr>
                                        <p:cTn id="12" dur="500"/>
                                        <p:tgtEl>
                                          <p:spTgt spid="368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8643">
                                            <p:txEl>
                                              <p:pRg st="2" end="2"/>
                                            </p:txEl>
                                          </p:spTgt>
                                        </p:tgtEl>
                                        <p:attrNameLst>
                                          <p:attrName>style.visibility</p:attrName>
                                        </p:attrNameLst>
                                      </p:cBhvr>
                                      <p:to>
                                        <p:strVal val="visible"/>
                                      </p:to>
                                    </p:set>
                                    <p:animEffect transition="in" filter="blinds(horizontal)">
                                      <p:cBhvr>
                                        <p:cTn id="17" dur="500"/>
                                        <p:tgtEl>
                                          <p:spTgt spid="3686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68643">
                                            <p:txEl>
                                              <p:pRg st="3" end="3"/>
                                            </p:txEl>
                                          </p:spTgt>
                                        </p:tgtEl>
                                        <p:attrNameLst>
                                          <p:attrName>style.visibility</p:attrName>
                                        </p:attrNameLst>
                                      </p:cBhvr>
                                      <p:to>
                                        <p:strVal val="visible"/>
                                      </p:to>
                                    </p:set>
                                    <p:animEffect transition="in" filter="blinds(horizontal)">
                                      <p:cBhvr>
                                        <p:cTn id="22" dur="500"/>
                                        <p:tgtEl>
                                          <p:spTgt spid="3686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68643">
                                            <p:txEl>
                                              <p:pRg st="4" end="4"/>
                                            </p:txEl>
                                          </p:spTgt>
                                        </p:tgtEl>
                                        <p:attrNameLst>
                                          <p:attrName>style.visibility</p:attrName>
                                        </p:attrNameLst>
                                      </p:cBhvr>
                                      <p:to>
                                        <p:strVal val="visible"/>
                                      </p:to>
                                    </p:set>
                                    <p:animEffect transition="in" filter="blinds(horizontal)">
                                      <p:cBhvr>
                                        <p:cTn id="27" dur="500"/>
                                        <p:tgtEl>
                                          <p:spTgt spid="3686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68643">
                                            <p:txEl>
                                              <p:pRg st="5" end="5"/>
                                            </p:txEl>
                                          </p:spTgt>
                                        </p:tgtEl>
                                        <p:attrNameLst>
                                          <p:attrName>style.visibility</p:attrName>
                                        </p:attrNameLst>
                                      </p:cBhvr>
                                      <p:to>
                                        <p:strVal val="visible"/>
                                      </p:to>
                                    </p:set>
                                    <p:animEffect transition="in" filter="blinds(horizontal)">
                                      <p:cBhvr>
                                        <p:cTn id="32" dur="500"/>
                                        <p:tgtEl>
                                          <p:spTgt spid="3686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68643">
                                            <p:txEl>
                                              <p:pRg st="6" end="6"/>
                                            </p:txEl>
                                          </p:spTgt>
                                        </p:tgtEl>
                                        <p:attrNameLst>
                                          <p:attrName>style.visibility</p:attrName>
                                        </p:attrNameLst>
                                      </p:cBhvr>
                                      <p:to>
                                        <p:strVal val="visible"/>
                                      </p:to>
                                    </p:set>
                                    <p:animEffect transition="in" filter="blinds(horizontal)">
                                      <p:cBhvr>
                                        <p:cTn id="37" dur="500"/>
                                        <p:tgtEl>
                                          <p:spTgt spid="36864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68643">
                                            <p:txEl>
                                              <p:pRg st="7" end="7"/>
                                            </p:txEl>
                                          </p:spTgt>
                                        </p:tgtEl>
                                        <p:attrNameLst>
                                          <p:attrName>style.visibility</p:attrName>
                                        </p:attrNameLst>
                                      </p:cBhvr>
                                      <p:to>
                                        <p:strVal val="visible"/>
                                      </p:to>
                                    </p:set>
                                    <p:animEffect transition="in" filter="blinds(horizontal)">
                                      <p:cBhvr>
                                        <p:cTn id="42" dur="500"/>
                                        <p:tgtEl>
                                          <p:spTgt spid="36864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68643">
                                            <p:txEl>
                                              <p:pRg st="8" end="8"/>
                                            </p:txEl>
                                          </p:spTgt>
                                        </p:tgtEl>
                                        <p:attrNameLst>
                                          <p:attrName>style.visibility</p:attrName>
                                        </p:attrNameLst>
                                      </p:cBhvr>
                                      <p:to>
                                        <p:strVal val="visible"/>
                                      </p:to>
                                    </p:set>
                                    <p:animEffect transition="in" filter="blinds(horizontal)">
                                      <p:cBhvr>
                                        <p:cTn id="47" dur="500"/>
                                        <p:tgtEl>
                                          <p:spTgt spid="36864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68643">
                                            <p:txEl>
                                              <p:pRg st="9" end="9"/>
                                            </p:txEl>
                                          </p:spTgt>
                                        </p:tgtEl>
                                        <p:attrNameLst>
                                          <p:attrName>style.visibility</p:attrName>
                                        </p:attrNameLst>
                                      </p:cBhvr>
                                      <p:to>
                                        <p:strVal val="visible"/>
                                      </p:to>
                                    </p:set>
                                    <p:animEffect transition="in" filter="blinds(horizontal)">
                                      <p:cBhvr>
                                        <p:cTn id="52" dur="500"/>
                                        <p:tgtEl>
                                          <p:spTgt spid="36864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68643">
                                            <p:txEl>
                                              <p:pRg st="10" end="10"/>
                                            </p:txEl>
                                          </p:spTgt>
                                        </p:tgtEl>
                                        <p:attrNameLst>
                                          <p:attrName>style.visibility</p:attrName>
                                        </p:attrNameLst>
                                      </p:cBhvr>
                                      <p:to>
                                        <p:strVal val="visible"/>
                                      </p:to>
                                    </p:set>
                                    <p:animEffect transition="in" filter="blinds(horizontal)">
                                      <p:cBhvr>
                                        <p:cTn id="57" dur="500"/>
                                        <p:tgtEl>
                                          <p:spTgt spid="36864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68643">
                                            <p:txEl>
                                              <p:pRg st="11" end="11"/>
                                            </p:txEl>
                                          </p:spTgt>
                                        </p:tgtEl>
                                        <p:attrNameLst>
                                          <p:attrName>style.visibility</p:attrName>
                                        </p:attrNameLst>
                                      </p:cBhvr>
                                      <p:to>
                                        <p:strVal val="visible"/>
                                      </p:to>
                                    </p:set>
                                    <p:animEffect transition="in" filter="blinds(horizontal)">
                                      <p:cBhvr>
                                        <p:cTn id="62" dur="500"/>
                                        <p:tgtEl>
                                          <p:spTgt spid="36864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68643">
                                            <p:txEl>
                                              <p:pRg st="12" end="12"/>
                                            </p:txEl>
                                          </p:spTgt>
                                        </p:tgtEl>
                                        <p:attrNameLst>
                                          <p:attrName>style.visibility</p:attrName>
                                        </p:attrNameLst>
                                      </p:cBhvr>
                                      <p:to>
                                        <p:strVal val="visible"/>
                                      </p:to>
                                    </p:set>
                                    <p:animEffect transition="in" filter="blinds(horizontal)">
                                      <p:cBhvr>
                                        <p:cTn id="67" dur="500"/>
                                        <p:tgtEl>
                                          <p:spTgt spid="36864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368643">
                                            <p:txEl>
                                              <p:pRg st="13" end="13"/>
                                            </p:txEl>
                                          </p:spTgt>
                                        </p:tgtEl>
                                        <p:attrNameLst>
                                          <p:attrName>style.visibility</p:attrName>
                                        </p:attrNameLst>
                                      </p:cBhvr>
                                      <p:to>
                                        <p:strVal val="visible"/>
                                      </p:to>
                                    </p:set>
                                    <p:animEffect transition="in" filter="blinds(horizontal)">
                                      <p:cBhvr>
                                        <p:cTn id="72" dur="500"/>
                                        <p:tgtEl>
                                          <p:spTgt spid="36864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368643">
                                            <p:txEl>
                                              <p:pRg st="14" end="14"/>
                                            </p:txEl>
                                          </p:spTgt>
                                        </p:tgtEl>
                                        <p:attrNameLst>
                                          <p:attrName>style.visibility</p:attrName>
                                        </p:attrNameLst>
                                      </p:cBhvr>
                                      <p:to>
                                        <p:strVal val="visible"/>
                                      </p:to>
                                    </p:set>
                                    <p:animEffect transition="in" filter="blinds(horizontal)">
                                      <p:cBhvr>
                                        <p:cTn id="77" dur="500"/>
                                        <p:tgtEl>
                                          <p:spTgt spid="36864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35" y="0"/>
            <a:ext cx="9144635" cy="815340"/>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105474"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solidFill>
                  <a:schemeClr val="folHlink"/>
                </a:solidFill>
                <a:latin typeface="Arial" panose="020B0604020202020204" pitchFamily="34" charset="0"/>
              </a:rPr>
              <a:t>78</a:t>
            </a:fld>
            <a:endParaRPr lang="en-US" altLang="zh-CN" sz="1400" b="0" dirty="0">
              <a:solidFill>
                <a:schemeClr val="folHlink"/>
              </a:solidFill>
              <a:latin typeface="Arial" panose="020B0604020202020204" pitchFamily="34" charset="0"/>
            </a:endParaRPr>
          </a:p>
        </p:txBody>
      </p:sp>
      <p:sp>
        <p:nvSpPr>
          <p:cNvPr id="78851" name="Rectangle 2"/>
          <p:cNvSpPr>
            <a:spLocks noGrp="1"/>
          </p:cNvSpPr>
          <p:nvPr>
            <p:ph idx="1"/>
          </p:nvPr>
        </p:nvSpPr>
        <p:spPr>
          <a:xfrm>
            <a:off x="642938" y="1125538"/>
            <a:ext cx="8501062" cy="1584325"/>
          </a:xfrm>
        </p:spPr>
        <p:txBody>
          <a:bodyPr vert="horz" wrap="square" lIns="91440" tIns="45720" rIns="91440" bIns="45720" anchor="t" anchorCtr="0"/>
          <a:lstStyle/>
          <a:p>
            <a:pPr eaLnBrk="1" hangingPunct="1">
              <a:buClr>
                <a:srgbClr val="FF6600"/>
              </a:buClr>
              <a:buFont typeface="Wingdings" panose="05000000000000000000" pitchFamily="2" charset="2"/>
              <a:buChar char="v"/>
            </a:pPr>
            <a:r>
              <a:rPr lang="zh-CN" altLang="en-US" sz="2800" dirty="0">
                <a:solidFill>
                  <a:srgbClr val="800080"/>
                </a:solidFill>
                <a:latin typeface="华文新魏" panose="02010800040101010101" pitchFamily="2" charset="-122"/>
                <a:ea typeface="华文新魏" panose="02010800040101010101" pitchFamily="2" charset="-122"/>
              </a:rPr>
              <a:t>方法一：每次以一个顶点为源点，重复执行</a:t>
            </a:r>
            <a:r>
              <a:rPr lang="en-US" altLang="zh-CN" sz="2800" dirty="0">
                <a:solidFill>
                  <a:srgbClr val="800080"/>
                </a:solidFill>
                <a:latin typeface="华文新魏" panose="02010800040101010101" pitchFamily="2" charset="-122"/>
                <a:ea typeface="华文新魏" panose="02010800040101010101" pitchFamily="2" charset="-122"/>
              </a:rPr>
              <a:t>Dijkstra</a:t>
            </a:r>
            <a:r>
              <a:rPr lang="zh-CN" altLang="en-US" sz="2800" dirty="0">
                <a:solidFill>
                  <a:srgbClr val="800080"/>
                </a:solidFill>
                <a:latin typeface="华文新魏" panose="02010800040101010101" pitchFamily="2" charset="-122"/>
                <a:ea typeface="华文新魏" panose="02010800040101010101" pitchFamily="2" charset="-122"/>
              </a:rPr>
              <a:t>算法</a:t>
            </a:r>
            <a:r>
              <a:rPr lang="en-US" altLang="zh-CN" sz="2800" dirty="0">
                <a:solidFill>
                  <a:srgbClr val="800080"/>
                </a:solidFill>
                <a:latin typeface="华文新魏" panose="02010800040101010101" pitchFamily="2" charset="-122"/>
                <a:ea typeface="华文新魏" panose="02010800040101010101" pitchFamily="2" charset="-122"/>
              </a:rPr>
              <a:t>n</a:t>
            </a:r>
            <a:r>
              <a:rPr lang="zh-CN" altLang="en-US" sz="2800" dirty="0">
                <a:solidFill>
                  <a:srgbClr val="800080"/>
                </a:solidFill>
                <a:latin typeface="华文新魏" panose="02010800040101010101" pitchFamily="2" charset="-122"/>
                <a:ea typeface="华文新魏" panose="02010800040101010101" pitchFamily="2" charset="-122"/>
              </a:rPr>
              <a:t>次</a:t>
            </a:r>
            <a:r>
              <a:rPr lang="en-US" altLang="zh-CN" sz="2800" dirty="0">
                <a:solidFill>
                  <a:srgbClr val="800080"/>
                </a:solidFill>
                <a:latin typeface="Times New Roman" panose="02020603050405020304" pitchFamily="18" charset="0"/>
                <a:ea typeface="华文新魏" panose="02010800040101010101" pitchFamily="2" charset="-122"/>
              </a:rPr>
              <a:t>——</a:t>
            </a:r>
            <a:r>
              <a:rPr lang="en-US" altLang="zh-CN" sz="2800" dirty="0">
                <a:solidFill>
                  <a:srgbClr val="800080"/>
                </a:solidFill>
                <a:latin typeface="华文新魏" panose="02010800040101010101" pitchFamily="2" charset="-122"/>
                <a:ea typeface="华文新魏" panose="02010800040101010101" pitchFamily="2" charset="-122"/>
              </a:rPr>
              <a:t> T(n)=O(n</a:t>
            </a:r>
            <a:r>
              <a:rPr lang="en-US" altLang="zh-CN" sz="2800" dirty="0">
                <a:solidFill>
                  <a:srgbClr val="800080"/>
                </a:solidFill>
                <a:latin typeface="Times New Roman" panose="02020603050405020304" pitchFamily="18" charset="0"/>
                <a:ea typeface="华文新魏" panose="02010800040101010101" pitchFamily="2" charset="-122"/>
              </a:rPr>
              <a:t>³</a:t>
            </a:r>
            <a:r>
              <a:rPr lang="en-US" altLang="zh-CN" sz="2800" dirty="0">
                <a:solidFill>
                  <a:srgbClr val="800080"/>
                </a:solidFill>
                <a:latin typeface="华文新魏" panose="02010800040101010101" pitchFamily="2" charset="-122"/>
                <a:ea typeface="华文新魏" panose="02010800040101010101" pitchFamily="2" charset="-122"/>
              </a:rPr>
              <a:t>)</a:t>
            </a:r>
          </a:p>
          <a:p>
            <a:pPr eaLnBrk="1" hangingPunct="1">
              <a:buClr>
                <a:srgbClr val="FF6600"/>
              </a:buClr>
              <a:buFont typeface="Wingdings" panose="05000000000000000000" pitchFamily="2" charset="2"/>
              <a:buChar char="v"/>
            </a:pPr>
            <a:r>
              <a:rPr lang="zh-CN" altLang="en-US" sz="2800" dirty="0">
                <a:solidFill>
                  <a:srgbClr val="800080"/>
                </a:solidFill>
                <a:latin typeface="华文新魏" panose="02010800040101010101" pitchFamily="2" charset="-122"/>
                <a:ea typeface="华文新魏" panose="02010800040101010101" pitchFamily="2" charset="-122"/>
              </a:rPr>
              <a:t>方法二：弗洛伊德</a:t>
            </a:r>
            <a:r>
              <a:rPr lang="en-US" altLang="zh-CN" sz="2800" dirty="0">
                <a:solidFill>
                  <a:srgbClr val="800080"/>
                </a:solidFill>
                <a:latin typeface="华文新魏" panose="02010800040101010101" pitchFamily="2" charset="-122"/>
                <a:ea typeface="华文新魏" panose="02010800040101010101" pitchFamily="2" charset="-122"/>
              </a:rPr>
              <a:t>(Floyd)</a:t>
            </a:r>
            <a:r>
              <a:rPr lang="zh-CN" altLang="en-US" sz="2800" dirty="0">
                <a:solidFill>
                  <a:srgbClr val="800080"/>
                </a:solidFill>
                <a:latin typeface="华文新魏" panose="02010800040101010101" pitchFamily="2" charset="-122"/>
                <a:ea typeface="华文新魏" panose="02010800040101010101" pitchFamily="2" charset="-122"/>
              </a:rPr>
              <a:t>算法</a:t>
            </a:r>
          </a:p>
        </p:txBody>
      </p:sp>
      <p:sp>
        <p:nvSpPr>
          <p:cNvPr id="105476" name="Text Box 3"/>
          <p:cNvSpPr txBox="1"/>
          <p:nvPr/>
        </p:nvSpPr>
        <p:spPr>
          <a:xfrm>
            <a:off x="1476375" y="117158"/>
            <a:ext cx="6629400" cy="641350"/>
          </a:xfrm>
          <a:prstGeom prst="rect">
            <a:avLst/>
          </a:prstGeom>
          <a:noFill/>
          <a:ln w="12700">
            <a:noFill/>
          </a:ln>
        </p:spPr>
        <p:txBody>
          <a:bodyPr>
            <a:spAutoFit/>
          </a:bodyPr>
          <a:lstStyle/>
          <a:p>
            <a:pPr algn="ctr">
              <a:spcBef>
                <a:spcPct val="50000"/>
              </a:spcBef>
            </a:pPr>
            <a:r>
              <a:rPr lang="zh-CN" altLang="en-US" sz="3600" dirty="0">
                <a:solidFill>
                  <a:schemeClr val="bg1"/>
                </a:solidFill>
                <a:latin typeface="Arial" panose="020B0604020202020204" pitchFamily="34" charset="0"/>
                <a:ea typeface="隶书" panose="02010509060101010101" pitchFamily="49" charset="-122"/>
              </a:rPr>
              <a:t>每一对顶点之间的最短路径</a:t>
            </a:r>
          </a:p>
        </p:txBody>
      </p:sp>
      <p:sp>
        <p:nvSpPr>
          <p:cNvPr id="370692" name="Text Box 4"/>
          <p:cNvSpPr txBox="1"/>
          <p:nvPr/>
        </p:nvSpPr>
        <p:spPr>
          <a:xfrm>
            <a:off x="323850" y="2852738"/>
            <a:ext cx="8280400" cy="3076575"/>
          </a:xfrm>
          <a:prstGeom prst="rect">
            <a:avLst/>
          </a:prstGeom>
          <a:noFill/>
          <a:ln w="12700">
            <a:noFill/>
          </a:ln>
        </p:spPr>
        <p:txBody>
          <a:bodyPr>
            <a:spAutoFit/>
          </a:bodyPr>
          <a:lstStyle/>
          <a:p>
            <a:pPr lvl="2" eaLnBrk="1" hangingPunct="1">
              <a:spcBef>
                <a:spcPct val="20000"/>
              </a:spcBef>
              <a:buClr>
                <a:schemeClr val="accent2"/>
              </a:buClr>
              <a:buChar char="•"/>
            </a:pPr>
            <a:r>
              <a:rPr lang="zh-CN" altLang="en-US" sz="2800" dirty="0">
                <a:solidFill>
                  <a:srgbClr val="0000FF"/>
                </a:solidFill>
                <a:latin typeface="Arial" panose="020B0604020202020204" pitchFamily="34" charset="0"/>
              </a:rPr>
              <a:t>算法思想：</a:t>
            </a:r>
            <a:r>
              <a:rPr lang="zh-CN" altLang="en-US" sz="2800" dirty="0">
                <a:solidFill>
                  <a:schemeClr val="folHlink"/>
                </a:solidFill>
                <a:latin typeface="Arial" panose="020B0604020202020204" pitchFamily="34" charset="0"/>
              </a:rPr>
              <a:t>逐个顶点试探法</a:t>
            </a:r>
          </a:p>
          <a:p>
            <a:pPr lvl="2" eaLnBrk="1" hangingPunct="1">
              <a:spcBef>
                <a:spcPct val="20000"/>
              </a:spcBef>
              <a:buClr>
                <a:schemeClr val="accent2"/>
              </a:buClr>
              <a:buChar char="•"/>
            </a:pPr>
            <a:r>
              <a:rPr lang="zh-CN" altLang="en-US" sz="2800" dirty="0">
                <a:solidFill>
                  <a:srgbClr val="0000FF"/>
                </a:solidFill>
                <a:latin typeface="Arial" panose="020B0604020202020204" pitchFamily="34" charset="0"/>
              </a:rPr>
              <a:t>求最短路径步骤</a:t>
            </a:r>
          </a:p>
          <a:p>
            <a:pPr lvl="2" eaLnBrk="1" hangingPunct="1">
              <a:spcBef>
                <a:spcPct val="20000"/>
              </a:spcBef>
            </a:pPr>
            <a:r>
              <a:rPr lang="zh-CN" altLang="en-US" dirty="0">
                <a:solidFill>
                  <a:srgbClr val="0000FF"/>
                </a:solidFill>
                <a:latin typeface="Arial" panose="020B0604020202020204" pitchFamily="34" charset="0"/>
              </a:rPr>
              <a:t>初始时设置一个</a:t>
            </a:r>
            <a:r>
              <a:rPr lang="en-US" altLang="zh-CN" dirty="0">
                <a:solidFill>
                  <a:srgbClr val="0000FF"/>
                </a:solidFill>
                <a:latin typeface="Arial" panose="020B0604020202020204" pitchFamily="34" charset="0"/>
              </a:rPr>
              <a:t>n</a:t>
            </a:r>
            <a:r>
              <a:rPr lang="zh-CN" altLang="en-US" dirty="0">
                <a:solidFill>
                  <a:srgbClr val="0000FF"/>
                </a:solidFill>
                <a:latin typeface="Arial" panose="020B0604020202020204" pitchFamily="34" charset="0"/>
              </a:rPr>
              <a:t>阶方阵，令其对角线元素为</a:t>
            </a:r>
            <a:r>
              <a:rPr lang="en-US" altLang="zh-CN" dirty="0">
                <a:solidFill>
                  <a:srgbClr val="0000FF"/>
                </a:solidFill>
                <a:latin typeface="Arial" panose="020B0604020202020204" pitchFamily="34" charset="0"/>
              </a:rPr>
              <a:t>0</a:t>
            </a:r>
            <a:r>
              <a:rPr lang="zh-CN" altLang="en-US" dirty="0">
                <a:solidFill>
                  <a:srgbClr val="0000FF"/>
                </a:solidFill>
                <a:latin typeface="Arial" panose="020B0604020202020204" pitchFamily="34" charset="0"/>
              </a:rPr>
              <a:t>，若存在弧</a:t>
            </a:r>
            <a:r>
              <a:rPr lang="en-US" altLang="zh-CN" dirty="0">
                <a:solidFill>
                  <a:srgbClr val="0000FF"/>
                </a:solidFill>
                <a:latin typeface="Arial" panose="020B0604020202020204" pitchFamily="34" charset="0"/>
              </a:rPr>
              <a:t>&lt;Vi,Vj&gt;</a:t>
            </a:r>
            <a:r>
              <a:rPr lang="zh-CN" altLang="en-US" dirty="0">
                <a:solidFill>
                  <a:srgbClr val="0000FF"/>
                </a:solidFill>
                <a:latin typeface="Arial" panose="020B0604020202020204" pitchFamily="34" charset="0"/>
              </a:rPr>
              <a:t>，则对应元素为权值；否则为</a:t>
            </a:r>
            <a:r>
              <a:rPr lang="zh-CN" altLang="en-US" dirty="0">
                <a:solidFill>
                  <a:srgbClr val="0000FF"/>
                </a:solidFill>
                <a:latin typeface="Arial" panose="020B0604020202020204" pitchFamily="34" charset="0"/>
                <a:sym typeface="Symbol" panose="05050102010706020507" pitchFamily="18" charset="2"/>
              </a:rPr>
              <a:t></a:t>
            </a:r>
            <a:endParaRPr lang="zh-CN" altLang="en-US" dirty="0">
              <a:solidFill>
                <a:srgbClr val="0000FF"/>
              </a:solidFill>
              <a:latin typeface="Arial" panose="020B0604020202020204" pitchFamily="34" charset="0"/>
            </a:endParaRPr>
          </a:p>
          <a:p>
            <a:pPr lvl="3" eaLnBrk="1" hangingPunct="1">
              <a:spcBef>
                <a:spcPct val="20000"/>
              </a:spcBef>
              <a:buChar char="–"/>
            </a:pPr>
            <a:r>
              <a:rPr lang="zh-CN" altLang="en-US" dirty="0">
                <a:solidFill>
                  <a:srgbClr val="0000FF"/>
                </a:solidFill>
                <a:latin typeface="Arial" panose="020B0604020202020204" pitchFamily="34" charset="0"/>
                <a:hlinkClick r:id="" action="ppaction://hlinkshowjump?jump=nextslide"/>
              </a:rPr>
              <a:t>逐步试着在原直接路径中增加中间顶点，若加入中间点后路径变短，则修改之；否则，维持原值</a:t>
            </a:r>
            <a:endParaRPr lang="zh-CN" altLang="en-US" dirty="0">
              <a:solidFill>
                <a:srgbClr val="0000FF"/>
              </a:solidFill>
              <a:latin typeface="Arial" panose="020B0604020202020204" pitchFamily="34" charset="0"/>
            </a:endParaRPr>
          </a:p>
          <a:p>
            <a:pPr lvl="3" eaLnBrk="1" hangingPunct="1">
              <a:spcBef>
                <a:spcPct val="20000"/>
              </a:spcBef>
              <a:buChar char="–"/>
            </a:pPr>
            <a:r>
              <a:rPr lang="zh-CN" altLang="en-US" dirty="0">
                <a:solidFill>
                  <a:srgbClr val="0000FF"/>
                </a:solidFill>
                <a:latin typeface="Arial" panose="020B0604020202020204" pitchFamily="34" charset="0"/>
              </a:rPr>
              <a:t>所有顶点试探完毕，算法结束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 calcmode="lin" valueType="num">
                                      <p:cBhvr additive="base">
                                        <p:cTn id="7" dur="500" fill="hold"/>
                                        <p:tgtEl>
                                          <p:spTgt spid="788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8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8851">
                                            <p:txEl>
                                              <p:pRg st="1" end="1"/>
                                            </p:txEl>
                                          </p:spTgt>
                                        </p:tgtEl>
                                        <p:attrNameLst>
                                          <p:attrName>style.visibility</p:attrName>
                                        </p:attrNameLst>
                                      </p:cBhvr>
                                      <p:to>
                                        <p:strVal val="visible"/>
                                      </p:to>
                                    </p:set>
                                    <p:anim calcmode="lin" valueType="num">
                                      <p:cBhvr additive="base">
                                        <p:cTn id="13" dur="500" fill="hold"/>
                                        <p:tgtEl>
                                          <p:spTgt spid="788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88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5" fill="hold" grpId="0" nodeType="clickEffect">
                                  <p:stCondLst>
                                    <p:cond delay="0"/>
                                  </p:stCondLst>
                                  <p:childTnLst>
                                    <p:set>
                                      <p:cBhvr>
                                        <p:cTn id="18" dur="1" fill="hold">
                                          <p:stCondLst>
                                            <p:cond delay="0"/>
                                          </p:stCondLst>
                                        </p:cTn>
                                        <p:tgtEl>
                                          <p:spTgt spid="370692"/>
                                        </p:tgtEl>
                                        <p:attrNameLst>
                                          <p:attrName>style.visibility</p:attrName>
                                        </p:attrNameLst>
                                      </p:cBhvr>
                                      <p:to>
                                        <p:strVal val="visible"/>
                                      </p:to>
                                    </p:set>
                                    <p:animEffect transition="in" filter="blinds(vertical)">
                                      <p:cBhvr>
                                        <p:cTn id="19" dur="500"/>
                                        <p:tgtEl>
                                          <p:spTgt spid="370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bldLvl="5"/>
      <p:bldP spid="37069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35" y="0"/>
            <a:ext cx="9144635" cy="815340"/>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106498"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solidFill>
                  <a:schemeClr val="folHlink"/>
                </a:solidFill>
                <a:latin typeface="Arial" panose="020B0604020202020204" pitchFamily="34" charset="0"/>
              </a:rPr>
              <a:t>79</a:t>
            </a:fld>
            <a:endParaRPr lang="en-US" altLang="zh-CN" sz="1400" b="0" dirty="0">
              <a:solidFill>
                <a:schemeClr val="folHlink"/>
              </a:solidFill>
              <a:latin typeface="Arial" panose="020B0604020202020204" pitchFamily="34" charset="0"/>
            </a:endParaRPr>
          </a:p>
        </p:txBody>
      </p:sp>
      <p:sp>
        <p:nvSpPr>
          <p:cNvPr id="372738" name="Text Box 2"/>
          <p:cNvSpPr txBox="1"/>
          <p:nvPr/>
        </p:nvSpPr>
        <p:spPr>
          <a:xfrm>
            <a:off x="395288" y="1155700"/>
            <a:ext cx="8686800" cy="1552575"/>
          </a:xfrm>
          <a:prstGeom prst="rect">
            <a:avLst/>
          </a:prstGeom>
          <a:noFill/>
          <a:ln w="12700">
            <a:noFill/>
          </a:ln>
        </p:spPr>
        <p:txBody>
          <a:bodyPr>
            <a:spAutoFit/>
          </a:bodyPr>
          <a:lstStyle/>
          <a:p>
            <a:pPr>
              <a:spcBef>
                <a:spcPct val="50000"/>
              </a:spcBef>
            </a:pPr>
            <a:r>
              <a:rPr lang="en-US" altLang="zh-CN" dirty="0">
                <a:solidFill>
                  <a:srgbClr val="800080"/>
                </a:solidFill>
                <a:latin typeface="华文新魏" panose="02010800040101010101" pitchFamily="2" charset="-122"/>
                <a:ea typeface="华文新魏" panose="02010800040101010101" pitchFamily="2" charset="-122"/>
              </a:rPr>
              <a:t>(1)</a:t>
            </a:r>
            <a:r>
              <a:rPr lang="zh-CN" altLang="en-US" dirty="0">
                <a:solidFill>
                  <a:srgbClr val="800080"/>
                </a:solidFill>
                <a:latin typeface="华文新魏" panose="02010800040101010101" pitchFamily="2" charset="-122"/>
                <a:ea typeface="华文新魏" panose="02010800040101010101" pitchFamily="2" charset="-122"/>
              </a:rPr>
              <a:t>首先考虑从</a:t>
            </a:r>
            <a:r>
              <a:rPr lang="en-US" altLang="zh-CN" dirty="0">
                <a:solidFill>
                  <a:srgbClr val="800080"/>
                </a:solidFill>
                <a:latin typeface="华文新魏" panose="02010800040101010101" pitchFamily="2" charset="-122"/>
                <a:ea typeface="华文新魏" panose="02010800040101010101" pitchFamily="2" charset="-122"/>
              </a:rPr>
              <a:t>i</a:t>
            </a:r>
            <a:r>
              <a:rPr lang="zh-CN" altLang="en-US" dirty="0">
                <a:solidFill>
                  <a:srgbClr val="800080"/>
                </a:solidFill>
                <a:latin typeface="华文新魏" panose="02010800040101010101" pitchFamily="2" charset="-122"/>
                <a:ea typeface="华文新魏" panose="02010800040101010101" pitchFamily="2" charset="-122"/>
              </a:rPr>
              <a:t>到</a:t>
            </a:r>
            <a:r>
              <a:rPr lang="en-US" altLang="zh-CN" dirty="0">
                <a:solidFill>
                  <a:srgbClr val="800080"/>
                </a:solidFill>
                <a:latin typeface="华文新魏" panose="02010800040101010101" pitchFamily="2" charset="-122"/>
                <a:ea typeface="华文新魏" panose="02010800040101010101" pitchFamily="2" charset="-122"/>
              </a:rPr>
              <a:t>j</a:t>
            </a:r>
            <a:r>
              <a:rPr lang="zh-CN" altLang="en-US" dirty="0">
                <a:solidFill>
                  <a:srgbClr val="800080"/>
                </a:solidFill>
                <a:latin typeface="华文新魏" panose="02010800040101010101" pitchFamily="2" charset="-122"/>
                <a:ea typeface="华文新魏" panose="02010800040101010101" pitchFamily="2" charset="-122"/>
              </a:rPr>
              <a:t>是否有以顶点</a:t>
            </a:r>
            <a:r>
              <a:rPr lang="en-US" altLang="zh-CN" dirty="0">
                <a:solidFill>
                  <a:srgbClr val="800080"/>
                </a:solidFill>
                <a:latin typeface="华文新魏" panose="02010800040101010101" pitchFamily="2" charset="-122"/>
                <a:ea typeface="华文新魏" panose="02010800040101010101" pitchFamily="2" charset="-122"/>
              </a:rPr>
              <a:t>0</a:t>
            </a:r>
            <a:r>
              <a:rPr lang="zh-CN" altLang="en-US" dirty="0">
                <a:solidFill>
                  <a:srgbClr val="800080"/>
                </a:solidFill>
                <a:latin typeface="华文新魏" panose="02010800040101010101" pitchFamily="2" charset="-122"/>
                <a:ea typeface="华文新魏" panose="02010800040101010101" pitchFamily="2" charset="-122"/>
              </a:rPr>
              <a:t>为中间点的路径：</a:t>
            </a:r>
            <a:r>
              <a:rPr lang="en-US" altLang="zh-CN" dirty="0">
                <a:solidFill>
                  <a:srgbClr val="800080"/>
                </a:solidFill>
                <a:latin typeface="华文新魏" panose="02010800040101010101" pitchFamily="2" charset="-122"/>
                <a:ea typeface="华文新魏" panose="02010800040101010101" pitchFamily="2" charset="-122"/>
              </a:rPr>
              <a:t>i,0,j</a:t>
            </a:r>
            <a:r>
              <a:rPr lang="zh-CN" altLang="en-US" dirty="0">
                <a:solidFill>
                  <a:srgbClr val="800080"/>
                </a:solidFill>
                <a:latin typeface="华文新魏" panose="02010800040101010101" pitchFamily="2" charset="-122"/>
                <a:ea typeface="华文新魏" panose="02010800040101010101" pitchFamily="2" charset="-122"/>
              </a:rPr>
              <a:t>，即是否有边</a:t>
            </a:r>
            <a:r>
              <a:rPr lang="en-US" altLang="zh-CN" dirty="0">
                <a:solidFill>
                  <a:srgbClr val="800080"/>
                </a:solidFill>
                <a:latin typeface="华文新魏" panose="02010800040101010101" pitchFamily="2" charset="-122"/>
                <a:ea typeface="华文新魏" panose="02010800040101010101" pitchFamily="2" charset="-122"/>
              </a:rPr>
              <a:t>&lt;i,0&gt;</a:t>
            </a:r>
            <a:r>
              <a:rPr lang="zh-CN" altLang="en-US" dirty="0">
                <a:solidFill>
                  <a:srgbClr val="800080"/>
                </a:solidFill>
                <a:latin typeface="华文新魏" panose="02010800040101010101" pitchFamily="2" charset="-122"/>
                <a:ea typeface="华文新魏" panose="02010800040101010101" pitchFamily="2" charset="-122"/>
              </a:rPr>
              <a:t>和</a:t>
            </a:r>
            <a:r>
              <a:rPr lang="en-US" altLang="zh-CN" dirty="0">
                <a:solidFill>
                  <a:srgbClr val="800080"/>
                </a:solidFill>
                <a:latin typeface="华文新魏" panose="02010800040101010101" pitchFamily="2" charset="-122"/>
                <a:ea typeface="华文新魏" panose="02010800040101010101" pitchFamily="2" charset="-122"/>
              </a:rPr>
              <a:t>&lt;0,j&gt;</a:t>
            </a:r>
            <a:r>
              <a:rPr lang="zh-CN" altLang="en-US" dirty="0">
                <a:solidFill>
                  <a:srgbClr val="800080"/>
                </a:solidFill>
                <a:latin typeface="华文新魏" panose="02010800040101010101" pitchFamily="2" charset="-122"/>
                <a:ea typeface="华文新魏" panose="02010800040101010101" pitchFamily="2" charset="-122"/>
              </a:rPr>
              <a:t>，若有则新路径</a:t>
            </a:r>
            <a:r>
              <a:rPr lang="en-US" altLang="zh-CN" dirty="0">
                <a:solidFill>
                  <a:srgbClr val="800080"/>
                </a:solidFill>
                <a:latin typeface="华文新魏" panose="02010800040101010101" pitchFamily="2" charset="-122"/>
                <a:ea typeface="华文新魏" panose="02010800040101010101" pitchFamily="2" charset="-122"/>
              </a:rPr>
              <a:t>i,0,j</a:t>
            </a:r>
            <a:r>
              <a:rPr lang="zh-CN" altLang="en-US" dirty="0">
                <a:solidFill>
                  <a:srgbClr val="800080"/>
                </a:solidFill>
                <a:latin typeface="华文新魏" panose="02010800040101010101" pitchFamily="2" charset="-122"/>
                <a:ea typeface="华文新魏" panose="02010800040101010101" pitchFamily="2" charset="-122"/>
              </a:rPr>
              <a:t>的长度是</a:t>
            </a:r>
            <a:r>
              <a:rPr lang="en-US" altLang="zh-CN" dirty="0">
                <a:solidFill>
                  <a:srgbClr val="800080"/>
                </a:solidFill>
                <a:latin typeface="华文新魏" panose="02010800040101010101" pitchFamily="2" charset="-122"/>
                <a:ea typeface="华文新魏" panose="02010800040101010101" pitchFamily="2" charset="-122"/>
              </a:rPr>
              <a:t>C[j-1][0]</a:t>
            </a:r>
            <a:r>
              <a:rPr lang="zh-CN" altLang="en-US" dirty="0">
                <a:solidFill>
                  <a:srgbClr val="800080"/>
                </a:solidFill>
                <a:latin typeface="华文新魏" panose="02010800040101010101" pitchFamily="2" charset="-122"/>
                <a:ea typeface="华文新魏" panose="02010800040101010101" pitchFamily="2" charset="-122"/>
              </a:rPr>
              <a:t>和</a:t>
            </a:r>
            <a:r>
              <a:rPr lang="en-US" altLang="zh-CN" dirty="0">
                <a:solidFill>
                  <a:srgbClr val="800080"/>
                </a:solidFill>
                <a:latin typeface="华文新魏" panose="02010800040101010101" pitchFamily="2" charset="-122"/>
                <a:ea typeface="华文新魏" panose="02010800040101010101" pitchFamily="2" charset="-122"/>
              </a:rPr>
              <a:t>C[0][j-1]</a:t>
            </a:r>
            <a:r>
              <a:rPr lang="zh-CN" altLang="en-US" dirty="0">
                <a:solidFill>
                  <a:srgbClr val="800080"/>
                </a:solidFill>
                <a:latin typeface="华文新魏" panose="02010800040101010101" pitchFamily="2" charset="-122"/>
                <a:ea typeface="华文新魏" panose="02010800040101010101" pitchFamily="2" charset="-122"/>
              </a:rPr>
              <a:t>之和，比较路径</a:t>
            </a:r>
            <a:r>
              <a:rPr lang="en-US" altLang="zh-CN" dirty="0">
                <a:solidFill>
                  <a:srgbClr val="800080"/>
                </a:solidFill>
                <a:latin typeface="华文新魏" panose="02010800040101010101" pitchFamily="2" charset="-122"/>
                <a:ea typeface="华文新魏" panose="02010800040101010101" pitchFamily="2" charset="-122"/>
              </a:rPr>
              <a:t>i,j</a:t>
            </a:r>
            <a:r>
              <a:rPr lang="zh-CN" altLang="en-US" dirty="0">
                <a:solidFill>
                  <a:srgbClr val="800080"/>
                </a:solidFill>
                <a:latin typeface="华文新魏" panose="02010800040101010101" pitchFamily="2" charset="-122"/>
                <a:ea typeface="华文新魏" panose="02010800040101010101" pitchFamily="2" charset="-122"/>
              </a:rPr>
              <a:t>和</a:t>
            </a:r>
            <a:r>
              <a:rPr lang="en-US" altLang="zh-CN" dirty="0">
                <a:solidFill>
                  <a:srgbClr val="800080"/>
                </a:solidFill>
                <a:latin typeface="华文新魏" panose="02010800040101010101" pitchFamily="2" charset="-122"/>
                <a:ea typeface="华文新魏" panose="02010800040101010101" pitchFamily="2" charset="-122"/>
              </a:rPr>
              <a:t>i,0,j</a:t>
            </a:r>
            <a:r>
              <a:rPr lang="zh-CN" altLang="en-US" dirty="0">
                <a:solidFill>
                  <a:srgbClr val="800080"/>
                </a:solidFill>
                <a:latin typeface="华文新魏" panose="02010800040101010101" pitchFamily="2" charset="-122"/>
                <a:ea typeface="华文新魏" panose="02010800040101010101" pitchFamily="2" charset="-122"/>
              </a:rPr>
              <a:t>的长度，以较短者为当前所求得的最短路径。该路径是中间点序号不大于</a:t>
            </a:r>
            <a:r>
              <a:rPr lang="en-US" altLang="zh-CN" dirty="0">
                <a:solidFill>
                  <a:srgbClr val="800080"/>
                </a:solidFill>
                <a:latin typeface="华文新魏" panose="02010800040101010101" pitchFamily="2" charset="-122"/>
                <a:ea typeface="华文新魏" panose="02010800040101010101" pitchFamily="2" charset="-122"/>
              </a:rPr>
              <a:t>0</a:t>
            </a:r>
            <a:r>
              <a:rPr lang="zh-CN" altLang="en-US" dirty="0">
                <a:solidFill>
                  <a:srgbClr val="800080"/>
                </a:solidFill>
                <a:latin typeface="华文新魏" panose="02010800040101010101" pitchFamily="2" charset="-122"/>
                <a:ea typeface="华文新魏" panose="02010800040101010101" pitchFamily="2" charset="-122"/>
              </a:rPr>
              <a:t>的最短路径。</a:t>
            </a:r>
          </a:p>
        </p:txBody>
      </p:sp>
      <p:sp>
        <p:nvSpPr>
          <p:cNvPr id="372739" name="Text Box 3"/>
          <p:cNvSpPr txBox="1"/>
          <p:nvPr/>
        </p:nvSpPr>
        <p:spPr>
          <a:xfrm>
            <a:off x="395288" y="2636838"/>
            <a:ext cx="8686800" cy="2282825"/>
          </a:xfrm>
          <a:prstGeom prst="rect">
            <a:avLst/>
          </a:prstGeom>
          <a:noFill/>
          <a:ln w="12700">
            <a:noFill/>
          </a:ln>
        </p:spPr>
        <p:txBody>
          <a:bodyPr>
            <a:spAutoFit/>
          </a:bodyPr>
          <a:lstStyle/>
          <a:p>
            <a:pPr>
              <a:spcBef>
                <a:spcPct val="50000"/>
              </a:spcBef>
            </a:pPr>
            <a:r>
              <a:rPr lang="en-US" altLang="zh-CN" dirty="0">
                <a:solidFill>
                  <a:srgbClr val="000000"/>
                </a:solidFill>
                <a:latin typeface="华文新魏" panose="02010800040101010101" pitchFamily="2" charset="-122"/>
                <a:ea typeface="华文新魏" panose="02010800040101010101" pitchFamily="2" charset="-122"/>
              </a:rPr>
              <a:t>(2)</a:t>
            </a:r>
            <a:r>
              <a:rPr lang="zh-CN" altLang="en-US" dirty="0">
                <a:solidFill>
                  <a:srgbClr val="000000"/>
                </a:solidFill>
                <a:latin typeface="华文新魏" panose="02010800040101010101" pitchFamily="2" charset="-122"/>
                <a:ea typeface="华文新魏" panose="02010800040101010101" pitchFamily="2" charset="-122"/>
              </a:rPr>
              <a:t>其次考虑从</a:t>
            </a:r>
            <a:r>
              <a:rPr lang="en-US" altLang="zh-CN" dirty="0">
                <a:solidFill>
                  <a:srgbClr val="000000"/>
                </a:solidFill>
                <a:latin typeface="华文新魏" panose="02010800040101010101" pitchFamily="2" charset="-122"/>
                <a:ea typeface="华文新魏" panose="02010800040101010101" pitchFamily="2" charset="-122"/>
              </a:rPr>
              <a:t>i</a:t>
            </a:r>
            <a:r>
              <a:rPr lang="zh-CN" altLang="en-US" dirty="0">
                <a:solidFill>
                  <a:srgbClr val="000000"/>
                </a:solidFill>
                <a:latin typeface="华文新魏" panose="02010800040101010101" pitchFamily="2" charset="-122"/>
                <a:ea typeface="华文新魏" panose="02010800040101010101" pitchFamily="2" charset="-122"/>
              </a:rPr>
              <a:t>到</a:t>
            </a:r>
            <a:r>
              <a:rPr lang="en-US" altLang="zh-CN" dirty="0">
                <a:solidFill>
                  <a:srgbClr val="000000"/>
                </a:solidFill>
                <a:latin typeface="华文新魏" panose="02010800040101010101" pitchFamily="2" charset="-122"/>
                <a:ea typeface="华文新魏" panose="02010800040101010101" pitchFamily="2" charset="-122"/>
              </a:rPr>
              <a:t>j</a:t>
            </a:r>
            <a:r>
              <a:rPr lang="zh-CN" altLang="en-US" dirty="0">
                <a:solidFill>
                  <a:srgbClr val="000000"/>
                </a:solidFill>
                <a:latin typeface="华文新魏" panose="02010800040101010101" pitchFamily="2" charset="-122"/>
                <a:ea typeface="华文新魏" panose="02010800040101010101" pitchFamily="2" charset="-122"/>
              </a:rPr>
              <a:t>是否有以顶点</a:t>
            </a:r>
            <a:r>
              <a:rPr lang="en-US" altLang="zh-CN" dirty="0">
                <a:solidFill>
                  <a:srgbClr val="000000"/>
                </a:solidFill>
                <a:latin typeface="华文新魏" panose="02010800040101010101" pitchFamily="2" charset="-122"/>
                <a:ea typeface="华文新魏" panose="02010800040101010101" pitchFamily="2" charset="-122"/>
              </a:rPr>
              <a:t>1</a:t>
            </a:r>
            <a:r>
              <a:rPr lang="zh-CN" altLang="en-US" dirty="0">
                <a:solidFill>
                  <a:srgbClr val="000000"/>
                </a:solidFill>
                <a:latin typeface="华文新魏" panose="02010800040101010101" pitchFamily="2" charset="-122"/>
                <a:ea typeface="华文新魏" panose="02010800040101010101" pitchFamily="2" charset="-122"/>
              </a:rPr>
              <a:t>为中间点的路径：</a:t>
            </a:r>
            <a:r>
              <a:rPr lang="en-US" altLang="zh-CN" dirty="0">
                <a:solidFill>
                  <a:srgbClr val="000000"/>
                </a:solidFill>
                <a:latin typeface="华文新魏" panose="02010800040101010101" pitchFamily="2" charset="-122"/>
                <a:ea typeface="华文新魏" panose="02010800040101010101" pitchFamily="2" charset="-122"/>
              </a:rPr>
              <a:t>i,</a:t>
            </a:r>
            <a:r>
              <a:rPr lang="en-US" altLang="zh-CN" dirty="0">
                <a:solidFill>
                  <a:srgbClr val="000000"/>
                </a:solidFill>
                <a:latin typeface="Times New Roman" panose="02020603050405020304" pitchFamily="18" charset="0"/>
                <a:ea typeface="华文新魏" panose="02010800040101010101" pitchFamily="2" charset="-122"/>
              </a:rPr>
              <a:t>…</a:t>
            </a:r>
            <a:r>
              <a:rPr lang="en-US" altLang="zh-CN" dirty="0">
                <a:solidFill>
                  <a:srgbClr val="000000"/>
                </a:solidFill>
                <a:latin typeface="华文新魏" panose="02010800040101010101" pitchFamily="2" charset="-122"/>
                <a:ea typeface="华文新魏" panose="02010800040101010101" pitchFamily="2" charset="-122"/>
              </a:rPr>
              <a:t>,1, </a:t>
            </a:r>
            <a:r>
              <a:rPr lang="en-US" altLang="zh-CN" dirty="0">
                <a:solidFill>
                  <a:srgbClr val="000000"/>
                </a:solidFill>
                <a:latin typeface="Times New Roman" panose="02020603050405020304" pitchFamily="18" charset="0"/>
                <a:ea typeface="华文新魏" panose="02010800040101010101" pitchFamily="2" charset="-122"/>
              </a:rPr>
              <a:t>…</a:t>
            </a:r>
            <a:r>
              <a:rPr lang="en-US" altLang="zh-CN" dirty="0">
                <a:solidFill>
                  <a:srgbClr val="000000"/>
                </a:solidFill>
                <a:latin typeface="华文新魏" panose="02010800040101010101" pitchFamily="2" charset="-122"/>
                <a:ea typeface="华文新魏" panose="02010800040101010101" pitchFamily="2" charset="-122"/>
              </a:rPr>
              <a:t>, j</a:t>
            </a:r>
            <a:r>
              <a:rPr lang="zh-CN" altLang="en-US" dirty="0">
                <a:solidFill>
                  <a:srgbClr val="000000"/>
                </a:solidFill>
                <a:latin typeface="华文新魏" panose="02010800040101010101" pitchFamily="2" charset="-122"/>
                <a:ea typeface="华文新魏" panose="02010800040101010101" pitchFamily="2" charset="-122"/>
              </a:rPr>
              <a:t>，若没有则当前最短路径仍是（</a:t>
            </a:r>
            <a:r>
              <a:rPr lang="en-US" altLang="zh-CN" dirty="0">
                <a:solidFill>
                  <a:srgbClr val="000000"/>
                </a:solidFill>
                <a:latin typeface="华文新魏" panose="02010800040101010101" pitchFamily="2" charset="-122"/>
                <a:ea typeface="华文新魏" panose="02010800040101010101" pitchFamily="2" charset="-122"/>
              </a:rPr>
              <a:t>1</a:t>
            </a:r>
            <a:r>
              <a:rPr lang="zh-CN" altLang="en-US" dirty="0">
                <a:solidFill>
                  <a:srgbClr val="000000"/>
                </a:solidFill>
                <a:latin typeface="华文新魏" panose="02010800040101010101" pitchFamily="2" charset="-122"/>
                <a:ea typeface="华文新魏" panose="02010800040101010101" pitchFamily="2" charset="-122"/>
              </a:rPr>
              <a:t>）所求得的，若有则新路径</a:t>
            </a:r>
            <a:r>
              <a:rPr lang="en-US" altLang="zh-CN" dirty="0">
                <a:solidFill>
                  <a:srgbClr val="000000"/>
                </a:solidFill>
                <a:latin typeface="华文新魏" panose="02010800040101010101" pitchFamily="2" charset="-122"/>
                <a:ea typeface="华文新魏" panose="02010800040101010101" pitchFamily="2" charset="-122"/>
              </a:rPr>
              <a:t>i,</a:t>
            </a:r>
            <a:r>
              <a:rPr lang="en-US" altLang="zh-CN" dirty="0">
                <a:solidFill>
                  <a:srgbClr val="000000"/>
                </a:solidFill>
                <a:latin typeface="Times New Roman" panose="02020603050405020304" pitchFamily="18" charset="0"/>
                <a:ea typeface="华文新魏" panose="02010800040101010101" pitchFamily="2" charset="-122"/>
              </a:rPr>
              <a:t>…</a:t>
            </a:r>
            <a:r>
              <a:rPr lang="en-US" altLang="zh-CN" dirty="0">
                <a:solidFill>
                  <a:srgbClr val="000000"/>
                </a:solidFill>
                <a:latin typeface="华文新魏" panose="02010800040101010101" pitchFamily="2" charset="-122"/>
                <a:ea typeface="华文新魏" panose="02010800040101010101" pitchFamily="2" charset="-122"/>
              </a:rPr>
              <a:t>,1, </a:t>
            </a:r>
            <a:r>
              <a:rPr lang="en-US" altLang="zh-CN" dirty="0">
                <a:solidFill>
                  <a:srgbClr val="000000"/>
                </a:solidFill>
                <a:latin typeface="Times New Roman" panose="02020603050405020304" pitchFamily="18" charset="0"/>
                <a:ea typeface="华文新魏" panose="02010800040101010101" pitchFamily="2" charset="-122"/>
              </a:rPr>
              <a:t>…</a:t>
            </a:r>
            <a:r>
              <a:rPr lang="en-US" altLang="zh-CN" dirty="0">
                <a:solidFill>
                  <a:srgbClr val="000000"/>
                </a:solidFill>
                <a:latin typeface="华文新魏" panose="02010800040101010101" pitchFamily="2" charset="-122"/>
                <a:ea typeface="华文新魏" panose="02010800040101010101" pitchFamily="2" charset="-122"/>
              </a:rPr>
              <a:t>, j</a:t>
            </a:r>
            <a:r>
              <a:rPr lang="zh-CN" altLang="en-US" dirty="0">
                <a:solidFill>
                  <a:srgbClr val="000000"/>
                </a:solidFill>
                <a:latin typeface="华文新魏" panose="02010800040101010101" pitchFamily="2" charset="-122"/>
                <a:ea typeface="华文新魏" panose="02010800040101010101" pitchFamily="2" charset="-122"/>
              </a:rPr>
              <a:t>可分解为</a:t>
            </a:r>
            <a:r>
              <a:rPr lang="en-US" altLang="zh-CN" dirty="0">
                <a:solidFill>
                  <a:srgbClr val="000000"/>
                </a:solidFill>
                <a:latin typeface="华文新魏" panose="02010800040101010101" pitchFamily="2" charset="-122"/>
                <a:ea typeface="华文新魏" panose="02010800040101010101" pitchFamily="2" charset="-122"/>
              </a:rPr>
              <a:t>i,</a:t>
            </a:r>
            <a:r>
              <a:rPr lang="en-US" altLang="zh-CN" dirty="0">
                <a:solidFill>
                  <a:srgbClr val="000000"/>
                </a:solidFill>
                <a:latin typeface="Times New Roman" panose="02020603050405020304" pitchFamily="18" charset="0"/>
                <a:ea typeface="华文新魏" panose="02010800040101010101" pitchFamily="2" charset="-122"/>
              </a:rPr>
              <a:t>…</a:t>
            </a:r>
            <a:r>
              <a:rPr lang="en-US" altLang="zh-CN" dirty="0">
                <a:solidFill>
                  <a:srgbClr val="000000"/>
                </a:solidFill>
                <a:latin typeface="华文新魏" panose="02010800040101010101" pitchFamily="2" charset="-122"/>
                <a:ea typeface="华文新魏" panose="02010800040101010101" pitchFamily="2" charset="-122"/>
              </a:rPr>
              <a:t>,1</a:t>
            </a:r>
            <a:r>
              <a:rPr lang="zh-CN" altLang="en-US" dirty="0">
                <a:solidFill>
                  <a:srgbClr val="000000"/>
                </a:solidFill>
                <a:latin typeface="华文新魏" panose="02010800040101010101" pitchFamily="2" charset="-122"/>
                <a:ea typeface="华文新魏" panose="02010800040101010101" pitchFamily="2" charset="-122"/>
              </a:rPr>
              <a:t>和</a:t>
            </a:r>
            <a:r>
              <a:rPr lang="en-US" altLang="zh-CN" dirty="0">
                <a:solidFill>
                  <a:srgbClr val="000000"/>
                </a:solidFill>
                <a:latin typeface="华文新魏" panose="02010800040101010101" pitchFamily="2" charset="-122"/>
                <a:ea typeface="华文新魏" panose="02010800040101010101" pitchFamily="2" charset="-122"/>
              </a:rPr>
              <a:t>1,</a:t>
            </a:r>
            <a:r>
              <a:rPr lang="en-US" altLang="zh-CN" dirty="0">
                <a:solidFill>
                  <a:srgbClr val="000000"/>
                </a:solidFill>
                <a:latin typeface="Times New Roman" panose="02020603050405020304" pitchFamily="18" charset="0"/>
                <a:ea typeface="华文新魏" panose="02010800040101010101" pitchFamily="2" charset="-122"/>
              </a:rPr>
              <a:t>…</a:t>
            </a:r>
            <a:r>
              <a:rPr lang="en-US" altLang="zh-CN" dirty="0">
                <a:solidFill>
                  <a:srgbClr val="000000"/>
                </a:solidFill>
                <a:latin typeface="华文新魏" panose="02010800040101010101" pitchFamily="2" charset="-122"/>
                <a:ea typeface="华文新魏" panose="02010800040101010101" pitchFamily="2" charset="-122"/>
              </a:rPr>
              <a:t>,j </a:t>
            </a:r>
            <a:r>
              <a:rPr lang="zh-CN" altLang="en-US" dirty="0">
                <a:solidFill>
                  <a:srgbClr val="000000"/>
                </a:solidFill>
                <a:latin typeface="华文新魏" panose="02010800040101010101" pitchFamily="2" charset="-122"/>
                <a:ea typeface="华文新魏" panose="02010800040101010101" pitchFamily="2" charset="-122"/>
              </a:rPr>
              <a:t>，将这两条路径长度相加就得到</a:t>
            </a:r>
            <a:r>
              <a:rPr lang="en-US" altLang="zh-CN" dirty="0">
                <a:solidFill>
                  <a:srgbClr val="000000"/>
                </a:solidFill>
                <a:latin typeface="华文新魏" panose="02010800040101010101" pitchFamily="2" charset="-122"/>
                <a:ea typeface="华文新魏" panose="02010800040101010101" pitchFamily="2" charset="-122"/>
              </a:rPr>
              <a:t>i,</a:t>
            </a:r>
            <a:r>
              <a:rPr lang="en-US" altLang="zh-CN" dirty="0">
                <a:solidFill>
                  <a:srgbClr val="000000"/>
                </a:solidFill>
                <a:latin typeface="Times New Roman" panose="02020603050405020304" pitchFamily="18" charset="0"/>
                <a:ea typeface="华文新魏" panose="02010800040101010101" pitchFamily="2" charset="-122"/>
              </a:rPr>
              <a:t>…</a:t>
            </a:r>
            <a:r>
              <a:rPr lang="en-US" altLang="zh-CN" dirty="0">
                <a:solidFill>
                  <a:srgbClr val="000000"/>
                </a:solidFill>
                <a:latin typeface="华文新魏" panose="02010800040101010101" pitchFamily="2" charset="-122"/>
                <a:ea typeface="华文新魏" panose="02010800040101010101" pitchFamily="2" charset="-122"/>
              </a:rPr>
              <a:t>,1, </a:t>
            </a:r>
            <a:r>
              <a:rPr lang="en-US" altLang="zh-CN" dirty="0">
                <a:solidFill>
                  <a:srgbClr val="000000"/>
                </a:solidFill>
                <a:latin typeface="Times New Roman" panose="02020603050405020304" pitchFamily="18" charset="0"/>
                <a:ea typeface="华文新魏" panose="02010800040101010101" pitchFamily="2" charset="-122"/>
              </a:rPr>
              <a:t>…</a:t>
            </a:r>
            <a:r>
              <a:rPr lang="en-US" altLang="zh-CN" dirty="0">
                <a:solidFill>
                  <a:srgbClr val="000000"/>
                </a:solidFill>
                <a:latin typeface="华文新魏" panose="02010800040101010101" pitchFamily="2" charset="-122"/>
                <a:ea typeface="华文新魏" panose="02010800040101010101" pitchFamily="2" charset="-122"/>
              </a:rPr>
              <a:t>, j</a:t>
            </a:r>
            <a:r>
              <a:rPr lang="zh-CN" altLang="en-US" dirty="0">
                <a:solidFill>
                  <a:srgbClr val="000000"/>
                </a:solidFill>
                <a:latin typeface="华文新魏" panose="02010800040101010101" pitchFamily="2" charset="-122"/>
                <a:ea typeface="华文新魏" panose="02010800040101010101" pitchFamily="2" charset="-122"/>
              </a:rPr>
              <a:t>的长度，将该长度和前一次求出的长度，以较短者为当前所求得的最短路径。该路径是中间点序号不大于</a:t>
            </a:r>
            <a:r>
              <a:rPr lang="en-US" altLang="zh-CN" dirty="0">
                <a:solidFill>
                  <a:srgbClr val="000000"/>
                </a:solidFill>
                <a:latin typeface="华文新魏" panose="02010800040101010101" pitchFamily="2" charset="-122"/>
                <a:ea typeface="华文新魏" panose="02010800040101010101" pitchFamily="2" charset="-122"/>
              </a:rPr>
              <a:t>1</a:t>
            </a:r>
            <a:r>
              <a:rPr lang="zh-CN" altLang="en-US" dirty="0">
                <a:solidFill>
                  <a:srgbClr val="000000"/>
                </a:solidFill>
                <a:latin typeface="华文新魏" panose="02010800040101010101" pitchFamily="2" charset="-122"/>
                <a:ea typeface="华文新魏" panose="02010800040101010101" pitchFamily="2" charset="-122"/>
              </a:rPr>
              <a:t>的最短路径。</a:t>
            </a:r>
          </a:p>
        </p:txBody>
      </p:sp>
      <p:sp>
        <p:nvSpPr>
          <p:cNvPr id="372740" name="Text Box 4"/>
          <p:cNvSpPr txBox="1"/>
          <p:nvPr/>
        </p:nvSpPr>
        <p:spPr>
          <a:xfrm>
            <a:off x="323850" y="4868863"/>
            <a:ext cx="8763000" cy="1552575"/>
          </a:xfrm>
          <a:prstGeom prst="rect">
            <a:avLst/>
          </a:prstGeom>
          <a:noFill/>
          <a:ln w="12700">
            <a:noFill/>
          </a:ln>
        </p:spPr>
        <p:txBody>
          <a:bodyPr>
            <a:spAutoFit/>
          </a:bodyPr>
          <a:lstStyle/>
          <a:p>
            <a:pPr>
              <a:spcBef>
                <a:spcPct val="50000"/>
              </a:spcBef>
            </a:pPr>
            <a:r>
              <a:rPr lang="zh-CN" altLang="en-US" dirty="0">
                <a:solidFill>
                  <a:schemeClr val="folHlink"/>
                </a:solidFill>
                <a:latin typeface="华文新魏" panose="02010800040101010101" pitchFamily="2" charset="-122"/>
                <a:ea typeface="华文新魏" panose="02010800040101010101" pitchFamily="2" charset="-122"/>
              </a:rPr>
              <a:t>（</a:t>
            </a:r>
            <a:r>
              <a:rPr lang="en-US" altLang="zh-CN" dirty="0">
                <a:solidFill>
                  <a:schemeClr val="folHlink"/>
                </a:solidFill>
                <a:latin typeface="华文新魏" panose="02010800040101010101" pitchFamily="2" charset="-122"/>
                <a:ea typeface="华文新魏" panose="02010800040101010101" pitchFamily="2" charset="-122"/>
              </a:rPr>
              <a:t>3</a:t>
            </a:r>
            <a:r>
              <a:rPr lang="zh-CN" altLang="en-US" dirty="0">
                <a:solidFill>
                  <a:schemeClr val="folHlink"/>
                </a:solidFill>
                <a:latin typeface="华文新魏" panose="02010800040101010101" pitchFamily="2" charset="-122"/>
                <a:ea typeface="华文新魏" panose="02010800040101010101" pitchFamily="2" charset="-122"/>
              </a:rPr>
              <a:t>）依次类推，直到考虑了顶点</a:t>
            </a:r>
            <a:r>
              <a:rPr lang="en-US" altLang="zh-CN" dirty="0">
                <a:solidFill>
                  <a:schemeClr val="folHlink"/>
                </a:solidFill>
                <a:latin typeface="华文新魏" panose="02010800040101010101" pitchFamily="2" charset="-122"/>
                <a:ea typeface="华文新魏" panose="02010800040101010101" pitchFamily="2" charset="-122"/>
              </a:rPr>
              <a:t>n</a:t>
            </a:r>
            <a:r>
              <a:rPr lang="zh-CN" altLang="en-US" dirty="0">
                <a:solidFill>
                  <a:schemeClr val="folHlink"/>
                </a:solidFill>
                <a:latin typeface="华文新魏" panose="02010800040101010101" pitchFamily="2" charset="-122"/>
                <a:ea typeface="华文新魏" panose="02010800040101010101" pitchFamily="2" charset="-122"/>
              </a:rPr>
              <a:t>－</a:t>
            </a:r>
            <a:r>
              <a:rPr lang="en-US" altLang="zh-CN" dirty="0">
                <a:solidFill>
                  <a:schemeClr val="folHlink"/>
                </a:solidFill>
                <a:latin typeface="华文新魏" panose="02010800040101010101" pitchFamily="2" charset="-122"/>
                <a:ea typeface="华文新魏" panose="02010800040101010101" pitchFamily="2" charset="-122"/>
              </a:rPr>
              <a:t>1</a:t>
            </a:r>
            <a:r>
              <a:rPr lang="zh-CN" altLang="en-US" dirty="0">
                <a:solidFill>
                  <a:schemeClr val="folHlink"/>
                </a:solidFill>
                <a:latin typeface="华文新魏" panose="02010800040101010101" pitchFamily="2" charset="-122"/>
                <a:ea typeface="华文新魏" panose="02010800040101010101" pitchFamily="2" charset="-122"/>
              </a:rPr>
              <a:t>加入当前的从</a:t>
            </a:r>
            <a:r>
              <a:rPr lang="en-US" altLang="zh-CN" dirty="0">
                <a:solidFill>
                  <a:schemeClr val="folHlink"/>
                </a:solidFill>
                <a:latin typeface="华文新魏" panose="02010800040101010101" pitchFamily="2" charset="-122"/>
                <a:ea typeface="华文新魏" panose="02010800040101010101" pitchFamily="2" charset="-122"/>
              </a:rPr>
              <a:t>i</a:t>
            </a:r>
            <a:r>
              <a:rPr lang="zh-CN" altLang="en-US" dirty="0">
                <a:solidFill>
                  <a:schemeClr val="folHlink"/>
                </a:solidFill>
                <a:latin typeface="华文新魏" panose="02010800040101010101" pitchFamily="2" charset="-122"/>
                <a:ea typeface="华文新魏" panose="02010800040101010101" pitchFamily="2" charset="-122"/>
              </a:rPr>
              <a:t>到</a:t>
            </a:r>
            <a:r>
              <a:rPr lang="en-US" altLang="zh-CN" dirty="0">
                <a:solidFill>
                  <a:schemeClr val="folHlink"/>
                </a:solidFill>
                <a:latin typeface="华文新魏" panose="02010800040101010101" pitchFamily="2" charset="-122"/>
                <a:ea typeface="华文新魏" panose="02010800040101010101" pitchFamily="2" charset="-122"/>
              </a:rPr>
              <a:t>j</a:t>
            </a:r>
            <a:r>
              <a:rPr lang="zh-CN" altLang="en-US" dirty="0">
                <a:solidFill>
                  <a:schemeClr val="folHlink"/>
                </a:solidFill>
                <a:latin typeface="华文新魏" panose="02010800040101010101" pitchFamily="2" charset="-122"/>
                <a:ea typeface="华文新魏" panose="02010800040101010101" pitchFamily="2" charset="-122"/>
              </a:rPr>
              <a:t>最短路径后，选出从</a:t>
            </a:r>
            <a:r>
              <a:rPr lang="en-US" altLang="zh-CN" dirty="0">
                <a:solidFill>
                  <a:schemeClr val="folHlink"/>
                </a:solidFill>
                <a:latin typeface="华文新魏" panose="02010800040101010101" pitchFamily="2" charset="-122"/>
                <a:ea typeface="华文新魏" panose="02010800040101010101" pitchFamily="2" charset="-122"/>
              </a:rPr>
              <a:t>i</a:t>
            </a:r>
            <a:r>
              <a:rPr lang="zh-CN" altLang="en-US" dirty="0">
                <a:solidFill>
                  <a:schemeClr val="folHlink"/>
                </a:solidFill>
                <a:latin typeface="华文新魏" panose="02010800040101010101" pitchFamily="2" charset="-122"/>
                <a:ea typeface="华文新魏" panose="02010800040101010101" pitchFamily="2" charset="-122"/>
              </a:rPr>
              <a:t>到</a:t>
            </a:r>
            <a:r>
              <a:rPr lang="en-US" altLang="zh-CN" dirty="0">
                <a:solidFill>
                  <a:schemeClr val="folHlink"/>
                </a:solidFill>
                <a:latin typeface="华文新魏" panose="02010800040101010101" pitchFamily="2" charset="-122"/>
                <a:ea typeface="华文新魏" panose="02010800040101010101" pitchFamily="2" charset="-122"/>
              </a:rPr>
              <a:t>j</a:t>
            </a:r>
            <a:r>
              <a:rPr lang="zh-CN" altLang="en-US" dirty="0">
                <a:solidFill>
                  <a:schemeClr val="folHlink"/>
                </a:solidFill>
                <a:latin typeface="华文新魏" panose="02010800040101010101" pitchFamily="2" charset="-122"/>
                <a:ea typeface="华文新魏" panose="02010800040101010101" pitchFamily="2" charset="-122"/>
              </a:rPr>
              <a:t>的中间顶点序号不大于</a:t>
            </a:r>
            <a:r>
              <a:rPr lang="en-US" altLang="zh-CN" dirty="0">
                <a:solidFill>
                  <a:schemeClr val="folHlink"/>
                </a:solidFill>
                <a:latin typeface="华文新魏" panose="02010800040101010101" pitchFamily="2" charset="-122"/>
                <a:ea typeface="华文新魏" panose="02010800040101010101" pitchFamily="2" charset="-122"/>
              </a:rPr>
              <a:t>n</a:t>
            </a:r>
            <a:r>
              <a:rPr lang="zh-CN" altLang="en-US" dirty="0">
                <a:solidFill>
                  <a:schemeClr val="folHlink"/>
                </a:solidFill>
                <a:latin typeface="华文新魏" panose="02010800040101010101" pitchFamily="2" charset="-122"/>
                <a:ea typeface="华文新魏" panose="02010800040101010101" pitchFamily="2" charset="-122"/>
              </a:rPr>
              <a:t>－</a:t>
            </a:r>
            <a:r>
              <a:rPr lang="en-US" altLang="zh-CN" dirty="0">
                <a:solidFill>
                  <a:schemeClr val="folHlink"/>
                </a:solidFill>
                <a:latin typeface="华文新魏" panose="02010800040101010101" pitchFamily="2" charset="-122"/>
                <a:ea typeface="华文新魏" panose="02010800040101010101" pitchFamily="2" charset="-122"/>
              </a:rPr>
              <a:t>1</a:t>
            </a:r>
            <a:r>
              <a:rPr lang="zh-CN" altLang="en-US" dirty="0">
                <a:solidFill>
                  <a:schemeClr val="folHlink"/>
                </a:solidFill>
                <a:latin typeface="华文新魏" panose="02010800040101010101" pitchFamily="2" charset="-122"/>
                <a:ea typeface="华文新魏" panose="02010800040101010101" pitchFamily="2" charset="-122"/>
              </a:rPr>
              <a:t>的最短路径。至此以考虑了所有顶点作为中间顶点的可能性，因此它必是从</a:t>
            </a:r>
            <a:r>
              <a:rPr lang="en-US" altLang="zh-CN" dirty="0">
                <a:solidFill>
                  <a:schemeClr val="folHlink"/>
                </a:solidFill>
                <a:latin typeface="华文新魏" panose="02010800040101010101" pitchFamily="2" charset="-122"/>
                <a:ea typeface="华文新魏" panose="02010800040101010101" pitchFamily="2" charset="-122"/>
              </a:rPr>
              <a:t>i</a:t>
            </a:r>
            <a:r>
              <a:rPr lang="zh-CN" altLang="en-US" dirty="0">
                <a:solidFill>
                  <a:schemeClr val="folHlink"/>
                </a:solidFill>
                <a:latin typeface="华文新魏" panose="02010800040101010101" pitchFamily="2" charset="-122"/>
                <a:ea typeface="华文新魏" panose="02010800040101010101" pitchFamily="2" charset="-122"/>
              </a:rPr>
              <a:t>到</a:t>
            </a:r>
            <a:r>
              <a:rPr lang="en-US" altLang="zh-CN" dirty="0">
                <a:solidFill>
                  <a:schemeClr val="folHlink"/>
                </a:solidFill>
                <a:latin typeface="华文新魏" panose="02010800040101010101" pitchFamily="2" charset="-122"/>
                <a:ea typeface="华文新魏" panose="02010800040101010101" pitchFamily="2" charset="-122"/>
              </a:rPr>
              <a:t>j</a:t>
            </a:r>
            <a:r>
              <a:rPr lang="zh-CN" altLang="en-US" dirty="0">
                <a:solidFill>
                  <a:schemeClr val="folHlink"/>
                </a:solidFill>
                <a:latin typeface="华文新魏" panose="02010800040101010101" pitchFamily="2" charset="-122"/>
                <a:ea typeface="华文新魏" panose="02010800040101010101" pitchFamily="2" charset="-122"/>
              </a:rPr>
              <a:t>的最短路径。</a:t>
            </a:r>
          </a:p>
        </p:txBody>
      </p:sp>
      <p:sp>
        <p:nvSpPr>
          <p:cNvPr id="106502" name="Text Box 3"/>
          <p:cNvSpPr txBox="1"/>
          <p:nvPr/>
        </p:nvSpPr>
        <p:spPr>
          <a:xfrm>
            <a:off x="1475740" y="116523"/>
            <a:ext cx="6629400" cy="641350"/>
          </a:xfrm>
          <a:prstGeom prst="rect">
            <a:avLst/>
          </a:prstGeom>
          <a:noFill/>
          <a:ln w="12700">
            <a:noFill/>
          </a:ln>
        </p:spPr>
        <p:txBody>
          <a:bodyPr>
            <a:spAutoFit/>
          </a:bodyPr>
          <a:lstStyle/>
          <a:p>
            <a:pPr algn="ctr">
              <a:spcBef>
                <a:spcPct val="50000"/>
              </a:spcBef>
            </a:pPr>
            <a:r>
              <a:rPr lang="zh-CN" altLang="en-US" sz="3600" dirty="0">
                <a:solidFill>
                  <a:schemeClr val="bg1"/>
                </a:solidFill>
                <a:latin typeface="Arial" panose="020B0604020202020204" pitchFamily="34" charset="0"/>
                <a:ea typeface="隶书" panose="02010509060101010101" pitchFamily="49" charset="-122"/>
              </a:rPr>
              <a:t>每一对顶点之间的最短路径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72738"/>
                                        </p:tgtEl>
                                        <p:attrNameLst>
                                          <p:attrName>style.visibility</p:attrName>
                                        </p:attrNameLst>
                                      </p:cBhvr>
                                      <p:to>
                                        <p:strVal val="visible"/>
                                      </p:to>
                                    </p:set>
                                    <p:animEffect transition="in" filter="checkerboard(across)">
                                      <p:cBhvr>
                                        <p:cTn id="7" dur="500"/>
                                        <p:tgtEl>
                                          <p:spTgt spid="37273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72739"/>
                                        </p:tgtEl>
                                        <p:attrNameLst>
                                          <p:attrName>style.visibility</p:attrName>
                                        </p:attrNameLst>
                                      </p:cBhvr>
                                      <p:to>
                                        <p:strVal val="visible"/>
                                      </p:to>
                                    </p:set>
                                    <p:animEffect transition="in" filter="checkerboard(across)">
                                      <p:cBhvr>
                                        <p:cTn id="12" dur="500"/>
                                        <p:tgtEl>
                                          <p:spTgt spid="37273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72740"/>
                                        </p:tgtEl>
                                        <p:attrNameLst>
                                          <p:attrName>style.visibility</p:attrName>
                                        </p:attrNameLst>
                                      </p:cBhvr>
                                      <p:to>
                                        <p:strVal val="visible"/>
                                      </p:to>
                                    </p:set>
                                    <p:animEffect transition="in" filter="checkerboard(across)">
                                      <p:cBhvr>
                                        <p:cTn id="17" dur="500"/>
                                        <p:tgtEl>
                                          <p:spTgt spid="372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38" grpId="0"/>
      <p:bldP spid="372739" grpId="0"/>
      <p:bldP spid="3727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1"/>
          <p:cNvSpPr>
            <a:spLocks noChangeArrowheads="1"/>
          </p:cNvSpPr>
          <p:nvPr/>
        </p:nvSpPr>
        <p:spPr bwMode="auto">
          <a:xfrm>
            <a:off x="0" y="2732088"/>
            <a:ext cx="9144000" cy="3949700"/>
          </a:xfrm>
          <a:prstGeom prst="rect">
            <a:avLst/>
          </a:prstGeom>
          <a:solidFill>
            <a:schemeClr val="bg2">
              <a:lumMod val="20000"/>
              <a:lumOff val="80000"/>
            </a:schemeClr>
          </a:solidFill>
          <a:ln>
            <a:noFill/>
          </a:ln>
        </p:spPr>
        <p:txBody>
          <a:bodyPr/>
          <a:lstStyle>
            <a:lvl1pPr marL="342900" indent="-342900">
              <a:defRPr sz="2800" b="1">
                <a:solidFill>
                  <a:schemeClr val="tx1"/>
                </a:solidFill>
                <a:latin typeface="Times New Roman" panose="02020603050405020304" pitchFamily="18" charset="0"/>
                <a:ea typeface="仿宋_GB2312" pitchFamily="49" charset="-122"/>
              </a:defRPr>
            </a:lvl1pPr>
            <a:lvl2pPr marL="742950" indent="-285750">
              <a:defRPr sz="2800" b="1">
                <a:solidFill>
                  <a:schemeClr val="tx1"/>
                </a:solidFill>
                <a:latin typeface="Times New Roman" panose="02020603050405020304" pitchFamily="18" charset="0"/>
                <a:ea typeface="仿宋_GB2312" pitchFamily="49" charset="-122"/>
              </a:defRPr>
            </a:lvl2pPr>
            <a:lvl3pPr marL="1143000" indent="-228600">
              <a:defRPr sz="2800" b="1">
                <a:solidFill>
                  <a:schemeClr val="tx1"/>
                </a:solidFill>
                <a:latin typeface="Times New Roman" panose="02020603050405020304" pitchFamily="18" charset="0"/>
                <a:ea typeface="仿宋_GB2312" pitchFamily="49" charset="-122"/>
              </a:defRPr>
            </a:lvl3pPr>
            <a:lvl4pPr marL="1600200" indent="-228600">
              <a:defRPr sz="2800" b="1">
                <a:solidFill>
                  <a:schemeClr val="tx1"/>
                </a:solidFill>
                <a:latin typeface="Times New Roman" panose="02020603050405020304" pitchFamily="18" charset="0"/>
                <a:ea typeface="仿宋_GB2312" pitchFamily="49" charset="-122"/>
              </a:defRPr>
            </a:lvl4pPr>
            <a:lvl5pPr marL="2057400" indent="-228600">
              <a:defRPr sz="28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338" name="Text Box 4"/>
          <p:cNvSpPr txBox="1">
            <a:spLocks noChangeArrowheads="1"/>
          </p:cNvSpPr>
          <p:nvPr/>
        </p:nvSpPr>
        <p:spPr bwMode="auto">
          <a:xfrm>
            <a:off x="7083425" y="2732088"/>
            <a:ext cx="615950" cy="171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009900"/>
                </a:solidFill>
                <a:effectLst/>
                <a:uLnTx/>
                <a:uFillTx/>
                <a:latin typeface="+mn-lt"/>
                <a:ea typeface="+mn-ea"/>
                <a:cs typeface="+mn-ea"/>
                <a:sym typeface="+mn-lt"/>
              </a:rPr>
              <a:t>  </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非连通图</a:t>
            </a:r>
          </a:p>
        </p:txBody>
      </p:sp>
      <p:sp>
        <p:nvSpPr>
          <p:cNvPr id="14339" name="Text Box 5"/>
          <p:cNvSpPr txBox="1">
            <a:spLocks noChangeArrowheads="1"/>
          </p:cNvSpPr>
          <p:nvPr/>
        </p:nvSpPr>
        <p:spPr bwMode="auto">
          <a:xfrm>
            <a:off x="808038" y="2813050"/>
            <a:ext cx="615950"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009900"/>
                </a:solidFill>
                <a:effectLst/>
                <a:uLnTx/>
                <a:uFillTx/>
                <a:latin typeface="+mn-lt"/>
                <a:ea typeface="+mn-ea"/>
                <a:cs typeface="+mn-ea"/>
                <a:sym typeface="+mn-lt"/>
              </a:rPr>
              <a:t>  </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连通图</a:t>
            </a:r>
          </a:p>
        </p:txBody>
      </p:sp>
      <p:sp>
        <p:nvSpPr>
          <p:cNvPr id="14340" name="Text Box 6"/>
          <p:cNvSpPr txBox="1">
            <a:spLocks noChangeArrowheads="1"/>
          </p:cNvSpPr>
          <p:nvPr/>
        </p:nvSpPr>
        <p:spPr bwMode="auto">
          <a:xfrm>
            <a:off x="833438" y="4700588"/>
            <a:ext cx="61595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009900"/>
                </a:solidFill>
                <a:effectLst/>
                <a:uLnTx/>
                <a:uFillTx/>
                <a:latin typeface="+mn-lt"/>
                <a:ea typeface="+mn-ea"/>
                <a:cs typeface="+mn-ea"/>
                <a:sym typeface="+mn-lt"/>
              </a:rPr>
              <a:t>  </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强连通图</a:t>
            </a:r>
          </a:p>
        </p:txBody>
      </p:sp>
      <p:sp>
        <p:nvSpPr>
          <p:cNvPr id="14341" name="Text Box 7"/>
          <p:cNvSpPr txBox="1">
            <a:spLocks noChangeArrowheads="1"/>
          </p:cNvSpPr>
          <p:nvPr/>
        </p:nvSpPr>
        <p:spPr bwMode="auto">
          <a:xfrm>
            <a:off x="7167563" y="4508500"/>
            <a:ext cx="615950"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009900"/>
                </a:solidFill>
                <a:effectLst/>
                <a:uLnTx/>
                <a:uFillTx/>
                <a:latin typeface="+mn-lt"/>
                <a:ea typeface="+mn-ea"/>
                <a:cs typeface="+mn-ea"/>
                <a:sym typeface="+mn-lt"/>
              </a:rPr>
              <a:t>  </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非强连通图</a:t>
            </a:r>
          </a:p>
        </p:txBody>
      </p:sp>
      <p:grpSp>
        <p:nvGrpSpPr>
          <p:cNvPr id="26630" name="Group 8"/>
          <p:cNvGrpSpPr/>
          <p:nvPr/>
        </p:nvGrpSpPr>
        <p:grpSpPr>
          <a:xfrm>
            <a:off x="4481513" y="4868863"/>
            <a:ext cx="1866900" cy="1690687"/>
            <a:chOff x="432" y="1680"/>
            <a:chExt cx="1176" cy="1065"/>
          </a:xfrm>
        </p:grpSpPr>
        <p:sp>
          <p:nvSpPr>
            <p:cNvPr id="14343" name="Line 9"/>
            <p:cNvSpPr>
              <a:spLocks noChangeShapeType="1"/>
            </p:cNvSpPr>
            <p:nvPr/>
          </p:nvSpPr>
          <p:spPr bwMode="auto">
            <a:xfrm>
              <a:off x="618" y="2019"/>
              <a:ext cx="0" cy="412"/>
            </a:xfrm>
            <a:prstGeom prst="line">
              <a:avLst/>
            </a:prstGeom>
            <a:noFill/>
            <a:ln w="38100">
              <a:solidFill>
                <a:schemeClr val="accent1">
                  <a:lumMod val="75000"/>
                </a:schemeClr>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344" name="Line 10"/>
            <p:cNvSpPr>
              <a:spLocks noChangeShapeType="1"/>
            </p:cNvSpPr>
            <p:nvPr/>
          </p:nvSpPr>
          <p:spPr bwMode="auto">
            <a:xfrm>
              <a:off x="752" y="2602"/>
              <a:ext cx="506" cy="0"/>
            </a:xfrm>
            <a:prstGeom prst="line">
              <a:avLst/>
            </a:prstGeom>
            <a:noFill/>
            <a:ln w="38100">
              <a:solidFill>
                <a:schemeClr val="accent1">
                  <a:lumMod val="75000"/>
                </a:schemeClr>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345" name="Line 11"/>
            <p:cNvSpPr>
              <a:spLocks noChangeShapeType="1"/>
            </p:cNvSpPr>
            <p:nvPr/>
          </p:nvSpPr>
          <p:spPr bwMode="auto">
            <a:xfrm>
              <a:off x="752" y="1848"/>
              <a:ext cx="472" cy="0"/>
            </a:xfrm>
            <a:prstGeom prst="line">
              <a:avLst/>
            </a:prstGeom>
            <a:noFill/>
            <a:ln w="38100">
              <a:solidFill>
                <a:schemeClr val="accent1">
                  <a:lumMod val="75000"/>
                </a:schemeClr>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346" name="Line 12"/>
            <p:cNvSpPr>
              <a:spLocks noChangeShapeType="1"/>
            </p:cNvSpPr>
            <p:nvPr/>
          </p:nvSpPr>
          <p:spPr bwMode="auto">
            <a:xfrm flipH="1" flipV="1">
              <a:off x="672" y="1920"/>
              <a:ext cx="672" cy="624"/>
            </a:xfrm>
            <a:prstGeom prst="line">
              <a:avLst/>
            </a:prstGeom>
            <a:noFill/>
            <a:ln w="38100">
              <a:solidFill>
                <a:schemeClr val="accent1">
                  <a:lumMod val="75000"/>
                </a:schemeClr>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26635" name="Group 13"/>
            <p:cNvGrpSpPr/>
            <p:nvPr/>
          </p:nvGrpSpPr>
          <p:grpSpPr>
            <a:xfrm>
              <a:off x="432" y="1680"/>
              <a:ext cx="408" cy="297"/>
              <a:chOff x="432" y="1680"/>
              <a:chExt cx="408" cy="297"/>
            </a:xfrm>
          </p:grpSpPr>
          <p:sp>
            <p:nvSpPr>
              <p:cNvPr id="14348" name="Oval 14"/>
              <p:cNvSpPr>
                <a:spLocks noChangeArrowheads="1"/>
              </p:cNvSpPr>
              <p:nvPr/>
            </p:nvSpPr>
            <p:spPr bwMode="auto">
              <a:xfrm>
                <a:off x="462" y="1683"/>
                <a:ext cx="289" cy="294"/>
              </a:xfrm>
              <a:prstGeom prst="ellipse">
                <a:avLst/>
              </a:prstGeom>
              <a:solidFill>
                <a:schemeClr val="accent1">
                  <a:lumMod val="60000"/>
                  <a:lumOff val="40000"/>
                </a:schemeClr>
              </a:solid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349" name="Text Box 15"/>
              <p:cNvSpPr txBox="1">
                <a:spLocks noChangeArrowheads="1"/>
              </p:cNvSpPr>
              <p:nvPr/>
            </p:nvSpPr>
            <p:spPr bwMode="auto">
              <a:xfrm>
                <a:off x="432" y="1680"/>
                <a:ext cx="40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V0</a:t>
                </a:r>
              </a:p>
            </p:txBody>
          </p:sp>
        </p:grpSp>
        <p:grpSp>
          <p:nvGrpSpPr>
            <p:cNvPr id="26638" name="Group 16"/>
            <p:cNvGrpSpPr/>
            <p:nvPr/>
          </p:nvGrpSpPr>
          <p:grpSpPr>
            <a:xfrm>
              <a:off x="1200" y="1682"/>
              <a:ext cx="408" cy="297"/>
              <a:chOff x="432" y="1680"/>
              <a:chExt cx="408" cy="297"/>
            </a:xfrm>
          </p:grpSpPr>
          <p:sp>
            <p:nvSpPr>
              <p:cNvPr id="14351" name="Oval 17"/>
              <p:cNvSpPr>
                <a:spLocks noChangeArrowheads="1"/>
              </p:cNvSpPr>
              <p:nvPr/>
            </p:nvSpPr>
            <p:spPr bwMode="auto">
              <a:xfrm>
                <a:off x="462" y="1683"/>
                <a:ext cx="289" cy="294"/>
              </a:xfrm>
              <a:prstGeom prst="ellipse">
                <a:avLst/>
              </a:prstGeom>
              <a:solidFill>
                <a:schemeClr val="accent1">
                  <a:lumMod val="60000"/>
                  <a:lumOff val="40000"/>
                </a:schemeClr>
              </a:solid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352" name="Text Box 18"/>
              <p:cNvSpPr txBox="1">
                <a:spLocks noChangeArrowheads="1"/>
              </p:cNvSpPr>
              <p:nvPr/>
            </p:nvSpPr>
            <p:spPr bwMode="auto">
              <a:xfrm>
                <a:off x="432" y="1680"/>
                <a:ext cx="40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V1</a:t>
                </a:r>
              </a:p>
            </p:txBody>
          </p:sp>
        </p:grpSp>
        <p:grpSp>
          <p:nvGrpSpPr>
            <p:cNvPr id="26641" name="Group 19"/>
            <p:cNvGrpSpPr/>
            <p:nvPr/>
          </p:nvGrpSpPr>
          <p:grpSpPr>
            <a:xfrm>
              <a:off x="432" y="2448"/>
              <a:ext cx="408" cy="297"/>
              <a:chOff x="432" y="1680"/>
              <a:chExt cx="408" cy="297"/>
            </a:xfrm>
          </p:grpSpPr>
          <p:sp>
            <p:nvSpPr>
              <p:cNvPr id="14354" name="Oval 20"/>
              <p:cNvSpPr>
                <a:spLocks noChangeArrowheads="1"/>
              </p:cNvSpPr>
              <p:nvPr/>
            </p:nvSpPr>
            <p:spPr bwMode="auto">
              <a:xfrm>
                <a:off x="462" y="1683"/>
                <a:ext cx="289" cy="294"/>
              </a:xfrm>
              <a:prstGeom prst="ellipse">
                <a:avLst/>
              </a:prstGeom>
              <a:solidFill>
                <a:schemeClr val="accent1">
                  <a:lumMod val="60000"/>
                  <a:lumOff val="40000"/>
                </a:schemeClr>
              </a:solid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355" name="Text Box 21"/>
              <p:cNvSpPr txBox="1">
                <a:spLocks noChangeArrowheads="1"/>
              </p:cNvSpPr>
              <p:nvPr/>
            </p:nvSpPr>
            <p:spPr bwMode="auto">
              <a:xfrm>
                <a:off x="432" y="1680"/>
                <a:ext cx="40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V2</a:t>
                </a:r>
              </a:p>
            </p:txBody>
          </p:sp>
        </p:grpSp>
        <p:grpSp>
          <p:nvGrpSpPr>
            <p:cNvPr id="26644" name="Group 22"/>
            <p:cNvGrpSpPr/>
            <p:nvPr/>
          </p:nvGrpSpPr>
          <p:grpSpPr>
            <a:xfrm>
              <a:off x="1200" y="2448"/>
              <a:ext cx="408" cy="297"/>
              <a:chOff x="432" y="1680"/>
              <a:chExt cx="408" cy="297"/>
            </a:xfrm>
          </p:grpSpPr>
          <p:sp>
            <p:nvSpPr>
              <p:cNvPr id="14357" name="Oval 23"/>
              <p:cNvSpPr>
                <a:spLocks noChangeArrowheads="1"/>
              </p:cNvSpPr>
              <p:nvPr/>
            </p:nvSpPr>
            <p:spPr bwMode="auto">
              <a:xfrm>
                <a:off x="462" y="1683"/>
                <a:ext cx="289" cy="294"/>
              </a:xfrm>
              <a:prstGeom prst="ellipse">
                <a:avLst/>
              </a:prstGeom>
              <a:solidFill>
                <a:schemeClr val="accent1">
                  <a:lumMod val="60000"/>
                  <a:lumOff val="40000"/>
                </a:schemeClr>
              </a:solid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358" name="Text Box 24"/>
              <p:cNvSpPr txBox="1">
                <a:spLocks noChangeArrowheads="1"/>
              </p:cNvSpPr>
              <p:nvPr/>
            </p:nvSpPr>
            <p:spPr bwMode="auto">
              <a:xfrm>
                <a:off x="432" y="1680"/>
                <a:ext cx="40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V3</a:t>
                </a:r>
              </a:p>
            </p:txBody>
          </p:sp>
        </p:grpSp>
      </p:grpSp>
      <p:grpSp>
        <p:nvGrpSpPr>
          <p:cNvPr id="26647" name="Group 25"/>
          <p:cNvGrpSpPr/>
          <p:nvPr/>
        </p:nvGrpSpPr>
        <p:grpSpPr>
          <a:xfrm>
            <a:off x="1881188" y="2847975"/>
            <a:ext cx="1800225" cy="1630363"/>
            <a:chOff x="666" y="1910"/>
            <a:chExt cx="1134" cy="1027"/>
          </a:xfrm>
        </p:grpSpPr>
        <p:grpSp>
          <p:nvGrpSpPr>
            <p:cNvPr id="26648" name="Group 26"/>
            <p:cNvGrpSpPr/>
            <p:nvPr/>
          </p:nvGrpSpPr>
          <p:grpSpPr>
            <a:xfrm>
              <a:off x="816" y="2064"/>
              <a:ext cx="783" cy="658"/>
              <a:chOff x="794" y="2106"/>
              <a:chExt cx="783" cy="658"/>
            </a:xfrm>
          </p:grpSpPr>
          <p:sp>
            <p:nvSpPr>
              <p:cNvPr id="14361" name="Line 27"/>
              <p:cNvSpPr>
                <a:spLocks noChangeShapeType="1"/>
              </p:cNvSpPr>
              <p:nvPr/>
            </p:nvSpPr>
            <p:spPr bwMode="auto">
              <a:xfrm>
                <a:off x="794" y="2280"/>
                <a:ext cx="0" cy="415"/>
              </a:xfrm>
              <a:prstGeom prst="line">
                <a:avLst/>
              </a:prstGeom>
              <a:noFill/>
              <a:ln w="38100">
                <a:solidFill>
                  <a:schemeClr val="accent1">
                    <a:lumMod val="75000"/>
                  </a:schemeClr>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362" name="Line 28"/>
              <p:cNvSpPr>
                <a:spLocks noChangeShapeType="1"/>
              </p:cNvSpPr>
              <p:nvPr/>
            </p:nvSpPr>
            <p:spPr bwMode="auto">
              <a:xfrm>
                <a:off x="965" y="2106"/>
                <a:ext cx="476" cy="0"/>
              </a:xfrm>
              <a:prstGeom prst="line">
                <a:avLst/>
              </a:prstGeom>
              <a:noFill/>
              <a:ln w="38100">
                <a:solidFill>
                  <a:schemeClr val="accent1">
                    <a:lumMod val="75000"/>
                  </a:schemeClr>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363" name="Line 29"/>
              <p:cNvSpPr>
                <a:spLocks noChangeShapeType="1"/>
              </p:cNvSpPr>
              <p:nvPr/>
            </p:nvSpPr>
            <p:spPr bwMode="auto">
              <a:xfrm>
                <a:off x="1577" y="2280"/>
                <a:ext cx="0" cy="415"/>
              </a:xfrm>
              <a:prstGeom prst="line">
                <a:avLst/>
              </a:prstGeom>
              <a:noFill/>
              <a:ln w="38100">
                <a:solidFill>
                  <a:schemeClr val="accent1">
                    <a:lumMod val="75000"/>
                  </a:schemeClr>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364" name="Line 30"/>
              <p:cNvSpPr>
                <a:spLocks noChangeShapeType="1"/>
              </p:cNvSpPr>
              <p:nvPr/>
            </p:nvSpPr>
            <p:spPr bwMode="auto">
              <a:xfrm flipH="1">
                <a:off x="930" y="2591"/>
                <a:ext cx="171" cy="173"/>
              </a:xfrm>
              <a:prstGeom prst="line">
                <a:avLst/>
              </a:prstGeom>
              <a:noFill/>
              <a:ln w="38100">
                <a:solidFill>
                  <a:schemeClr val="accent1">
                    <a:lumMod val="75000"/>
                  </a:schemeClr>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365" name="Line 31"/>
              <p:cNvSpPr>
                <a:spLocks noChangeShapeType="1"/>
              </p:cNvSpPr>
              <p:nvPr/>
            </p:nvSpPr>
            <p:spPr bwMode="auto">
              <a:xfrm flipH="1">
                <a:off x="1305" y="2245"/>
                <a:ext cx="171" cy="173"/>
              </a:xfrm>
              <a:prstGeom prst="line">
                <a:avLst/>
              </a:prstGeom>
              <a:noFill/>
              <a:ln w="38100">
                <a:solidFill>
                  <a:schemeClr val="accent1">
                    <a:lumMod val="75000"/>
                  </a:schemeClr>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366" name="Line 32"/>
              <p:cNvSpPr>
                <a:spLocks noChangeShapeType="1"/>
              </p:cNvSpPr>
              <p:nvPr/>
            </p:nvSpPr>
            <p:spPr bwMode="auto">
              <a:xfrm>
                <a:off x="1292" y="2614"/>
                <a:ext cx="149" cy="147"/>
              </a:xfrm>
              <a:prstGeom prst="line">
                <a:avLst/>
              </a:prstGeom>
              <a:noFill/>
              <a:ln w="38100">
                <a:solidFill>
                  <a:schemeClr val="accent1">
                    <a:lumMod val="75000"/>
                  </a:schemeClr>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26655" name="Group 33"/>
            <p:cNvGrpSpPr/>
            <p:nvPr/>
          </p:nvGrpSpPr>
          <p:grpSpPr>
            <a:xfrm>
              <a:off x="666" y="1923"/>
              <a:ext cx="408" cy="294"/>
              <a:chOff x="424" y="1683"/>
              <a:chExt cx="408" cy="294"/>
            </a:xfrm>
          </p:grpSpPr>
          <p:sp>
            <p:nvSpPr>
              <p:cNvPr id="14368" name="Oval 34"/>
              <p:cNvSpPr>
                <a:spLocks noChangeArrowheads="1"/>
              </p:cNvSpPr>
              <p:nvPr/>
            </p:nvSpPr>
            <p:spPr bwMode="auto">
              <a:xfrm>
                <a:off x="462" y="1683"/>
                <a:ext cx="289" cy="294"/>
              </a:xfrm>
              <a:prstGeom prst="ellipse">
                <a:avLst/>
              </a:prstGeom>
              <a:solidFill>
                <a:schemeClr val="accent1">
                  <a:lumMod val="60000"/>
                  <a:lumOff val="40000"/>
                </a:schemeClr>
              </a:solid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369" name="Text Box 35"/>
              <p:cNvSpPr txBox="1">
                <a:spLocks noChangeArrowheads="1"/>
              </p:cNvSpPr>
              <p:nvPr/>
            </p:nvSpPr>
            <p:spPr bwMode="auto">
              <a:xfrm>
                <a:off x="424" y="1689"/>
                <a:ext cx="40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V0</a:t>
                </a:r>
              </a:p>
            </p:txBody>
          </p:sp>
        </p:grpSp>
        <p:grpSp>
          <p:nvGrpSpPr>
            <p:cNvPr id="26658" name="Group 36"/>
            <p:cNvGrpSpPr/>
            <p:nvPr/>
          </p:nvGrpSpPr>
          <p:grpSpPr>
            <a:xfrm>
              <a:off x="1392" y="2640"/>
              <a:ext cx="408" cy="297"/>
              <a:chOff x="432" y="1680"/>
              <a:chExt cx="408" cy="297"/>
            </a:xfrm>
          </p:grpSpPr>
          <p:sp>
            <p:nvSpPr>
              <p:cNvPr id="14371" name="Oval 37"/>
              <p:cNvSpPr>
                <a:spLocks noChangeArrowheads="1"/>
              </p:cNvSpPr>
              <p:nvPr/>
            </p:nvSpPr>
            <p:spPr bwMode="auto">
              <a:xfrm>
                <a:off x="462" y="1683"/>
                <a:ext cx="289" cy="294"/>
              </a:xfrm>
              <a:prstGeom prst="ellipse">
                <a:avLst/>
              </a:prstGeom>
              <a:solidFill>
                <a:schemeClr val="accent1">
                  <a:lumMod val="60000"/>
                  <a:lumOff val="40000"/>
                </a:schemeClr>
              </a:solid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372" name="Text Box 38"/>
              <p:cNvSpPr txBox="1">
                <a:spLocks noChangeArrowheads="1"/>
              </p:cNvSpPr>
              <p:nvPr/>
            </p:nvSpPr>
            <p:spPr bwMode="auto">
              <a:xfrm>
                <a:off x="432" y="1680"/>
                <a:ext cx="40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V4</a:t>
                </a:r>
              </a:p>
            </p:txBody>
          </p:sp>
        </p:grpSp>
        <p:grpSp>
          <p:nvGrpSpPr>
            <p:cNvPr id="26661" name="Group 39"/>
            <p:cNvGrpSpPr/>
            <p:nvPr/>
          </p:nvGrpSpPr>
          <p:grpSpPr>
            <a:xfrm>
              <a:off x="672" y="2640"/>
              <a:ext cx="408" cy="297"/>
              <a:chOff x="432" y="1680"/>
              <a:chExt cx="408" cy="297"/>
            </a:xfrm>
          </p:grpSpPr>
          <p:sp>
            <p:nvSpPr>
              <p:cNvPr id="14374" name="Oval 40"/>
              <p:cNvSpPr>
                <a:spLocks noChangeArrowheads="1"/>
              </p:cNvSpPr>
              <p:nvPr/>
            </p:nvSpPr>
            <p:spPr bwMode="auto">
              <a:xfrm>
                <a:off x="462" y="1683"/>
                <a:ext cx="289" cy="294"/>
              </a:xfrm>
              <a:prstGeom prst="ellipse">
                <a:avLst/>
              </a:prstGeom>
              <a:solidFill>
                <a:schemeClr val="accent1">
                  <a:lumMod val="60000"/>
                  <a:lumOff val="40000"/>
                </a:schemeClr>
              </a:solid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375" name="Text Box 41"/>
              <p:cNvSpPr txBox="1">
                <a:spLocks noChangeArrowheads="1"/>
              </p:cNvSpPr>
              <p:nvPr/>
            </p:nvSpPr>
            <p:spPr bwMode="auto">
              <a:xfrm>
                <a:off x="432" y="1680"/>
                <a:ext cx="40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V3</a:t>
                </a:r>
              </a:p>
            </p:txBody>
          </p:sp>
        </p:grpSp>
        <p:grpSp>
          <p:nvGrpSpPr>
            <p:cNvPr id="26664" name="Group 42"/>
            <p:cNvGrpSpPr/>
            <p:nvPr/>
          </p:nvGrpSpPr>
          <p:grpSpPr>
            <a:xfrm>
              <a:off x="1388" y="1910"/>
              <a:ext cx="408" cy="304"/>
              <a:chOff x="2946" y="3302"/>
              <a:chExt cx="408" cy="304"/>
            </a:xfrm>
          </p:grpSpPr>
          <p:sp>
            <p:nvSpPr>
              <p:cNvPr id="14377" name="Oval 43"/>
              <p:cNvSpPr>
                <a:spLocks noChangeArrowheads="1"/>
              </p:cNvSpPr>
              <p:nvPr/>
            </p:nvSpPr>
            <p:spPr bwMode="auto">
              <a:xfrm>
                <a:off x="2976" y="3312"/>
                <a:ext cx="295" cy="294"/>
              </a:xfrm>
              <a:prstGeom prst="ellipse">
                <a:avLst/>
              </a:prstGeom>
              <a:solidFill>
                <a:schemeClr val="accent1">
                  <a:lumMod val="60000"/>
                  <a:lumOff val="40000"/>
                </a:schemeClr>
              </a:solid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378" name="Text Box 44"/>
              <p:cNvSpPr txBox="1">
                <a:spLocks noChangeArrowheads="1"/>
              </p:cNvSpPr>
              <p:nvPr/>
            </p:nvSpPr>
            <p:spPr bwMode="auto">
              <a:xfrm>
                <a:off x="2946" y="3302"/>
                <a:ext cx="40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V1</a:t>
                </a:r>
              </a:p>
            </p:txBody>
          </p:sp>
        </p:grpSp>
        <p:grpSp>
          <p:nvGrpSpPr>
            <p:cNvPr id="26667" name="Group 45"/>
            <p:cNvGrpSpPr/>
            <p:nvPr/>
          </p:nvGrpSpPr>
          <p:grpSpPr>
            <a:xfrm>
              <a:off x="1041" y="2304"/>
              <a:ext cx="408" cy="294"/>
              <a:chOff x="1041" y="2304"/>
              <a:chExt cx="408" cy="294"/>
            </a:xfrm>
          </p:grpSpPr>
          <p:sp>
            <p:nvSpPr>
              <p:cNvPr id="14380" name="Oval 46"/>
              <p:cNvSpPr>
                <a:spLocks noChangeArrowheads="1"/>
              </p:cNvSpPr>
              <p:nvPr/>
            </p:nvSpPr>
            <p:spPr bwMode="auto">
              <a:xfrm>
                <a:off x="1056" y="2304"/>
                <a:ext cx="295" cy="294"/>
              </a:xfrm>
              <a:prstGeom prst="ellipse">
                <a:avLst/>
              </a:prstGeom>
              <a:solidFill>
                <a:schemeClr val="accent1">
                  <a:lumMod val="60000"/>
                  <a:lumOff val="40000"/>
                </a:schemeClr>
              </a:solid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381" name="Text Box 47"/>
              <p:cNvSpPr txBox="1">
                <a:spLocks noChangeArrowheads="1"/>
              </p:cNvSpPr>
              <p:nvPr/>
            </p:nvSpPr>
            <p:spPr bwMode="auto">
              <a:xfrm>
                <a:off x="1041" y="2306"/>
                <a:ext cx="40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V2</a:t>
                </a:r>
              </a:p>
            </p:txBody>
          </p:sp>
        </p:grpSp>
      </p:grpSp>
      <p:grpSp>
        <p:nvGrpSpPr>
          <p:cNvPr id="26670" name="Group 48"/>
          <p:cNvGrpSpPr/>
          <p:nvPr/>
        </p:nvGrpSpPr>
        <p:grpSpPr>
          <a:xfrm>
            <a:off x="1801813" y="4852988"/>
            <a:ext cx="1879600" cy="1690687"/>
            <a:chOff x="1192" y="2736"/>
            <a:chExt cx="1184" cy="1065"/>
          </a:xfrm>
        </p:grpSpPr>
        <p:sp>
          <p:nvSpPr>
            <p:cNvPr id="14383" name="Line 49"/>
            <p:cNvSpPr>
              <a:spLocks noChangeShapeType="1"/>
            </p:cNvSpPr>
            <p:nvPr/>
          </p:nvSpPr>
          <p:spPr bwMode="auto">
            <a:xfrm>
              <a:off x="1392" y="3024"/>
              <a:ext cx="0" cy="480"/>
            </a:xfrm>
            <a:prstGeom prst="line">
              <a:avLst/>
            </a:prstGeom>
            <a:noFill/>
            <a:ln w="38100">
              <a:solidFill>
                <a:schemeClr val="accent1">
                  <a:lumMod val="75000"/>
                </a:schemeClr>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384" name="Line 50"/>
            <p:cNvSpPr>
              <a:spLocks noChangeShapeType="1"/>
            </p:cNvSpPr>
            <p:nvPr/>
          </p:nvSpPr>
          <p:spPr bwMode="auto">
            <a:xfrm>
              <a:off x="1520" y="3658"/>
              <a:ext cx="506" cy="0"/>
            </a:xfrm>
            <a:prstGeom prst="line">
              <a:avLst/>
            </a:prstGeom>
            <a:noFill/>
            <a:ln w="38100">
              <a:solidFill>
                <a:schemeClr val="accent1">
                  <a:lumMod val="75000"/>
                </a:schemeClr>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385" name="Line 51"/>
            <p:cNvSpPr>
              <a:spLocks noChangeShapeType="1"/>
            </p:cNvSpPr>
            <p:nvPr/>
          </p:nvSpPr>
          <p:spPr bwMode="auto">
            <a:xfrm>
              <a:off x="1520" y="2904"/>
              <a:ext cx="472" cy="0"/>
            </a:xfrm>
            <a:prstGeom prst="line">
              <a:avLst/>
            </a:prstGeom>
            <a:noFill/>
            <a:ln w="38100">
              <a:solidFill>
                <a:schemeClr val="accent1">
                  <a:lumMod val="75000"/>
                </a:schemeClr>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386" name="Line 52"/>
            <p:cNvSpPr>
              <a:spLocks noChangeShapeType="1"/>
            </p:cNvSpPr>
            <p:nvPr/>
          </p:nvSpPr>
          <p:spPr bwMode="auto">
            <a:xfrm flipH="1" flipV="1">
              <a:off x="1440" y="2976"/>
              <a:ext cx="672" cy="624"/>
            </a:xfrm>
            <a:prstGeom prst="line">
              <a:avLst/>
            </a:prstGeom>
            <a:noFill/>
            <a:ln w="38100">
              <a:solidFill>
                <a:schemeClr val="accent1">
                  <a:lumMod val="75000"/>
                </a:schemeClr>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26675" name="Group 53"/>
            <p:cNvGrpSpPr/>
            <p:nvPr/>
          </p:nvGrpSpPr>
          <p:grpSpPr>
            <a:xfrm>
              <a:off x="1200" y="2736"/>
              <a:ext cx="408" cy="297"/>
              <a:chOff x="432" y="1680"/>
              <a:chExt cx="408" cy="297"/>
            </a:xfrm>
          </p:grpSpPr>
          <p:sp>
            <p:nvSpPr>
              <p:cNvPr id="14388" name="Oval 54"/>
              <p:cNvSpPr>
                <a:spLocks noChangeArrowheads="1"/>
              </p:cNvSpPr>
              <p:nvPr/>
            </p:nvSpPr>
            <p:spPr bwMode="auto">
              <a:xfrm>
                <a:off x="462" y="1683"/>
                <a:ext cx="289" cy="294"/>
              </a:xfrm>
              <a:prstGeom prst="ellipse">
                <a:avLst/>
              </a:prstGeom>
              <a:solidFill>
                <a:schemeClr val="accent1">
                  <a:lumMod val="60000"/>
                  <a:lumOff val="40000"/>
                </a:schemeClr>
              </a:solid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389" name="Text Box 55"/>
              <p:cNvSpPr txBox="1">
                <a:spLocks noChangeArrowheads="1"/>
              </p:cNvSpPr>
              <p:nvPr/>
            </p:nvSpPr>
            <p:spPr bwMode="auto">
              <a:xfrm>
                <a:off x="432" y="1680"/>
                <a:ext cx="40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V0</a:t>
                </a:r>
              </a:p>
            </p:txBody>
          </p:sp>
        </p:grpSp>
        <p:grpSp>
          <p:nvGrpSpPr>
            <p:cNvPr id="26678" name="Group 56"/>
            <p:cNvGrpSpPr/>
            <p:nvPr/>
          </p:nvGrpSpPr>
          <p:grpSpPr>
            <a:xfrm>
              <a:off x="1968" y="2738"/>
              <a:ext cx="408" cy="297"/>
              <a:chOff x="432" y="1680"/>
              <a:chExt cx="408" cy="297"/>
            </a:xfrm>
          </p:grpSpPr>
          <p:sp>
            <p:nvSpPr>
              <p:cNvPr id="14391" name="Oval 57"/>
              <p:cNvSpPr>
                <a:spLocks noChangeArrowheads="1"/>
              </p:cNvSpPr>
              <p:nvPr/>
            </p:nvSpPr>
            <p:spPr bwMode="auto">
              <a:xfrm>
                <a:off x="462" y="1683"/>
                <a:ext cx="289" cy="294"/>
              </a:xfrm>
              <a:prstGeom prst="ellipse">
                <a:avLst/>
              </a:prstGeom>
              <a:solidFill>
                <a:schemeClr val="accent1">
                  <a:lumMod val="60000"/>
                  <a:lumOff val="40000"/>
                </a:schemeClr>
              </a:solid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392" name="Text Box 58"/>
              <p:cNvSpPr txBox="1">
                <a:spLocks noChangeArrowheads="1"/>
              </p:cNvSpPr>
              <p:nvPr/>
            </p:nvSpPr>
            <p:spPr bwMode="auto">
              <a:xfrm>
                <a:off x="432" y="1680"/>
                <a:ext cx="40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V1</a:t>
                </a:r>
              </a:p>
            </p:txBody>
          </p:sp>
        </p:grpSp>
        <p:grpSp>
          <p:nvGrpSpPr>
            <p:cNvPr id="26681" name="Group 59"/>
            <p:cNvGrpSpPr/>
            <p:nvPr/>
          </p:nvGrpSpPr>
          <p:grpSpPr>
            <a:xfrm>
              <a:off x="1192" y="3507"/>
              <a:ext cx="408" cy="294"/>
              <a:chOff x="424" y="1683"/>
              <a:chExt cx="408" cy="294"/>
            </a:xfrm>
          </p:grpSpPr>
          <p:sp>
            <p:nvSpPr>
              <p:cNvPr id="14394" name="Oval 60"/>
              <p:cNvSpPr>
                <a:spLocks noChangeArrowheads="1"/>
              </p:cNvSpPr>
              <p:nvPr/>
            </p:nvSpPr>
            <p:spPr bwMode="auto">
              <a:xfrm>
                <a:off x="462" y="1683"/>
                <a:ext cx="289" cy="294"/>
              </a:xfrm>
              <a:prstGeom prst="ellipse">
                <a:avLst/>
              </a:prstGeom>
              <a:solidFill>
                <a:schemeClr val="accent1">
                  <a:lumMod val="60000"/>
                  <a:lumOff val="40000"/>
                </a:schemeClr>
              </a:solid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395" name="Text Box 61"/>
              <p:cNvSpPr txBox="1">
                <a:spLocks noChangeArrowheads="1"/>
              </p:cNvSpPr>
              <p:nvPr/>
            </p:nvSpPr>
            <p:spPr bwMode="auto">
              <a:xfrm>
                <a:off x="424" y="1696"/>
                <a:ext cx="40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V2</a:t>
                </a:r>
              </a:p>
            </p:txBody>
          </p:sp>
        </p:grpSp>
        <p:grpSp>
          <p:nvGrpSpPr>
            <p:cNvPr id="26684" name="Group 62"/>
            <p:cNvGrpSpPr/>
            <p:nvPr/>
          </p:nvGrpSpPr>
          <p:grpSpPr>
            <a:xfrm>
              <a:off x="1960" y="3507"/>
              <a:ext cx="408" cy="294"/>
              <a:chOff x="424" y="1683"/>
              <a:chExt cx="408" cy="294"/>
            </a:xfrm>
          </p:grpSpPr>
          <p:sp>
            <p:nvSpPr>
              <p:cNvPr id="14397" name="Oval 63"/>
              <p:cNvSpPr>
                <a:spLocks noChangeArrowheads="1"/>
              </p:cNvSpPr>
              <p:nvPr/>
            </p:nvSpPr>
            <p:spPr bwMode="auto">
              <a:xfrm>
                <a:off x="462" y="1683"/>
                <a:ext cx="289" cy="294"/>
              </a:xfrm>
              <a:prstGeom prst="ellipse">
                <a:avLst/>
              </a:prstGeom>
              <a:solidFill>
                <a:schemeClr val="accent1">
                  <a:lumMod val="60000"/>
                  <a:lumOff val="40000"/>
                </a:schemeClr>
              </a:solid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398" name="Text Box 64"/>
              <p:cNvSpPr txBox="1">
                <a:spLocks noChangeArrowheads="1"/>
              </p:cNvSpPr>
              <p:nvPr/>
            </p:nvSpPr>
            <p:spPr bwMode="auto">
              <a:xfrm>
                <a:off x="424" y="1696"/>
                <a:ext cx="40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V3</a:t>
                </a:r>
              </a:p>
            </p:txBody>
          </p:sp>
        </p:grpSp>
        <p:sp>
          <p:nvSpPr>
            <p:cNvPr id="14399" name="Line 65"/>
            <p:cNvSpPr>
              <a:spLocks noChangeShapeType="1"/>
            </p:cNvSpPr>
            <p:nvPr/>
          </p:nvSpPr>
          <p:spPr bwMode="auto">
            <a:xfrm flipV="1">
              <a:off x="1488" y="3024"/>
              <a:ext cx="576" cy="528"/>
            </a:xfrm>
            <a:prstGeom prst="line">
              <a:avLst/>
            </a:prstGeom>
            <a:noFill/>
            <a:ln w="34925">
              <a:solidFill>
                <a:schemeClr val="accent1">
                  <a:lumMod val="75000"/>
                </a:schemeClr>
              </a:solidFill>
              <a:round/>
              <a:head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26688" name="Group 66"/>
          <p:cNvGrpSpPr/>
          <p:nvPr/>
        </p:nvGrpSpPr>
        <p:grpSpPr>
          <a:xfrm>
            <a:off x="4176713" y="2887663"/>
            <a:ext cx="1766887" cy="1462087"/>
            <a:chOff x="1174" y="2688"/>
            <a:chExt cx="1113" cy="921"/>
          </a:xfrm>
        </p:grpSpPr>
        <p:grpSp>
          <p:nvGrpSpPr>
            <p:cNvPr id="26689" name="Group 67"/>
            <p:cNvGrpSpPr/>
            <p:nvPr/>
          </p:nvGrpSpPr>
          <p:grpSpPr>
            <a:xfrm>
              <a:off x="1334" y="2823"/>
              <a:ext cx="735" cy="567"/>
              <a:chOff x="1334" y="2823"/>
              <a:chExt cx="735" cy="567"/>
            </a:xfrm>
          </p:grpSpPr>
          <p:sp>
            <p:nvSpPr>
              <p:cNvPr id="14402" name="Line 68"/>
              <p:cNvSpPr>
                <a:spLocks noChangeShapeType="1"/>
              </p:cNvSpPr>
              <p:nvPr/>
            </p:nvSpPr>
            <p:spPr bwMode="auto">
              <a:xfrm>
                <a:off x="1488" y="2919"/>
                <a:ext cx="474" cy="471"/>
              </a:xfrm>
              <a:prstGeom prst="line">
                <a:avLst/>
              </a:prstGeom>
              <a:noFill/>
              <a:ln w="38100" cap="rnd">
                <a:solidFill>
                  <a:schemeClr val="accent1">
                    <a:lumMod val="75000"/>
                  </a:schemeClr>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403" name="Line 69"/>
              <p:cNvSpPr>
                <a:spLocks noChangeShapeType="1"/>
              </p:cNvSpPr>
              <p:nvPr/>
            </p:nvSpPr>
            <p:spPr bwMode="auto">
              <a:xfrm>
                <a:off x="1334" y="2976"/>
                <a:ext cx="0" cy="368"/>
              </a:xfrm>
              <a:prstGeom prst="line">
                <a:avLst/>
              </a:prstGeom>
              <a:noFill/>
              <a:ln w="38100">
                <a:solidFill>
                  <a:schemeClr val="accent1">
                    <a:lumMod val="75000"/>
                  </a:schemeClr>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404" name="Line 70"/>
              <p:cNvSpPr>
                <a:spLocks noChangeShapeType="1"/>
              </p:cNvSpPr>
              <p:nvPr/>
            </p:nvSpPr>
            <p:spPr bwMode="auto">
              <a:xfrm>
                <a:off x="1494" y="2823"/>
                <a:ext cx="448" cy="0"/>
              </a:xfrm>
              <a:prstGeom prst="line">
                <a:avLst/>
              </a:prstGeom>
              <a:noFill/>
              <a:ln w="38100">
                <a:solidFill>
                  <a:schemeClr val="accent1">
                    <a:lumMod val="75000"/>
                  </a:schemeClr>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405" name="Line 71"/>
              <p:cNvSpPr>
                <a:spLocks noChangeShapeType="1"/>
              </p:cNvSpPr>
              <p:nvPr/>
            </p:nvSpPr>
            <p:spPr bwMode="auto">
              <a:xfrm>
                <a:off x="2069" y="2976"/>
                <a:ext cx="0" cy="368"/>
              </a:xfrm>
              <a:prstGeom prst="line">
                <a:avLst/>
              </a:prstGeom>
              <a:noFill/>
              <a:ln w="38100">
                <a:solidFill>
                  <a:schemeClr val="accent1">
                    <a:lumMod val="75000"/>
                  </a:schemeClr>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26694" name="Group 72"/>
            <p:cNvGrpSpPr/>
            <p:nvPr/>
          </p:nvGrpSpPr>
          <p:grpSpPr>
            <a:xfrm>
              <a:off x="1174" y="2688"/>
              <a:ext cx="1113" cy="921"/>
              <a:chOff x="1174" y="2688"/>
              <a:chExt cx="1113" cy="921"/>
            </a:xfrm>
          </p:grpSpPr>
          <p:grpSp>
            <p:nvGrpSpPr>
              <p:cNvPr id="26695" name="Group 73"/>
              <p:cNvGrpSpPr/>
              <p:nvPr/>
            </p:nvGrpSpPr>
            <p:grpSpPr>
              <a:xfrm>
                <a:off x="1176" y="2688"/>
                <a:ext cx="408" cy="297"/>
                <a:chOff x="432" y="1680"/>
                <a:chExt cx="408" cy="297"/>
              </a:xfrm>
            </p:grpSpPr>
            <p:sp>
              <p:nvSpPr>
                <p:cNvPr id="14408" name="Oval 74"/>
                <p:cNvSpPr>
                  <a:spLocks noChangeArrowheads="1"/>
                </p:cNvSpPr>
                <p:nvPr/>
              </p:nvSpPr>
              <p:spPr bwMode="auto">
                <a:xfrm>
                  <a:off x="462" y="1683"/>
                  <a:ext cx="289" cy="294"/>
                </a:xfrm>
                <a:prstGeom prst="ellipse">
                  <a:avLst/>
                </a:prstGeom>
                <a:solidFill>
                  <a:schemeClr val="accent1">
                    <a:lumMod val="60000"/>
                    <a:lumOff val="40000"/>
                  </a:schemeClr>
                </a:solid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409" name="Text Box 75"/>
                <p:cNvSpPr txBox="1">
                  <a:spLocks noChangeArrowheads="1"/>
                </p:cNvSpPr>
                <p:nvPr/>
              </p:nvSpPr>
              <p:spPr bwMode="auto">
                <a:xfrm>
                  <a:off x="432" y="1680"/>
                  <a:ext cx="40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V0</a:t>
                  </a:r>
                </a:p>
              </p:txBody>
            </p:sp>
          </p:grpSp>
          <p:grpSp>
            <p:nvGrpSpPr>
              <p:cNvPr id="26698" name="Group 76"/>
              <p:cNvGrpSpPr/>
              <p:nvPr/>
            </p:nvGrpSpPr>
            <p:grpSpPr>
              <a:xfrm>
                <a:off x="1856" y="3315"/>
                <a:ext cx="374" cy="294"/>
                <a:chOff x="416" y="1683"/>
                <a:chExt cx="374" cy="294"/>
              </a:xfrm>
            </p:grpSpPr>
            <p:sp>
              <p:nvSpPr>
                <p:cNvPr id="14411" name="Oval 77"/>
                <p:cNvSpPr>
                  <a:spLocks noChangeArrowheads="1"/>
                </p:cNvSpPr>
                <p:nvPr/>
              </p:nvSpPr>
              <p:spPr bwMode="auto">
                <a:xfrm>
                  <a:off x="462" y="1683"/>
                  <a:ext cx="289" cy="294"/>
                </a:xfrm>
                <a:prstGeom prst="ellipse">
                  <a:avLst/>
                </a:prstGeom>
                <a:solidFill>
                  <a:schemeClr val="accent1">
                    <a:lumMod val="60000"/>
                    <a:lumOff val="40000"/>
                  </a:schemeClr>
                </a:solid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412" name="Text Box 78"/>
                <p:cNvSpPr txBox="1">
                  <a:spLocks noChangeArrowheads="1"/>
                </p:cNvSpPr>
                <p:nvPr/>
              </p:nvSpPr>
              <p:spPr bwMode="auto">
                <a:xfrm>
                  <a:off x="416" y="1691"/>
                  <a:ext cx="37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V2</a:t>
                  </a:r>
                </a:p>
              </p:txBody>
            </p:sp>
          </p:grpSp>
          <p:grpSp>
            <p:nvGrpSpPr>
              <p:cNvPr id="26701" name="Group 79"/>
              <p:cNvGrpSpPr/>
              <p:nvPr/>
            </p:nvGrpSpPr>
            <p:grpSpPr>
              <a:xfrm>
                <a:off x="1174" y="3312"/>
                <a:ext cx="408" cy="297"/>
                <a:chOff x="432" y="1680"/>
                <a:chExt cx="408" cy="297"/>
              </a:xfrm>
            </p:grpSpPr>
            <p:sp>
              <p:nvSpPr>
                <p:cNvPr id="14414" name="Oval 80"/>
                <p:cNvSpPr>
                  <a:spLocks noChangeArrowheads="1"/>
                </p:cNvSpPr>
                <p:nvPr/>
              </p:nvSpPr>
              <p:spPr bwMode="auto">
                <a:xfrm>
                  <a:off x="462" y="1683"/>
                  <a:ext cx="289" cy="294"/>
                </a:xfrm>
                <a:prstGeom prst="ellipse">
                  <a:avLst/>
                </a:prstGeom>
                <a:solidFill>
                  <a:schemeClr val="accent1">
                    <a:lumMod val="60000"/>
                    <a:lumOff val="40000"/>
                  </a:schemeClr>
                </a:solid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415" name="Text Box 81"/>
                <p:cNvSpPr txBox="1">
                  <a:spLocks noChangeArrowheads="1"/>
                </p:cNvSpPr>
                <p:nvPr/>
              </p:nvSpPr>
              <p:spPr bwMode="auto">
                <a:xfrm>
                  <a:off x="432" y="1680"/>
                  <a:ext cx="40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V3</a:t>
                  </a:r>
                </a:p>
              </p:txBody>
            </p:sp>
          </p:grpSp>
          <p:grpSp>
            <p:nvGrpSpPr>
              <p:cNvPr id="26704" name="Group 82"/>
              <p:cNvGrpSpPr/>
              <p:nvPr/>
            </p:nvGrpSpPr>
            <p:grpSpPr>
              <a:xfrm>
                <a:off x="1879" y="2688"/>
                <a:ext cx="408" cy="296"/>
                <a:chOff x="2935" y="3312"/>
                <a:chExt cx="408" cy="296"/>
              </a:xfrm>
            </p:grpSpPr>
            <p:sp>
              <p:nvSpPr>
                <p:cNvPr id="14417" name="Oval 83"/>
                <p:cNvSpPr>
                  <a:spLocks noChangeArrowheads="1"/>
                </p:cNvSpPr>
                <p:nvPr/>
              </p:nvSpPr>
              <p:spPr bwMode="auto">
                <a:xfrm>
                  <a:off x="2976" y="3312"/>
                  <a:ext cx="295" cy="294"/>
                </a:xfrm>
                <a:prstGeom prst="ellipse">
                  <a:avLst/>
                </a:prstGeom>
                <a:solidFill>
                  <a:schemeClr val="accent1">
                    <a:lumMod val="60000"/>
                    <a:lumOff val="40000"/>
                  </a:schemeClr>
                </a:solid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418" name="Text Box 84"/>
                <p:cNvSpPr txBox="1">
                  <a:spLocks noChangeArrowheads="1"/>
                </p:cNvSpPr>
                <p:nvPr/>
              </p:nvSpPr>
              <p:spPr bwMode="auto">
                <a:xfrm>
                  <a:off x="2935" y="3337"/>
                  <a:ext cx="40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V1</a:t>
                  </a:r>
                </a:p>
              </p:txBody>
            </p:sp>
          </p:grpSp>
        </p:grpSp>
      </p:grpSp>
      <p:grpSp>
        <p:nvGrpSpPr>
          <p:cNvPr id="26707" name="Group 85"/>
          <p:cNvGrpSpPr/>
          <p:nvPr/>
        </p:nvGrpSpPr>
        <p:grpSpPr>
          <a:xfrm>
            <a:off x="5815013" y="2892425"/>
            <a:ext cx="685800" cy="1457325"/>
            <a:chOff x="3576" y="2739"/>
            <a:chExt cx="432" cy="918"/>
          </a:xfrm>
        </p:grpSpPr>
        <p:sp>
          <p:nvSpPr>
            <p:cNvPr id="14420" name="Line 86"/>
            <p:cNvSpPr>
              <a:spLocks noChangeShapeType="1"/>
            </p:cNvSpPr>
            <p:nvPr/>
          </p:nvSpPr>
          <p:spPr bwMode="auto">
            <a:xfrm>
              <a:off x="3806" y="2999"/>
              <a:ext cx="0" cy="369"/>
            </a:xfrm>
            <a:prstGeom prst="line">
              <a:avLst/>
            </a:prstGeom>
            <a:noFill/>
            <a:ln w="38100">
              <a:solidFill>
                <a:schemeClr val="accent1">
                  <a:lumMod val="75000"/>
                </a:schemeClr>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26709" name="Group 87"/>
            <p:cNvGrpSpPr/>
            <p:nvPr/>
          </p:nvGrpSpPr>
          <p:grpSpPr>
            <a:xfrm>
              <a:off x="3576" y="3363"/>
              <a:ext cx="408" cy="294"/>
              <a:chOff x="408" y="1683"/>
              <a:chExt cx="408" cy="294"/>
            </a:xfrm>
          </p:grpSpPr>
          <p:sp>
            <p:nvSpPr>
              <p:cNvPr id="14422" name="Oval 88"/>
              <p:cNvSpPr>
                <a:spLocks noChangeArrowheads="1"/>
              </p:cNvSpPr>
              <p:nvPr/>
            </p:nvSpPr>
            <p:spPr bwMode="auto">
              <a:xfrm>
                <a:off x="462" y="1683"/>
                <a:ext cx="289" cy="294"/>
              </a:xfrm>
              <a:prstGeom prst="ellipse">
                <a:avLst/>
              </a:prstGeom>
              <a:solidFill>
                <a:schemeClr val="accent1">
                  <a:lumMod val="60000"/>
                  <a:lumOff val="40000"/>
                </a:schemeClr>
              </a:solid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423" name="Text Box 89"/>
              <p:cNvSpPr txBox="1">
                <a:spLocks noChangeArrowheads="1"/>
              </p:cNvSpPr>
              <p:nvPr/>
            </p:nvSpPr>
            <p:spPr bwMode="auto">
              <a:xfrm>
                <a:off x="408" y="1696"/>
                <a:ext cx="40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 V5</a:t>
                </a:r>
              </a:p>
            </p:txBody>
          </p:sp>
        </p:grpSp>
        <p:grpSp>
          <p:nvGrpSpPr>
            <p:cNvPr id="26712" name="Group 90"/>
            <p:cNvGrpSpPr/>
            <p:nvPr/>
          </p:nvGrpSpPr>
          <p:grpSpPr>
            <a:xfrm>
              <a:off x="3600" y="2739"/>
              <a:ext cx="408" cy="294"/>
              <a:chOff x="408" y="1683"/>
              <a:chExt cx="408" cy="294"/>
            </a:xfrm>
          </p:grpSpPr>
          <p:sp>
            <p:nvSpPr>
              <p:cNvPr id="14425" name="Oval 91"/>
              <p:cNvSpPr>
                <a:spLocks noChangeArrowheads="1"/>
              </p:cNvSpPr>
              <p:nvPr/>
            </p:nvSpPr>
            <p:spPr bwMode="auto">
              <a:xfrm>
                <a:off x="462" y="1683"/>
                <a:ext cx="289" cy="294"/>
              </a:xfrm>
              <a:prstGeom prst="ellipse">
                <a:avLst/>
              </a:prstGeom>
              <a:solidFill>
                <a:schemeClr val="accent1">
                  <a:lumMod val="60000"/>
                  <a:lumOff val="40000"/>
                </a:schemeClr>
              </a:solid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426" name="Text Box 92"/>
              <p:cNvSpPr txBox="1">
                <a:spLocks noChangeArrowheads="1"/>
              </p:cNvSpPr>
              <p:nvPr/>
            </p:nvSpPr>
            <p:spPr bwMode="auto">
              <a:xfrm>
                <a:off x="408" y="1697"/>
                <a:ext cx="40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ea"/>
                    <a:sym typeface="+mn-lt"/>
                  </a:rPr>
                  <a:t> V4</a:t>
                </a:r>
              </a:p>
            </p:txBody>
          </p:sp>
        </p:grpSp>
      </p:grpSp>
      <p:sp>
        <p:nvSpPr>
          <p:cNvPr id="951389" name="Rectangle 93"/>
          <p:cNvSpPr>
            <a:spLocks noChangeArrowheads="1"/>
          </p:cNvSpPr>
          <p:nvPr/>
        </p:nvSpPr>
        <p:spPr bwMode="auto">
          <a:xfrm>
            <a:off x="841375" y="892175"/>
            <a:ext cx="3398838" cy="519113"/>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zh-CN" altLang="en-US" sz="2800" b="0" i="0" u="none" strike="noStrike" kern="1200" cap="none" spc="0" normalizeH="0" baseline="0" noProof="0" dirty="0">
                <a:ln>
                  <a:noFill/>
                </a:ln>
                <a:solidFill>
                  <a:schemeClr val="hlink"/>
                </a:solidFill>
                <a:effectLst/>
                <a:uLnTx/>
                <a:uFillTx/>
                <a:latin typeface="+mn-lt"/>
                <a:ea typeface="+mn-ea"/>
                <a:cs typeface="+mn-ea"/>
                <a:sym typeface="+mn-lt"/>
              </a:rPr>
              <a:t>连通图（强连通图）</a:t>
            </a:r>
          </a:p>
        </p:txBody>
      </p:sp>
      <p:sp>
        <p:nvSpPr>
          <p:cNvPr id="14428" name="Rectangle 94"/>
          <p:cNvSpPr>
            <a:spLocks noChangeArrowheads="1"/>
          </p:cNvSpPr>
          <p:nvPr/>
        </p:nvSpPr>
        <p:spPr bwMode="auto">
          <a:xfrm>
            <a:off x="228600" y="1514475"/>
            <a:ext cx="8543925"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25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在无（有）向图</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G=( V, {E}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中，若对任何两个顶点 </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v</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u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都存在从</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v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到 </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u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的路径，则称</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G</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是连通图（强连通图）。</a:t>
            </a:r>
          </a:p>
        </p:txBody>
      </p:sp>
      <p:sp>
        <p:nvSpPr>
          <p:cNvPr id="94" name="Rectangle 4"/>
          <p:cNvSpPr>
            <a:spLocks noChangeArrowheads="1"/>
          </p:cNvSpPr>
          <p:nvPr/>
        </p:nvSpPr>
        <p:spPr bwMode="auto">
          <a:xfrm>
            <a:off x="820738" y="133350"/>
            <a:ext cx="61563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en-US" altLang="zh-CN" sz="2800" b="0" noProof="0" dirty="0">
                <a:ln>
                  <a:noFill/>
                </a:ln>
                <a:solidFill>
                  <a:schemeClr val="bg1"/>
                </a:solidFill>
                <a:effectLst/>
                <a:uLnTx/>
                <a:uFillTx/>
                <a:latin typeface="+mn-lt"/>
                <a:ea typeface="+mn-ea"/>
                <a:cs typeface="+mn-ea"/>
                <a:sym typeface="+mn-lt"/>
              </a:rPr>
              <a:t>7.1  </a:t>
            </a: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图的定义和术语</a:t>
            </a:r>
          </a:p>
        </p:txBody>
      </p:sp>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35" y="0"/>
            <a:ext cx="9144635" cy="815340"/>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107522"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solidFill>
                  <a:schemeClr val="folHlink"/>
                </a:solidFill>
                <a:latin typeface="Arial" panose="020B0604020202020204" pitchFamily="34" charset="0"/>
              </a:rPr>
              <a:t>80</a:t>
            </a:fld>
            <a:endParaRPr lang="en-US" altLang="zh-CN" sz="1400" b="0" dirty="0">
              <a:solidFill>
                <a:schemeClr val="folHlink"/>
              </a:solidFill>
              <a:latin typeface="Arial" panose="020B0604020202020204" pitchFamily="34" charset="0"/>
            </a:endParaRPr>
          </a:p>
        </p:txBody>
      </p:sp>
      <p:grpSp>
        <p:nvGrpSpPr>
          <p:cNvPr id="107523" name="Group 2"/>
          <p:cNvGrpSpPr/>
          <p:nvPr/>
        </p:nvGrpSpPr>
        <p:grpSpPr>
          <a:xfrm>
            <a:off x="1763713" y="2276475"/>
            <a:ext cx="2279650" cy="2332038"/>
            <a:chOff x="1012" y="1056"/>
            <a:chExt cx="1436" cy="1469"/>
          </a:xfrm>
        </p:grpSpPr>
        <p:sp>
          <p:nvSpPr>
            <p:cNvPr id="107527" name="Oval 3"/>
            <p:cNvSpPr/>
            <p:nvPr/>
          </p:nvSpPr>
          <p:spPr>
            <a:xfrm>
              <a:off x="1424" y="2238"/>
              <a:ext cx="258" cy="272"/>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107528" name="Oval 4"/>
            <p:cNvSpPr/>
            <p:nvPr/>
          </p:nvSpPr>
          <p:spPr>
            <a:xfrm>
              <a:off x="2043" y="1477"/>
              <a:ext cx="257" cy="273"/>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107529" name="Oval 5"/>
            <p:cNvSpPr/>
            <p:nvPr/>
          </p:nvSpPr>
          <p:spPr>
            <a:xfrm>
              <a:off x="1012" y="1294"/>
              <a:ext cx="257" cy="273"/>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107530" name="Text Box 6"/>
            <p:cNvSpPr txBox="1"/>
            <p:nvPr/>
          </p:nvSpPr>
          <p:spPr>
            <a:xfrm>
              <a:off x="1600" y="1056"/>
              <a:ext cx="464" cy="456"/>
            </a:xfrm>
            <a:prstGeom prst="rect">
              <a:avLst/>
            </a:prstGeom>
            <a:noFill/>
            <a:ln w="9525">
              <a:noFill/>
            </a:ln>
          </p:spPr>
          <p:txBody>
            <a:bodyPr/>
            <a:lstStyle/>
            <a:p>
              <a:pPr algn="just" eaLnBrk="0" hangingPunct="0"/>
              <a:r>
                <a:rPr lang="en-US" altLang="zh-CN" b="0" dirty="0">
                  <a:latin typeface="Times New Roman" panose="02020603050405020304" pitchFamily="18" charset="0"/>
                </a:rPr>
                <a:t>6</a:t>
              </a:r>
            </a:p>
          </p:txBody>
        </p:sp>
        <p:sp>
          <p:nvSpPr>
            <p:cNvPr id="107531" name="Text Box 7"/>
            <p:cNvSpPr txBox="1"/>
            <p:nvPr/>
          </p:nvSpPr>
          <p:spPr>
            <a:xfrm>
              <a:off x="1024" y="1848"/>
              <a:ext cx="464" cy="456"/>
            </a:xfrm>
            <a:prstGeom prst="rect">
              <a:avLst/>
            </a:prstGeom>
            <a:noFill/>
            <a:ln w="9525">
              <a:noFill/>
            </a:ln>
          </p:spPr>
          <p:txBody>
            <a:bodyPr/>
            <a:lstStyle/>
            <a:p>
              <a:pPr algn="just" eaLnBrk="0" hangingPunct="0"/>
              <a:r>
                <a:rPr lang="en-US" altLang="zh-CN" b="0" dirty="0">
                  <a:latin typeface="Times New Roman" panose="02020603050405020304" pitchFamily="18" charset="0"/>
                </a:rPr>
                <a:t>3</a:t>
              </a:r>
            </a:p>
          </p:txBody>
        </p:sp>
        <p:sp>
          <p:nvSpPr>
            <p:cNvPr id="107532" name="Text Box 8"/>
            <p:cNvSpPr txBox="1"/>
            <p:nvPr/>
          </p:nvSpPr>
          <p:spPr>
            <a:xfrm>
              <a:off x="1385" y="1598"/>
              <a:ext cx="464" cy="456"/>
            </a:xfrm>
            <a:prstGeom prst="rect">
              <a:avLst/>
            </a:prstGeom>
            <a:noFill/>
            <a:ln w="9525">
              <a:noFill/>
            </a:ln>
          </p:spPr>
          <p:txBody>
            <a:bodyPr/>
            <a:lstStyle/>
            <a:p>
              <a:pPr algn="just" eaLnBrk="0" hangingPunct="0"/>
              <a:r>
                <a:rPr lang="en-US" altLang="zh-CN" b="0" dirty="0">
                  <a:latin typeface="Times New Roman" panose="02020603050405020304" pitchFamily="18" charset="0"/>
                </a:rPr>
                <a:t>11</a:t>
              </a:r>
            </a:p>
          </p:txBody>
        </p:sp>
        <p:sp>
          <p:nvSpPr>
            <p:cNvPr id="107533" name="Text Box 9"/>
            <p:cNvSpPr txBox="1"/>
            <p:nvPr/>
          </p:nvSpPr>
          <p:spPr>
            <a:xfrm>
              <a:off x="1463" y="2206"/>
              <a:ext cx="215" cy="319"/>
            </a:xfrm>
            <a:prstGeom prst="rect">
              <a:avLst/>
            </a:prstGeom>
            <a:noFill/>
            <a:ln w="9525">
              <a:noFill/>
            </a:ln>
          </p:spPr>
          <p:txBody>
            <a:bodyPr lIns="0" tIns="0" rIns="0" bIns="36000"/>
            <a:lstStyle/>
            <a:p>
              <a:pPr algn="ctr" eaLnBrk="0" hangingPunct="0"/>
              <a:r>
                <a:rPr lang="en-US" altLang="zh-CN" sz="2800" b="0" dirty="0">
                  <a:latin typeface="Times New Roman" panose="02020603050405020304" pitchFamily="18" charset="0"/>
                </a:rPr>
                <a:t>v</a:t>
              </a:r>
              <a:r>
                <a:rPr lang="en-US" altLang="zh-CN" sz="2800" b="0" baseline="-25000" dirty="0">
                  <a:latin typeface="Times New Roman" panose="02020603050405020304" pitchFamily="18" charset="0"/>
                </a:rPr>
                <a:t>2</a:t>
              </a:r>
            </a:p>
          </p:txBody>
        </p:sp>
        <p:sp>
          <p:nvSpPr>
            <p:cNvPr id="107534" name="Text Box 10"/>
            <p:cNvSpPr txBox="1"/>
            <p:nvPr/>
          </p:nvSpPr>
          <p:spPr>
            <a:xfrm>
              <a:off x="2043" y="1446"/>
              <a:ext cx="251" cy="474"/>
            </a:xfrm>
            <a:prstGeom prst="rect">
              <a:avLst/>
            </a:prstGeom>
            <a:noFill/>
            <a:ln w="9525">
              <a:noFill/>
            </a:ln>
          </p:spPr>
          <p:txBody>
            <a:bodyPr lIns="0" tIns="0" rIns="0" bIns="36000"/>
            <a:lstStyle/>
            <a:p>
              <a:pPr algn="ctr" eaLnBrk="0" hangingPunct="0"/>
              <a:r>
                <a:rPr lang="en-US" altLang="zh-CN" sz="2800" b="0" dirty="0">
                  <a:latin typeface="Times New Roman" panose="02020603050405020304" pitchFamily="18" charset="0"/>
                </a:rPr>
                <a:t>v</a:t>
              </a:r>
              <a:r>
                <a:rPr lang="en-US" altLang="zh-CN" sz="2800" b="0" baseline="-25000" dirty="0">
                  <a:latin typeface="Times New Roman" panose="02020603050405020304" pitchFamily="18" charset="0"/>
                </a:rPr>
                <a:t>1</a:t>
              </a:r>
            </a:p>
          </p:txBody>
        </p:sp>
        <p:sp>
          <p:nvSpPr>
            <p:cNvPr id="107535" name="Text Box 11"/>
            <p:cNvSpPr txBox="1"/>
            <p:nvPr/>
          </p:nvSpPr>
          <p:spPr>
            <a:xfrm>
              <a:off x="1041" y="1265"/>
              <a:ext cx="215" cy="319"/>
            </a:xfrm>
            <a:prstGeom prst="rect">
              <a:avLst/>
            </a:prstGeom>
            <a:noFill/>
            <a:ln w="9525">
              <a:noFill/>
            </a:ln>
          </p:spPr>
          <p:txBody>
            <a:bodyPr lIns="0" tIns="0" rIns="0" bIns="36000"/>
            <a:lstStyle/>
            <a:p>
              <a:pPr algn="ctr" eaLnBrk="0" hangingPunct="0"/>
              <a:r>
                <a:rPr lang="en-US" altLang="zh-CN" sz="2800" b="0" dirty="0">
                  <a:latin typeface="Times New Roman" panose="02020603050405020304" pitchFamily="18" charset="0"/>
                </a:rPr>
                <a:t>v</a:t>
              </a:r>
              <a:r>
                <a:rPr lang="en-US" altLang="zh-CN" sz="2800" b="0" baseline="-25000" dirty="0">
                  <a:latin typeface="Times New Roman" panose="02020603050405020304" pitchFamily="18" charset="0"/>
                </a:rPr>
                <a:t>0</a:t>
              </a:r>
            </a:p>
          </p:txBody>
        </p:sp>
        <p:sp>
          <p:nvSpPr>
            <p:cNvPr id="107536" name="Freeform 12"/>
            <p:cNvSpPr/>
            <p:nvPr/>
          </p:nvSpPr>
          <p:spPr>
            <a:xfrm>
              <a:off x="1128" y="1566"/>
              <a:ext cx="296" cy="731"/>
            </a:xfrm>
            <a:custGeom>
              <a:avLst/>
              <a:gdLst/>
              <a:ahLst/>
              <a:cxnLst>
                <a:cxn ang="0">
                  <a:pos x="254" y="712"/>
                </a:cxn>
                <a:cxn ang="0">
                  <a:pos x="100" y="399"/>
                </a:cxn>
                <a:cxn ang="0">
                  <a:pos x="0" y="0"/>
                </a:cxn>
              </a:cxnLst>
              <a:rect l="0" t="0" r="0" b="0"/>
              <a:pathLst>
                <a:path w="345" h="750">
                  <a:moveTo>
                    <a:pt x="345" y="750"/>
                  </a:moveTo>
                  <a:cubicBezTo>
                    <a:pt x="310" y="695"/>
                    <a:pt x="193" y="545"/>
                    <a:pt x="135" y="420"/>
                  </a:cubicBezTo>
                  <a:cubicBezTo>
                    <a:pt x="77" y="295"/>
                    <a:pt x="28" y="87"/>
                    <a:pt x="0" y="0"/>
                  </a:cubicBezTo>
                </a:path>
              </a:pathLst>
            </a:custGeom>
            <a:noFill/>
            <a:ln w="9525" cap="flat" cmpd="sng">
              <a:solidFill>
                <a:srgbClr val="000000">
                  <a:alpha val="100000"/>
                </a:srgbClr>
              </a:solidFill>
              <a:prstDash val="solid"/>
              <a:round/>
              <a:headEnd type="none" w="med" len="med"/>
              <a:tailEnd type="triangle" w="lg" len="lg"/>
            </a:ln>
          </p:spPr>
          <p:txBody>
            <a:bodyPr/>
            <a:lstStyle/>
            <a:p>
              <a:endParaRPr lang="zh-CN" altLang="en-US"/>
            </a:p>
          </p:txBody>
        </p:sp>
        <p:sp>
          <p:nvSpPr>
            <p:cNvPr id="107537" name="Text Box 13"/>
            <p:cNvSpPr txBox="1"/>
            <p:nvPr/>
          </p:nvSpPr>
          <p:spPr>
            <a:xfrm>
              <a:off x="1984" y="1944"/>
              <a:ext cx="464" cy="456"/>
            </a:xfrm>
            <a:prstGeom prst="rect">
              <a:avLst/>
            </a:prstGeom>
            <a:noFill/>
            <a:ln w="9525">
              <a:noFill/>
            </a:ln>
          </p:spPr>
          <p:txBody>
            <a:bodyPr/>
            <a:lstStyle/>
            <a:p>
              <a:pPr algn="just" eaLnBrk="0" hangingPunct="0"/>
              <a:r>
                <a:rPr lang="en-US" altLang="zh-CN" b="0" dirty="0">
                  <a:latin typeface="Times New Roman" panose="02020603050405020304" pitchFamily="18" charset="0"/>
                </a:rPr>
                <a:t>2</a:t>
              </a:r>
            </a:p>
          </p:txBody>
        </p:sp>
        <p:sp>
          <p:nvSpPr>
            <p:cNvPr id="107538" name="Freeform 14"/>
            <p:cNvSpPr/>
            <p:nvPr/>
          </p:nvSpPr>
          <p:spPr>
            <a:xfrm>
              <a:off x="1687" y="1771"/>
              <a:ext cx="425" cy="614"/>
            </a:xfrm>
            <a:custGeom>
              <a:avLst/>
              <a:gdLst/>
              <a:ahLst/>
              <a:cxnLst>
                <a:cxn ang="0">
                  <a:pos x="365" y="0"/>
                </a:cxn>
                <a:cxn ang="0">
                  <a:pos x="276" y="213"/>
                </a:cxn>
                <a:cxn ang="0">
                  <a:pos x="155" y="407"/>
                </a:cxn>
                <a:cxn ang="0">
                  <a:pos x="0" y="598"/>
                </a:cxn>
              </a:cxnLst>
              <a:rect l="0" t="0" r="0" b="0"/>
              <a:pathLst>
                <a:path w="495" h="630">
                  <a:moveTo>
                    <a:pt x="495" y="0"/>
                  </a:moveTo>
                  <a:cubicBezTo>
                    <a:pt x="475" y="37"/>
                    <a:pt x="423" y="153"/>
                    <a:pt x="375" y="225"/>
                  </a:cubicBezTo>
                  <a:cubicBezTo>
                    <a:pt x="335" y="292"/>
                    <a:pt x="273" y="361"/>
                    <a:pt x="210" y="429"/>
                  </a:cubicBezTo>
                  <a:cubicBezTo>
                    <a:pt x="147" y="497"/>
                    <a:pt x="44" y="588"/>
                    <a:pt x="0" y="630"/>
                  </a:cubicBezTo>
                </a:path>
              </a:pathLst>
            </a:custGeom>
            <a:noFill/>
            <a:ln w="9525" cap="flat" cmpd="sng">
              <a:solidFill>
                <a:srgbClr val="000000">
                  <a:alpha val="100000"/>
                </a:srgbClr>
              </a:solidFill>
              <a:prstDash val="solid"/>
              <a:round/>
              <a:headEnd type="none" w="med" len="med"/>
              <a:tailEnd type="triangle" w="lg" len="lg"/>
            </a:ln>
          </p:spPr>
          <p:txBody>
            <a:bodyPr/>
            <a:lstStyle/>
            <a:p>
              <a:endParaRPr lang="zh-CN" altLang="en-US"/>
            </a:p>
          </p:txBody>
        </p:sp>
        <p:sp>
          <p:nvSpPr>
            <p:cNvPr id="107539" name="Text Box 15"/>
            <p:cNvSpPr txBox="1"/>
            <p:nvPr/>
          </p:nvSpPr>
          <p:spPr>
            <a:xfrm>
              <a:off x="1579" y="1344"/>
              <a:ext cx="464" cy="456"/>
            </a:xfrm>
            <a:prstGeom prst="rect">
              <a:avLst/>
            </a:prstGeom>
            <a:noFill/>
            <a:ln w="9525">
              <a:noFill/>
            </a:ln>
          </p:spPr>
          <p:txBody>
            <a:bodyPr/>
            <a:lstStyle/>
            <a:p>
              <a:pPr algn="just" eaLnBrk="0" hangingPunct="0"/>
              <a:r>
                <a:rPr lang="en-US" altLang="zh-CN" b="0" dirty="0">
                  <a:latin typeface="Times New Roman" panose="02020603050405020304" pitchFamily="18" charset="0"/>
                </a:rPr>
                <a:t>4</a:t>
              </a:r>
            </a:p>
          </p:txBody>
        </p:sp>
        <p:sp>
          <p:nvSpPr>
            <p:cNvPr id="107540" name="Freeform 16"/>
            <p:cNvSpPr/>
            <p:nvPr/>
          </p:nvSpPr>
          <p:spPr>
            <a:xfrm>
              <a:off x="1244" y="1285"/>
              <a:ext cx="876" cy="193"/>
            </a:xfrm>
            <a:custGeom>
              <a:avLst/>
              <a:gdLst/>
              <a:ahLst/>
              <a:cxnLst>
                <a:cxn ang="0">
                  <a:pos x="752" y="188"/>
                </a:cxn>
                <a:cxn ang="0">
                  <a:pos x="598" y="83"/>
                </a:cxn>
                <a:cxn ang="0">
                  <a:pos x="421" y="12"/>
                </a:cxn>
                <a:cxn ang="0">
                  <a:pos x="254" y="12"/>
                </a:cxn>
                <a:cxn ang="0">
                  <a:pos x="0" y="46"/>
                </a:cxn>
              </a:cxnLst>
              <a:rect l="0" t="0" r="0" b="0"/>
              <a:pathLst>
                <a:path w="1020" h="198">
                  <a:moveTo>
                    <a:pt x="1020" y="198"/>
                  </a:moveTo>
                  <a:cubicBezTo>
                    <a:pt x="985" y="179"/>
                    <a:pt x="885" y="118"/>
                    <a:pt x="810" y="87"/>
                  </a:cubicBezTo>
                  <a:cubicBezTo>
                    <a:pt x="735" y="56"/>
                    <a:pt x="647" y="24"/>
                    <a:pt x="570" y="12"/>
                  </a:cubicBezTo>
                  <a:cubicBezTo>
                    <a:pt x="493" y="0"/>
                    <a:pt x="440" y="6"/>
                    <a:pt x="345" y="12"/>
                  </a:cubicBezTo>
                  <a:cubicBezTo>
                    <a:pt x="250" y="18"/>
                    <a:pt x="72" y="41"/>
                    <a:pt x="0" y="48"/>
                  </a:cubicBezTo>
                </a:path>
              </a:pathLst>
            </a:custGeom>
            <a:noFill/>
            <a:ln w="9525" cap="flat" cmpd="sng">
              <a:solidFill>
                <a:srgbClr val="000000">
                  <a:alpha val="100000"/>
                </a:srgbClr>
              </a:solidFill>
              <a:prstDash val="solid"/>
              <a:round/>
              <a:headEnd type="none" w="med" len="med"/>
              <a:tailEnd type="triangle" w="lg" len="lg"/>
            </a:ln>
          </p:spPr>
          <p:txBody>
            <a:bodyPr/>
            <a:lstStyle/>
            <a:p>
              <a:endParaRPr lang="zh-CN" altLang="en-US"/>
            </a:p>
          </p:txBody>
        </p:sp>
        <p:sp>
          <p:nvSpPr>
            <p:cNvPr id="107541" name="Freeform 17"/>
            <p:cNvSpPr/>
            <p:nvPr/>
          </p:nvSpPr>
          <p:spPr>
            <a:xfrm>
              <a:off x="1267" y="1458"/>
              <a:ext cx="789" cy="143"/>
            </a:xfrm>
            <a:custGeom>
              <a:avLst/>
              <a:gdLst/>
              <a:ahLst/>
              <a:cxnLst>
                <a:cxn ang="0">
                  <a:pos x="0" y="0"/>
                </a:cxn>
                <a:cxn ang="0">
                  <a:pos x="357" y="120"/>
                </a:cxn>
                <a:cxn ang="0">
                  <a:pos x="678" y="120"/>
                </a:cxn>
              </a:cxnLst>
              <a:rect l="0" t="0" r="0" b="0"/>
              <a:pathLst>
                <a:path w="918" h="147">
                  <a:moveTo>
                    <a:pt x="0" y="0"/>
                  </a:moveTo>
                  <a:cubicBezTo>
                    <a:pt x="81" y="21"/>
                    <a:pt x="330" y="105"/>
                    <a:pt x="483" y="126"/>
                  </a:cubicBezTo>
                  <a:cubicBezTo>
                    <a:pt x="636" y="147"/>
                    <a:pt x="828" y="126"/>
                    <a:pt x="918" y="126"/>
                  </a:cubicBezTo>
                </a:path>
              </a:pathLst>
            </a:custGeom>
            <a:noFill/>
            <a:ln w="9525" cap="flat" cmpd="sng">
              <a:solidFill>
                <a:srgbClr val="000000">
                  <a:alpha val="100000"/>
                </a:srgbClr>
              </a:solidFill>
              <a:prstDash val="solid"/>
              <a:round/>
              <a:headEnd type="none" w="med" len="med"/>
              <a:tailEnd type="triangle" w="lg" len="lg"/>
            </a:ln>
          </p:spPr>
          <p:txBody>
            <a:bodyPr/>
            <a:lstStyle/>
            <a:p>
              <a:endParaRPr lang="zh-CN" altLang="en-US"/>
            </a:p>
          </p:txBody>
        </p:sp>
        <p:sp>
          <p:nvSpPr>
            <p:cNvPr id="107542" name="Freeform 18"/>
            <p:cNvSpPr/>
            <p:nvPr/>
          </p:nvSpPr>
          <p:spPr>
            <a:xfrm>
              <a:off x="1244" y="1537"/>
              <a:ext cx="335" cy="716"/>
            </a:xfrm>
            <a:custGeom>
              <a:avLst/>
              <a:gdLst/>
              <a:ahLst/>
              <a:cxnLst>
                <a:cxn ang="0">
                  <a:pos x="0" y="0"/>
                </a:cxn>
                <a:cxn ang="0">
                  <a:pos x="188" y="299"/>
                </a:cxn>
                <a:cxn ang="0">
                  <a:pos x="288" y="697"/>
                </a:cxn>
              </a:cxnLst>
              <a:rect l="0" t="0" r="0" b="0"/>
              <a:pathLst>
                <a:path w="390" h="735">
                  <a:moveTo>
                    <a:pt x="0" y="0"/>
                  </a:moveTo>
                  <a:cubicBezTo>
                    <a:pt x="42" y="53"/>
                    <a:pt x="190" y="193"/>
                    <a:pt x="255" y="315"/>
                  </a:cubicBezTo>
                  <a:cubicBezTo>
                    <a:pt x="320" y="437"/>
                    <a:pt x="362" y="648"/>
                    <a:pt x="390" y="735"/>
                  </a:cubicBezTo>
                </a:path>
              </a:pathLst>
            </a:custGeom>
            <a:noFill/>
            <a:ln w="9525" cap="flat" cmpd="sng">
              <a:solidFill>
                <a:srgbClr val="000000">
                  <a:alpha val="100000"/>
                </a:srgbClr>
              </a:solidFill>
              <a:prstDash val="solid"/>
              <a:round/>
              <a:headEnd type="none" w="med" len="med"/>
              <a:tailEnd type="triangle" w="lg" len="lg"/>
            </a:ln>
          </p:spPr>
          <p:txBody>
            <a:bodyPr/>
            <a:lstStyle/>
            <a:p>
              <a:endParaRPr lang="zh-CN" altLang="en-US"/>
            </a:p>
          </p:txBody>
        </p:sp>
      </p:grpSp>
      <p:sp>
        <p:nvSpPr>
          <p:cNvPr id="107524" name="Text Box 19"/>
          <p:cNvSpPr txBox="1"/>
          <p:nvPr/>
        </p:nvSpPr>
        <p:spPr>
          <a:xfrm>
            <a:off x="4370388" y="2895600"/>
            <a:ext cx="887412" cy="792163"/>
          </a:xfrm>
          <a:prstGeom prst="rect">
            <a:avLst/>
          </a:prstGeom>
          <a:noFill/>
          <a:ln w="9525">
            <a:noFill/>
          </a:ln>
        </p:spPr>
        <p:txBody>
          <a:bodyPr/>
          <a:lstStyle/>
          <a:p>
            <a:pPr algn="just" eaLnBrk="0" hangingPunct="0"/>
            <a:endParaRPr lang="zh-CN" altLang="zh-CN" sz="1000" b="0" dirty="0">
              <a:latin typeface="Arial" panose="020B0604020202020204" pitchFamily="34" charset="0"/>
            </a:endParaRPr>
          </a:p>
        </p:txBody>
      </p:sp>
      <p:graphicFrame>
        <p:nvGraphicFramePr>
          <p:cNvPr id="107525" name="Object 20"/>
          <p:cNvGraphicFramePr>
            <a:graphicFrameLocks noChangeAspect="1"/>
          </p:cNvGraphicFramePr>
          <p:nvPr/>
        </p:nvGraphicFramePr>
        <p:xfrm>
          <a:off x="5435600" y="2636838"/>
          <a:ext cx="1647825" cy="1514475"/>
        </p:xfrm>
        <a:graphic>
          <a:graphicData uri="http://schemas.openxmlformats.org/presentationml/2006/ole">
            <mc:AlternateContent xmlns:mc="http://schemas.openxmlformats.org/markup-compatibility/2006">
              <mc:Choice xmlns:v="urn:schemas-microsoft-com:vml" Requires="v">
                <p:oleObj spid="_x0000_s12292" r:id="rId4" imgW="774065" imgH="711200" progId="Equation.3">
                  <p:embed/>
                </p:oleObj>
              </mc:Choice>
              <mc:Fallback>
                <p:oleObj r:id="rId4" imgW="774065" imgH="711200" progId="Equation.3">
                  <p:embed/>
                  <p:pic>
                    <p:nvPicPr>
                      <p:cNvPr id="0" name="图片 3092"/>
                      <p:cNvPicPr/>
                      <p:nvPr/>
                    </p:nvPicPr>
                    <p:blipFill>
                      <a:blip r:embed="rId5"/>
                      <a:stretch>
                        <a:fillRect/>
                      </a:stretch>
                    </p:blipFill>
                    <p:spPr>
                      <a:xfrm>
                        <a:off x="5435600" y="2636838"/>
                        <a:ext cx="1647825" cy="1514475"/>
                      </a:xfrm>
                      <a:prstGeom prst="rect">
                        <a:avLst/>
                      </a:prstGeom>
                      <a:noFill/>
                      <a:ln w="38100">
                        <a:noFill/>
                        <a:miter/>
                      </a:ln>
                    </p:spPr>
                  </p:pic>
                </p:oleObj>
              </mc:Fallback>
            </mc:AlternateContent>
          </a:graphicData>
        </a:graphic>
      </p:graphicFrame>
      <p:sp>
        <p:nvSpPr>
          <p:cNvPr id="107526" name="Rectangle 21"/>
          <p:cNvSpPr>
            <a:spLocks noGrp="1"/>
          </p:cNvSpPr>
          <p:nvPr>
            <p:ph type="title"/>
          </p:nvPr>
        </p:nvSpPr>
        <p:spPr>
          <a:xfrm>
            <a:off x="683895" y="-11430"/>
            <a:ext cx="7378700" cy="838200"/>
          </a:xfrm>
        </p:spPr>
        <p:txBody>
          <a:bodyPr vert="horz" wrap="square" lIns="91440" tIns="45720" rIns="91440" bIns="45720" anchor="ctr" anchorCtr="0"/>
          <a:lstStyle/>
          <a:p>
            <a:pPr algn="ctr" eaLnBrk="1" hangingPunct="1"/>
            <a:r>
              <a:rPr lang="en-US" altLang="zh-CN" dirty="0">
                <a:solidFill>
                  <a:schemeClr val="bg1"/>
                </a:solidFill>
                <a:latin typeface="华文新魏" panose="02010800040101010101" pitchFamily="2" charset="-122"/>
              </a:rPr>
              <a:t>Floyed</a:t>
            </a:r>
            <a:r>
              <a:rPr lang="zh-CN" altLang="en-US" dirty="0">
                <a:solidFill>
                  <a:schemeClr val="bg1"/>
                </a:solidFill>
                <a:latin typeface="华文新魏" panose="02010800040101010101" pitchFamily="2" charset="-122"/>
              </a:rPr>
              <a:t>算法</a:t>
            </a:r>
            <a:r>
              <a:rPr lang="zh-CN" altLang="en-US" dirty="0">
                <a:latin typeface="华文新魏" panose="02010800040101010101" pitchFamily="2" charset="-122"/>
              </a:rPr>
              <a:t>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5"/>
          <p:cNvSpPr txBox="1">
            <a:spLocks noGrp="1"/>
          </p:cNvSpPr>
          <p:nvPr>
            <p:ph type="sldNum" sz="quarter" idx="12"/>
          </p:nvPr>
        </p:nvSpPr>
        <p:spPr>
          <a:xfrm>
            <a:off x="6589713" y="6376988"/>
            <a:ext cx="2193925" cy="457200"/>
          </a:xfrm>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solidFill>
                  <a:schemeClr val="folHlink"/>
                </a:solidFill>
                <a:latin typeface="Arial" panose="020B0604020202020204" pitchFamily="34" charset="0"/>
              </a:rPr>
              <a:t>81</a:t>
            </a:fld>
            <a:endParaRPr lang="en-US" altLang="zh-CN" sz="1400" b="0" dirty="0">
              <a:solidFill>
                <a:schemeClr val="folHlink"/>
              </a:solidFill>
              <a:latin typeface="Arial" panose="020B0604020202020204" pitchFamily="34" charset="0"/>
            </a:endParaRPr>
          </a:p>
        </p:txBody>
      </p:sp>
      <p:grpSp>
        <p:nvGrpSpPr>
          <p:cNvPr id="158722" name="Group 2"/>
          <p:cNvGrpSpPr/>
          <p:nvPr/>
        </p:nvGrpSpPr>
        <p:grpSpPr>
          <a:xfrm>
            <a:off x="1042988" y="2708275"/>
            <a:ext cx="2743200" cy="3814763"/>
            <a:chOff x="-3" y="-3"/>
            <a:chExt cx="906" cy="4134"/>
          </a:xfrm>
        </p:grpSpPr>
        <p:grpSp>
          <p:nvGrpSpPr>
            <p:cNvPr id="108647" name="Group 3"/>
            <p:cNvGrpSpPr/>
            <p:nvPr/>
          </p:nvGrpSpPr>
          <p:grpSpPr>
            <a:xfrm>
              <a:off x="0" y="0"/>
              <a:ext cx="900" cy="4128"/>
              <a:chOff x="0" y="0"/>
              <a:chExt cx="900" cy="4128"/>
            </a:xfrm>
          </p:grpSpPr>
          <p:grpSp>
            <p:nvGrpSpPr>
              <p:cNvPr id="108649" name="Group 4"/>
              <p:cNvGrpSpPr/>
              <p:nvPr/>
            </p:nvGrpSpPr>
            <p:grpSpPr>
              <a:xfrm>
                <a:off x="0" y="0"/>
                <a:ext cx="900" cy="384"/>
                <a:chOff x="0" y="0"/>
                <a:chExt cx="900" cy="384"/>
              </a:xfrm>
            </p:grpSpPr>
            <p:sp>
              <p:nvSpPr>
                <p:cNvPr id="108725" name="Rectangle 5"/>
                <p:cNvSpPr/>
                <p:nvPr/>
              </p:nvSpPr>
              <p:spPr>
                <a:xfrm>
                  <a:off x="43" y="0"/>
                  <a:ext cx="814" cy="384"/>
                </a:xfrm>
                <a:prstGeom prst="rect">
                  <a:avLst/>
                </a:prstGeom>
                <a:noFill/>
                <a:ln w="9525">
                  <a:noFill/>
                </a:ln>
              </p:spPr>
              <p:txBody>
                <a:bodyPr/>
                <a:lstStyle/>
                <a:p>
                  <a:pPr algn="just"/>
                  <a:r>
                    <a:rPr lang="en-US" altLang="zh-CN" sz="2000" dirty="0">
                      <a:latin typeface="宋体" panose="02010600030101010101" pitchFamily="2" charset="-122"/>
                    </a:rPr>
                    <a:t>   </a:t>
                  </a:r>
                  <a:r>
                    <a:rPr lang="en-US" altLang="zh-CN" sz="2000" dirty="0">
                      <a:latin typeface="Times New Roman" panose="02020603050405020304" pitchFamily="18" charset="0"/>
                    </a:rPr>
                    <a:t>D</a:t>
                  </a:r>
                  <a:r>
                    <a:rPr lang="en-US" altLang="zh-CN" sz="1400" baseline="30000" dirty="0">
                      <a:latin typeface="Times New Roman" panose="02020603050405020304" pitchFamily="18" charset="0"/>
                    </a:rPr>
                    <a:t>(-1)</a:t>
                  </a:r>
                </a:p>
                <a:p>
                  <a:pPr algn="just" eaLnBrk="0" hangingPunct="0"/>
                  <a:endParaRPr lang="en-US" altLang="zh-CN" sz="4400" dirty="0">
                    <a:latin typeface="Arial" panose="020B0604020202020204" pitchFamily="34" charset="0"/>
                  </a:endParaRPr>
                </a:p>
              </p:txBody>
            </p:sp>
            <p:sp>
              <p:nvSpPr>
                <p:cNvPr id="108726" name="Rectangle 6"/>
                <p:cNvSpPr/>
                <p:nvPr/>
              </p:nvSpPr>
              <p:spPr>
                <a:xfrm>
                  <a:off x="0" y="0"/>
                  <a:ext cx="900"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650" name="Group 7"/>
              <p:cNvGrpSpPr/>
              <p:nvPr/>
            </p:nvGrpSpPr>
            <p:grpSpPr>
              <a:xfrm>
                <a:off x="0" y="384"/>
                <a:ext cx="300" cy="384"/>
                <a:chOff x="0" y="384"/>
                <a:chExt cx="300" cy="384"/>
              </a:xfrm>
            </p:grpSpPr>
            <p:sp>
              <p:nvSpPr>
                <p:cNvPr id="108723" name="Rectangle 8"/>
                <p:cNvSpPr/>
                <p:nvPr/>
              </p:nvSpPr>
              <p:spPr>
                <a:xfrm>
                  <a:off x="43" y="384"/>
                  <a:ext cx="214" cy="384"/>
                </a:xfrm>
                <a:prstGeom prst="rect">
                  <a:avLst/>
                </a:prstGeom>
                <a:noFill/>
                <a:ln w="9525">
                  <a:noFill/>
                </a:ln>
              </p:spPr>
              <p:txBody>
                <a:bodyPr/>
                <a:lstStyle/>
                <a:p>
                  <a:pPr algn="just"/>
                  <a:r>
                    <a:rPr lang="en-US" altLang="zh-CN" sz="2000" dirty="0">
                      <a:latin typeface="宋体" panose="02010600030101010101" pitchFamily="2" charset="-122"/>
                    </a:rPr>
                    <a:t>v0</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724" name="Rectangle 9"/>
                <p:cNvSpPr/>
                <p:nvPr/>
              </p:nvSpPr>
              <p:spPr>
                <a:xfrm>
                  <a:off x="0" y="384"/>
                  <a:ext cx="300"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651" name="Group 10"/>
              <p:cNvGrpSpPr/>
              <p:nvPr/>
            </p:nvGrpSpPr>
            <p:grpSpPr>
              <a:xfrm>
                <a:off x="300" y="384"/>
                <a:ext cx="300" cy="384"/>
                <a:chOff x="300" y="384"/>
                <a:chExt cx="300" cy="384"/>
              </a:xfrm>
            </p:grpSpPr>
            <p:sp>
              <p:nvSpPr>
                <p:cNvPr id="108721" name="Rectangle 11"/>
                <p:cNvSpPr/>
                <p:nvPr/>
              </p:nvSpPr>
              <p:spPr>
                <a:xfrm>
                  <a:off x="343" y="384"/>
                  <a:ext cx="214" cy="384"/>
                </a:xfrm>
                <a:prstGeom prst="rect">
                  <a:avLst/>
                </a:prstGeom>
                <a:noFill/>
                <a:ln w="9525">
                  <a:noFill/>
                </a:ln>
              </p:spPr>
              <p:txBody>
                <a:bodyPr/>
                <a:lstStyle/>
                <a:p>
                  <a:pPr algn="just"/>
                  <a:r>
                    <a:rPr lang="en-US" altLang="zh-CN" sz="2000" dirty="0">
                      <a:latin typeface="宋体" panose="02010600030101010101" pitchFamily="2" charset="-122"/>
                    </a:rPr>
                    <a:t>v1</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722" name="Rectangle 12"/>
                <p:cNvSpPr/>
                <p:nvPr/>
              </p:nvSpPr>
              <p:spPr>
                <a:xfrm>
                  <a:off x="300" y="384"/>
                  <a:ext cx="300"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652" name="Group 13"/>
              <p:cNvGrpSpPr/>
              <p:nvPr/>
            </p:nvGrpSpPr>
            <p:grpSpPr>
              <a:xfrm>
                <a:off x="600" y="384"/>
                <a:ext cx="300" cy="384"/>
                <a:chOff x="600" y="384"/>
                <a:chExt cx="300" cy="384"/>
              </a:xfrm>
            </p:grpSpPr>
            <p:sp>
              <p:nvSpPr>
                <p:cNvPr id="108719" name="Rectangle 14"/>
                <p:cNvSpPr/>
                <p:nvPr/>
              </p:nvSpPr>
              <p:spPr>
                <a:xfrm>
                  <a:off x="643" y="384"/>
                  <a:ext cx="214" cy="384"/>
                </a:xfrm>
                <a:prstGeom prst="rect">
                  <a:avLst/>
                </a:prstGeom>
                <a:noFill/>
                <a:ln w="9525">
                  <a:noFill/>
                </a:ln>
              </p:spPr>
              <p:txBody>
                <a:bodyPr/>
                <a:lstStyle/>
                <a:p>
                  <a:pPr algn="just"/>
                  <a:r>
                    <a:rPr lang="en-US" altLang="zh-CN" sz="2000" dirty="0">
                      <a:latin typeface="宋体" panose="02010600030101010101" pitchFamily="2" charset="-122"/>
                    </a:rPr>
                    <a:t>v2</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720" name="Rectangle 15"/>
                <p:cNvSpPr/>
                <p:nvPr/>
              </p:nvSpPr>
              <p:spPr>
                <a:xfrm>
                  <a:off x="600" y="384"/>
                  <a:ext cx="300"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653" name="Group 16"/>
              <p:cNvGrpSpPr/>
              <p:nvPr/>
            </p:nvGrpSpPr>
            <p:grpSpPr>
              <a:xfrm>
                <a:off x="0" y="768"/>
                <a:ext cx="300" cy="384"/>
                <a:chOff x="0" y="768"/>
                <a:chExt cx="300" cy="384"/>
              </a:xfrm>
            </p:grpSpPr>
            <p:sp>
              <p:nvSpPr>
                <p:cNvPr id="108717" name="Rectangle 17"/>
                <p:cNvSpPr/>
                <p:nvPr/>
              </p:nvSpPr>
              <p:spPr>
                <a:xfrm>
                  <a:off x="43" y="768"/>
                  <a:ext cx="214" cy="384"/>
                </a:xfrm>
                <a:prstGeom prst="rect">
                  <a:avLst/>
                </a:prstGeom>
                <a:noFill/>
                <a:ln w="9525">
                  <a:noFill/>
                </a:ln>
              </p:spPr>
              <p:txBody>
                <a:bodyPr/>
                <a:lstStyle/>
                <a:p>
                  <a:pPr algn="just"/>
                  <a:r>
                    <a:rPr lang="en-US" altLang="zh-CN" sz="2000" dirty="0">
                      <a:latin typeface="宋体" panose="02010600030101010101" pitchFamily="2" charset="-122"/>
                    </a:rPr>
                    <a:t>0</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718" name="Rectangle 18"/>
                <p:cNvSpPr/>
                <p:nvPr/>
              </p:nvSpPr>
              <p:spPr>
                <a:xfrm>
                  <a:off x="0" y="768"/>
                  <a:ext cx="300"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654" name="Group 19"/>
              <p:cNvGrpSpPr/>
              <p:nvPr/>
            </p:nvGrpSpPr>
            <p:grpSpPr>
              <a:xfrm>
                <a:off x="300" y="768"/>
                <a:ext cx="300" cy="384"/>
                <a:chOff x="300" y="768"/>
                <a:chExt cx="300" cy="384"/>
              </a:xfrm>
            </p:grpSpPr>
            <p:sp>
              <p:nvSpPr>
                <p:cNvPr id="108715" name="Rectangle 20"/>
                <p:cNvSpPr/>
                <p:nvPr/>
              </p:nvSpPr>
              <p:spPr>
                <a:xfrm>
                  <a:off x="343" y="768"/>
                  <a:ext cx="214" cy="384"/>
                </a:xfrm>
                <a:prstGeom prst="rect">
                  <a:avLst/>
                </a:prstGeom>
                <a:noFill/>
                <a:ln w="9525">
                  <a:noFill/>
                </a:ln>
              </p:spPr>
              <p:txBody>
                <a:bodyPr/>
                <a:lstStyle/>
                <a:p>
                  <a:pPr algn="just"/>
                  <a:r>
                    <a:rPr lang="en-US" altLang="zh-CN" sz="2000" dirty="0">
                      <a:latin typeface="宋体" panose="02010600030101010101" pitchFamily="2" charset="-122"/>
                    </a:rPr>
                    <a:t>4</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716" name="Rectangle 21"/>
                <p:cNvSpPr/>
                <p:nvPr/>
              </p:nvSpPr>
              <p:spPr>
                <a:xfrm>
                  <a:off x="300" y="768"/>
                  <a:ext cx="300"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655" name="Group 22"/>
              <p:cNvGrpSpPr/>
              <p:nvPr/>
            </p:nvGrpSpPr>
            <p:grpSpPr>
              <a:xfrm>
                <a:off x="600" y="768"/>
                <a:ext cx="300" cy="384"/>
                <a:chOff x="600" y="768"/>
                <a:chExt cx="300" cy="384"/>
              </a:xfrm>
            </p:grpSpPr>
            <p:sp>
              <p:nvSpPr>
                <p:cNvPr id="108713" name="Rectangle 23"/>
                <p:cNvSpPr/>
                <p:nvPr/>
              </p:nvSpPr>
              <p:spPr>
                <a:xfrm>
                  <a:off x="643" y="768"/>
                  <a:ext cx="214" cy="384"/>
                </a:xfrm>
                <a:prstGeom prst="rect">
                  <a:avLst/>
                </a:prstGeom>
                <a:noFill/>
                <a:ln w="9525">
                  <a:noFill/>
                </a:ln>
              </p:spPr>
              <p:txBody>
                <a:bodyPr/>
                <a:lstStyle/>
                <a:p>
                  <a:pPr algn="just"/>
                  <a:r>
                    <a:rPr lang="en-US" altLang="zh-CN" sz="2000" dirty="0">
                      <a:latin typeface="宋体" panose="02010600030101010101" pitchFamily="2" charset="-122"/>
                    </a:rPr>
                    <a:t>11</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714" name="Rectangle 24"/>
                <p:cNvSpPr/>
                <p:nvPr/>
              </p:nvSpPr>
              <p:spPr>
                <a:xfrm>
                  <a:off x="600" y="768"/>
                  <a:ext cx="300"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656" name="Group 25"/>
              <p:cNvGrpSpPr/>
              <p:nvPr/>
            </p:nvGrpSpPr>
            <p:grpSpPr>
              <a:xfrm>
                <a:off x="0" y="1152"/>
                <a:ext cx="300" cy="384"/>
                <a:chOff x="0" y="1152"/>
                <a:chExt cx="300" cy="384"/>
              </a:xfrm>
            </p:grpSpPr>
            <p:sp>
              <p:nvSpPr>
                <p:cNvPr id="108711" name="Rectangle 26"/>
                <p:cNvSpPr/>
                <p:nvPr/>
              </p:nvSpPr>
              <p:spPr>
                <a:xfrm>
                  <a:off x="43" y="1152"/>
                  <a:ext cx="214" cy="384"/>
                </a:xfrm>
                <a:prstGeom prst="rect">
                  <a:avLst/>
                </a:prstGeom>
                <a:noFill/>
                <a:ln w="9525">
                  <a:noFill/>
                </a:ln>
              </p:spPr>
              <p:txBody>
                <a:bodyPr/>
                <a:lstStyle/>
                <a:p>
                  <a:pPr algn="just"/>
                  <a:r>
                    <a:rPr lang="en-US" altLang="zh-CN" sz="2000" dirty="0">
                      <a:latin typeface="宋体" panose="02010600030101010101" pitchFamily="2" charset="-122"/>
                    </a:rPr>
                    <a:t>6</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712" name="Rectangle 27"/>
                <p:cNvSpPr/>
                <p:nvPr/>
              </p:nvSpPr>
              <p:spPr>
                <a:xfrm>
                  <a:off x="0" y="1152"/>
                  <a:ext cx="300"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657" name="Group 28"/>
              <p:cNvGrpSpPr/>
              <p:nvPr/>
            </p:nvGrpSpPr>
            <p:grpSpPr>
              <a:xfrm>
                <a:off x="300" y="1152"/>
                <a:ext cx="300" cy="384"/>
                <a:chOff x="300" y="1152"/>
                <a:chExt cx="300" cy="384"/>
              </a:xfrm>
            </p:grpSpPr>
            <p:sp>
              <p:nvSpPr>
                <p:cNvPr id="108709" name="Rectangle 29"/>
                <p:cNvSpPr/>
                <p:nvPr/>
              </p:nvSpPr>
              <p:spPr>
                <a:xfrm>
                  <a:off x="343" y="1152"/>
                  <a:ext cx="214" cy="384"/>
                </a:xfrm>
                <a:prstGeom prst="rect">
                  <a:avLst/>
                </a:prstGeom>
                <a:noFill/>
                <a:ln w="9525">
                  <a:noFill/>
                </a:ln>
              </p:spPr>
              <p:txBody>
                <a:bodyPr/>
                <a:lstStyle/>
                <a:p>
                  <a:pPr algn="just"/>
                  <a:r>
                    <a:rPr lang="en-US" altLang="zh-CN" sz="2000" dirty="0">
                      <a:latin typeface="宋体" panose="02010600030101010101" pitchFamily="2" charset="-122"/>
                    </a:rPr>
                    <a:t>0</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710" name="Rectangle 30"/>
                <p:cNvSpPr/>
                <p:nvPr/>
              </p:nvSpPr>
              <p:spPr>
                <a:xfrm>
                  <a:off x="300" y="1152"/>
                  <a:ext cx="300"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658" name="Group 31"/>
              <p:cNvGrpSpPr/>
              <p:nvPr/>
            </p:nvGrpSpPr>
            <p:grpSpPr>
              <a:xfrm>
                <a:off x="600" y="1152"/>
                <a:ext cx="300" cy="384"/>
                <a:chOff x="600" y="1152"/>
                <a:chExt cx="300" cy="384"/>
              </a:xfrm>
            </p:grpSpPr>
            <p:sp>
              <p:nvSpPr>
                <p:cNvPr id="108707" name="Rectangle 32"/>
                <p:cNvSpPr/>
                <p:nvPr/>
              </p:nvSpPr>
              <p:spPr>
                <a:xfrm>
                  <a:off x="643" y="1152"/>
                  <a:ext cx="214" cy="384"/>
                </a:xfrm>
                <a:prstGeom prst="rect">
                  <a:avLst/>
                </a:prstGeom>
                <a:noFill/>
                <a:ln w="9525">
                  <a:noFill/>
                </a:ln>
              </p:spPr>
              <p:txBody>
                <a:bodyPr/>
                <a:lstStyle/>
                <a:p>
                  <a:pPr algn="just"/>
                  <a:r>
                    <a:rPr lang="en-US" altLang="zh-CN" sz="2000" dirty="0">
                      <a:latin typeface="宋体" panose="02010600030101010101" pitchFamily="2" charset="-122"/>
                    </a:rPr>
                    <a:t>2</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708" name="Rectangle 33"/>
                <p:cNvSpPr/>
                <p:nvPr/>
              </p:nvSpPr>
              <p:spPr>
                <a:xfrm>
                  <a:off x="600" y="1152"/>
                  <a:ext cx="300"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659" name="Group 34"/>
              <p:cNvGrpSpPr/>
              <p:nvPr/>
            </p:nvGrpSpPr>
            <p:grpSpPr>
              <a:xfrm>
                <a:off x="0" y="1536"/>
                <a:ext cx="300" cy="384"/>
                <a:chOff x="0" y="1536"/>
                <a:chExt cx="300" cy="384"/>
              </a:xfrm>
            </p:grpSpPr>
            <p:sp>
              <p:nvSpPr>
                <p:cNvPr id="108705" name="Rectangle 35"/>
                <p:cNvSpPr/>
                <p:nvPr/>
              </p:nvSpPr>
              <p:spPr>
                <a:xfrm>
                  <a:off x="43" y="1536"/>
                  <a:ext cx="214" cy="384"/>
                </a:xfrm>
                <a:prstGeom prst="rect">
                  <a:avLst/>
                </a:prstGeom>
                <a:noFill/>
                <a:ln w="9525">
                  <a:noFill/>
                </a:ln>
              </p:spPr>
              <p:txBody>
                <a:bodyPr/>
                <a:lstStyle/>
                <a:p>
                  <a:pPr algn="just"/>
                  <a:r>
                    <a:rPr lang="en-US" altLang="zh-CN" sz="2000" dirty="0">
                      <a:latin typeface="宋体" panose="02010600030101010101" pitchFamily="2" charset="-122"/>
                    </a:rPr>
                    <a:t>3</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706" name="Rectangle 36"/>
                <p:cNvSpPr/>
                <p:nvPr/>
              </p:nvSpPr>
              <p:spPr>
                <a:xfrm>
                  <a:off x="0" y="1536"/>
                  <a:ext cx="300"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660" name="Group 37"/>
              <p:cNvGrpSpPr/>
              <p:nvPr/>
            </p:nvGrpSpPr>
            <p:grpSpPr>
              <a:xfrm>
                <a:off x="300" y="1536"/>
                <a:ext cx="300" cy="384"/>
                <a:chOff x="300" y="1536"/>
                <a:chExt cx="300" cy="384"/>
              </a:xfrm>
            </p:grpSpPr>
            <p:sp>
              <p:nvSpPr>
                <p:cNvPr id="108703" name="Rectangle 38"/>
                <p:cNvSpPr/>
                <p:nvPr/>
              </p:nvSpPr>
              <p:spPr>
                <a:xfrm>
                  <a:off x="343" y="1536"/>
                  <a:ext cx="214" cy="384"/>
                </a:xfrm>
                <a:prstGeom prst="rect">
                  <a:avLst/>
                </a:prstGeom>
                <a:noFill/>
                <a:ln w="9525">
                  <a:noFill/>
                </a:ln>
              </p:spPr>
              <p:txBody>
                <a:bodyPr/>
                <a:lstStyle/>
                <a:p>
                  <a:pPr algn="just"/>
                  <a:r>
                    <a:rPr lang="en-US" altLang="zh-CN" sz="2000" dirty="0">
                      <a:latin typeface="宋体" panose="02010600030101010101" pitchFamily="2" charset="-122"/>
                    </a:rPr>
                    <a:t>∞</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704" name="Rectangle 39"/>
                <p:cNvSpPr/>
                <p:nvPr/>
              </p:nvSpPr>
              <p:spPr>
                <a:xfrm>
                  <a:off x="300" y="1536"/>
                  <a:ext cx="300"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661" name="Group 40"/>
              <p:cNvGrpSpPr/>
              <p:nvPr/>
            </p:nvGrpSpPr>
            <p:grpSpPr>
              <a:xfrm>
                <a:off x="600" y="1536"/>
                <a:ext cx="300" cy="384"/>
                <a:chOff x="600" y="1536"/>
                <a:chExt cx="300" cy="384"/>
              </a:xfrm>
            </p:grpSpPr>
            <p:sp>
              <p:nvSpPr>
                <p:cNvPr id="108701" name="Rectangle 41"/>
                <p:cNvSpPr/>
                <p:nvPr/>
              </p:nvSpPr>
              <p:spPr>
                <a:xfrm>
                  <a:off x="643" y="1536"/>
                  <a:ext cx="214" cy="384"/>
                </a:xfrm>
                <a:prstGeom prst="rect">
                  <a:avLst/>
                </a:prstGeom>
                <a:noFill/>
                <a:ln w="9525">
                  <a:noFill/>
                </a:ln>
              </p:spPr>
              <p:txBody>
                <a:bodyPr/>
                <a:lstStyle/>
                <a:p>
                  <a:pPr algn="just"/>
                  <a:r>
                    <a:rPr lang="en-US" altLang="zh-CN" sz="2000" dirty="0">
                      <a:latin typeface="宋体" panose="02010600030101010101" pitchFamily="2" charset="-122"/>
                    </a:rPr>
                    <a:t>0</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702" name="Rectangle 42"/>
                <p:cNvSpPr/>
                <p:nvPr/>
              </p:nvSpPr>
              <p:spPr>
                <a:xfrm>
                  <a:off x="600" y="1536"/>
                  <a:ext cx="300"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662" name="Group 43"/>
              <p:cNvGrpSpPr/>
              <p:nvPr/>
            </p:nvGrpSpPr>
            <p:grpSpPr>
              <a:xfrm>
                <a:off x="0" y="1920"/>
                <a:ext cx="900" cy="384"/>
                <a:chOff x="0" y="1920"/>
                <a:chExt cx="900" cy="384"/>
              </a:xfrm>
            </p:grpSpPr>
            <p:sp>
              <p:nvSpPr>
                <p:cNvPr id="108699" name="Rectangle 44"/>
                <p:cNvSpPr/>
                <p:nvPr/>
              </p:nvSpPr>
              <p:spPr>
                <a:xfrm>
                  <a:off x="43" y="1920"/>
                  <a:ext cx="814" cy="384"/>
                </a:xfrm>
                <a:prstGeom prst="rect">
                  <a:avLst/>
                </a:prstGeom>
                <a:noFill/>
                <a:ln w="9525">
                  <a:noFill/>
                </a:ln>
              </p:spPr>
              <p:txBody>
                <a:bodyPr/>
                <a:lstStyle/>
                <a:p>
                  <a:pPr algn="just"/>
                  <a:r>
                    <a:rPr lang="en-US" altLang="zh-CN" sz="2000" dirty="0">
                      <a:latin typeface="Times New Roman" panose="02020603050405020304" pitchFamily="18" charset="0"/>
                    </a:rPr>
                    <a:t>   P</a:t>
                  </a:r>
                  <a:r>
                    <a:rPr lang="en-US" altLang="zh-CN" sz="1900" baseline="30000" dirty="0">
                      <a:latin typeface="Times New Roman" panose="02020603050405020304" pitchFamily="18" charset="0"/>
                    </a:rPr>
                    <a:t>(-1)</a:t>
                  </a:r>
                </a:p>
                <a:p>
                  <a:pPr algn="just" eaLnBrk="0" hangingPunct="0"/>
                  <a:endParaRPr lang="en-US" altLang="zh-CN" sz="4400" dirty="0">
                    <a:latin typeface="Arial" panose="020B0604020202020204" pitchFamily="34" charset="0"/>
                  </a:endParaRPr>
                </a:p>
              </p:txBody>
            </p:sp>
            <p:sp>
              <p:nvSpPr>
                <p:cNvPr id="108700" name="Rectangle 45"/>
                <p:cNvSpPr/>
                <p:nvPr/>
              </p:nvSpPr>
              <p:spPr>
                <a:xfrm>
                  <a:off x="0" y="1920"/>
                  <a:ext cx="900"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663" name="Group 46"/>
              <p:cNvGrpSpPr/>
              <p:nvPr/>
            </p:nvGrpSpPr>
            <p:grpSpPr>
              <a:xfrm>
                <a:off x="0" y="2304"/>
                <a:ext cx="300" cy="384"/>
                <a:chOff x="0" y="2304"/>
                <a:chExt cx="300" cy="384"/>
              </a:xfrm>
            </p:grpSpPr>
            <p:sp>
              <p:nvSpPr>
                <p:cNvPr id="108697" name="Rectangle 47"/>
                <p:cNvSpPr/>
                <p:nvPr/>
              </p:nvSpPr>
              <p:spPr>
                <a:xfrm>
                  <a:off x="43" y="2304"/>
                  <a:ext cx="214" cy="384"/>
                </a:xfrm>
                <a:prstGeom prst="rect">
                  <a:avLst/>
                </a:prstGeom>
                <a:noFill/>
                <a:ln w="9525">
                  <a:noFill/>
                </a:ln>
              </p:spPr>
              <p:txBody>
                <a:bodyPr/>
                <a:lstStyle/>
                <a:p>
                  <a:pPr algn="just"/>
                  <a:r>
                    <a:rPr lang="en-US" altLang="zh-CN" sz="2000" dirty="0">
                      <a:latin typeface="宋体" panose="02010600030101010101" pitchFamily="2" charset="-122"/>
                    </a:rPr>
                    <a:t>v0</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698" name="Rectangle 48"/>
                <p:cNvSpPr/>
                <p:nvPr/>
              </p:nvSpPr>
              <p:spPr>
                <a:xfrm>
                  <a:off x="0" y="2304"/>
                  <a:ext cx="300"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664" name="Group 49"/>
              <p:cNvGrpSpPr/>
              <p:nvPr/>
            </p:nvGrpSpPr>
            <p:grpSpPr>
              <a:xfrm>
                <a:off x="300" y="2304"/>
                <a:ext cx="300" cy="384"/>
                <a:chOff x="300" y="2304"/>
                <a:chExt cx="300" cy="384"/>
              </a:xfrm>
            </p:grpSpPr>
            <p:sp>
              <p:nvSpPr>
                <p:cNvPr id="108695" name="Rectangle 50"/>
                <p:cNvSpPr/>
                <p:nvPr/>
              </p:nvSpPr>
              <p:spPr>
                <a:xfrm>
                  <a:off x="343" y="2304"/>
                  <a:ext cx="214" cy="384"/>
                </a:xfrm>
                <a:prstGeom prst="rect">
                  <a:avLst/>
                </a:prstGeom>
                <a:noFill/>
                <a:ln w="9525">
                  <a:noFill/>
                </a:ln>
              </p:spPr>
              <p:txBody>
                <a:bodyPr/>
                <a:lstStyle/>
                <a:p>
                  <a:pPr algn="just"/>
                  <a:r>
                    <a:rPr lang="en-US" altLang="zh-CN" sz="2000" dirty="0">
                      <a:latin typeface="宋体" panose="02010600030101010101" pitchFamily="2" charset="-122"/>
                    </a:rPr>
                    <a:t>v1</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696" name="Rectangle 51"/>
                <p:cNvSpPr/>
                <p:nvPr/>
              </p:nvSpPr>
              <p:spPr>
                <a:xfrm>
                  <a:off x="300" y="2304"/>
                  <a:ext cx="300"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665" name="Group 52"/>
              <p:cNvGrpSpPr/>
              <p:nvPr/>
            </p:nvGrpSpPr>
            <p:grpSpPr>
              <a:xfrm>
                <a:off x="600" y="2304"/>
                <a:ext cx="300" cy="384"/>
                <a:chOff x="600" y="2304"/>
                <a:chExt cx="300" cy="384"/>
              </a:xfrm>
            </p:grpSpPr>
            <p:sp>
              <p:nvSpPr>
                <p:cNvPr id="108693" name="Rectangle 53"/>
                <p:cNvSpPr/>
                <p:nvPr/>
              </p:nvSpPr>
              <p:spPr>
                <a:xfrm>
                  <a:off x="643" y="2304"/>
                  <a:ext cx="214" cy="384"/>
                </a:xfrm>
                <a:prstGeom prst="rect">
                  <a:avLst/>
                </a:prstGeom>
                <a:noFill/>
                <a:ln w="9525">
                  <a:noFill/>
                </a:ln>
              </p:spPr>
              <p:txBody>
                <a:bodyPr/>
                <a:lstStyle/>
                <a:p>
                  <a:pPr algn="just"/>
                  <a:r>
                    <a:rPr lang="en-US" altLang="zh-CN" sz="2000" dirty="0">
                      <a:latin typeface="宋体" panose="02010600030101010101" pitchFamily="2" charset="-122"/>
                    </a:rPr>
                    <a:t>v2</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694" name="Rectangle 54"/>
                <p:cNvSpPr/>
                <p:nvPr/>
              </p:nvSpPr>
              <p:spPr>
                <a:xfrm>
                  <a:off x="600" y="2304"/>
                  <a:ext cx="300"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666" name="Group 55"/>
              <p:cNvGrpSpPr/>
              <p:nvPr/>
            </p:nvGrpSpPr>
            <p:grpSpPr>
              <a:xfrm>
                <a:off x="0" y="2688"/>
                <a:ext cx="300" cy="480"/>
                <a:chOff x="0" y="2688"/>
                <a:chExt cx="300" cy="480"/>
              </a:xfrm>
            </p:grpSpPr>
            <p:sp>
              <p:nvSpPr>
                <p:cNvPr id="108691" name="Rectangle 56"/>
                <p:cNvSpPr/>
                <p:nvPr/>
              </p:nvSpPr>
              <p:spPr>
                <a:xfrm>
                  <a:off x="43" y="2688"/>
                  <a:ext cx="214" cy="480"/>
                </a:xfrm>
                <a:prstGeom prst="rect">
                  <a:avLst/>
                </a:prstGeom>
                <a:noFill/>
                <a:ln w="9525">
                  <a:noFill/>
                </a:ln>
              </p:spPr>
              <p:txBody>
                <a:bodyPr/>
                <a:lstStyle/>
                <a:p>
                  <a:pPr algn="just"/>
                  <a:r>
                    <a:rPr lang="en-US" altLang="zh-CN" sz="2000" dirty="0">
                      <a:latin typeface="Times New Roman" panose="02020603050405020304" pitchFamily="18" charset="0"/>
                    </a:rPr>
                    <a:t> </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692" name="Rectangle 57"/>
                <p:cNvSpPr/>
                <p:nvPr/>
              </p:nvSpPr>
              <p:spPr>
                <a:xfrm>
                  <a:off x="0" y="2688"/>
                  <a:ext cx="300" cy="48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667" name="Group 58"/>
              <p:cNvGrpSpPr/>
              <p:nvPr/>
            </p:nvGrpSpPr>
            <p:grpSpPr>
              <a:xfrm>
                <a:off x="300" y="2688"/>
                <a:ext cx="300" cy="480"/>
                <a:chOff x="300" y="2688"/>
                <a:chExt cx="300" cy="480"/>
              </a:xfrm>
            </p:grpSpPr>
            <p:sp>
              <p:nvSpPr>
                <p:cNvPr id="108689" name="Rectangle 59"/>
                <p:cNvSpPr/>
                <p:nvPr/>
              </p:nvSpPr>
              <p:spPr>
                <a:xfrm>
                  <a:off x="343" y="2688"/>
                  <a:ext cx="214" cy="480"/>
                </a:xfrm>
                <a:prstGeom prst="rect">
                  <a:avLst/>
                </a:prstGeom>
                <a:noFill/>
                <a:ln w="9525">
                  <a:noFill/>
                </a:ln>
              </p:spPr>
              <p:txBody>
                <a:bodyPr/>
                <a:lstStyle/>
                <a:p>
                  <a:pPr algn="just"/>
                  <a:r>
                    <a:rPr lang="en-US" altLang="zh-CN" sz="2000" dirty="0">
                      <a:latin typeface="宋体" panose="02010600030101010101" pitchFamily="2" charset="-122"/>
                    </a:rPr>
                    <a:t>V</a:t>
                  </a:r>
                  <a:r>
                    <a:rPr lang="en-US" altLang="zh-CN" sz="1900" baseline="-30000" dirty="0">
                      <a:latin typeface="宋体" panose="02010600030101010101" pitchFamily="2" charset="-122"/>
                    </a:rPr>
                    <a:t>0</a:t>
                  </a:r>
                  <a:r>
                    <a:rPr lang="en-US" altLang="zh-CN" sz="2000" dirty="0">
                      <a:latin typeface="宋体" panose="02010600030101010101" pitchFamily="2" charset="-122"/>
                    </a:rPr>
                    <a:t>V</a:t>
                  </a:r>
                  <a:r>
                    <a:rPr lang="en-US" altLang="zh-CN" sz="1900" baseline="-30000" dirty="0">
                      <a:latin typeface="宋体" panose="02010600030101010101" pitchFamily="2" charset="-122"/>
                    </a:rPr>
                    <a:t>1</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690" name="Rectangle 60"/>
                <p:cNvSpPr/>
                <p:nvPr/>
              </p:nvSpPr>
              <p:spPr>
                <a:xfrm>
                  <a:off x="300" y="2688"/>
                  <a:ext cx="300" cy="48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668" name="Group 61"/>
              <p:cNvGrpSpPr/>
              <p:nvPr/>
            </p:nvGrpSpPr>
            <p:grpSpPr>
              <a:xfrm>
                <a:off x="600" y="2688"/>
                <a:ext cx="300" cy="480"/>
                <a:chOff x="600" y="2688"/>
                <a:chExt cx="300" cy="480"/>
              </a:xfrm>
            </p:grpSpPr>
            <p:sp>
              <p:nvSpPr>
                <p:cNvPr id="108687" name="Rectangle 62"/>
                <p:cNvSpPr/>
                <p:nvPr/>
              </p:nvSpPr>
              <p:spPr>
                <a:xfrm>
                  <a:off x="643" y="2688"/>
                  <a:ext cx="214" cy="480"/>
                </a:xfrm>
                <a:prstGeom prst="rect">
                  <a:avLst/>
                </a:prstGeom>
                <a:noFill/>
                <a:ln w="9525">
                  <a:noFill/>
                </a:ln>
              </p:spPr>
              <p:txBody>
                <a:bodyPr/>
                <a:lstStyle/>
                <a:p>
                  <a:pPr algn="just"/>
                  <a:r>
                    <a:rPr lang="en-US" altLang="zh-CN" sz="2000" dirty="0">
                      <a:latin typeface="宋体" panose="02010600030101010101" pitchFamily="2" charset="-122"/>
                    </a:rPr>
                    <a:t>V</a:t>
                  </a:r>
                  <a:r>
                    <a:rPr lang="en-US" altLang="zh-CN" sz="1900" baseline="-30000" dirty="0">
                      <a:latin typeface="宋体" panose="02010600030101010101" pitchFamily="2" charset="-122"/>
                    </a:rPr>
                    <a:t>0</a:t>
                  </a:r>
                  <a:r>
                    <a:rPr lang="en-US" altLang="zh-CN" sz="2000" dirty="0">
                      <a:latin typeface="宋体" panose="02010600030101010101" pitchFamily="2" charset="-122"/>
                    </a:rPr>
                    <a:t>V</a:t>
                  </a:r>
                  <a:r>
                    <a:rPr lang="en-US" altLang="zh-CN" sz="1900" baseline="-30000" dirty="0">
                      <a:latin typeface="宋体" panose="02010600030101010101" pitchFamily="2" charset="-122"/>
                    </a:rPr>
                    <a:t>2</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688" name="Rectangle 63"/>
                <p:cNvSpPr/>
                <p:nvPr/>
              </p:nvSpPr>
              <p:spPr>
                <a:xfrm>
                  <a:off x="600" y="2688"/>
                  <a:ext cx="300" cy="48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669" name="Group 64"/>
              <p:cNvGrpSpPr/>
              <p:nvPr/>
            </p:nvGrpSpPr>
            <p:grpSpPr>
              <a:xfrm>
                <a:off x="0" y="3168"/>
                <a:ext cx="300" cy="480"/>
                <a:chOff x="0" y="3168"/>
                <a:chExt cx="300" cy="480"/>
              </a:xfrm>
            </p:grpSpPr>
            <p:sp>
              <p:nvSpPr>
                <p:cNvPr id="108685" name="Rectangle 65"/>
                <p:cNvSpPr/>
                <p:nvPr/>
              </p:nvSpPr>
              <p:spPr>
                <a:xfrm>
                  <a:off x="43" y="3168"/>
                  <a:ext cx="214" cy="480"/>
                </a:xfrm>
                <a:prstGeom prst="rect">
                  <a:avLst/>
                </a:prstGeom>
                <a:noFill/>
                <a:ln w="9525">
                  <a:noFill/>
                </a:ln>
              </p:spPr>
              <p:txBody>
                <a:bodyPr/>
                <a:lstStyle/>
                <a:p>
                  <a:pPr algn="just"/>
                  <a:r>
                    <a:rPr lang="en-US" altLang="zh-CN" sz="2000" dirty="0">
                      <a:latin typeface="宋体" panose="02010600030101010101" pitchFamily="2" charset="-122"/>
                    </a:rPr>
                    <a:t>V</a:t>
                  </a:r>
                  <a:r>
                    <a:rPr lang="en-US" altLang="zh-CN" sz="1900" baseline="-30000" dirty="0">
                      <a:latin typeface="宋体" panose="02010600030101010101" pitchFamily="2" charset="-122"/>
                    </a:rPr>
                    <a:t>1</a:t>
                  </a:r>
                  <a:r>
                    <a:rPr lang="en-US" altLang="zh-CN" sz="2000" dirty="0">
                      <a:latin typeface="宋体" panose="02010600030101010101" pitchFamily="2" charset="-122"/>
                    </a:rPr>
                    <a:t>V</a:t>
                  </a:r>
                  <a:r>
                    <a:rPr lang="en-US" altLang="zh-CN" sz="1900" baseline="-30000" dirty="0">
                      <a:latin typeface="宋体" panose="02010600030101010101" pitchFamily="2" charset="-122"/>
                    </a:rPr>
                    <a:t>0</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686" name="Rectangle 66"/>
                <p:cNvSpPr/>
                <p:nvPr/>
              </p:nvSpPr>
              <p:spPr>
                <a:xfrm>
                  <a:off x="0" y="3168"/>
                  <a:ext cx="300" cy="48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670" name="Group 67"/>
              <p:cNvGrpSpPr/>
              <p:nvPr/>
            </p:nvGrpSpPr>
            <p:grpSpPr>
              <a:xfrm>
                <a:off x="300" y="3168"/>
                <a:ext cx="300" cy="480"/>
                <a:chOff x="300" y="3168"/>
                <a:chExt cx="300" cy="480"/>
              </a:xfrm>
            </p:grpSpPr>
            <p:sp>
              <p:nvSpPr>
                <p:cNvPr id="108683" name="Rectangle 68"/>
                <p:cNvSpPr/>
                <p:nvPr/>
              </p:nvSpPr>
              <p:spPr>
                <a:xfrm>
                  <a:off x="343" y="3168"/>
                  <a:ext cx="214" cy="480"/>
                </a:xfrm>
                <a:prstGeom prst="rect">
                  <a:avLst/>
                </a:prstGeom>
                <a:noFill/>
                <a:ln w="9525">
                  <a:noFill/>
                </a:ln>
              </p:spPr>
              <p:txBody>
                <a:bodyPr/>
                <a:lstStyle/>
                <a:p>
                  <a:pPr algn="just"/>
                  <a:r>
                    <a:rPr lang="en-US" altLang="zh-CN" sz="2000" dirty="0">
                      <a:latin typeface="Times New Roman" panose="02020603050405020304" pitchFamily="18" charset="0"/>
                    </a:rPr>
                    <a:t> </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684" name="Rectangle 69"/>
                <p:cNvSpPr/>
                <p:nvPr/>
              </p:nvSpPr>
              <p:spPr>
                <a:xfrm>
                  <a:off x="300" y="3168"/>
                  <a:ext cx="300" cy="48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671" name="Group 70"/>
              <p:cNvGrpSpPr/>
              <p:nvPr/>
            </p:nvGrpSpPr>
            <p:grpSpPr>
              <a:xfrm>
                <a:off x="600" y="3168"/>
                <a:ext cx="300" cy="480"/>
                <a:chOff x="600" y="3168"/>
                <a:chExt cx="300" cy="480"/>
              </a:xfrm>
            </p:grpSpPr>
            <p:sp>
              <p:nvSpPr>
                <p:cNvPr id="108681" name="Rectangle 71"/>
                <p:cNvSpPr/>
                <p:nvPr/>
              </p:nvSpPr>
              <p:spPr>
                <a:xfrm>
                  <a:off x="643" y="3168"/>
                  <a:ext cx="214" cy="480"/>
                </a:xfrm>
                <a:prstGeom prst="rect">
                  <a:avLst/>
                </a:prstGeom>
                <a:noFill/>
                <a:ln w="9525">
                  <a:noFill/>
                </a:ln>
              </p:spPr>
              <p:txBody>
                <a:bodyPr/>
                <a:lstStyle/>
                <a:p>
                  <a:pPr algn="just"/>
                  <a:r>
                    <a:rPr lang="en-US" altLang="zh-CN" sz="2000" dirty="0">
                      <a:latin typeface="宋体" panose="02010600030101010101" pitchFamily="2" charset="-122"/>
                    </a:rPr>
                    <a:t>V</a:t>
                  </a:r>
                  <a:r>
                    <a:rPr lang="en-US" altLang="zh-CN" sz="1900" baseline="-30000" dirty="0">
                      <a:latin typeface="宋体" panose="02010600030101010101" pitchFamily="2" charset="-122"/>
                    </a:rPr>
                    <a:t>1</a:t>
                  </a:r>
                  <a:r>
                    <a:rPr lang="en-US" altLang="zh-CN" sz="2000" dirty="0">
                      <a:latin typeface="宋体" panose="02010600030101010101" pitchFamily="2" charset="-122"/>
                    </a:rPr>
                    <a:t>V</a:t>
                  </a:r>
                  <a:r>
                    <a:rPr lang="en-US" altLang="zh-CN" sz="1900" baseline="-30000" dirty="0">
                      <a:latin typeface="宋体" panose="02010600030101010101" pitchFamily="2" charset="-122"/>
                    </a:rPr>
                    <a:t>2</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682" name="Rectangle 72"/>
                <p:cNvSpPr/>
                <p:nvPr/>
              </p:nvSpPr>
              <p:spPr>
                <a:xfrm>
                  <a:off x="600" y="3168"/>
                  <a:ext cx="300" cy="48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672" name="Group 73"/>
              <p:cNvGrpSpPr/>
              <p:nvPr/>
            </p:nvGrpSpPr>
            <p:grpSpPr>
              <a:xfrm>
                <a:off x="0" y="3648"/>
                <a:ext cx="300" cy="480"/>
                <a:chOff x="0" y="3648"/>
                <a:chExt cx="300" cy="480"/>
              </a:xfrm>
            </p:grpSpPr>
            <p:sp>
              <p:nvSpPr>
                <p:cNvPr id="108679" name="Rectangle 74"/>
                <p:cNvSpPr/>
                <p:nvPr/>
              </p:nvSpPr>
              <p:spPr>
                <a:xfrm>
                  <a:off x="43" y="3648"/>
                  <a:ext cx="214" cy="480"/>
                </a:xfrm>
                <a:prstGeom prst="rect">
                  <a:avLst/>
                </a:prstGeom>
                <a:noFill/>
                <a:ln w="9525">
                  <a:noFill/>
                </a:ln>
              </p:spPr>
              <p:txBody>
                <a:bodyPr/>
                <a:lstStyle/>
                <a:p>
                  <a:pPr algn="just"/>
                  <a:r>
                    <a:rPr lang="en-US" altLang="zh-CN" sz="2000" dirty="0">
                      <a:latin typeface="宋体" panose="02010600030101010101" pitchFamily="2" charset="-122"/>
                    </a:rPr>
                    <a:t>V</a:t>
                  </a:r>
                  <a:r>
                    <a:rPr lang="en-US" altLang="zh-CN" sz="1900" baseline="-30000" dirty="0">
                      <a:latin typeface="宋体" panose="02010600030101010101" pitchFamily="2" charset="-122"/>
                    </a:rPr>
                    <a:t>2</a:t>
                  </a:r>
                  <a:r>
                    <a:rPr lang="en-US" altLang="zh-CN" sz="2000" dirty="0">
                      <a:latin typeface="宋体" panose="02010600030101010101" pitchFamily="2" charset="-122"/>
                    </a:rPr>
                    <a:t>V</a:t>
                  </a:r>
                  <a:r>
                    <a:rPr lang="en-US" altLang="zh-CN" sz="1900" baseline="-30000" dirty="0">
                      <a:latin typeface="宋体" panose="02010600030101010101" pitchFamily="2" charset="-122"/>
                    </a:rPr>
                    <a:t>0</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680" name="Rectangle 75"/>
                <p:cNvSpPr/>
                <p:nvPr/>
              </p:nvSpPr>
              <p:spPr>
                <a:xfrm>
                  <a:off x="0" y="3648"/>
                  <a:ext cx="300" cy="48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673" name="Group 76"/>
              <p:cNvGrpSpPr/>
              <p:nvPr/>
            </p:nvGrpSpPr>
            <p:grpSpPr>
              <a:xfrm>
                <a:off x="300" y="3648"/>
                <a:ext cx="300" cy="480"/>
                <a:chOff x="300" y="3648"/>
                <a:chExt cx="300" cy="480"/>
              </a:xfrm>
            </p:grpSpPr>
            <p:sp>
              <p:nvSpPr>
                <p:cNvPr id="108677" name="Rectangle 77"/>
                <p:cNvSpPr/>
                <p:nvPr/>
              </p:nvSpPr>
              <p:spPr>
                <a:xfrm>
                  <a:off x="343" y="3648"/>
                  <a:ext cx="214" cy="480"/>
                </a:xfrm>
                <a:prstGeom prst="rect">
                  <a:avLst/>
                </a:prstGeom>
                <a:noFill/>
                <a:ln w="9525">
                  <a:noFill/>
                </a:ln>
              </p:spPr>
              <p:txBody>
                <a:bodyPr/>
                <a:lstStyle/>
                <a:p>
                  <a:pPr algn="just"/>
                  <a:r>
                    <a:rPr lang="en-US" altLang="zh-CN" sz="2000" dirty="0">
                      <a:latin typeface="Times New Roman" panose="02020603050405020304" pitchFamily="18" charset="0"/>
                    </a:rPr>
                    <a:t> </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678" name="Rectangle 78"/>
                <p:cNvSpPr/>
                <p:nvPr/>
              </p:nvSpPr>
              <p:spPr>
                <a:xfrm>
                  <a:off x="300" y="3648"/>
                  <a:ext cx="300" cy="48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674" name="Group 79"/>
              <p:cNvGrpSpPr/>
              <p:nvPr/>
            </p:nvGrpSpPr>
            <p:grpSpPr>
              <a:xfrm>
                <a:off x="600" y="3648"/>
                <a:ext cx="300" cy="480"/>
                <a:chOff x="600" y="3648"/>
                <a:chExt cx="300" cy="480"/>
              </a:xfrm>
            </p:grpSpPr>
            <p:sp>
              <p:nvSpPr>
                <p:cNvPr id="108675" name="Rectangle 80"/>
                <p:cNvSpPr/>
                <p:nvPr/>
              </p:nvSpPr>
              <p:spPr>
                <a:xfrm>
                  <a:off x="643" y="3648"/>
                  <a:ext cx="214" cy="480"/>
                </a:xfrm>
                <a:prstGeom prst="rect">
                  <a:avLst/>
                </a:prstGeom>
                <a:noFill/>
                <a:ln w="9525">
                  <a:noFill/>
                </a:ln>
              </p:spPr>
              <p:txBody>
                <a:bodyPr/>
                <a:lstStyle/>
                <a:p>
                  <a:pPr algn="just"/>
                  <a:r>
                    <a:rPr lang="en-US" altLang="zh-CN" sz="2000" dirty="0">
                      <a:latin typeface="Times New Roman" panose="02020603050405020304" pitchFamily="18" charset="0"/>
                    </a:rPr>
                    <a:t> </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676" name="Rectangle 81"/>
                <p:cNvSpPr/>
                <p:nvPr/>
              </p:nvSpPr>
              <p:spPr>
                <a:xfrm>
                  <a:off x="600" y="3648"/>
                  <a:ext cx="300" cy="48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sp>
          <p:nvSpPr>
            <p:cNvPr id="108648" name="Rectangle 82"/>
            <p:cNvSpPr/>
            <p:nvPr/>
          </p:nvSpPr>
          <p:spPr>
            <a:xfrm>
              <a:off x="-3" y="-3"/>
              <a:ext cx="906" cy="4134"/>
            </a:xfrm>
            <a:prstGeom prst="rect">
              <a:avLst/>
            </a:prstGeom>
            <a:noFill/>
            <a:ln w="9525"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58803" name="Group 83"/>
          <p:cNvGrpSpPr/>
          <p:nvPr/>
        </p:nvGrpSpPr>
        <p:grpSpPr>
          <a:xfrm>
            <a:off x="4787900" y="2636838"/>
            <a:ext cx="3140075" cy="3814762"/>
            <a:chOff x="-3" y="-3"/>
            <a:chExt cx="970" cy="4134"/>
          </a:xfrm>
        </p:grpSpPr>
        <p:grpSp>
          <p:nvGrpSpPr>
            <p:cNvPr id="108567" name="Group 84"/>
            <p:cNvGrpSpPr/>
            <p:nvPr/>
          </p:nvGrpSpPr>
          <p:grpSpPr>
            <a:xfrm>
              <a:off x="0" y="0"/>
              <a:ext cx="964" cy="4128"/>
              <a:chOff x="0" y="0"/>
              <a:chExt cx="964" cy="4128"/>
            </a:xfrm>
          </p:grpSpPr>
          <p:grpSp>
            <p:nvGrpSpPr>
              <p:cNvPr id="108569" name="Group 85"/>
              <p:cNvGrpSpPr/>
              <p:nvPr/>
            </p:nvGrpSpPr>
            <p:grpSpPr>
              <a:xfrm>
                <a:off x="0" y="0"/>
                <a:ext cx="964" cy="384"/>
                <a:chOff x="0" y="0"/>
                <a:chExt cx="964" cy="384"/>
              </a:xfrm>
            </p:grpSpPr>
            <p:sp>
              <p:nvSpPr>
                <p:cNvPr id="108645" name="Rectangle 86"/>
                <p:cNvSpPr/>
                <p:nvPr/>
              </p:nvSpPr>
              <p:spPr>
                <a:xfrm>
                  <a:off x="43" y="0"/>
                  <a:ext cx="878" cy="384"/>
                </a:xfrm>
                <a:prstGeom prst="rect">
                  <a:avLst/>
                </a:prstGeom>
                <a:noFill/>
                <a:ln w="9525">
                  <a:noFill/>
                </a:ln>
              </p:spPr>
              <p:txBody>
                <a:bodyPr/>
                <a:lstStyle/>
                <a:p>
                  <a:pPr algn="just"/>
                  <a:r>
                    <a:rPr lang="en-US" altLang="zh-CN" sz="2000" dirty="0">
                      <a:latin typeface="宋体" panose="02010600030101010101" pitchFamily="2" charset="-122"/>
                    </a:rPr>
                    <a:t>   </a:t>
                  </a:r>
                  <a:r>
                    <a:rPr lang="en-US" altLang="zh-CN" sz="2000" dirty="0">
                      <a:latin typeface="Times New Roman" panose="02020603050405020304" pitchFamily="18" charset="0"/>
                    </a:rPr>
                    <a:t>D </a:t>
                  </a:r>
                  <a:r>
                    <a:rPr lang="en-US" altLang="zh-CN" sz="1900" baseline="30000" dirty="0">
                      <a:latin typeface="Times New Roman" panose="02020603050405020304" pitchFamily="18" charset="0"/>
                    </a:rPr>
                    <a:t>(0)</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646" name="Rectangle 87"/>
                <p:cNvSpPr/>
                <p:nvPr/>
              </p:nvSpPr>
              <p:spPr>
                <a:xfrm>
                  <a:off x="0" y="0"/>
                  <a:ext cx="964"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570" name="Group 88"/>
              <p:cNvGrpSpPr/>
              <p:nvPr/>
            </p:nvGrpSpPr>
            <p:grpSpPr>
              <a:xfrm>
                <a:off x="0" y="384"/>
                <a:ext cx="300" cy="384"/>
                <a:chOff x="0" y="384"/>
                <a:chExt cx="300" cy="384"/>
              </a:xfrm>
            </p:grpSpPr>
            <p:sp>
              <p:nvSpPr>
                <p:cNvPr id="108643" name="Rectangle 89"/>
                <p:cNvSpPr/>
                <p:nvPr/>
              </p:nvSpPr>
              <p:spPr>
                <a:xfrm>
                  <a:off x="43" y="384"/>
                  <a:ext cx="214" cy="384"/>
                </a:xfrm>
                <a:prstGeom prst="rect">
                  <a:avLst/>
                </a:prstGeom>
                <a:noFill/>
                <a:ln w="9525">
                  <a:noFill/>
                </a:ln>
              </p:spPr>
              <p:txBody>
                <a:bodyPr/>
                <a:lstStyle/>
                <a:p>
                  <a:pPr algn="just"/>
                  <a:r>
                    <a:rPr lang="en-US" altLang="zh-CN" sz="2000" dirty="0">
                      <a:latin typeface="宋体" panose="02010600030101010101" pitchFamily="2" charset="-122"/>
                    </a:rPr>
                    <a:t>v0</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644" name="Rectangle 90"/>
                <p:cNvSpPr/>
                <p:nvPr/>
              </p:nvSpPr>
              <p:spPr>
                <a:xfrm>
                  <a:off x="0" y="384"/>
                  <a:ext cx="300"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571" name="Group 91"/>
              <p:cNvGrpSpPr/>
              <p:nvPr/>
            </p:nvGrpSpPr>
            <p:grpSpPr>
              <a:xfrm>
                <a:off x="300" y="384"/>
                <a:ext cx="364" cy="384"/>
                <a:chOff x="300" y="384"/>
                <a:chExt cx="364" cy="384"/>
              </a:xfrm>
            </p:grpSpPr>
            <p:sp>
              <p:nvSpPr>
                <p:cNvPr id="108641" name="Rectangle 92"/>
                <p:cNvSpPr/>
                <p:nvPr/>
              </p:nvSpPr>
              <p:spPr>
                <a:xfrm>
                  <a:off x="343" y="384"/>
                  <a:ext cx="278" cy="384"/>
                </a:xfrm>
                <a:prstGeom prst="rect">
                  <a:avLst/>
                </a:prstGeom>
                <a:noFill/>
                <a:ln w="9525">
                  <a:noFill/>
                </a:ln>
              </p:spPr>
              <p:txBody>
                <a:bodyPr/>
                <a:lstStyle/>
                <a:p>
                  <a:pPr algn="just"/>
                  <a:r>
                    <a:rPr lang="en-US" altLang="zh-CN" sz="2000" dirty="0">
                      <a:latin typeface="宋体" panose="02010600030101010101" pitchFamily="2" charset="-122"/>
                    </a:rPr>
                    <a:t>v1</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642" name="Rectangle 93"/>
                <p:cNvSpPr/>
                <p:nvPr/>
              </p:nvSpPr>
              <p:spPr>
                <a:xfrm>
                  <a:off x="300" y="384"/>
                  <a:ext cx="364"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572" name="Group 94"/>
              <p:cNvGrpSpPr/>
              <p:nvPr/>
            </p:nvGrpSpPr>
            <p:grpSpPr>
              <a:xfrm>
                <a:off x="664" y="384"/>
                <a:ext cx="300" cy="384"/>
                <a:chOff x="664" y="384"/>
                <a:chExt cx="300" cy="384"/>
              </a:xfrm>
            </p:grpSpPr>
            <p:sp>
              <p:nvSpPr>
                <p:cNvPr id="108639" name="Rectangle 95"/>
                <p:cNvSpPr/>
                <p:nvPr/>
              </p:nvSpPr>
              <p:spPr>
                <a:xfrm>
                  <a:off x="707" y="384"/>
                  <a:ext cx="214" cy="384"/>
                </a:xfrm>
                <a:prstGeom prst="rect">
                  <a:avLst/>
                </a:prstGeom>
                <a:noFill/>
                <a:ln w="9525">
                  <a:noFill/>
                </a:ln>
              </p:spPr>
              <p:txBody>
                <a:bodyPr/>
                <a:lstStyle/>
                <a:p>
                  <a:pPr algn="just"/>
                  <a:r>
                    <a:rPr lang="en-US" altLang="zh-CN" sz="2000" dirty="0">
                      <a:latin typeface="宋体" panose="02010600030101010101" pitchFamily="2" charset="-122"/>
                    </a:rPr>
                    <a:t>v2</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640" name="Rectangle 96"/>
                <p:cNvSpPr/>
                <p:nvPr/>
              </p:nvSpPr>
              <p:spPr>
                <a:xfrm>
                  <a:off x="664" y="384"/>
                  <a:ext cx="300"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573" name="Group 97"/>
              <p:cNvGrpSpPr/>
              <p:nvPr/>
            </p:nvGrpSpPr>
            <p:grpSpPr>
              <a:xfrm>
                <a:off x="0" y="768"/>
                <a:ext cx="300" cy="384"/>
                <a:chOff x="0" y="768"/>
                <a:chExt cx="300" cy="384"/>
              </a:xfrm>
            </p:grpSpPr>
            <p:sp>
              <p:nvSpPr>
                <p:cNvPr id="108637" name="Rectangle 98"/>
                <p:cNvSpPr/>
                <p:nvPr/>
              </p:nvSpPr>
              <p:spPr>
                <a:xfrm>
                  <a:off x="43" y="768"/>
                  <a:ext cx="214" cy="384"/>
                </a:xfrm>
                <a:prstGeom prst="rect">
                  <a:avLst/>
                </a:prstGeom>
                <a:noFill/>
                <a:ln w="9525">
                  <a:noFill/>
                </a:ln>
              </p:spPr>
              <p:txBody>
                <a:bodyPr/>
                <a:lstStyle/>
                <a:p>
                  <a:pPr algn="just"/>
                  <a:r>
                    <a:rPr lang="en-US" altLang="zh-CN" sz="2000" dirty="0">
                      <a:latin typeface="宋体" panose="02010600030101010101" pitchFamily="2" charset="-122"/>
                    </a:rPr>
                    <a:t>0</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638" name="Rectangle 99"/>
                <p:cNvSpPr/>
                <p:nvPr/>
              </p:nvSpPr>
              <p:spPr>
                <a:xfrm>
                  <a:off x="0" y="768"/>
                  <a:ext cx="300"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574" name="Group 100"/>
              <p:cNvGrpSpPr/>
              <p:nvPr/>
            </p:nvGrpSpPr>
            <p:grpSpPr>
              <a:xfrm>
                <a:off x="300" y="768"/>
                <a:ext cx="364" cy="384"/>
                <a:chOff x="300" y="768"/>
                <a:chExt cx="364" cy="384"/>
              </a:xfrm>
            </p:grpSpPr>
            <p:sp>
              <p:nvSpPr>
                <p:cNvPr id="108635" name="Rectangle 101"/>
                <p:cNvSpPr/>
                <p:nvPr/>
              </p:nvSpPr>
              <p:spPr>
                <a:xfrm>
                  <a:off x="343" y="768"/>
                  <a:ext cx="278" cy="384"/>
                </a:xfrm>
                <a:prstGeom prst="rect">
                  <a:avLst/>
                </a:prstGeom>
                <a:noFill/>
                <a:ln w="9525">
                  <a:noFill/>
                </a:ln>
              </p:spPr>
              <p:txBody>
                <a:bodyPr/>
                <a:lstStyle/>
                <a:p>
                  <a:pPr algn="just"/>
                  <a:r>
                    <a:rPr lang="en-US" altLang="zh-CN" sz="2000" dirty="0">
                      <a:latin typeface="宋体" panose="02010600030101010101" pitchFamily="2" charset="-122"/>
                    </a:rPr>
                    <a:t>4</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636" name="Rectangle 102"/>
                <p:cNvSpPr/>
                <p:nvPr/>
              </p:nvSpPr>
              <p:spPr>
                <a:xfrm>
                  <a:off x="300" y="768"/>
                  <a:ext cx="364"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575" name="Group 103"/>
              <p:cNvGrpSpPr/>
              <p:nvPr/>
            </p:nvGrpSpPr>
            <p:grpSpPr>
              <a:xfrm>
                <a:off x="664" y="768"/>
                <a:ext cx="300" cy="384"/>
                <a:chOff x="664" y="768"/>
                <a:chExt cx="300" cy="384"/>
              </a:xfrm>
            </p:grpSpPr>
            <p:sp>
              <p:nvSpPr>
                <p:cNvPr id="108633" name="Rectangle 104"/>
                <p:cNvSpPr/>
                <p:nvPr/>
              </p:nvSpPr>
              <p:spPr>
                <a:xfrm>
                  <a:off x="707" y="768"/>
                  <a:ext cx="214" cy="384"/>
                </a:xfrm>
                <a:prstGeom prst="rect">
                  <a:avLst/>
                </a:prstGeom>
                <a:noFill/>
                <a:ln w="9525">
                  <a:noFill/>
                </a:ln>
              </p:spPr>
              <p:txBody>
                <a:bodyPr/>
                <a:lstStyle/>
                <a:p>
                  <a:pPr algn="just"/>
                  <a:r>
                    <a:rPr lang="en-US" altLang="zh-CN" sz="2000" dirty="0">
                      <a:latin typeface="宋体" panose="02010600030101010101" pitchFamily="2" charset="-122"/>
                    </a:rPr>
                    <a:t>11</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634" name="Rectangle 105"/>
                <p:cNvSpPr/>
                <p:nvPr/>
              </p:nvSpPr>
              <p:spPr>
                <a:xfrm>
                  <a:off x="664" y="768"/>
                  <a:ext cx="300"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576" name="Group 106"/>
              <p:cNvGrpSpPr/>
              <p:nvPr/>
            </p:nvGrpSpPr>
            <p:grpSpPr>
              <a:xfrm>
                <a:off x="0" y="1152"/>
                <a:ext cx="300" cy="384"/>
                <a:chOff x="0" y="1152"/>
                <a:chExt cx="300" cy="384"/>
              </a:xfrm>
            </p:grpSpPr>
            <p:sp>
              <p:nvSpPr>
                <p:cNvPr id="108631" name="Rectangle 107"/>
                <p:cNvSpPr/>
                <p:nvPr/>
              </p:nvSpPr>
              <p:spPr>
                <a:xfrm>
                  <a:off x="43" y="1152"/>
                  <a:ext cx="214" cy="384"/>
                </a:xfrm>
                <a:prstGeom prst="rect">
                  <a:avLst/>
                </a:prstGeom>
                <a:noFill/>
                <a:ln w="9525">
                  <a:noFill/>
                </a:ln>
              </p:spPr>
              <p:txBody>
                <a:bodyPr/>
                <a:lstStyle/>
                <a:p>
                  <a:pPr algn="just"/>
                  <a:r>
                    <a:rPr lang="en-US" altLang="zh-CN" sz="2000" dirty="0">
                      <a:latin typeface="宋体" panose="02010600030101010101" pitchFamily="2" charset="-122"/>
                    </a:rPr>
                    <a:t>6</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632" name="Rectangle 108"/>
                <p:cNvSpPr/>
                <p:nvPr/>
              </p:nvSpPr>
              <p:spPr>
                <a:xfrm>
                  <a:off x="0" y="1152"/>
                  <a:ext cx="300"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577" name="Group 109"/>
              <p:cNvGrpSpPr/>
              <p:nvPr/>
            </p:nvGrpSpPr>
            <p:grpSpPr>
              <a:xfrm>
                <a:off x="300" y="1152"/>
                <a:ext cx="364" cy="384"/>
                <a:chOff x="300" y="1152"/>
                <a:chExt cx="364" cy="384"/>
              </a:xfrm>
            </p:grpSpPr>
            <p:sp>
              <p:nvSpPr>
                <p:cNvPr id="108629" name="Rectangle 110"/>
                <p:cNvSpPr/>
                <p:nvPr/>
              </p:nvSpPr>
              <p:spPr>
                <a:xfrm>
                  <a:off x="343" y="1152"/>
                  <a:ext cx="278" cy="384"/>
                </a:xfrm>
                <a:prstGeom prst="rect">
                  <a:avLst/>
                </a:prstGeom>
                <a:noFill/>
                <a:ln w="9525">
                  <a:noFill/>
                </a:ln>
              </p:spPr>
              <p:txBody>
                <a:bodyPr/>
                <a:lstStyle/>
                <a:p>
                  <a:pPr algn="just"/>
                  <a:r>
                    <a:rPr lang="en-US" altLang="zh-CN" sz="2000" dirty="0">
                      <a:latin typeface="宋体" panose="02010600030101010101" pitchFamily="2" charset="-122"/>
                    </a:rPr>
                    <a:t>0</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630" name="Rectangle 111"/>
                <p:cNvSpPr/>
                <p:nvPr/>
              </p:nvSpPr>
              <p:spPr>
                <a:xfrm>
                  <a:off x="300" y="1152"/>
                  <a:ext cx="364"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578" name="Group 112"/>
              <p:cNvGrpSpPr/>
              <p:nvPr/>
            </p:nvGrpSpPr>
            <p:grpSpPr>
              <a:xfrm>
                <a:off x="664" y="1152"/>
                <a:ext cx="300" cy="384"/>
                <a:chOff x="664" y="1152"/>
                <a:chExt cx="300" cy="384"/>
              </a:xfrm>
            </p:grpSpPr>
            <p:sp>
              <p:nvSpPr>
                <p:cNvPr id="108627" name="Rectangle 113"/>
                <p:cNvSpPr/>
                <p:nvPr/>
              </p:nvSpPr>
              <p:spPr>
                <a:xfrm>
                  <a:off x="707" y="1152"/>
                  <a:ext cx="214" cy="384"/>
                </a:xfrm>
                <a:prstGeom prst="rect">
                  <a:avLst/>
                </a:prstGeom>
                <a:noFill/>
                <a:ln w="9525">
                  <a:noFill/>
                </a:ln>
              </p:spPr>
              <p:txBody>
                <a:bodyPr/>
                <a:lstStyle/>
                <a:p>
                  <a:pPr algn="just"/>
                  <a:r>
                    <a:rPr lang="en-US" altLang="zh-CN" sz="2000" dirty="0">
                      <a:latin typeface="宋体" panose="02010600030101010101" pitchFamily="2" charset="-122"/>
                    </a:rPr>
                    <a:t>2</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628" name="Rectangle 114"/>
                <p:cNvSpPr/>
                <p:nvPr/>
              </p:nvSpPr>
              <p:spPr>
                <a:xfrm>
                  <a:off x="664" y="1152"/>
                  <a:ext cx="300"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579" name="Group 115"/>
              <p:cNvGrpSpPr/>
              <p:nvPr/>
            </p:nvGrpSpPr>
            <p:grpSpPr>
              <a:xfrm>
                <a:off x="0" y="1536"/>
                <a:ext cx="300" cy="384"/>
                <a:chOff x="0" y="1536"/>
                <a:chExt cx="300" cy="384"/>
              </a:xfrm>
            </p:grpSpPr>
            <p:sp>
              <p:nvSpPr>
                <p:cNvPr id="108625" name="Rectangle 116"/>
                <p:cNvSpPr/>
                <p:nvPr/>
              </p:nvSpPr>
              <p:spPr>
                <a:xfrm>
                  <a:off x="43" y="1536"/>
                  <a:ext cx="214" cy="384"/>
                </a:xfrm>
                <a:prstGeom prst="rect">
                  <a:avLst/>
                </a:prstGeom>
                <a:noFill/>
                <a:ln w="9525">
                  <a:noFill/>
                </a:ln>
              </p:spPr>
              <p:txBody>
                <a:bodyPr/>
                <a:lstStyle/>
                <a:p>
                  <a:pPr algn="just"/>
                  <a:r>
                    <a:rPr lang="en-US" altLang="zh-CN" sz="2000" dirty="0">
                      <a:latin typeface="宋体" panose="02010600030101010101" pitchFamily="2" charset="-122"/>
                    </a:rPr>
                    <a:t>3</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626" name="Rectangle 117"/>
                <p:cNvSpPr/>
                <p:nvPr/>
              </p:nvSpPr>
              <p:spPr>
                <a:xfrm>
                  <a:off x="0" y="1536"/>
                  <a:ext cx="300"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580" name="Group 118"/>
              <p:cNvGrpSpPr/>
              <p:nvPr/>
            </p:nvGrpSpPr>
            <p:grpSpPr>
              <a:xfrm>
                <a:off x="300" y="1536"/>
                <a:ext cx="364" cy="384"/>
                <a:chOff x="300" y="1536"/>
                <a:chExt cx="364" cy="384"/>
              </a:xfrm>
            </p:grpSpPr>
            <p:sp>
              <p:nvSpPr>
                <p:cNvPr id="108623" name="Rectangle 119"/>
                <p:cNvSpPr/>
                <p:nvPr/>
              </p:nvSpPr>
              <p:spPr>
                <a:xfrm>
                  <a:off x="343" y="1536"/>
                  <a:ext cx="278" cy="384"/>
                </a:xfrm>
                <a:prstGeom prst="rect">
                  <a:avLst/>
                </a:prstGeom>
                <a:noFill/>
                <a:ln w="9525">
                  <a:noFill/>
                </a:ln>
              </p:spPr>
              <p:txBody>
                <a:bodyPr/>
                <a:lstStyle/>
                <a:p>
                  <a:pPr algn="just"/>
                  <a:r>
                    <a:rPr lang="en-US" altLang="zh-CN" sz="2000" dirty="0">
                      <a:latin typeface="宋体" panose="02010600030101010101" pitchFamily="2" charset="-122"/>
                    </a:rPr>
                    <a:t>7</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624" name="Rectangle 120"/>
                <p:cNvSpPr/>
                <p:nvPr/>
              </p:nvSpPr>
              <p:spPr>
                <a:xfrm>
                  <a:off x="300" y="1536"/>
                  <a:ext cx="364"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581" name="Group 121"/>
              <p:cNvGrpSpPr/>
              <p:nvPr/>
            </p:nvGrpSpPr>
            <p:grpSpPr>
              <a:xfrm>
                <a:off x="664" y="1536"/>
                <a:ext cx="300" cy="384"/>
                <a:chOff x="664" y="1536"/>
                <a:chExt cx="300" cy="384"/>
              </a:xfrm>
            </p:grpSpPr>
            <p:sp>
              <p:nvSpPr>
                <p:cNvPr id="108621" name="Rectangle 122"/>
                <p:cNvSpPr/>
                <p:nvPr/>
              </p:nvSpPr>
              <p:spPr>
                <a:xfrm>
                  <a:off x="707" y="1536"/>
                  <a:ext cx="214" cy="384"/>
                </a:xfrm>
                <a:prstGeom prst="rect">
                  <a:avLst/>
                </a:prstGeom>
                <a:noFill/>
                <a:ln w="9525">
                  <a:noFill/>
                </a:ln>
              </p:spPr>
              <p:txBody>
                <a:bodyPr/>
                <a:lstStyle/>
                <a:p>
                  <a:pPr algn="just"/>
                  <a:r>
                    <a:rPr lang="en-US" altLang="zh-CN" sz="2000" dirty="0">
                      <a:latin typeface="宋体" panose="02010600030101010101" pitchFamily="2" charset="-122"/>
                    </a:rPr>
                    <a:t>0</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622" name="Rectangle 123"/>
                <p:cNvSpPr/>
                <p:nvPr/>
              </p:nvSpPr>
              <p:spPr>
                <a:xfrm>
                  <a:off x="664" y="1536"/>
                  <a:ext cx="300"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582" name="Group 124"/>
              <p:cNvGrpSpPr/>
              <p:nvPr/>
            </p:nvGrpSpPr>
            <p:grpSpPr>
              <a:xfrm>
                <a:off x="0" y="1920"/>
                <a:ext cx="964" cy="384"/>
                <a:chOff x="0" y="1920"/>
                <a:chExt cx="964" cy="384"/>
              </a:xfrm>
            </p:grpSpPr>
            <p:sp>
              <p:nvSpPr>
                <p:cNvPr id="108619" name="Rectangle 125"/>
                <p:cNvSpPr/>
                <p:nvPr/>
              </p:nvSpPr>
              <p:spPr>
                <a:xfrm>
                  <a:off x="43" y="1920"/>
                  <a:ext cx="878" cy="384"/>
                </a:xfrm>
                <a:prstGeom prst="rect">
                  <a:avLst/>
                </a:prstGeom>
                <a:noFill/>
                <a:ln w="9525">
                  <a:noFill/>
                </a:ln>
              </p:spPr>
              <p:txBody>
                <a:bodyPr/>
                <a:lstStyle/>
                <a:p>
                  <a:pPr algn="just"/>
                  <a:r>
                    <a:rPr lang="en-US" altLang="zh-CN" sz="2000" dirty="0">
                      <a:latin typeface="Times New Roman" panose="02020603050405020304" pitchFamily="18" charset="0"/>
                    </a:rPr>
                    <a:t>   P </a:t>
                  </a:r>
                  <a:r>
                    <a:rPr lang="en-US" altLang="zh-CN" sz="1900" baseline="30000" dirty="0">
                      <a:latin typeface="Times New Roman" panose="02020603050405020304" pitchFamily="18" charset="0"/>
                    </a:rPr>
                    <a:t>(0)</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620" name="Rectangle 126"/>
                <p:cNvSpPr/>
                <p:nvPr/>
              </p:nvSpPr>
              <p:spPr>
                <a:xfrm>
                  <a:off x="0" y="1920"/>
                  <a:ext cx="964"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583" name="Group 127"/>
              <p:cNvGrpSpPr/>
              <p:nvPr/>
            </p:nvGrpSpPr>
            <p:grpSpPr>
              <a:xfrm>
                <a:off x="0" y="2304"/>
                <a:ext cx="300" cy="384"/>
                <a:chOff x="0" y="2304"/>
                <a:chExt cx="300" cy="384"/>
              </a:xfrm>
            </p:grpSpPr>
            <p:sp>
              <p:nvSpPr>
                <p:cNvPr id="108617" name="Rectangle 128"/>
                <p:cNvSpPr/>
                <p:nvPr/>
              </p:nvSpPr>
              <p:spPr>
                <a:xfrm>
                  <a:off x="43" y="2304"/>
                  <a:ext cx="214" cy="384"/>
                </a:xfrm>
                <a:prstGeom prst="rect">
                  <a:avLst/>
                </a:prstGeom>
                <a:noFill/>
                <a:ln w="9525">
                  <a:noFill/>
                </a:ln>
              </p:spPr>
              <p:txBody>
                <a:bodyPr/>
                <a:lstStyle/>
                <a:p>
                  <a:pPr algn="just"/>
                  <a:r>
                    <a:rPr lang="en-US" altLang="zh-CN" sz="2000" dirty="0">
                      <a:latin typeface="宋体" panose="02010600030101010101" pitchFamily="2" charset="-122"/>
                    </a:rPr>
                    <a:t>v0</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618" name="Rectangle 129"/>
                <p:cNvSpPr/>
                <p:nvPr/>
              </p:nvSpPr>
              <p:spPr>
                <a:xfrm>
                  <a:off x="0" y="2304"/>
                  <a:ext cx="300"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584" name="Group 130"/>
              <p:cNvGrpSpPr/>
              <p:nvPr/>
            </p:nvGrpSpPr>
            <p:grpSpPr>
              <a:xfrm>
                <a:off x="300" y="2304"/>
                <a:ext cx="364" cy="384"/>
                <a:chOff x="300" y="2304"/>
                <a:chExt cx="364" cy="384"/>
              </a:xfrm>
            </p:grpSpPr>
            <p:sp>
              <p:nvSpPr>
                <p:cNvPr id="108615" name="Rectangle 131"/>
                <p:cNvSpPr/>
                <p:nvPr/>
              </p:nvSpPr>
              <p:spPr>
                <a:xfrm>
                  <a:off x="343" y="2304"/>
                  <a:ext cx="278" cy="384"/>
                </a:xfrm>
                <a:prstGeom prst="rect">
                  <a:avLst/>
                </a:prstGeom>
                <a:noFill/>
                <a:ln w="9525">
                  <a:noFill/>
                </a:ln>
              </p:spPr>
              <p:txBody>
                <a:bodyPr/>
                <a:lstStyle/>
                <a:p>
                  <a:pPr algn="just"/>
                  <a:r>
                    <a:rPr lang="en-US" altLang="zh-CN" sz="2000" dirty="0">
                      <a:latin typeface="宋体" panose="02010600030101010101" pitchFamily="2" charset="-122"/>
                    </a:rPr>
                    <a:t>v1</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616" name="Rectangle 132"/>
                <p:cNvSpPr/>
                <p:nvPr/>
              </p:nvSpPr>
              <p:spPr>
                <a:xfrm>
                  <a:off x="300" y="2304"/>
                  <a:ext cx="364"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585" name="Group 133"/>
              <p:cNvGrpSpPr/>
              <p:nvPr/>
            </p:nvGrpSpPr>
            <p:grpSpPr>
              <a:xfrm>
                <a:off x="664" y="2304"/>
                <a:ext cx="300" cy="384"/>
                <a:chOff x="664" y="2304"/>
                <a:chExt cx="300" cy="384"/>
              </a:xfrm>
            </p:grpSpPr>
            <p:sp>
              <p:nvSpPr>
                <p:cNvPr id="108613" name="Rectangle 134"/>
                <p:cNvSpPr/>
                <p:nvPr/>
              </p:nvSpPr>
              <p:spPr>
                <a:xfrm>
                  <a:off x="707" y="2304"/>
                  <a:ext cx="214" cy="384"/>
                </a:xfrm>
                <a:prstGeom prst="rect">
                  <a:avLst/>
                </a:prstGeom>
                <a:noFill/>
                <a:ln w="9525">
                  <a:noFill/>
                </a:ln>
              </p:spPr>
              <p:txBody>
                <a:bodyPr/>
                <a:lstStyle/>
                <a:p>
                  <a:pPr algn="just"/>
                  <a:r>
                    <a:rPr lang="en-US" altLang="zh-CN" sz="2000" dirty="0">
                      <a:latin typeface="宋体" panose="02010600030101010101" pitchFamily="2" charset="-122"/>
                    </a:rPr>
                    <a:t>v2</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614" name="Rectangle 135"/>
                <p:cNvSpPr/>
                <p:nvPr/>
              </p:nvSpPr>
              <p:spPr>
                <a:xfrm>
                  <a:off x="664" y="2304"/>
                  <a:ext cx="300"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586" name="Group 136"/>
              <p:cNvGrpSpPr/>
              <p:nvPr/>
            </p:nvGrpSpPr>
            <p:grpSpPr>
              <a:xfrm>
                <a:off x="0" y="2688"/>
                <a:ext cx="300" cy="480"/>
                <a:chOff x="0" y="2688"/>
                <a:chExt cx="300" cy="480"/>
              </a:xfrm>
            </p:grpSpPr>
            <p:sp>
              <p:nvSpPr>
                <p:cNvPr id="108611" name="Rectangle 137"/>
                <p:cNvSpPr/>
                <p:nvPr/>
              </p:nvSpPr>
              <p:spPr>
                <a:xfrm>
                  <a:off x="43" y="2688"/>
                  <a:ext cx="214" cy="480"/>
                </a:xfrm>
                <a:prstGeom prst="rect">
                  <a:avLst/>
                </a:prstGeom>
                <a:noFill/>
                <a:ln w="9525">
                  <a:noFill/>
                </a:ln>
              </p:spPr>
              <p:txBody>
                <a:bodyPr/>
                <a:lstStyle/>
                <a:p>
                  <a:pPr algn="just"/>
                  <a:r>
                    <a:rPr lang="en-US" altLang="zh-CN" sz="2000" dirty="0">
                      <a:latin typeface="Times New Roman" panose="02020603050405020304" pitchFamily="18" charset="0"/>
                    </a:rPr>
                    <a:t> </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612" name="Rectangle 138"/>
                <p:cNvSpPr/>
                <p:nvPr/>
              </p:nvSpPr>
              <p:spPr>
                <a:xfrm>
                  <a:off x="0" y="2688"/>
                  <a:ext cx="300" cy="48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587" name="Group 139"/>
              <p:cNvGrpSpPr/>
              <p:nvPr/>
            </p:nvGrpSpPr>
            <p:grpSpPr>
              <a:xfrm>
                <a:off x="300" y="2688"/>
                <a:ext cx="364" cy="480"/>
                <a:chOff x="300" y="2688"/>
                <a:chExt cx="364" cy="480"/>
              </a:xfrm>
            </p:grpSpPr>
            <p:sp>
              <p:nvSpPr>
                <p:cNvPr id="108609" name="Rectangle 140"/>
                <p:cNvSpPr/>
                <p:nvPr/>
              </p:nvSpPr>
              <p:spPr>
                <a:xfrm>
                  <a:off x="343" y="2688"/>
                  <a:ext cx="278" cy="480"/>
                </a:xfrm>
                <a:prstGeom prst="rect">
                  <a:avLst/>
                </a:prstGeom>
                <a:noFill/>
                <a:ln w="9525">
                  <a:noFill/>
                </a:ln>
              </p:spPr>
              <p:txBody>
                <a:bodyPr/>
                <a:lstStyle/>
                <a:p>
                  <a:pPr algn="just"/>
                  <a:r>
                    <a:rPr lang="en-US" altLang="zh-CN" sz="2000" dirty="0">
                      <a:latin typeface="宋体" panose="02010600030101010101" pitchFamily="2" charset="-122"/>
                    </a:rPr>
                    <a:t>V</a:t>
                  </a:r>
                  <a:r>
                    <a:rPr lang="en-US" altLang="zh-CN" sz="1900" baseline="-30000" dirty="0">
                      <a:latin typeface="宋体" panose="02010600030101010101" pitchFamily="2" charset="-122"/>
                    </a:rPr>
                    <a:t>0</a:t>
                  </a:r>
                  <a:r>
                    <a:rPr lang="en-US" altLang="zh-CN" sz="2000" dirty="0">
                      <a:latin typeface="宋体" panose="02010600030101010101" pitchFamily="2" charset="-122"/>
                    </a:rPr>
                    <a:t>V</a:t>
                  </a:r>
                  <a:r>
                    <a:rPr lang="en-US" altLang="zh-CN" sz="1900" baseline="-30000" dirty="0">
                      <a:latin typeface="宋体" panose="02010600030101010101" pitchFamily="2" charset="-122"/>
                    </a:rPr>
                    <a:t>1  </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610" name="Rectangle 141"/>
                <p:cNvSpPr/>
                <p:nvPr/>
              </p:nvSpPr>
              <p:spPr>
                <a:xfrm>
                  <a:off x="300" y="2688"/>
                  <a:ext cx="364" cy="48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588" name="Group 142"/>
              <p:cNvGrpSpPr/>
              <p:nvPr/>
            </p:nvGrpSpPr>
            <p:grpSpPr>
              <a:xfrm>
                <a:off x="664" y="2688"/>
                <a:ext cx="300" cy="480"/>
                <a:chOff x="664" y="2688"/>
                <a:chExt cx="300" cy="480"/>
              </a:xfrm>
            </p:grpSpPr>
            <p:sp>
              <p:nvSpPr>
                <p:cNvPr id="108607" name="Rectangle 143"/>
                <p:cNvSpPr/>
                <p:nvPr/>
              </p:nvSpPr>
              <p:spPr>
                <a:xfrm>
                  <a:off x="707" y="2688"/>
                  <a:ext cx="214" cy="480"/>
                </a:xfrm>
                <a:prstGeom prst="rect">
                  <a:avLst/>
                </a:prstGeom>
                <a:noFill/>
                <a:ln w="9525">
                  <a:noFill/>
                </a:ln>
              </p:spPr>
              <p:txBody>
                <a:bodyPr/>
                <a:lstStyle/>
                <a:p>
                  <a:pPr algn="just"/>
                  <a:r>
                    <a:rPr lang="en-US" altLang="zh-CN" sz="2000" dirty="0">
                      <a:latin typeface="宋体" panose="02010600030101010101" pitchFamily="2" charset="-122"/>
                    </a:rPr>
                    <a:t>V</a:t>
                  </a:r>
                  <a:r>
                    <a:rPr lang="en-US" altLang="zh-CN" sz="1900" baseline="-30000" dirty="0">
                      <a:latin typeface="宋体" panose="02010600030101010101" pitchFamily="2" charset="-122"/>
                    </a:rPr>
                    <a:t>0</a:t>
                  </a:r>
                  <a:r>
                    <a:rPr lang="en-US" altLang="zh-CN" sz="2000" dirty="0">
                      <a:latin typeface="宋体" panose="02010600030101010101" pitchFamily="2" charset="-122"/>
                    </a:rPr>
                    <a:t>V</a:t>
                  </a:r>
                  <a:r>
                    <a:rPr lang="en-US" altLang="zh-CN" sz="1900" baseline="-30000" dirty="0">
                      <a:latin typeface="宋体" panose="02010600030101010101" pitchFamily="2" charset="-122"/>
                    </a:rPr>
                    <a:t>2</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608" name="Rectangle 144"/>
                <p:cNvSpPr/>
                <p:nvPr/>
              </p:nvSpPr>
              <p:spPr>
                <a:xfrm>
                  <a:off x="664" y="2688"/>
                  <a:ext cx="300" cy="48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589" name="Group 145"/>
              <p:cNvGrpSpPr/>
              <p:nvPr/>
            </p:nvGrpSpPr>
            <p:grpSpPr>
              <a:xfrm>
                <a:off x="0" y="3168"/>
                <a:ext cx="300" cy="480"/>
                <a:chOff x="0" y="3168"/>
                <a:chExt cx="300" cy="480"/>
              </a:xfrm>
            </p:grpSpPr>
            <p:sp>
              <p:nvSpPr>
                <p:cNvPr id="108605" name="Rectangle 146"/>
                <p:cNvSpPr/>
                <p:nvPr/>
              </p:nvSpPr>
              <p:spPr>
                <a:xfrm>
                  <a:off x="43" y="3168"/>
                  <a:ext cx="214" cy="480"/>
                </a:xfrm>
                <a:prstGeom prst="rect">
                  <a:avLst/>
                </a:prstGeom>
                <a:noFill/>
                <a:ln w="9525">
                  <a:noFill/>
                </a:ln>
              </p:spPr>
              <p:txBody>
                <a:bodyPr/>
                <a:lstStyle/>
                <a:p>
                  <a:pPr algn="just"/>
                  <a:r>
                    <a:rPr lang="en-US" altLang="zh-CN" sz="2000" dirty="0">
                      <a:latin typeface="宋体" panose="02010600030101010101" pitchFamily="2" charset="-122"/>
                    </a:rPr>
                    <a:t>V</a:t>
                  </a:r>
                  <a:r>
                    <a:rPr lang="en-US" altLang="zh-CN" sz="1900" baseline="-30000" dirty="0">
                      <a:latin typeface="宋体" panose="02010600030101010101" pitchFamily="2" charset="-122"/>
                    </a:rPr>
                    <a:t>1</a:t>
                  </a:r>
                  <a:r>
                    <a:rPr lang="en-US" altLang="zh-CN" sz="2000" dirty="0">
                      <a:latin typeface="宋体" panose="02010600030101010101" pitchFamily="2" charset="-122"/>
                    </a:rPr>
                    <a:t>V</a:t>
                  </a:r>
                  <a:r>
                    <a:rPr lang="en-US" altLang="zh-CN" sz="1900" baseline="-30000" dirty="0">
                      <a:latin typeface="宋体" panose="02010600030101010101" pitchFamily="2" charset="-122"/>
                    </a:rPr>
                    <a:t>0</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606" name="Rectangle 147"/>
                <p:cNvSpPr/>
                <p:nvPr/>
              </p:nvSpPr>
              <p:spPr>
                <a:xfrm>
                  <a:off x="0" y="3168"/>
                  <a:ext cx="300" cy="48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590" name="Group 148"/>
              <p:cNvGrpSpPr/>
              <p:nvPr/>
            </p:nvGrpSpPr>
            <p:grpSpPr>
              <a:xfrm>
                <a:off x="300" y="3168"/>
                <a:ext cx="364" cy="480"/>
                <a:chOff x="300" y="3168"/>
                <a:chExt cx="364" cy="480"/>
              </a:xfrm>
            </p:grpSpPr>
            <p:sp>
              <p:nvSpPr>
                <p:cNvPr id="108603" name="Rectangle 149"/>
                <p:cNvSpPr/>
                <p:nvPr/>
              </p:nvSpPr>
              <p:spPr>
                <a:xfrm>
                  <a:off x="343" y="3168"/>
                  <a:ext cx="278" cy="480"/>
                </a:xfrm>
                <a:prstGeom prst="rect">
                  <a:avLst/>
                </a:prstGeom>
                <a:noFill/>
                <a:ln w="9525">
                  <a:noFill/>
                </a:ln>
              </p:spPr>
              <p:txBody>
                <a:bodyPr/>
                <a:lstStyle/>
                <a:p>
                  <a:pPr algn="just"/>
                  <a:r>
                    <a:rPr lang="en-US" altLang="zh-CN" sz="2000" dirty="0">
                      <a:latin typeface="Times New Roman" panose="02020603050405020304" pitchFamily="18" charset="0"/>
                    </a:rPr>
                    <a:t> </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604" name="Rectangle 150"/>
                <p:cNvSpPr/>
                <p:nvPr/>
              </p:nvSpPr>
              <p:spPr>
                <a:xfrm>
                  <a:off x="300" y="3168"/>
                  <a:ext cx="364" cy="48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591" name="Group 151"/>
              <p:cNvGrpSpPr/>
              <p:nvPr/>
            </p:nvGrpSpPr>
            <p:grpSpPr>
              <a:xfrm>
                <a:off x="664" y="3168"/>
                <a:ext cx="300" cy="480"/>
                <a:chOff x="664" y="3168"/>
                <a:chExt cx="300" cy="480"/>
              </a:xfrm>
            </p:grpSpPr>
            <p:sp>
              <p:nvSpPr>
                <p:cNvPr id="108601" name="Rectangle 152"/>
                <p:cNvSpPr/>
                <p:nvPr/>
              </p:nvSpPr>
              <p:spPr>
                <a:xfrm>
                  <a:off x="707" y="3168"/>
                  <a:ext cx="214" cy="480"/>
                </a:xfrm>
                <a:prstGeom prst="rect">
                  <a:avLst/>
                </a:prstGeom>
                <a:noFill/>
                <a:ln w="9525">
                  <a:noFill/>
                </a:ln>
              </p:spPr>
              <p:txBody>
                <a:bodyPr/>
                <a:lstStyle/>
                <a:p>
                  <a:pPr algn="just"/>
                  <a:r>
                    <a:rPr lang="en-US" altLang="zh-CN" sz="2000" dirty="0">
                      <a:latin typeface="宋体" panose="02010600030101010101" pitchFamily="2" charset="-122"/>
                    </a:rPr>
                    <a:t>V</a:t>
                  </a:r>
                  <a:r>
                    <a:rPr lang="en-US" altLang="zh-CN" sz="1900" baseline="-30000" dirty="0">
                      <a:latin typeface="宋体" panose="02010600030101010101" pitchFamily="2" charset="-122"/>
                    </a:rPr>
                    <a:t>1</a:t>
                  </a:r>
                  <a:r>
                    <a:rPr lang="en-US" altLang="zh-CN" sz="2000" dirty="0">
                      <a:latin typeface="宋体" panose="02010600030101010101" pitchFamily="2" charset="-122"/>
                    </a:rPr>
                    <a:t>V</a:t>
                  </a:r>
                  <a:r>
                    <a:rPr lang="en-US" altLang="zh-CN" sz="1900" baseline="-30000" dirty="0">
                      <a:latin typeface="宋体" panose="02010600030101010101" pitchFamily="2" charset="-122"/>
                    </a:rPr>
                    <a:t>2</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602" name="Rectangle 153"/>
                <p:cNvSpPr/>
                <p:nvPr/>
              </p:nvSpPr>
              <p:spPr>
                <a:xfrm>
                  <a:off x="664" y="3168"/>
                  <a:ext cx="300" cy="48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592" name="Group 154"/>
              <p:cNvGrpSpPr/>
              <p:nvPr/>
            </p:nvGrpSpPr>
            <p:grpSpPr>
              <a:xfrm>
                <a:off x="0" y="3648"/>
                <a:ext cx="300" cy="480"/>
                <a:chOff x="0" y="3648"/>
                <a:chExt cx="300" cy="480"/>
              </a:xfrm>
            </p:grpSpPr>
            <p:sp>
              <p:nvSpPr>
                <p:cNvPr id="108599" name="Rectangle 155"/>
                <p:cNvSpPr/>
                <p:nvPr/>
              </p:nvSpPr>
              <p:spPr>
                <a:xfrm>
                  <a:off x="43" y="3648"/>
                  <a:ext cx="214" cy="480"/>
                </a:xfrm>
                <a:prstGeom prst="rect">
                  <a:avLst/>
                </a:prstGeom>
                <a:noFill/>
                <a:ln w="9525">
                  <a:noFill/>
                </a:ln>
              </p:spPr>
              <p:txBody>
                <a:bodyPr/>
                <a:lstStyle/>
                <a:p>
                  <a:pPr algn="just"/>
                  <a:r>
                    <a:rPr lang="en-US" altLang="zh-CN" sz="2000" dirty="0">
                      <a:latin typeface="宋体" panose="02010600030101010101" pitchFamily="2" charset="-122"/>
                    </a:rPr>
                    <a:t>V</a:t>
                  </a:r>
                  <a:r>
                    <a:rPr lang="en-US" altLang="zh-CN" sz="1900" baseline="-30000" dirty="0">
                      <a:latin typeface="宋体" panose="02010600030101010101" pitchFamily="2" charset="-122"/>
                    </a:rPr>
                    <a:t>2</a:t>
                  </a:r>
                  <a:r>
                    <a:rPr lang="en-US" altLang="zh-CN" sz="2000" dirty="0">
                      <a:latin typeface="宋体" panose="02010600030101010101" pitchFamily="2" charset="-122"/>
                    </a:rPr>
                    <a:t>V</a:t>
                  </a:r>
                  <a:r>
                    <a:rPr lang="en-US" altLang="zh-CN" sz="1900" baseline="-30000" dirty="0">
                      <a:latin typeface="宋体" panose="02010600030101010101" pitchFamily="2" charset="-122"/>
                    </a:rPr>
                    <a:t>0</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600" name="Rectangle 156"/>
                <p:cNvSpPr/>
                <p:nvPr/>
              </p:nvSpPr>
              <p:spPr>
                <a:xfrm>
                  <a:off x="0" y="3648"/>
                  <a:ext cx="300" cy="48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593" name="Group 157"/>
              <p:cNvGrpSpPr/>
              <p:nvPr/>
            </p:nvGrpSpPr>
            <p:grpSpPr>
              <a:xfrm>
                <a:off x="300" y="3648"/>
                <a:ext cx="364" cy="480"/>
                <a:chOff x="300" y="3648"/>
                <a:chExt cx="364" cy="480"/>
              </a:xfrm>
            </p:grpSpPr>
            <p:sp>
              <p:nvSpPr>
                <p:cNvPr id="108597" name="Rectangle 158"/>
                <p:cNvSpPr/>
                <p:nvPr/>
              </p:nvSpPr>
              <p:spPr>
                <a:xfrm>
                  <a:off x="343" y="3648"/>
                  <a:ext cx="278" cy="480"/>
                </a:xfrm>
                <a:prstGeom prst="rect">
                  <a:avLst/>
                </a:prstGeom>
                <a:noFill/>
                <a:ln w="9525">
                  <a:noFill/>
                </a:ln>
              </p:spPr>
              <p:txBody>
                <a:bodyPr/>
                <a:lstStyle/>
                <a:p>
                  <a:pPr algn="just"/>
                  <a:r>
                    <a:rPr lang="en-US" altLang="zh-CN" sz="2000" dirty="0">
                      <a:latin typeface="宋体" panose="02010600030101010101" pitchFamily="2" charset="-122"/>
                    </a:rPr>
                    <a:t>V</a:t>
                  </a:r>
                  <a:r>
                    <a:rPr lang="en-US" altLang="zh-CN" sz="1900" baseline="-30000" dirty="0">
                      <a:latin typeface="宋体" panose="02010600030101010101" pitchFamily="2" charset="-122"/>
                    </a:rPr>
                    <a:t>2</a:t>
                  </a:r>
                  <a:r>
                    <a:rPr lang="en-US" altLang="zh-CN" sz="2000" dirty="0">
                      <a:latin typeface="宋体" panose="02010600030101010101" pitchFamily="2" charset="-122"/>
                    </a:rPr>
                    <a:t>V</a:t>
                  </a:r>
                  <a:r>
                    <a:rPr lang="en-US" altLang="zh-CN" sz="1900" baseline="-30000" dirty="0">
                      <a:latin typeface="宋体" panose="02010600030101010101" pitchFamily="2" charset="-122"/>
                    </a:rPr>
                    <a:t>0</a:t>
                  </a:r>
                  <a:r>
                    <a:rPr lang="en-US" altLang="zh-CN" sz="2000" dirty="0">
                      <a:latin typeface="宋体" panose="02010600030101010101" pitchFamily="2" charset="-122"/>
                    </a:rPr>
                    <a:t>V</a:t>
                  </a:r>
                  <a:r>
                    <a:rPr lang="en-US" altLang="zh-CN" sz="1900" baseline="-30000" dirty="0">
                      <a:latin typeface="宋体" panose="02010600030101010101" pitchFamily="2" charset="-122"/>
                    </a:rPr>
                    <a:t>1</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598" name="Rectangle 159"/>
                <p:cNvSpPr/>
                <p:nvPr/>
              </p:nvSpPr>
              <p:spPr>
                <a:xfrm>
                  <a:off x="300" y="3648"/>
                  <a:ext cx="364" cy="48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594" name="Group 160"/>
              <p:cNvGrpSpPr/>
              <p:nvPr/>
            </p:nvGrpSpPr>
            <p:grpSpPr>
              <a:xfrm>
                <a:off x="664" y="3648"/>
                <a:ext cx="300" cy="480"/>
                <a:chOff x="664" y="3648"/>
                <a:chExt cx="300" cy="480"/>
              </a:xfrm>
            </p:grpSpPr>
            <p:sp>
              <p:nvSpPr>
                <p:cNvPr id="108595" name="Rectangle 161"/>
                <p:cNvSpPr/>
                <p:nvPr/>
              </p:nvSpPr>
              <p:spPr>
                <a:xfrm>
                  <a:off x="707" y="3648"/>
                  <a:ext cx="214" cy="480"/>
                </a:xfrm>
                <a:prstGeom prst="rect">
                  <a:avLst/>
                </a:prstGeom>
                <a:noFill/>
                <a:ln w="9525">
                  <a:noFill/>
                </a:ln>
              </p:spPr>
              <p:txBody>
                <a:bodyPr/>
                <a:lstStyle/>
                <a:p>
                  <a:pPr algn="just"/>
                  <a:r>
                    <a:rPr lang="en-US" altLang="zh-CN" sz="2000" dirty="0">
                      <a:latin typeface="Times New Roman" panose="02020603050405020304" pitchFamily="18" charset="0"/>
                    </a:rPr>
                    <a:t> </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8596" name="Rectangle 162"/>
                <p:cNvSpPr/>
                <p:nvPr/>
              </p:nvSpPr>
              <p:spPr>
                <a:xfrm>
                  <a:off x="664" y="3648"/>
                  <a:ext cx="300" cy="48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sp>
          <p:nvSpPr>
            <p:cNvPr id="108568" name="Rectangle 163"/>
            <p:cNvSpPr/>
            <p:nvPr/>
          </p:nvSpPr>
          <p:spPr>
            <a:xfrm>
              <a:off x="-3" y="-3"/>
              <a:ext cx="970" cy="4134"/>
            </a:xfrm>
            <a:prstGeom prst="rect">
              <a:avLst/>
            </a:prstGeom>
            <a:noFill/>
            <a:ln w="9525"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8549" name="Group 165"/>
          <p:cNvGrpSpPr/>
          <p:nvPr/>
        </p:nvGrpSpPr>
        <p:grpSpPr>
          <a:xfrm>
            <a:off x="2051050" y="188913"/>
            <a:ext cx="2279650" cy="2332037"/>
            <a:chOff x="1012" y="1056"/>
            <a:chExt cx="1436" cy="1469"/>
          </a:xfrm>
        </p:grpSpPr>
        <p:sp>
          <p:nvSpPr>
            <p:cNvPr id="108551" name="Oval 166"/>
            <p:cNvSpPr/>
            <p:nvPr/>
          </p:nvSpPr>
          <p:spPr>
            <a:xfrm>
              <a:off x="1424" y="2238"/>
              <a:ext cx="258" cy="272"/>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108552" name="Oval 167"/>
            <p:cNvSpPr/>
            <p:nvPr/>
          </p:nvSpPr>
          <p:spPr>
            <a:xfrm>
              <a:off x="2043" y="1477"/>
              <a:ext cx="257" cy="273"/>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108553" name="Oval 168"/>
            <p:cNvSpPr/>
            <p:nvPr/>
          </p:nvSpPr>
          <p:spPr>
            <a:xfrm>
              <a:off x="1012" y="1294"/>
              <a:ext cx="257" cy="273"/>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108554" name="Text Box 169"/>
            <p:cNvSpPr txBox="1"/>
            <p:nvPr/>
          </p:nvSpPr>
          <p:spPr>
            <a:xfrm>
              <a:off x="1600" y="1056"/>
              <a:ext cx="464" cy="456"/>
            </a:xfrm>
            <a:prstGeom prst="rect">
              <a:avLst/>
            </a:prstGeom>
            <a:noFill/>
            <a:ln w="9525">
              <a:noFill/>
            </a:ln>
          </p:spPr>
          <p:txBody>
            <a:bodyPr/>
            <a:lstStyle/>
            <a:p>
              <a:pPr algn="just" eaLnBrk="0" hangingPunct="0"/>
              <a:r>
                <a:rPr lang="en-US" altLang="zh-CN" b="0" dirty="0">
                  <a:latin typeface="Times New Roman" panose="02020603050405020304" pitchFamily="18" charset="0"/>
                </a:rPr>
                <a:t>6</a:t>
              </a:r>
            </a:p>
          </p:txBody>
        </p:sp>
        <p:sp>
          <p:nvSpPr>
            <p:cNvPr id="108555" name="Text Box 170"/>
            <p:cNvSpPr txBox="1"/>
            <p:nvPr/>
          </p:nvSpPr>
          <p:spPr>
            <a:xfrm>
              <a:off x="1024" y="1848"/>
              <a:ext cx="464" cy="456"/>
            </a:xfrm>
            <a:prstGeom prst="rect">
              <a:avLst/>
            </a:prstGeom>
            <a:noFill/>
            <a:ln w="9525">
              <a:noFill/>
            </a:ln>
          </p:spPr>
          <p:txBody>
            <a:bodyPr/>
            <a:lstStyle/>
            <a:p>
              <a:pPr algn="just" eaLnBrk="0" hangingPunct="0"/>
              <a:r>
                <a:rPr lang="en-US" altLang="zh-CN" b="0" dirty="0">
                  <a:latin typeface="Times New Roman" panose="02020603050405020304" pitchFamily="18" charset="0"/>
                </a:rPr>
                <a:t>3</a:t>
              </a:r>
            </a:p>
          </p:txBody>
        </p:sp>
        <p:sp>
          <p:nvSpPr>
            <p:cNvPr id="108556" name="Text Box 171"/>
            <p:cNvSpPr txBox="1"/>
            <p:nvPr/>
          </p:nvSpPr>
          <p:spPr>
            <a:xfrm>
              <a:off x="1385" y="1598"/>
              <a:ext cx="464" cy="456"/>
            </a:xfrm>
            <a:prstGeom prst="rect">
              <a:avLst/>
            </a:prstGeom>
            <a:noFill/>
            <a:ln w="9525">
              <a:noFill/>
            </a:ln>
          </p:spPr>
          <p:txBody>
            <a:bodyPr/>
            <a:lstStyle/>
            <a:p>
              <a:pPr algn="just" eaLnBrk="0" hangingPunct="0"/>
              <a:r>
                <a:rPr lang="en-US" altLang="zh-CN" b="0" dirty="0">
                  <a:latin typeface="Times New Roman" panose="02020603050405020304" pitchFamily="18" charset="0"/>
                </a:rPr>
                <a:t>11</a:t>
              </a:r>
            </a:p>
          </p:txBody>
        </p:sp>
        <p:sp>
          <p:nvSpPr>
            <p:cNvPr id="108557" name="Text Box 172"/>
            <p:cNvSpPr txBox="1"/>
            <p:nvPr/>
          </p:nvSpPr>
          <p:spPr>
            <a:xfrm>
              <a:off x="1463" y="2206"/>
              <a:ext cx="215" cy="319"/>
            </a:xfrm>
            <a:prstGeom prst="rect">
              <a:avLst/>
            </a:prstGeom>
            <a:noFill/>
            <a:ln w="9525">
              <a:noFill/>
            </a:ln>
          </p:spPr>
          <p:txBody>
            <a:bodyPr lIns="0" tIns="0" rIns="0" bIns="36000"/>
            <a:lstStyle/>
            <a:p>
              <a:pPr algn="ctr" eaLnBrk="0" hangingPunct="0"/>
              <a:r>
                <a:rPr lang="en-US" altLang="zh-CN" sz="2800" b="0" dirty="0">
                  <a:latin typeface="Times New Roman" panose="02020603050405020304" pitchFamily="18" charset="0"/>
                </a:rPr>
                <a:t>v</a:t>
              </a:r>
              <a:r>
                <a:rPr lang="en-US" altLang="zh-CN" sz="2800" b="0" baseline="-25000" dirty="0">
                  <a:latin typeface="Times New Roman" panose="02020603050405020304" pitchFamily="18" charset="0"/>
                </a:rPr>
                <a:t>2</a:t>
              </a:r>
            </a:p>
          </p:txBody>
        </p:sp>
        <p:sp>
          <p:nvSpPr>
            <p:cNvPr id="108558" name="Text Box 173"/>
            <p:cNvSpPr txBox="1"/>
            <p:nvPr/>
          </p:nvSpPr>
          <p:spPr>
            <a:xfrm>
              <a:off x="2043" y="1446"/>
              <a:ext cx="251" cy="474"/>
            </a:xfrm>
            <a:prstGeom prst="rect">
              <a:avLst/>
            </a:prstGeom>
            <a:noFill/>
            <a:ln w="9525">
              <a:noFill/>
            </a:ln>
          </p:spPr>
          <p:txBody>
            <a:bodyPr lIns="0" tIns="0" rIns="0" bIns="36000"/>
            <a:lstStyle/>
            <a:p>
              <a:pPr algn="ctr" eaLnBrk="0" hangingPunct="0"/>
              <a:r>
                <a:rPr lang="en-US" altLang="zh-CN" sz="2800" b="0" dirty="0">
                  <a:latin typeface="Times New Roman" panose="02020603050405020304" pitchFamily="18" charset="0"/>
                </a:rPr>
                <a:t>v</a:t>
              </a:r>
              <a:r>
                <a:rPr lang="en-US" altLang="zh-CN" sz="2800" b="0" baseline="-25000" dirty="0">
                  <a:latin typeface="Times New Roman" panose="02020603050405020304" pitchFamily="18" charset="0"/>
                </a:rPr>
                <a:t>1</a:t>
              </a:r>
            </a:p>
          </p:txBody>
        </p:sp>
        <p:sp>
          <p:nvSpPr>
            <p:cNvPr id="108559" name="Text Box 174"/>
            <p:cNvSpPr txBox="1"/>
            <p:nvPr/>
          </p:nvSpPr>
          <p:spPr>
            <a:xfrm>
              <a:off x="1041" y="1265"/>
              <a:ext cx="215" cy="319"/>
            </a:xfrm>
            <a:prstGeom prst="rect">
              <a:avLst/>
            </a:prstGeom>
            <a:noFill/>
            <a:ln w="9525">
              <a:noFill/>
            </a:ln>
          </p:spPr>
          <p:txBody>
            <a:bodyPr lIns="0" tIns="0" rIns="0" bIns="36000"/>
            <a:lstStyle/>
            <a:p>
              <a:pPr algn="ctr" eaLnBrk="0" hangingPunct="0"/>
              <a:r>
                <a:rPr lang="en-US" altLang="zh-CN" sz="2800" b="0" dirty="0">
                  <a:latin typeface="Times New Roman" panose="02020603050405020304" pitchFamily="18" charset="0"/>
                </a:rPr>
                <a:t>v</a:t>
              </a:r>
              <a:r>
                <a:rPr lang="en-US" altLang="zh-CN" sz="2800" b="0" baseline="-25000" dirty="0">
                  <a:latin typeface="Times New Roman" panose="02020603050405020304" pitchFamily="18" charset="0"/>
                </a:rPr>
                <a:t>0</a:t>
              </a:r>
            </a:p>
          </p:txBody>
        </p:sp>
        <p:sp>
          <p:nvSpPr>
            <p:cNvPr id="108560" name="Freeform 175"/>
            <p:cNvSpPr/>
            <p:nvPr/>
          </p:nvSpPr>
          <p:spPr>
            <a:xfrm>
              <a:off x="1128" y="1566"/>
              <a:ext cx="296" cy="731"/>
            </a:xfrm>
            <a:custGeom>
              <a:avLst/>
              <a:gdLst/>
              <a:ahLst/>
              <a:cxnLst>
                <a:cxn ang="0">
                  <a:pos x="254" y="712"/>
                </a:cxn>
                <a:cxn ang="0">
                  <a:pos x="100" y="399"/>
                </a:cxn>
                <a:cxn ang="0">
                  <a:pos x="0" y="0"/>
                </a:cxn>
              </a:cxnLst>
              <a:rect l="0" t="0" r="0" b="0"/>
              <a:pathLst>
                <a:path w="345" h="750">
                  <a:moveTo>
                    <a:pt x="345" y="750"/>
                  </a:moveTo>
                  <a:cubicBezTo>
                    <a:pt x="310" y="695"/>
                    <a:pt x="193" y="545"/>
                    <a:pt x="135" y="420"/>
                  </a:cubicBezTo>
                  <a:cubicBezTo>
                    <a:pt x="77" y="295"/>
                    <a:pt x="28" y="87"/>
                    <a:pt x="0" y="0"/>
                  </a:cubicBezTo>
                </a:path>
              </a:pathLst>
            </a:custGeom>
            <a:noFill/>
            <a:ln w="9525" cap="flat" cmpd="sng">
              <a:solidFill>
                <a:srgbClr val="000000">
                  <a:alpha val="100000"/>
                </a:srgbClr>
              </a:solidFill>
              <a:prstDash val="solid"/>
              <a:round/>
              <a:headEnd type="none" w="med" len="med"/>
              <a:tailEnd type="triangle" w="lg" len="lg"/>
            </a:ln>
          </p:spPr>
          <p:txBody>
            <a:bodyPr/>
            <a:lstStyle/>
            <a:p>
              <a:endParaRPr lang="zh-CN" altLang="en-US"/>
            </a:p>
          </p:txBody>
        </p:sp>
        <p:sp>
          <p:nvSpPr>
            <p:cNvPr id="108561" name="Text Box 176"/>
            <p:cNvSpPr txBox="1"/>
            <p:nvPr/>
          </p:nvSpPr>
          <p:spPr>
            <a:xfrm>
              <a:off x="1984" y="1944"/>
              <a:ext cx="464" cy="456"/>
            </a:xfrm>
            <a:prstGeom prst="rect">
              <a:avLst/>
            </a:prstGeom>
            <a:noFill/>
            <a:ln w="9525">
              <a:noFill/>
            </a:ln>
          </p:spPr>
          <p:txBody>
            <a:bodyPr/>
            <a:lstStyle/>
            <a:p>
              <a:pPr algn="just" eaLnBrk="0" hangingPunct="0"/>
              <a:r>
                <a:rPr lang="en-US" altLang="zh-CN" b="0" dirty="0">
                  <a:latin typeface="Times New Roman" panose="02020603050405020304" pitchFamily="18" charset="0"/>
                </a:rPr>
                <a:t>2</a:t>
              </a:r>
            </a:p>
          </p:txBody>
        </p:sp>
        <p:sp>
          <p:nvSpPr>
            <p:cNvPr id="108562" name="Freeform 177"/>
            <p:cNvSpPr/>
            <p:nvPr/>
          </p:nvSpPr>
          <p:spPr>
            <a:xfrm>
              <a:off x="1687" y="1771"/>
              <a:ext cx="425" cy="614"/>
            </a:xfrm>
            <a:custGeom>
              <a:avLst/>
              <a:gdLst/>
              <a:ahLst/>
              <a:cxnLst>
                <a:cxn ang="0">
                  <a:pos x="365" y="0"/>
                </a:cxn>
                <a:cxn ang="0">
                  <a:pos x="276" y="213"/>
                </a:cxn>
                <a:cxn ang="0">
                  <a:pos x="155" y="407"/>
                </a:cxn>
                <a:cxn ang="0">
                  <a:pos x="0" y="598"/>
                </a:cxn>
              </a:cxnLst>
              <a:rect l="0" t="0" r="0" b="0"/>
              <a:pathLst>
                <a:path w="495" h="630">
                  <a:moveTo>
                    <a:pt x="495" y="0"/>
                  </a:moveTo>
                  <a:cubicBezTo>
                    <a:pt x="475" y="37"/>
                    <a:pt x="423" y="153"/>
                    <a:pt x="375" y="225"/>
                  </a:cubicBezTo>
                  <a:cubicBezTo>
                    <a:pt x="335" y="292"/>
                    <a:pt x="273" y="361"/>
                    <a:pt x="210" y="429"/>
                  </a:cubicBezTo>
                  <a:cubicBezTo>
                    <a:pt x="147" y="497"/>
                    <a:pt x="44" y="588"/>
                    <a:pt x="0" y="630"/>
                  </a:cubicBezTo>
                </a:path>
              </a:pathLst>
            </a:custGeom>
            <a:noFill/>
            <a:ln w="9525" cap="flat" cmpd="sng">
              <a:solidFill>
                <a:srgbClr val="000000">
                  <a:alpha val="100000"/>
                </a:srgbClr>
              </a:solidFill>
              <a:prstDash val="solid"/>
              <a:round/>
              <a:headEnd type="none" w="med" len="med"/>
              <a:tailEnd type="triangle" w="lg" len="lg"/>
            </a:ln>
          </p:spPr>
          <p:txBody>
            <a:bodyPr/>
            <a:lstStyle/>
            <a:p>
              <a:endParaRPr lang="zh-CN" altLang="en-US"/>
            </a:p>
          </p:txBody>
        </p:sp>
        <p:sp>
          <p:nvSpPr>
            <p:cNvPr id="108563" name="Text Box 178"/>
            <p:cNvSpPr txBox="1"/>
            <p:nvPr/>
          </p:nvSpPr>
          <p:spPr>
            <a:xfrm>
              <a:off x="1579" y="1344"/>
              <a:ext cx="464" cy="456"/>
            </a:xfrm>
            <a:prstGeom prst="rect">
              <a:avLst/>
            </a:prstGeom>
            <a:noFill/>
            <a:ln w="9525">
              <a:noFill/>
            </a:ln>
          </p:spPr>
          <p:txBody>
            <a:bodyPr/>
            <a:lstStyle/>
            <a:p>
              <a:pPr algn="just" eaLnBrk="0" hangingPunct="0"/>
              <a:r>
                <a:rPr lang="en-US" altLang="zh-CN" b="0" dirty="0">
                  <a:latin typeface="Times New Roman" panose="02020603050405020304" pitchFamily="18" charset="0"/>
                </a:rPr>
                <a:t>4</a:t>
              </a:r>
            </a:p>
          </p:txBody>
        </p:sp>
        <p:sp>
          <p:nvSpPr>
            <p:cNvPr id="108564" name="Freeform 179"/>
            <p:cNvSpPr/>
            <p:nvPr/>
          </p:nvSpPr>
          <p:spPr>
            <a:xfrm>
              <a:off x="1244" y="1285"/>
              <a:ext cx="876" cy="193"/>
            </a:xfrm>
            <a:custGeom>
              <a:avLst/>
              <a:gdLst/>
              <a:ahLst/>
              <a:cxnLst>
                <a:cxn ang="0">
                  <a:pos x="752" y="188"/>
                </a:cxn>
                <a:cxn ang="0">
                  <a:pos x="598" y="83"/>
                </a:cxn>
                <a:cxn ang="0">
                  <a:pos x="421" y="12"/>
                </a:cxn>
                <a:cxn ang="0">
                  <a:pos x="254" y="12"/>
                </a:cxn>
                <a:cxn ang="0">
                  <a:pos x="0" y="46"/>
                </a:cxn>
              </a:cxnLst>
              <a:rect l="0" t="0" r="0" b="0"/>
              <a:pathLst>
                <a:path w="1020" h="198">
                  <a:moveTo>
                    <a:pt x="1020" y="198"/>
                  </a:moveTo>
                  <a:cubicBezTo>
                    <a:pt x="985" y="179"/>
                    <a:pt x="885" y="118"/>
                    <a:pt x="810" y="87"/>
                  </a:cubicBezTo>
                  <a:cubicBezTo>
                    <a:pt x="735" y="56"/>
                    <a:pt x="647" y="24"/>
                    <a:pt x="570" y="12"/>
                  </a:cubicBezTo>
                  <a:cubicBezTo>
                    <a:pt x="493" y="0"/>
                    <a:pt x="440" y="6"/>
                    <a:pt x="345" y="12"/>
                  </a:cubicBezTo>
                  <a:cubicBezTo>
                    <a:pt x="250" y="18"/>
                    <a:pt x="72" y="41"/>
                    <a:pt x="0" y="48"/>
                  </a:cubicBezTo>
                </a:path>
              </a:pathLst>
            </a:custGeom>
            <a:noFill/>
            <a:ln w="9525" cap="flat" cmpd="sng">
              <a:solidFill>
                <a:srgbClr val="000000">
                  <a:alpha val="100000"/>
                </a:srgbClr>
              </a:solidFill>
              <a:prstDash val="solid"/>
              <a:round/>
              <a:headEnd type="none" w="med" len="med"/>
              <a:tailEnd type="triangle" w="lg" len="lg"/>
            </a:ln>
          </p:spPr>
          <p:txBody>
            <a:bodyPr/>
            <a:lstStyle/>
            <a:p>
              <a:endParaRPr lang="zh-CN" altLang="en-US"/>
            </a:p>
          </p:txBody>
        </p:sp>
        <p:sp>
          <p:nvSpPr>
            <p:cNvPr id="108565" name="Freeform 180"/>
            <p:cNvSpPr/>
            <p:nvPr/>
          </p:nvSpPr>
          <p:spPr>
            <a:xfrm>
              <a:off x="1267" y="1458"/>
              <a:ext cx="789" cy="143"/>
            </a:xfrm>
            <a:custGeom>
              <a:avLst/>
              <a:gdLst/>
              <a:ahLst/>
              <a:cxnLst>
                <a:cxn ang="0">
                  <a:pos x="0" y="0"/>
                </a:cxn>
                <a:cxn ang="0">
                  <a:pos x="357" y="120"/>
                </a:cxn>
                <a:cxn ang="0">
                  <a:pos x="678" y="120"/>
                </a:cxn>
              </a:cxnLst>
              <a:rect l="0" t="0" r="0" b="0"/>
              <a:pathLst>
                <a:path w="918" h="147">
                  <a:moveTo>
                    <a:pt x="0" y="0"/>
                  </a:moveTo>
                  <a:cubicBezTo>
                    <a:pt x="81" y="21"/>
                    <a:pt x="330" y="105"/>
                    <a:pt x="483" y="126"/>
                  </a:cubicBezTo>
                  <a:cubicBezTo>
                    <a:pt x="636" y="147"/>
                    <a:pt x="828" y="126"/>
                    <a:pt x="918" y="126"/>
                  </a:cubicBezTo>
                </a:path>
              </a:pathLst>
            </a:custGeom>
            <a:noFill/>
            <a:ln w="9525" cap="flat" cmpd="sng">
              <a:solidFill>
                <a:srgbClr val="000000">
                  <a:alpha val="100000"/>
                </a:srgbClr>
              </a:solidFill>
              <a:prstDash val="solid"/>
              <a:round/>
              <a:headEnd type="none" w="med" len="med"/>
              <a:tailEnd type="triangle" w="lg" len="lg"/>
            </a:ln>
          </p:spPr>
          <p:txBody>
            <a:bodyPr/>
            <a:lstStyle/>
            <a:p>
              <a:endParaRPr lang="zh-CN" altLang="en-US"/>
            </a:p>
          </p:txBody>
        </p:sp>
        <p:sp>
          <p:nvSpPr>
            <p:cNvPr id="108566" name="Freeform 181"/>
            <p:cNvSpPr/>
            <p:nvPr/>
          </p:nvSpPr>
          <p:spPr>
            <a:xfrm>
              <a:off x="1244" y="1537"/>
              <a:ext cx="335" cy="716"/>
            </a:xfrm>
            <a:custGeom>
              <a:avLst/>
              <a:gdLst/>
              <a:ahLst/>
              <a:cxnLst>
                <a:cxn ang="0">
                  <a:pos x="0" y="0"/>
                </a:cxn>
                <a:cxn ang="0">
                  <a:pos x="188" y="299"/>
                </a:cxn>
                <a:cxn ang="0">
                  <a:pos x="288" y="697"/>
                </a:cxn>
              </a:cxnLst>
              <a:rect l="0" t="0" r="0" b="0"/>
              <a:pathLst>
                <a:path w="390" h="735">
                  <a:moveTo>
                    <a:pt x="0" y="0"/>
                  </a:moveTo>
                  <a:cubicBezTo>
                    <a:pt x="42" y="53"/>
                    <a:pt x="190" y="193"/>
                    <a:pt x="255" y="315"/>
                  </a:cubicBezTo>
                  <a:cubicBezTo>
                    <a:pt x="320" y="437"/>
                    <a:pt x="362" y="648"/>
                    <a:pt x="390" y="735"/>
                  </a:cubicBezTo>
                </a:path>
              </a:pathLst>
            </a:custGeom>
            <a:noFill/>
            <a:ln w="9525" cap="flat" cmpd="sng">
              <a:solidFill>
                <a:srgbClr val="000000">
                  <a:alpha val="100000"/>
                </a:srgbClr>
              </a:solidFill>
              <a:prstDash val="solid"/>
              <a:round/>
              <a:headEnd type="none" w="med" len="med"/>
              <a:tailEnd type="triangle" w="lg" len="lg"/>
            </a:ln>
          </p:spPr>
          <p:txBody>
            <a:bodyPr/>
            <a:lstStyle/>
            <a:p>
              <a:endParaRPr lang="zh-CN" altLang="en-US"/>
            </a:p>
          </p:txBody>
        </p:sp>
      </p:grpSp>
      <p:graphicFrame>
        <p:nvGraphicFramePr>
          <p:cNvPr id="108550" name="Object 182"/>
          <p:cNvGraphicFramePr>
            <a:graphicFrameLocks noGrp="1" noChangeAspect="1"/>
          </p:cNvGraphicFramePr>
          <p:nvPr>
            <p:ph idx="4294967295"/>
          </p:nvPr>
        </p:nvGraphicFramePr>
        <p:xfrm>
          <a:off x="5292725" y="620713"/>
          <a:ext cx="1511300" cy="1387475"/>
        </p:xfrm>
        <a:graphic>
          <a:graphicData uri="http://schemas.openxmlformats.org/presentationml/2006/ole">
            <mc:AlternateContent xmlns:mc="http://schemas.openxmlformats.org/markup-compatibility/2006">
              <mc:Choice xmlns:v="urn:schemas-microsoft-com:vml" Requires="v">
                <p:oleObj spid="_x0000_s13316" r:id="rId4" imgW="774065" imgH="711200" progId="Equation.3">
                  <p:embed/>
                </p:oleObj>
              </mc:Choice>
              <mc:Fallback>
                <p:oleObj r:id="rId4" imgW="774065" imgH="711200" progId="Equation.3">
                  <p:embed/>
                  <p:pic>
                    <p:nvPicPr>
                      <p:cNvPr id="0" name="图片 3093"/>
                      <p:cNvPicPr/>
                      <p:nvPr/>
                    </p:nvPicPr>
                    <p:blipFill>
                      <a:blip r:embed="rId5"/>
                      <a:srcRect/>
                      <a:stretch>
                        <a:fillRect/>
                      </a:stretch>
                    </p:blipFill>
                    <p:spPr>
                      <a:xfrm>
                        <a:off x="5292725" y="620713"/>
                        <a:ext cx="1511300" cy="1387475"/>
                      </a:xfrm>
                      <a:prstGeom prst="rect">
                        <a:avLst/>
                      </a:prstGeom>
                      <a:noFill/>
                      <a:ln w="38100">
                        <a:miter/>
                      </a:ln>
                    </p:spPr>
                  </p:pic>
                </p:oleObj>
              </mc:Fallback>
            </mc:AlternateContent>
          </a:graphicData>
        </a:graphic>
      </p:graphicFrame>
      <p:sp>
        <p:nvSpPr>
          <p:cNvPr id="108" name="Text Box 49"/>
          <p:cNvSpPr txBox="1">
            <a:spLocks noChangeArrowheads="1"/>
          </p:cNvSpPr>
          <p:nvPr/>
        </p:nvSpPr>
        <p:spPr bwMode="auto">
          <a:xfrm>
            <a:off x="467678" y="3355975"/>
            <a:ext cx="685800"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V0</a:t>
            </a: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V1</a:t>
            </a: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V2</a:t>
            </a:r>
          </a:p>
        </p:txBody>
      </p:sp>
      <p:sp>
        <p:nvSpPr>
          <p:cNvPr id="2" name="Text Box 49"/>
          <p:cNvSpPr txBox="1">
            <a:spLocks noChangeArrowheads="1"/>
          </p:cNvSpPr>
          <p:nvPr/>
        </p:nvSpPr>
        <p:spPr bwMode="auto">
          <a:xfrm>
            <a:off x="4211638" y="3280410"/>
            <a:ext cx="685800"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V0</a:t>
            </a: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V1</a:t>
            </a: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V2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7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88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8" grpId="1" animBg="1"/>
      <p:bldP spid="2" grpId="0" animBg="1"/>
      <p:bldP spid="2" grpId="1"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5"/>
          <p:cNvSpPr txBox="1">
            <a:spLocks noGrp="1"/>
          </p:cNvSpPr>
          <p:nvPr>
            <p:ph type="sldNum" sz="quarter" idx="12"/>
          </p:nvPr>
        </p:nvSpPr>
        <p:spPr>
          <a:xfrm>
            <a:off x="6589713" y="6376988"/>
            <a:ext cx="2193925" cy="457200"/>
          </a:xfrm>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solidFill>
                  <a:schemeClr val="folHlink"/>
                </a:solidFill>
                <a:latin typeface="Arial" panose="020B0604020202020204" pitchFamily="34" charset="0"/>
              </a:rPr>
              <a:t>82</a:t>
            </a:fld>
            <a:endParaRPr lang="en-US" altLang="zh-CN" sz="1400" b="0" dirty="0">
              <a:solidFill>
                <a:schemeClr val="folHlink"/>
              </a:solidFill>
              <a:latin typeface="Arial" panose="020B0604020202020204" pitchFamily="34" charset="0"/>
            </a:endParaRPr>
          </a:p>
        </p:txBody>
      </p:sp>
      <p:grpSp>
        <p:nvGrpSpPr>
          <p:cNvPr id="160770" name="Group 3"/>
          <p:cNvGrpSpPr/>
          <p:nvPr/>
        </p:nvGrpSpPr>
        <p:grpSpPr>
          <a:xfrm>
            <a:off x="323850" y="2565400"/>
            <a:ext cx="2971800" cy="3662363"/>
            <a:chOff x="-3" y="-3"/>
            <a:chExt cx="1034" cy="4134"/>
          </a:xfrm>
        </p:grpSpPr>
        <p:grpSp>
          <p:nvGrpSpPr>
            <p:cNvPr id="109677" name="Group 4"/>
            <p:cNvGrpSpPr/>
            <p:nvPr/>
          </p:nvGrpSpPr>
          <p:grpSpPr>
            <a:xfrm>
              <a:off x="0" y="0"/>
              <a:ext cx="1028" cy="4128"/>
              <a:chOff x="0" y="0"/>
              <a:chExt cx="1028" cy="4128"/>
            </a:xfrm>
          </p:grpSpPr>
          <p:grpSp>
            <p:nvGrpSpPr>
              <p:cNvPr id="109679" name="Group 5"/>
              <p:cNvGrpSpPr/>
              <p:nvPr/>
            </p:nvGrpSpPr>
            <p:grpSpPr>
              <a:xfrm>
                <a:off x="0" y="0"/>
                <a:ext cx="1028" cy="384"/>
                <a:chOff x="0" y="0"/>
                <a:chExt cx="1028" cy="384"/>
              </a:xfrm>
            </p:grpSpPr>
            <p:sp>
              <p:nvSpPr>
                <p:cNvPr id="109755" name="Rectangle 6"/>
                <p:cNvSpPr/>
                <p:nvPr/>
              </p:nvSpPr>
              <p:spPr>
                <a:xfrm>
                  <a:off x="43" y="0"/>
                  <a:ext cx="942" cy="384"/>
                </a:xfrm>
                <a:prstGeom prst="rect">
                  <a:avLst/>
                </a:prstGeom>
                <a:noFill/>
                <a:ln w="9525">
                  <a:noFill/>
                </a:ln>
              </p:spPr>
              <p:txBody>
                <a:bodyPr/>
                <a:lstStyle/>
                <a:p>
                  <a:pPr algn="just"/>
                  <a:r>
                    <a:rPr lang="en-US" altLang="zh-CN" sz="1800" dirty="0">
                      <a:latin typeface="宋体" panose="02010600030101010101" pitchFamily="2" charset="-122"/>
                    </a:rPr>
                    <a:t>        </a:t>
                  </a:r>
                  <a:r>
                    <a:rPr lang="en-US" altLang="zh-CN" sz="1800" dirty="0">
                      <a:latin typeface="Times New Roman" panose="02020603050405020304" pitchFamily="18" charset="0"/>
                    </a:rPr>
                    <a:t>D </a:t>
                  </a:r>
                  <a:r>
                    <a:rPr lang="en-US" altLang="zh-CN" sz="1900" baseline="30000" dirty="0">
                      <a:latin typeface="Times New Roman" panose="02020603050405020304" pitchFamily="18" charset="0"/>
                    </a:rPr>
                    <a:t>(1)</a:t>
                  </a:r>
                  <a:endParaRPr lang="en-US" altLang="zh-CN" sz="1800" dirty="0">
                    <a:latin typeface="Arial" panose="020B0604020202020204" pitchFamily="34" charset="0"/>
                  </a:endParaRPr>
                </a:p>
                <a:p>
                  <a:pPr algn="just" eaLnBrk="0" hangingPunct="0"/>
                  <a:endParaRPr lang="en-US" altLang="zh-CN" sz="4000" dirty="0">
                    <a:latin typeface="Arial" panose="020B0604020202020204" pitchFamily="34" charset="0"/>
                  </a:endParaRPr>
                </a:p>
              </p:txBody>
            </p:sp>
            <p:sp>
              <p:nvSpPr>
                <p:cNvPr id="109756" name="Rectangle 7"/>
                <p:cNvSpPr/>
                <p:nvPr/>
              </p:nvSpPr>
              <p:spPr>
                <a:xfrm>
                  <a:off x="0" y="0"/>
                  <a:ext cx="1028"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680" name="Group 8"/>
              <p:cNvGrpSpPr/>
              <p:nvPr/>
            </p:nvGrpSpPr>
            <p:grpSpPr>
              <a:xfrm>
                <a:off x="0" y="384"/>
                <a:ext cx="300" cy="384"/>
                <a:chOff x="0" y="384"/>
                <a:chExt cx="300" cy="384"/>
              </a:xfrm>
            </p:grpSpPr>
            <p:sp>
              <p:nvSpPr>
                <p:cNvPr id="109753" name="Rectangle 9"/>
                <p:cNvSpPr/>
                <p:nvPr/>
              </p:nvSpPr>
              <p:spPr>
                <a:xfrm>
                  <a:off x="43" y="384"/>
                  <a:ext cx="214" cy="384"/>
                </a:xfrm>
                <a:prstGeom prst="rect">
                  <a:avLst/>
                </a:prstGeom>
                <a:noFill/>
                <a:ln w="9525">
                  <a:noFill/>
                </a:ln>
              </p:spPr>
              <p:txBody>
                <a:bodyPr/>
                <a:lstStyle/>
                <a:p>
                  <a:pPr algn="just"/>
                  <a:r>
                    <a:rPr lang="en-US" altLang="zh-CN" sz="1800" dirty="0">
                      <a:latin typeface="宋体" panose="02010600030101010101" pitchFamily="2" charset="-122"/>
                    </a:rPr>
                    <a:t>v0</a:t>
                  </a:r>
                  <a:endParaRPr lang="en-US" altLang="zh-CN" sz="1800" dirty="0">
                    <a:latin typeface="Arial" panose="020B0604020202020204" pitchFamily="34" charset="0"/>
                  </a:endParaRPr>
                </a:p>
                <a:p>
                  <a:pPr algn="just" eaLnBrk="0" hangingPunct="0"/>
                  <a:endParaRPr lang="en-US" altLang="zh-CN" sz="4000" dirty="0">
                    <a:latin typeface="Arial" panose="020B0604020202020204" pitchFamily="34" charset="0"/>
                  </a:endParaRPr>
                </a:p>
              </p:txBody>
            </p:sp>
            <p:sp>
              <p:nvSpPr>
                <p:cNvPr id="109754" name="Rectangle 10"/>
                <p:cNvSpPr/>
                <p:nvPr/>
              </p:nvSpPr>
              <p:spPr>
                <a:xfrm>
                  <a:off x="0" y="384"/>
                  <a:ext cx="300"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681" name="Group 11"/>
              <p:cNvGrpSpPr/>
              <p:nvPr/>
            </p:nvGrpSpPr>
            <p:grpSpPr>
              <a:xfrm>
                <a:off x="300" y="384"/>
                <a:ext cx="364" cy="384"/>
                <a:chOff x="300" y="384"/>
                <a:chExt cx="364" cy="384"/>
              </a:xfrm>
            </p:grpSpPr>
            <p:sp>
              <p:nvSpPr>
                <p:cNvPr id="109751" name="Rectangle 12"/>
                <p:cNvSpPr/>
                <p:nvPr/>
              </p:nvSpPr>
              <p:spPr>
                <a:xfrm>
                  <a:off x="343" y="384"/>
                  <a:ext cx="278" cy="384"/>
                </a:xfrm>
                <a:prstGeom prst="rect">
                  <a:avLst/>
                </a:prstGeom>
                <a:noFill/>
                <a:ln w="9525">
                  <a:noFill/>
                </a:ln>
              </p:spPr>
              <p:txBody>
                <a:bodyPr/>
                <a:lstStyle/>
                <a:p>
                  <a:pPr algn="just"/>
                  <a:r>
                    <a:rPr lang="en-US" altLang="zh-CN" sz="1800" dirty="0">
                      <a:latin typeface="宋体" panose="02010600030101010101" pitchFamily="2" charset="-122"/>
                    </a:rPr>
                    <a:t>v1</a:t>
                  </a:r>
                  <a:endParaRPr lang="en-US" altLang="zh-CN" sz="1800" dirty="0">
                    <a:latin typeface="Arial" panose="020B0604020202020204" pitchFamily="34" charset="0"/>
                  </a:endParaRPr>
                </a:p>
                <a:p>
                  <a:pPr algn="just" eaLnBrk="0" hangingPunct="0"/>
                  <a:endParaRPr lang="en-US" altLang="zh-CN" sz="4000" dirty="0">
                    <a:latin typeface="Arial" panose="020B0604020202020204" pitchFamily="34" charset="0"/>
                  </a:endParaRPr>
                </a:p>
              </p:txBody>
            </p:sp>
            <p:sp>
              <p:nvSpPr>
                <p:cNvPr id="109752" name="Rectangle 13"/>
                <p:cNvSpPr/>
                <p:nvPr/>
              </p:nvSpPr>
              <p:spPr>
                <a:xfrm>
                  <a:off x="300" y="384"/>
                  <a:ext cx="364"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682" name="Group 14"/>
              <p:cNvGrpSpPr/>
              <p:nvPr/>
            </p:nvGrpSpPr>
            <p:grpSpPr>
              <a:xfrm>
                <a:off x="664" y="384"/>
                <a:ext cx="364" cy="384"/>
                <a:chOff x="664" y="384"/>
                <a:chExt cx="364" cy="384"/>
              </a:xfrm>
            </p:grpSpPr>
            <p:sp>
              <p:nvSpPr>
                <p:cNvPr id="109749" name="Rectangle 15"/>
                <p:cNvSpPr/>
                <p:nvPr/>
              </p:nvSpPr>
              <p:spPr>
                <a:xfrm>
                  <a:off x="707" y="384"/>
                  <a:ext cx="278" cy="384"/>
                </a:xfrm>
                <a:prstGeom prst="rect">
                  <a:avLst/>
                </a:prstGeom>
                <a:noFill/>
                <a:ln w="9525">
                  <a:noFill/>
                </a:ln>
              </p:spPr>
              <p:txBody>
                <a:bodyPr/>
                <a:lstStyle/>
                <a:p>
                  <a:pPr algn="just"/>
                  <a:r>
                    <a:rPr lang="en-US" altLang="zh-CN" sz="1800" dirty="0">
                      <a:latin typeface="宋体" panose="02010600030101010101" pitchFamily="2" charset="-122"/>
                    </a:rPr>
                    <a:t>v2</a:t>
                  </a:r>
                  <a:endParaRPr lang="en-US" altLang="zh-CN" sz="1800" dirty="0">
                    <a:latin typeface="Arial" panose="020B0604020202020204" pitchFamily="34" charset="0"/>
                  </a:endParaRPr>
                </a:p>
                <a:p>
                  <a:pPr algn="just" eaLnBrk="0" hangingPunct="0"/>
                  <a:endParaRPr lang="en-US" altLang="zh-CN" sz="4000" dirty="0">
                    <a:latin typeface="Arial" panose="020B0604020202020204" pitchFamily="34" charset="0"/>
                  </a:endParaRPr>
                </a:p>
              </p:txBody>
            </p:sp>
            <p:sp>
              <p:nvSpPr>
                <p:cNvPr id="109750" name="Rectangle 16"/>
                <p:cNvSpPr/>
                <p:nvPr/>
              </p:nvSpPr>
              <p:spPr>
                <a:xfrm>
                  <a:off x="664" y="384"/>
                  <a:ext cx="364"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683" name="Group 17"/>
              <p:cNvGrpSpPr/>
              <p:nvPr/>
            </p:nvGrpSpPr>
            <p:grpSpPr>
              <a:xfrm>
                <a:off x="0" y="768"/>
                <a:ext cx="300" cy="384"/>
                <a:chOff x="0" y="768"/>
                <a:chExt cx="300" cy="384"/>
              </a:xfrm>
            </p:grpSpPr>
            <p:sp>
              <p:nvSpPr>
                <p:cNvPr id="109747" name="Rectangle 18"/>
                <p:cNvSpPr/>
                <p:nvPr/>
              </p:nvSpPr>
              <p:spPr>
                <a:xfrm>
                  <a:off x="43" y="768"/>
                  <a:ext cx="214" cy="384"/>
                </a:xfrm>
                <a:prstGeom prst="rect">
                  <a:avLst/>
                </a:prstGeom>
                <a:noFill/>
                <a:ln w="9525">
                  <a:noFill/>
                </a:ln>
              </p:spPr>
              <p:txBody>
                <a:bodyPr/>
                <a:lstStyle/>
                <a:p>
                  <a:pPr algn="just"/>
                  <a:r>
                    <a:rPr lang="en-US" altLang="zh-CN" sz="1800" dirty="0">
                      <a:latin typeface="宋体" panose="02010600030101010101" pitchFamily="2" charset="-122"/>
                    </a:rPr>
                    <a:t>0</a:t>
                  </a:r>
                  <a:endParaRPr lang="en-US" altLang="zh-CN" sz="1800" dirty="0">
                    <a:latin typeface="Arial" panose="020B0604020202020204" pitchFamily="34" charset="0"/>
                  </a:endParaRPr>
                </a:p>
                <a:p>
                  <a:pPr algn="just" eaLnBrk="0" hangingPunct="0"/>
                  <a:endParaRPr lang="en-US" altLang="zh-CN" sz="4000" dirty="0">
                    <a:latin typeface="Arial" panose="020B0604020202020204" pitchFamily="34" charset="0"/>
                  </a:endParaRPr>
                </a:p>
              </p:txBody>
            </p:sp>
            <p:sp>
              <p:nvSpPr>
                <p:cNvPr id="109748" name="Rectangle 19"/>
                <p:cNvSpPr/>
                <p:nvPr/>
              </p:nvSpPr>
              <p:spPr>
                <a:xfrm>
                  <a:off x="0" y="768"/>
                  <a:ext cx="300"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684" name="Group 20"/>
              <p:cNvGrpSpPr/>
              <p:nvPr/>
            </p:nvGrpSpPr>
            <p:grpSpPr>
              <a:xfrm>
                <a:off x="300" y="768"/>
                <a:ext cx="364" cy="384"/>
                <a:chOff x="300" y="768"/>
                <a:chExt cx="364" cy="384"/>
              </a:xfrm>
            </p:grpSpPr>
            <p:sp>
              <p:nvSpPr>
                <p:cNvPr id="109745" name="Rectangle 21"/>
                <p:cNvSpPr/>
                <p:nvPr/>
              </p:nvSpPr>
              <p:spPr>
                <a:xfrm>
                  <a:off x="343" y="768"/>
                  <a:ext cx="278" cy="384"/>
                </a:xfrm>
                <a:prstGeom prst="rect">
                  <a:avLst/>
                </a:prstGeom>
                <a:noFill/>
                <a:ln w="9525">
                  <a:noFill/>
                </a:ln>
              </p:spPr>
              <p:txBody>
                <a:bodyPr/>
                <a:lstStyle/>
                <a:p>
                  <a:pPr algn="just"/>
                  <a:r>
                    <a:rPr lang="en-US" altLang="zh-CN" sz="1800" dirty="0">
                      <a:latin typeface="宋体" panose="02010600030101010101" pitchFamily="2" charset="-122"/>
                    </a:rPr>
                    <a:t>4</a:t>
                  </a:r>
                  <a:endParaRPr lang="en-US" altLang="zh-CN" sz="1800" dirty="0">
                    <a:latin typeface="Arial" panose="020B0604020202020204" pitchFamily="34" charset="0"/>
                  </a:endParaRPr>
                </a:p>
                <a:p>
                  <a:pPr algn="just" eaLnBrk="0" hangingPunct="0"/>
                  <a:endParaRPr lang="en-US" altLang="zh-CN" sz="4000" dirty="0">
                    <a:latin typeface="Arial" panose="020B0604020202020204" pitchFamily="34" charset="0"/>
                  </a:endParaRPr>
                </a:p>
              </p:txBody>
            </p:sp>
            <p:sp>
              <p:nvSpPr>
                <p:cNvPr id="109746" name="Rectangle 22"/>
                <p:cNvSpPr/>
                <p:nvPr/>
              </p:nvSpPr>
              <p:spPr>
                <a:xfrm>
                  <a:off x="300" y="768"/>
                  <a:ext cx="364"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685" name="Group 23"/>
              <p:cNvGrpSpPr/>
              <p:nvPr/>
            </p:nvGrpSpPr>
            <p:grpSpPr>
              <a:xfrm>
                <a:off x="664" y="768"/>
                <a:ext cx="364" cy="384"/>
                <a:chOff x="664" y="768"/>
                <a:chExt cx="364" cy="384"/>
              </a:xfrm>
            </p:grpSpPr>
            <p:sp>
              <p:nvSpPr>
                <p:cNvPr id="109743" name="Rectangle 24"/>
                <p:cNvSpPr/>
                <p:nvPr/>
              </p:nvSpPr>
              <p:spPr>
                <a:xfrm>
                  <a:off x="707" y="768"/>
                  <a:ext cx="278" cy="384"/>
                </a:xfrm>
                <a:prstGeom prst="rect">
                  <a:avLst/>
                </a:prstGeom>
                <a:noFill/>
                <a:ln w="9525">
                  <a:noFill/>
                </a:ln>
              </p:spPr>
              <p:txBody>
                <a:bodyPr/>
                <a:lstStyle/>
                <a:p>
                  <a:pPr algn="just"/>
                  <a:r>
                    <a:rPr lang="en-US" altLang="zh-CN" sz="1800" dirty="0">
                      <a:latin typeface="宋体" panose="02010600030101010101" pitchFamily="2" charset="-122"/>
                    </a:rPr>
                    <a:t>6</a:t>
                  </a:r>
                  <a:endParaRPr lang="en-US" altLang="zh-CN" sz="1800" dirty="0">
                    <a:latin typeface="Arial" panose="020B0604020202020204" pitchFamily="34" charset="0"/>
                  </a:endParaRPr>
                </a:p>
                <a:p>
                  <a:pPr algn="just" eaLnBrk="0" hangingPunct="0"/>
                  <a:endParaRPr lang="en-US" altLang="zh-CN" sz="4000" dirty="0">
                    <a:latin typeface="Arial" panose="020B0604020202020204" pitchFamily="34" charset="0"/>
                  </a:endParaRPr>
                </a:p>
              </p:txBody>
            </p:sp>
            <p:sp>
              <p:nvSpPr>
                <p:cNvPr id="109744" name="Rectangle 25"/>
                <p:cNvSpPr/>
                <p:nvPr/>
              </p:nvSpPr>
              <p:spPr>
                <a:xfrm>
                  <a:off x="664" y="768"/>
                  <a:ext cx="364"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686" name="Group 26"/>
              <p:cNvGrpSpPr/>
              <p:nvPr/>
            </p:nvGrpSpPr>
            <p:grpSpPr>
              <a:xfrm>
                <a:off x="0" y="1152"/>
                <a:ext cx="300" cy="384"/>
                <a:chOff x="0" y="1152"/>
                <a:chExt cx="300" cy="384"/>
              </a:xfrm>
            </p:grpSpPr>
            <p:sp>
              <p:nvSpPr>
                <p:cNvPr id="109741" name="Rectangle 27"/>
                <p:cNvSpPr/>
                <p:nvPr/>
              </p:nvSpPr>
              <p:spPr>
                <a:xfrm>
                  <a:off x="43" y="1152"/>
                  <a:ext cx="214" cy="384"/>
                </a:xfrm>
                <a:prstGeom prst="rect">
                  <a:avLst/>
                </a:prstGeom>
                <a:noFill/>
                <a:ln w="9525">
                  <a:noFill/>
                </a:ln>
              </p:spPr>
              <p:txBody>
                <a:bodyPr/>
                <a:lstStyle/>
                <a:p>
                  <a:pPr algn="just"/>
                  <a:r>
                    <a:rPr lang="en-US" altLang="zh-CN" sz="1800" dirty="0">
                      <a:latin typeface="宋体" panose="02010600030101010101" pitchFamily="2" charset="-122"/>
                    </a:rPr>
                    <a:t>6</a:t>
                  </a:r>
                  <a:endParaRPr lang="en-US" altLang="zh-CN" sz="1800" dirty="0">
                    <a:latin typeface="Arial" panose="020B0604020202020204" pitchFamily="34" charset="0"/>
                  </a:endParaRPr>
                </a:p>
                <a:p>
                  <a:pPr algn="just" eaLnBrk="0" hangingPunct="0"/>
                  <a:endParaRPr lang="en-US" altLang="zh-CN" sz="4000" dirty="0">
                    <a:latin typeface="Arial" panose="020B0604020202020204" pitchFamily="34" charset="0"/>
                  </a:endParaRPr>
                </a:p>
              </p:txBody>
            </p:sp>
            <p:sp>
              <p:nvSpPr>
                <p:cNvPr id="109742" name="Rectangle 28"/>
                <p:cNvSpPr/>
                <p:nvPr/>
              </p:nvSpPr>
              <p:spPr>
                <a:xfrm>
                  <a:off x="0" y="1152"/>
                  <a:ext cx="300"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687" name="Group 29"/>
              <p:cNvGrpSpPr/>
              <p:nvPr/>
            </p:nvGrpSpPr>
            <p:grpSpPr>
              <a:xfrm>
                <a:off x="300" y="1152"/>
                <a:ext cx="364" cy="384"/>
                <a:chOff x="300" y="1152"/>
                <a:chExt cx="364" cy="384"/>
              </a:xfrm>
            </p:grpSpPr>
            <p:sp>
              <p:nvSpPr>
                <p:cNvPr id="109739" name="Rectangle 30"/>
                <p:cNvSpPr/>
                <p:nvPr/>
              </p:nvSpPr>
              <p:spPr>
                <a:xfrm>
                  <a:off x="343" y="1152"/>
                  <a:ext cx="278" cy="384"/>
                </a:xfrm>
                <a:prstGeom prst="rect">
                  <a:avLst/>
                </a:prstGeom>
                <a:noFill/>
                <a:ln w="9525">
                  <a:noFill/>
                </a:ln>
              </p:spPr>
              <p:txBody>
                <a:bodyPr/>
                <a:lstStyle/>
                <a:p>
                  <a:pPr algn="just"/>
                  <a:r>
                    <a:rPr lang="en-US" altLang="zh-CN" sz="1800" dirty="0">
                      <a:latin typeface="宋体" panose="02010600030101010101" pitchFamily="2" charset="-122"/>
                    </a:rPr>
                    <a:t>0</a:t>
                  </a:r>
                  <a:endParaRPr lang="en-US" altLang="zh-CN" sz="1800" dirty="0">
                    <a:latin typeface="Arial" panose="020B0604020202020204" pitchFamily="34" charset="0"/>
                  </a:endParaRPr>
                </a:p>
                <a:p>
                  <a:pPr algn="just" eaLnBrk="0" hangingPunct="0"/>
                  <a:endParaRPr lang="en-US" altLang="zh-CN" sz="4000" dirty="0">
                    <a:latin typeface="Arial" panose="020B0604020202020204" pitchFamily="34" charset="0"/>
                  </a:endParaRPr>
                </a:p>
              </p:txBody>
            </p:sp>
            <p:sp>
              <p:nvSpPr>
                <p:cNvPr id="109740" name="Rectangle 31"/>
                <p:cNvSpPr/>
                <p:nvPr/>
              </p:nvSpPr>
              <p:spPr>
                <a:xfrm>
                  <a:off x="300" y="1152"/>
                  <a:ext cx="364"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688" name="Group 32"/>
              <p:cNvGrpSpPr/>
              <p:nvPr/>
            </p:nvGrpSpPr>
            <p:grpSpPr>
              <a:xfrm>
                <a:off x="664" y="1152"/>
                <a:ext cx="364" cy="384"/>
                <a:chOff x="664" y="1152"/>
                <a:chExt cx="364" cy="384"/>
              </a:xfrm>
            </p:grpSpPr>
            <p:sp>
              <p:nvSpPr>
                <p:cNvPr id="109737" name="Rectangle 33"/>
                <p:cNvSpPr/>
                <p:nvPr/>
              </p:nvSpPr>
              <p:spPr>
                <a:xfrm>
                  <a:off x="707" y="1152"/>
                  <a:ext cx="278" cy="384"/>
                </a:xfrm>
                <a:prstGeom prst="rect">
                  <a:avLst/>
                </a:prstGeom>
                <a:noFill/>
                <a:ln w="9525">
                  <a:noFill/>
                </a:ln>
              </p:spPr>
              <p:txBody>
                <a:bodyPr/>
                <a:lstStyle/>
                <a:p>
                  <a:pPr algn="just"/>
                  <a:r>
                    <a:rPr lang="en-US" altLang="zh-CN" sz="1800" dirty="0">
                      <a:latin typeface="宋体" panose="02010600030101010101" pitchFamily="2" charset="-122"/>
                    </a:rPr>
                    <a:t>2</a:t>
                  </a:r>
                  <a:endParaRPr lang="en-US" altLang="zh-CN" sz="1800" dirty="0">
                    <a:latin typeface="Arial" panose="020B0604020202020204" pitchFamily="34" charset="0"/>
                  </a:endParaRPr>
                </a:p>
                <a:p>
                  <a:pPr algn="just" eaLnBrk="0" hangingPunct="0"/>
                  <a:endParaRPr lang="en-US" altLang="zh-CN" sz="4000" dirty="0">
                    <a:latin typeface="Arial" panose="020B0604020202020204" pitchFamily="34" charset="0"/>
                  </a:endParaRPr>
                </a:p>
              </p:txBody>
            </p:sp>
            <p:sp>
              <p:nvSpPr>
                <p:cNvPr id="109738" name="Rectangle 34"/>
                <p:cNvSpPr/>
                <p:nvPr/>
              </p:nvSpPr>
              <p:spPr>
                <a:xfrm>
                  <a:off x="664" y="1152"/>
                  <a:ext cx="364"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689" name="Group 35"/>
              <p:cNvGrpSpPr/>
              <p:nvPr/>
            </p:nvGrpSpPr>
            <p:grpSpPr>
              <a:xfrm>
                <a:off x="0" y="1536"/>
                <a:ext cx="300" cy="384"/>
                <a:chOff x="0" y="1536"/>
                <a:chExt cx="300" cy="384"/>
              </a:xfrm>
            </p:grpSpPr>
            <p:sp>
              <p:nvSpPr>
                <p:cNvPr id="109735" name="Rectangle 36"/>
                <p:cNvSpPr/>
                <p:nvPr/>
              </p:nvSpPr>
              <p:spPr>
                <a:xfrm>
                  <a:off x="43" y="1536"/>
                  <a:ext cx="214" cy="384"/>
                </a:xfrm>
                <a:prstGeom prst="rect">
                  <a:avLst/>
                </a:prstGeom>
                <a:noFill/>
                <a:ln w="9525">
                  <a:noFill/>
                </a:ln>
              </p:spPr>
              <p:txBody>
                <a:bodyPr/>
                <a:lstStyle/>
                <a:p>
                  <a:pPr algn="just"/>
                  <a:r>
                    <a:rPr lang="en-US" altLang="zh-CN" sz="1800" dirty="0">
                      <a:latin typeface="宋体" panose="02010600030101010101" pitchFamily="2" charset="-122"/>
                    </a:rPr>
                    <a:t>3</a:t>
                  </a:r>
                  <a:endParaRPr lang="en-US" altLang="zh-CN" sz="1800" dirty="0">
                    <a:latin typeface="Arial" panose="020B0604020202020204" pitchFamily="34" charset="0"/>
                  </a:endParaRPr>
                </a:p>
                <a:p>
                  <a:pPr algn="just" eaLnBrk="0" hangingPunct="0"/>
                  <a:endParaRPr lang="en-US" altLang="zh-CN" sz="4000" dirty="0">
                    <a:latin typeface="Arial" panose="020B0604020202020204" pitchFamily="34" charset="0"/>
                  </a:endParaRPr>
                </a:p>
              </p:txBody>
            </p:sp>
            <p:sp>
              <p:nvSpPr>
                <p:cNvPr id="109736" name="Rectangle 37"/>
                <p:cNvSpPr/>
                <p:nvPr/>
              </p:nvSpPr>
              <p:spPr>
                <a:xfrm>
                  <a:off x="0" y="1536"/>
                  <a:ext cx="300"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690" name="Group 38"/>
              <p:cNvGrpSpPr/>
              <p:nvPr/>
            </p:nvGrpSpPr>
            <p:grpSpPr>
              <a:xfrm>
                <a:off x="300" y="1536"/>
                <a:ext cx="364" cy="384"/>
                <a:chOff x="300" y="1536"/>
                <a:chExt cx="364" cy="384"/>
              </a:xfrm>
            </p:grpSpPr>
            <p:sp>
              <p:nvSpPr>
                <p:cNvPr id="109733" name="Rectangle 39"/>
                <p:cNvSpPr/>
                <p:nvPr/>
              </p:nvSpPr>
              <p:spPr>
                <a:xfrm>
                  <a:off x="343" y="1536"/>
                  <a:ext cx="278" cy="384"/>
                </a:xfrm>
                <a:prstGeom prst="rect">
                  <a:avLst/>
                </a:prstGeom>
                <a:noFill/>
                <a:ln w="9525">
                  <a:noFill/>
                </a:ln>
              </p:spPr>
              <p:txBody>
                <a:bodyPr/>
                <a:lstStyle/>
                <a:p>
                  <a:pPr algn="just"/>
                  <a:r>
                    <a:rPr lang="en-US" altLang="zh-CN" sz="1800" dirty="0">
                      <a:latin typeface="宋体" panose="02010600030101010101" pitchFamily="2" charset="-122"/>
                    </a:rPr>
                    <a:t>7</a:t>
                  </a:r>
                  <a:endParaRPr lang="en-US" altLang="zh-CN" sz="1800" dirty="0">
                    <a:latin typeface="Arial" panose="020B0604020202020204" pitchFamily="34" charset="0"/>
                  </a:endParaRPr>
                </a:p>
                <a:p>
                  <a:pPr algn="just" eaLnBrk="0" hangingPunct="0"/>
                  <a:endParaRPr lang="en-US" altLang="zh-CN" sz="4000" dirty="0">
                    <a:latin typeface="Arial" panose="020B0604020202020204" pitchFamily="34" charset="0"/>
                  </a:endParaRPr>
                </a:p>
              </p:txBody>
            </p:sp>
            <p:sp>
              <p:nvSpPr>
                <p:cNvPr id="109734" name="Rectangle 40"/>
                <p:cNvSpPr/>
                <p:nvPr/>
              </p:nvSpPr>
              <p:spPr>
                <a:xfrm>
                  <a:off x="300" y="1536"/>
                  <a:ext cx="364"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691" name="Group 41"/>
              <p:cNvGrpSpPr/>
              <p:nvPr/>
            </p:nvGrpSpPr>
            <p:grpSpPr>
              <a:xfrm>
                <a:off x="664" y="1536"/>
                <a:ext cx="364" cy="384"/>
                <a:chOff x="664" y="1536"/>
                <a:chExt cx="364" cy="384"/>
              </a:xfrm>
            </p:grpSpPr>
            <p:sp>
              <p:nvSpPr>
                <p:cNvPr id="109731" name="Rectangle 42"/>
                <p:cNvSpPr/>
                <p:nvPr/>
              </p:nvSpPr>
              <p:spPr>
                <a:xfrm>
                  <a:off x="707" y="1536"/>
                  <a:ext cx="278" cy="384"/>
                </a:xfrm>
                <a:prstGeom prst="rect">
                  <a:avLst/>
                </a:prstGeom>
                <a:noFill/>
                <a:ln w="9525">
                  <a:noFill/>
                </a:ln>
              </p:spPr>
              <p:txBody>
                <a:bodyPr/>
                <a:lstStyle/>
                <a:p>
                  <a:pPr algn="just"/>
                  <a:r>
                    <a:rPr lang="en-US" altLang="zh-CN" sz="1800" dirty="0">
                      <a:latin typeface="宋体" panose="02010600030101010101" pitchFamily="2" charset="-122"/>
                    </a:rPr>
                    <a:t>0</a:t>
                  </a:r>
                  <a:endParaRPr lang="en-US" altLang="zh-CN" sz="1800" dirty="0">
                    <a:latin typeface="Arial" panose="020B0604020202020204" pitchFamily="34" charset="0"/>
                  </a:endParaRPr>
                </a:p>
                <a:p>
                  <a:pPr algn="just" eaLnBrk="0" hangingPunct="0"/>
                  <a:endParaRPr lang="en-US" altLang="zh-CN" sz="4000" dirty="0">
                    <a:latin typeface="Arial" panose="020B0604020202020204" pitchFamily="34" charset="0"/>
                  </a:endParaRPr>
                </a:p>
              </p:txBody>
            </p:sp>
            <p:sp>
              <p:nvSpPr>
                <p:cNvPr id="109732" name="Rectangle 43"/>
                <p:cNvSpPr/>
                <p:nvPr/>
              </p:nvSpPr>
              <p:spPr>
                <a:xfrm>
                  <a:off x="664" y="1536"/>
                  <a:ext cx="364"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692" name="Group 44"/>
              <p:cNvGrpSpPr/>
              <p:nvPr/>
            </p:nvGrpSpPr>
            <p:grpSpPr>
              <a:xfrm>
                <a:off x="0" y="1920"/>
                <a:ext cx="1028" cy="384"/>
                <a:chOff x="0" y="1920"/>
                <a:chExt cx="1028" cy="384"/>
              </a:xfrm>
            </p:grpSpPr>
            <p:sp>
              <p:nvSpPr>
                <p:cNvPr id="109729" name="Rectangle 45"/>
                <p:cNvSpPr/>
                <p:nvPr/>
              </p:nvSpPr>
              <p:spPr>
                <a:xfrm>
                  <a:off x="43" y="1920"/>
                  <a:ext cx="942" cy="384"/>
                </a:xfrm>
                <a:prstGeom prst="rect">
                  <a:avLst/>
                </a:prstGeom>
                <a:noFill/>
                <a:ln w="9525">
                  <a:noFill/>
                </a:ln>
              </p:spPr>
              <p:txBody>
                <a:bodyPr/>
                <a:lstStyle/>
                <a:p>
                  <a:pPr algn="just"/>
                  <a:r>
                    <a:rPr lang="en-US" altLang="zh-CN" sz="1800" dirty="0">
                      <a:latin typeface="Times New Roman" panose="02020603050405020304" pitchFamily="18" charset="0"/>
                    </a:rPr>
                    <a:t>                 P </a:t>
                  </a:r>
                  <a:r>
                    <a:rPr lang="en-US" altLang="zh-CN" sz="1900" baseline="30000" dirty="0">
                      <a:latin typeface="Times New Roman" panose="02020603050405020304" pitchFamily="18" charset="0"/>
                    </a:rPr>
                    <a:t>(1)</a:t>
                  </a:r>
                  <a:endParaRPr lang="en-US" altLang="zh-CN" sz="1800" dirty="0">
                    <a:latin typeface="Arial" panose="020B0604020202020204" pitchFamily="34" charset="0"/>
                  </a:endParaRPr>
                </a:p>
                <a:p>
                  <a:pPr algn="just" eaLnBrk="0" hangingPunct="0"/>
                  <a:endParaRPr lang="en-US" altLang="zh-CN" sz="4000" dirty="0">
                    <a:latin typeface="Arial" panose="020B0604020202020204" pitchFamily="34" charset="0"/>
                  </a:endParaRPr>
                </a:p>
              </p:txBody>
            </p:sp>
            <p:sp>
              <p:nvSpPr>
                <p:cNvPr id="109730" name="Rectangle 46"/>
                <p:cNvSpPr/>
                <p:nvPr/>
              </p:nvSpPr>
              <p:spPr>
                <a:xfrm>
                  <a:off x="0" y="1920"/>
                  <a:ext cx="1028"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693" name="Group 47"/>
              <p:cNvGrpSpPr/>
              <p:nvPr/>
            </p:nvGrpSpPr>
            <p:grpSpPr>
              <a:xfrm>
                <a:off x="0" y="2304"/>
                <a:ext cx="300" cy="384"/>
                <a:chOff x="0" y="2304"/>
                <a:chExt cx="300" cy="384"/>
              </a:xfrm>
            </p:grpSpPr>
            <p:sp>
              <p:nvSpPr>
                <p:cNvPr id="109727" name="Rectangle 48"/>
                <p:cNvSpPr/>
                <p:nvPr/>
              </p:nvSpPr>
              <p:spPr>
                <a:xfrm>
                  <a:off x="43" y="2304"/>
                  <a:ext cx="214" cy="384"/>
                </a:xfrm>
                <a:prstGeom prst="rect">
                  <a:avLst/>
                </a:prstGeom>
                <a:noFill/>
                <a:ln w="9525">
                  <a:noFill/>
                </a:ln>
              </p:spPr>
              <p:txBody>
                <a:bodyPr/>
                <a:lstStyle/>
                <a:p>
                  <a:pPr algn="just"/>
                  <a:r>
                    <a:rPr lang="en-US" altLang="zh-CN" sz="1800" dirty="0">
                      <a:latin typeface="宋体" panose="02010600030101010101" pitchFamily="2" charset="-122"/>
                    </a:rPr>
                    <a:t>v0</a:t>
                  </a:r>
                  <a:endParaRPr lang="en-US" altLang="zh-CN" sz="1800" dirty="0">
                    <a:latin typeface="Arial" panose="020B0604020202020204" pitchFamily="34" charset="0"/>
                  </a:endParaRPr>
                </a:p>
                <a:p>
                  <a:pPr algn="just" eaLnBrk="0" hangingPunct="0"/>
                  <a:endParaRPr lang="en-US" altLang="zh-CN" sz="4000" dirty="0">
                    <a:latin typeface="Arial" panose="020B0604020202020204" pitchFamily="34" charset="0"/>
                  </a:endParaRPr>
                </a:p>
              </p:txBody>
            </p:sp>
            <p:sp>
              <p:nvSpPr>
                <p:cNvPr id="109728" name="Rectangle 49"/>
                <p:cNvSpPr/>
                <p:nvPr/>
              </p:nvSpPr>
              <p:spPr>
                <a:xfrm>
                  <a:off x="0" y="2304"/>
                  <a:ext cx="300"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694" name="Group 50"/>
              <p:cNvGrpSpPr/>
              <p:nvPr/>
            </p:nvGrpSpPr>
            <p:grpSpPr>
              <a:xfrm>
                <a:off x="300" y="2304"/>
                <a:ext cx="364" cy="384"/>
                <a:chOff x="300" y="2304"/>
                <a:chExt cx="364" cy="384"/>
              </a:xfrm>
            </p:grpSpPr>
            <p:sp>
              <p:nvSpPr>
                <p:cNvPr id="109725" name="Rectangle 51"/>
                <p:cNvSpPr/>
                <p:nvPr/>
              </p:nvSpPr>
              <p:spPr>
                <a:xfrm>
                  <a:off x="343" y="2304"/>
                  <a:ext cx="278" cy="384"/>
                </a:xfrm>
                <a:prstGeom prst="rect">
                  <a:avLst/>
                </a:prstGeom>
                <a:noFill/>
                <a:ln w="9525">
                  <a:noFill/>
                </a:ln>
              </p:spPr>
              <p:txBody>
                <a:bodyPr/>
                <a:lstStyle/>
                <a:p>
                  <a:pPr algn="just"/>
                  <a:r>
                    <a:rPr lang="en-US" altLang="zh-CN" sz="1800" dirty="0">
                      <a:latin typeface="宋体" panose="02010600030101010101" pitchFamily="2" charset="-122"/>
                    </a:rPr>
                    <a:t>v1</a:t>
                  </a:r>
                  <a:endParaRPr lang="en-US" altLang="zh-CN" sz="1800" dirty="0">
                    <a:latin typeface="Arial" panose="020B0604020202020204" pitchFamily="34" charset="0"/>
                  </a:endParaRPr>
                </a:p>
                <a:p>
                  <a:pPr algn="just" eaLnBrk="0" hangingPunct="0"/>
                  <a:endParaRPr lang="en-US" altLang="zh-CN" sz="4000" dirty="0">
                    <a:latin typeface="Arial" panose="020B0604020202020204" pitchFamily="34" charset="0"/>
                  </a:endParaRPr>
                </a:p>
              </p:txBody>
            </p:sp>
            <p:sp>
              <p:nvSpPr>
                <p:cNvPr id="109726" name="Rectangle 52"/>
                <p:cNvSpPr/>
                <p:nvPr/>
              </p:nvSpPr>
              <p:spPr>
                <a:xfrm>
                  <a:off x="300" y="2304"/>
                  <a:ext cx="364"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695" name="Group 53"/>
              <p:cNvGrpSpPr/>
              <p:nvPr/>
            </p:nvGrpSpPr>
            <p:grpSpPr>
              <a:xfrm>
                <a:off x="664" y="2304"/>
                <a:ext cx="364" cy="384"/>
                <a:chOff x="664" y="2304"/>
                <a:chExt cx="364" cy="384"/>
              </a:xfrm>
            </p:grpSpPr>
            <p:sp>
              <p:nvSpPr>
                <p:cNvPr id="109723" name="Rectangle 54"/>
                <p:cNvSpPr/>
                <p:nvPr/>
              </p:nvSpPr>
              <p:spPr>
                <a:xfrm>
                  <a:off x="707" y="2304"/>
                  <a:ext cx="278" cy="384"/>
                </a:xfrm>
                <a:prstGeom prst="rect">
                  <a:avLst/>
                </a:prstGeom>
                <a:noFill/>
                <a:ln w="9525">
                  <a:noFill/>
                </a:ln>
              </p:spPr>
              <p:txBody>
                <a:bodyPr/>
                <a:lstStyle/>
                <a:p>
                  <a:pPr algn="just"/>
                  <a:r>
                    <a:rPr lang="en-US" altLang="zh-CN" sz="1800" dirty="0">
                      <a:latin typeface="宋体" panose="02010600030101010101" pitchFamily="2" charset="-122"/>
                    </a:rPr>
                    <a:t>v2</a:t>
                  </a:r>
                  <a:endParaRPr lang="en-US" altLang="zh-CN" sz="1800" dirty="0">
                    <a:latin typeface="Arial" panose="020B0604020202020204" pitchFamily="34" charset="0"/>
                  </a:endParaRPr>
                </a:p>
                <a:p>
                  <a:pPr algn="just" eaLnBrk="0" hangingPunct="0"/>
                  <a:endParaRPr lang="en-US" altLang="zh-CN" sz="4000" dirty="0">
                    <a:latin typeface="Arial" panose="020B0604020202020204" pitchFamily="34" charset="0"/>
                  </a:endParaRPr>
                </a:p>
              </p:txBody>
            </p:sp>
            <p:sp>
              <p:nvSpPr>
                <p:cNvPr id="109724" name="Rectangle 55"/>
                <p:cNvSpPr/>
                <p:nvPr/>
              </p:nvSpPr>
              <p:spPr>
                <a:xfrm>
                  <a:off x="664" y="2304"/>
                  <a:ext cx="364"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696" name="Group 56"/>
              <p:cNvGrpSpPr/>
              <p:nvPr/>
            </p:nvGrpSpPr>
            <p:grpSpPr>
              <a:xfrm>
                <a:off x="0" y="2688"/>
                <a:ext cx="300" cy="480"/>
                <a:chOff x="0" y="2688"/>
                <a:chExt cx="300" cy="480"/>
              </a:xfrm>
            </p:grpSpPr>
            <p:sp>
              <p:nvSpPr>
                <p:cNvPr id="109721" name="Rectangle 57"/>
                <p:cNvSpPr/>
                <p:nvPr/>
              </p:nvSpPr>
              <p:spPr>
                <a:xfrm>
                  <a:off x="43" y="2688"/>
                  <a:ext cx="214" cy="480"/>
                </a:xfrm>
                <a:prstGeom prst="rect">
                  <a:avLst/>
                </a:prstGeom>
                <a:noFill/>
                <a:ln w="9525">
                  <a:noFill/>
                </a:ln>
              </p:spPr>
              <p:txBody>
                <a:bodyPr/>
                <a:lstStyle/>
                <a:p>
                  <a:pPr algn="just"/>
                  <a:r>
                    <a:rPr lang="en-US" altLang="zh-CN" sz="1800" dirty="0">
                      <a:latin typeface="Times New Roman" panose="02020603050405020304" pitchFamily="18" charset="0"/>
                    </a:rPr>
                    <a:t> </a:t>
                  </a:r>
                  <a:endParaRPr lang="en-US" altLang="zh-CN" sz="1800" dirty="0">
                    <a:latin typeface="Arial" panose="020B0604020202020204" pitchFamily="34" charset="0"/>
                  </a:endParaRPr>
                </a:p>
                <a:p>
                  <a:pPr algn="just" eaLnBrk="0" hangingPunct="0"/>
                  <a:endParaRPr lang="en-US" altLang="zh-CN" sz="4000" dirty="0">
                    <a:latin typeface="Arial" panose="020B0604020202020204" pitchFamily="34" charset="0"/>
                  </a:endParaRPr>
                </a:p>
              </p:txBody>
            </p:sp>
            <p:sp>
              <p:nvSpPr>
                <p:cNvPr id="109722" name="Rectangle 58"/>
                <p:cNvSpPr/>
                <p:nvPr/>
              </p:nvSpPr>
              <p:spPr>
                <a:xfrm>
                  <a:off x="0" y="2688"/>
                  <a:ext cx="300" cy="48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697" name="Group 59"/>
              <p:cNvGrpSpPr/>
              <p:nvPr/>
            </p:nvGrpSpPr>
            <p:grpSpPr>
              <a:xfrm>
                <a:off x="300" y="2688"/>
                <a:ext cx="364" cy="480"/>
                <a:chOff x="300" y="2688"/>
                <a:chExt cx="364" cy="480"/>
              </a:xfrm>
            </p:grpSpPr>
            <p:sp>
              <p:nvSpPr>
                <p:cNvPr id="109719" name="Rectangle 60"/>
                <p:cNvSpPr/>
                <p:nvPr/>
              </p:nvSpPr>
              <p:spPr>
                <a:xfrm>
                  <a:off x="343" y="2688"/>
                  <a:ext cx="278" cy="480"/>
                </a:xfrm>
                <a:prstGeom prst="rect">
                  <a:avLst/>
                </a:prstGeom>
                <a:noFill/>
                <a:ln w="9525">
                  <a:noFill/>
                </a:ln>
              </p:spPr>
              <p:txBody>
                <a:bodyPr/>
                <a:lstStyle/>
                <a:p>
                  <a:pPr algn="just"/>
                  <a:r>
                    <a:rPr lang="en-US" altLang="zh-CN" sz="1800" dirty="0">
                      <a:latin typeface="宋体" panose="02010600030101010101" pitchFamily="2" charset="-122"/>
                    </a:rPr>
                    <a:t>V</a:t>
                  </a:r>
                  <a:r>
                    <a:rPr lang="en-US" altLang="zh-CN" sz="1800" baseline="-30000" dirty="0">
                      <a:latin typeface="宋体" panose="02010600030101010101" pitchFamily="2" charset="-122"/>
                    </a:rPr>
                    <a:t>0</a:t>
                  </a:r>
                  <a:r>
                    <a:rPr lang="en-US" altLang="zh-CN" sz="1800" dirty="0">
                      <a:latin typeface="宋体" panose="02010600030101010101" pitchFamily="2" charset="-122"/>
                    </a:rPr>
                    <a:t>V</a:t>
                  </a:r>
                  <a:r>
                    <a:rPr lang="en-US" altLang="zh-CN" sz="1800" baseline="-30000" dirty="0">
                      <a:latin typeface="宋体" panose="02010600030101010101" pitchFamily="2" charset="-122"/>
                    </a:rPr>
                    <a:t>1</a:t>
                  </a:r>
                  <a:endParaRPr lang="en-US" altLang="zh-CN" sz="1800" dirty="0">
                    <a:latin typeface="Arial" panose="020B0604020202020204" pitchFamily="34" charset="0"/>
                  </a:endParaRPr>
                </a:p>
                <a:p>
                  <a:pPr algn="just" eaLnBrk="0" hangingPunct="0"/>
                  <a:endParaRPr lang="en-US" altLang="zh-CN" sz="4000" dirty="0">
                    <a:latin typeface="Arial" panose="020B0604020202020204" pitchFamily="34" charset="0"/>
                  </a:endParaRPr>
                </a:p>
              </p:txBody>
            </p:sp>
            <p:sp>
              <p:nvSpPr>
                <p:cNvPr id="109720" name="Rectangle 61"/>
                <p:cNvSpPr/>
                <p:nvPr/>
              </p:nvSpPr>
              <p:spPr>
                <a:xfrm>
                  <a:off x="300" y="2688"/>
                  <a:ext cx="364" cy="48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698" name="Group 62"/>
              <p:cNvGrpSpPr/>
              <p:nvPr/>
            </p:nvGrpSpPr>
            <p:grpSpPr>
              <a:xfrm>
                <a:off x="664" y="2688"/>
                <a:ext cx="364" cy="480"/>
                <a:chOff x="664" y="2688"/>
                <a:chExt cx="364" cy="480"/>
              </a:xfrm>
            </p:grpSpPr>
            <p:sp>
              <p:nvSpPr>
                <p:cNvPr id="109717" name="Rectangle 63"/>
                <p:cNvSpPr/>
                <p:nvPr/>
              </p:nvSpPr>
              <p:spPr>
                <a:xfrm>
                  <a:off x="707" y="2688"/>
                  <a:ext cx="278" cy="480"/>
                </a:xfrm>
                <a:prstGeom prst="rect">
                  <a:avLst/>
                </a:prstGeom>
                <a:noFill/>
                <a:ln w="9525">
                  <a:noFill/>
                </a:ln>
              </p:spPr>
              <p:txBody>
                <a:bodyPr/>
                <a:lstStyle/>
                <a:p>
                  <a:pPr algn="just"/>
                  <a:r>
                    <a:rPr lang="en-US" altLang="zh-CN" sz="1800" dirty="0">
                      <a:latin typeface="宋体" panose="02010600030101010101" pitchFamily="2" charset="-122"/>
                    </a:rPr>
                    <a:t>V</a:t>
                  </a:r>
                  <a:r>
                    <a:rPr lang="en-US" altLang="zh-CN" sz="1800" baseline="-30000" dirty="0">
                      <a:latin typeface="宋体" panose="02010600030101010101" pitchFamily="2" charset="-122"/>
                    </a:rPr>
                    <a:t>0</a:t>
                  </a:r>
                  <a:r>
                    <a:rPr lang="en-US" altLang="zh-CN" sz="1800" dirty="0">
                      <a:latin typeface="宋体" panose="02010600030101010101" pitchFamily="2" charset="-122"/>
                    </a:rPr>
                    <a:t>V</a:t>
                  </a:r>
                  <a:r>
                    <a:rPr lang="en-US" altLang="zh-CN" sz="1800" baseline="-30000" dirty="0">
                      <a:latin typeface="宋体" panose="02010600030101010101" pitchFamily="2" charset="-122"/>
                    </a:rPr>
                    <a:t>1</a:t>
                  </a:r>
                  <a:r>
                    <a:rPr lang="en-US" altLang="zh-CN" sz="1800" dirty="0">
                      <a:latin typeface="宋体" panose="02010600030101010101" pitchFamily="2" charset="-122"/>
                    </a:rPr>
                    <a:t>V</a:t>
                  </a:r>
                  <a:r>
                    <a:rPr lang="en-US" altLang="zh-CN" sz="1800" baseline="-30000" dirty="0">
                      <a:latin typeface="宋体" panose="02010600030101010101" pitchFamily="2" charset="-122"/>
                    </a:rPr>
                    <a:t>2</a:t>
                  </a:r>
                  <a:endParaRPr lang="en-US" altLang="zh-CN" sz="1800" dirty="0">
                    <a:latin typeface="Arial" panose="020B0604020202020204" pitchFamily="34" charset="0"/>
                  </a:endParaRPr>
                </a:p>
                <a:p>
                  <a:pPr algn="just" eaLnBrk="0" hangingPunct="0"/>
                  <a:endParaRPr lang="en-US" altLang="zh-CN" sz="4000" dirty="0">
                    <a:latin typeface="Arial" panose="020B0604020202020204" pitchFamily="34" charset="0"/>
                  </a:endParaRPr>
                </a:p>
              </p:txBody>
            </p:sp>
            <p:sp>
              <p:nvSpPr>
                <p:cNvPr id="109718" name="Rectangle 64"/>
                <p:cNvSpPr/>
                <p:nvPr/>
              </p:nvSpPr>
              <p:spPr>
                <a:xfrm>
                  <a:off x="664" y="2688"/>
                  <a:ext cx="364" cy="48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699" name="Group 65"/>
              <p:cNvGrpSpPr/>
              <p:nvPr/>
            </p:nvGrpSpPr>
            <p:grpSpPr>
              <a:xfrm>
                <a:off x="0" y="3168"/>
                <a:ext cx="300" cy="480"/>
                <a:chOff x="0" y="3168"/>
                <a:chExt cx="300" cy="480"/>
              </a:xfrm>
            </p:grpSpPr>
            <p:sp>
              <p:nvSpPr>
                <p:cNvPr id="109715" name="Rectangle 66"/>
                <p:cNvSpPr/>
                <p:nvPr/>
              </p:nvSpPr>
              <p:spPr>
                <a:xfrm>
                  <a:off x="43" y="3168"/>
                  <a:ext cx="214" cy="480"/>
                </a:xfrm>
                <a:prstGeom prst="rect">
                  <a:avLst/>
                </a:prstGeom>
                <a:noFill/>
                <a:ln w="9525">
                  <a:noFill/>
                </a:ln>
              </p:spPr>
              <p:txBody>
                <a:bodyPr/>
                <a:lstStyle/>
                <a:p>
                  <a:pPr algn="just"/>
                  <a:r>
                    <a:rPr lang="en-US" altLang="zh-CN" sz="1800" dirty="0">
                      <a:latin typeface="宋体" panose="02010600030101010101" pitchFamily="2" charset="-122"/>
                    </a:rPr>
                    <a:t>V</a:t>
                  </a:r>
                  <a:r>
                    <a:rPr lang="en-US" altLang="zh-CN" sz="1800" baseline="-30000" dirty="0">
                      <a:latin typeface="宋体" panose="02010600030101010101" pitchFamily="2" charset="-122"/>
                    </a:rPr>
                    <a:t>1</a:t>
                  </a:r>
                  <a:r>
                    <a:rPr lang="en-US" altLang="zh-CN" sz="1800" dirty="0">
                      <a:latin typeface="宋体" panose="02010600030101010101" pitchFamily="2" charset="-122"/>
                    </a:rPr>
                    <a:t>V</a:t>
                  </a:r>
                  <a:r>
                    <a:rPr lang="en-US" altLang="zh-CN" sz="1800" baseline="-30000" dirty="0">
                      <a:latin typeface="宋体" panose="02010600030101010101" pitchFamily="2" charset="-122"/>
                    </a:rPr>
                    <a:t>0</a:t>
                  </a:r>
                  <a:endParaRPr lang="en-US" altLang="zh-CN" sz="1800" dirty="0">
                    <a:latin typeface="Arial" panose="020B0604020202020204" pitchFamily="34" charset="0"/>
                  </a:endParaRPr>
                </a:p>
                <a:p>
                  <a:pPr algn="just" eaLnBrk="0" hangingPunct="0"/>
                  <a:endParaRPr lang="en-US" altLang="zh-CN" sz="4000" dirty="0">
                    <a:latin typeface="Arial" panose="020B0604020202020204" pitchFamily="34" charset="0"/>
                  </a:endParaRPr>
                </a:p>
              </p:txBody>
            </p:sp>
            <p:sp>
              <p:nvSpPr>
                <p:cNvPr id="109716" name="Rectangle 67"/>
                <p:cNvSpPr/>
                <p:nvPr/>
              </p:nvSpPr>
              <p:spPr>
                <a:xfrm>
                  <a:off x="0" y="3168"/>
                  <a:ext cx="300" cy="48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700" name="Group 68"/>
              <p:cNvGrpSpPr/>
              <p:nvPr/>
            </p:nvGrpSpPr>
            <p:grpSpPr>
              <a:xfrm>
                <a:off x="300" y="3168"/>
                <a:ext cx="364" cy="480"/>
                <a:chOff x="300" y="3168"/>
                <a:chExt cx="364" cy="480"/>
              </a:xfrm>
            </p:grpSpPr>
            <p:sp>
              <p:nvSpPr>
                <p:cNvPr id="109713" name="Rectangle 69"/>
                <p:cNvSpPr/>
                <p:nvPr/>
              </p:nvSpPr>
              <p:spPr>
                <a:xfrm>
                  <a:off x="343" y="3168"/>
                  <a:ext cx="278" cy="480"/>
                </a:xfrm>
                <a:prstGeom prst="rect">
                  <a:avLst/>
                </a:prstGeom>
                <a:noFill/>
                <a:ln w="9525">
                  <a:noFill/>
                </a:ln>
              </p:spPr>
              <p:txBody>
                <a:bodyPr/>
                <a:lstStyle/>
                <a:p>
                  <a:pPr algn="just"/>
                  <a:r>
                    <a:rPr lang="en-US" altLang="zh-CN" sz="1800" dirty="0">
                      <a:latin typeface="Times New Roman" panose="02020603050405020304" pitchFamily="18" charset="0"/>
                    </a:rPr>
                    <a:t> </a:t>
                  </a:r>
                  <a:endParaRPr lang="en-US" altLang="zh-CN" sz="1800" dirty="0">
                    <a:latin typeface="Arial" panose="020B0604020202020204" pitchFamily="34" charset="0"/>
                  </a:endParaRPr>
                </a:p>
                <a:p>
                  <a:pPr algn="just" eaLnBrk="0" hangingPunct="0"/>
                  <a:endParaRPr lang="en-US" altLang="zh-CN" sz="4000" dirty="0">
                    <a:latin typeface="Arial" panose="020B0604020202020204" pitchFamily="34" charset="0"/>
                  </a:endParaRPr>
                </a:p>
              </p:txBody>
            </p:sp>
            <p:sp>
              <p:nvSpPr>
                <p:cNvPr id="109714" name="Rectangle 70"/>
                <p:cNvSpPr/>
                <p:nvPr/>
              </p:nvSpPr>
              <p:spPr>
                <a:xfrm>
                  <a:off x="300" y="3168"/>
                  <a:ext cx="364" cy="48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701" name="Group 71"/>
              <p:cNvGrpSpPr/>
              <p:nvPr/>
            </p:nvGrpSpPr>
            <p:grpSpPr>
              <a:xfrm>
                <a:off x="664" y="3168"/>
                <a:ext cx="364" cy="480"/>
                <a:chOff x="664" y="3168"/>
                <a:chExt cx="364" cy="480"/>
              </a:xfrm>
            </p:grpSpPr>
            <p:sp>
              <p:nvSpPr>
                <p:cNvPr id="109711" name="Rectangle 72"/>
                <p:cNvSpPr/>
                <p:nvPr/>
              </p:nvSpPr>
              <p:spPr>
                <a:xfrm>
                  <a:off x="707" y="3168"/>
                  <a:ext cx="278" cy="480"/>
                </a:xfrm>
                <a:prstGeom prst="rect">
                  <a:avLst/>
                </a:prstGeom>
                <a:noFill/>
                <a:ln w="9525">
                  <a:noFill/>
                </a:ln>
              </p:spPr>
              <p:txBody>
                <a:bodyPr/>
                <a:lstStyle/>
                <a:p>
                  <a:pPr algn="just"/>
                  <a:r>
                    <a:rPr lang="en-US" altLang="zh-CN" sz="1800" dirty="0">
                      <a:latin typeface="宋体" panose="02010600030101010101" pitchFamily="2" charset="-122"/>
                    </a:rPr>
                    <a:t>V</a:t>
                  </a:r>
                  <a:r>
                    <a:rPr lang="en-US" altLang="zh-CN" sz="1800" baseline="-30000" dirty="0">
                      <a:latin typeface="宋体" panose="02010600030101010101" pitchFamily="2" charset="-122"/>
                    </a:rPr>
                    <a:t>1</a:t>
                  </a:r>
                  <a:r>
                    <a:rPr lang="en-US" altLang="zh-CN" sz="1800" dirty="0">
                      <a:latin typeface="宋体" panose="02010600030101010101" pitchFamily="2" charset="-122"/>
                    </a:rPr>
                    <a:t>V</a:t>
                  </a:r>
                  <a:r>
                    <a:rPr lang="en-US" altLang="zh-CN" sz="1800" baseline="-30000" dirty="0">
                      <a:latin typeface="宋体" panose="02010600030101010101" pitchFamily="2" charset="-122"/>
                    </a:rPr>
                    <a:t>2</a:t>
                  </a:r>
                  <a:endParaRPr lang="en-US" altLang="zh-CN" sz="1800" dirty="0">
                    <a:latin typeface="Arial" panose="020B0604020202020204" pitchFamily="34" charset="0"/>
                  </a:endParaRPr>
                </a:p>
                <a:p>
                  <a:pPr algn="just" eaLnBrk="0" hangingPunct="0"/>
                  <a:endParaRPr lang="en-US" altLang="zh-CN" sz="4000" dirty="0">
                    <a:latin typeface="Arial" panose="020B0604020202020204" pitchFamily="34" charset="0"/>
                  </a:endParaRPr>
                </a:p>
              </p:txBody>
            </p:sp>
            <p:sp>
              <p:nvSpPr>
                <p:cNvPr id="109712" name="Rectangle 73"/>
                <p:cNvSpPr/>
                <p:nvPr/>
              </p:nvSpPr>
              <p:spPr>
                <a:xfrm>
                  <a:off x="664" y="3168"/>
                  <a:ext cx="364" cy="48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702" name="Group 74"/>
              <p:cNvGrpSpPr/>
              <p:nvPr/>
            </p:nvGrpSpPr>
            <p:grpSpPr>
              <a:xfrm>
                <a:off x="0" y="3648"/>
                <a:ext cx="300" cy="480"/>
                <a:chOff x="0" y="3648"/>
                <a:chExt cx="300" cy="480"/>
              </a:xfrm>
            </p:grpSpPr>
            <p:sp>
              <p:nvSpPr>
                <p:cNvPr id="109709" name="Rectangle 75"/>
                <p:cNvSpPr/>
                <p:nvPr/>
              </p:nvSpPr>
              <p:spPr>
                <a:xfrm>
                  <a:off x="43" y="3648"/>
                  <a:ext cx="214" cy="480"/>
                </a:xfrm>
                <a:prstGeom prst="rect">
                  <a:avLst/>
                </a:prstGeom>
                <a:noFill/>
                <a:ln w="9525">
                  <a:noFill/>
                </a:ln>
              </p:spPr>
              <p:txBody>
                <a:bodyPr/>
                <a:lstStyle/>
                <a:p>
                  <a:pPr algn="just"/>
                  <a:r>
                    <a:rPr lang="en-US" altLang="zh-CN" sz="1800" dirty="0">
                      <a:latin typeface="宋体" panose="02010600030101010101" pitchFamily="2" charset="-122"/>
                    </a:rPr>
                    <a:t>V</a:t>
                  </a:r>
                  <a:r>
                    <a:rPr lang="en-US" altLang="zh-CN" sz="1800" baseline="-30000" dirty="0">
                      <a:latin typeface="宋体" panose="02010600030101010101" pitchFamily="2" charset="-122"/>
                    </a:rPr>
                    <a:t>2</a:t>
                  </a:r>
                  <a:r>
                    <a:rPr lang="en-US" altLang="zh-CN" sz="1800" dirty="0">
                      <a:latin typeface="宋体" panose="02010600030101010101" pitchFamily="2" charset="-122"/>
                    </a:rPr>
                    <a:t>V</a:t>
                  </a:r>
                  <a:r>
                    <a:rPr lang="en-US" altLang="zh-CN" sz="1800" baseline="-30000" dirty="0">
                      <a:latin typeface="宋体" panose="02010600030101010101" pitchFamily="2" charset="-122"/>
                    </a:rPr>
                    <a:t>0</a:t>
                  </a:r>
                  <a:endParaRPr lang="en-US" altLang="zh-CN" sz="1800" dirty="0">
                    <a:latin typeface="Arial" panose="020B0604020202020204" pitchFamily="34" charset="0"/>
                  </a:endParaRPr>
                </a:p>
                <a:p>
                  <a:pPr algn="just" eaLnBrk="0" hangingPunct="0"/>
                  <a:endParaRPr lang="en-US" altLang="zh-CN" sz="4000" dirty="0">
                    <a:latin typeface="Arial" panose="020B0604020202020204" pitchFamily="34" charset="0"/>
                  </a:endParaRPr>
                </a:p>
              </p:txBody>
            </p:sp>
            <p:sp>
              <p:nvSpPr>
                <p:cNvPr id="109710" name="Rectangle 76"/>
                <p:cNvSpPr/>
                <p:nvPr/>
              </p:nvSpPr>
              <p:spPr>
                <a:xfrm>
                  <a:off x="0" y="3648"/>
                  <a:ext cx="300" cy="48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703" name="Group 77"/>
              <p:cNvGrpSpPr/>
              <p:nvPr/>
            </p:nvGrpSpPr>
            <p:grpSpPr>
              <a:xfrm>
                <a:off x="300" y="3648"/>
                <a:ext cx="364" cy="480"/>
                <a:chOff x="300" y="3648"/>
                <a:chExt cx="364" cy="480"/>
              </a:xfrm>
            </p:grpSpPr>
            <p:sp>
              <p:nvSpPr>
                <p:cNvPr id="109707" name="Rectangle 78"/>
                <p:cNvSpPr/>
                <p:nvPr/>
              </p:nvSpPr>
              <p:spPr>
                <a:xfrm>
                  <a:off x="343" y="3648"/>
                  <a:ext cx="278" cy="480"/>
                </a:xfrm>
                <a:prstGeom prst="rect">
                  <a:avLst/>
                </a:prstGeom>
                <a:noFill/>
                <a:ln w="9525">
                  <a:noFill/>
                </a:ln>
              </p:spPr>
              <p:txBody>
                <a:bodyPr/>
                <a:lstStyle/>
                <a:p>
                  <a:pPr algn="just"/>
                  <a:r>
                    <a:rPr lang="en-US" altLang="zh-CN" sz="1800" dirty="0">
                      <a:latin typeface="宋体" panose="02010600030101010101" pitchFamily="2" charset="-122"/>
                    </a:rPr>
                    <a:t>V</a:t>
                  </a:r>
                  <a:r>
                    <a:rPr lang="en-US" altLang="zh-CN" sz="1800" baseline="-30000" dirty="0">
                      <a:latin typeface="宋体" panose="02010600030101010101" pitchFamily="2" charset="-122"/>
                    </a:rPr>
                    <a:t>2</a:t>
                  </a:r>
                  <a:r>
                    <a:rPr lang="en-US" altLang="zh-CN" sz="1800" dirty="0">
                      <a:latin typeface="宋体" panose="02010600030101010101" pitchFamily="2" charset="-122"/>
                    </a:rPr>
                    <a:t>V</a:t>
                  </a:r>
                  <a:r>
                    <a:rPr lang="en-US" altLang="zh-CN" sz="1800" baseline="-30000" dirty="0">
                      <a:latin typeface="宋体" panose="02010600030101010101" pitchFamily="2" charset="-122"/>
                    </a:rPr>
                    <a:t>0</a:t>
                  </a:r>
                  <a:r>
                    <a:rPr lang="en-US" altLang="zh-CN" sz="1800" dirty="0">
                      <a:latin typeface="宋体" panose="02010600030101010101" pitchFamily="2" charset="-122"/>
                    </a:rPr>
                    <a:t>V</a:t>
                  </a:r>
                  <a:r>
                    <a:rPr lang="en-US" altLang="zh-CN" sz="1800" baseline="-30000" dirty="0">
                      <a:latin typeface="宋体" panose="02010600030101010101" pitchFamily="2" charset="-122"/>
                    </a:rPr>
                    <a:t>1</a:t>
                  </a:r>
                  <a:endParaRPr lang="en-US" altLang="zh-CN" sz="1800" dirty="0">
                    <a:latin typeface="Arial" panose="020B0604020202020204" pitchFamily="34" charset="0"/>
                  </a:endParaRPr>
                </a:p>
                <a:p>
                  <a:pPr algn="just" eaLnBrk="0" hangingPunct="0"/>
                  <a:endParaRPr lang="en-US" altLang="zh-CN" sz="4000" dirty="0">
                    <a:latin typeface="Arial" panose="020B0604020202020204" pitchFamily="34" charset="0"/>
                  </a:endParaRPr>
                </a:p>
              </p:txBody>
            </p:sp>
            <p:sp>
              <p:nvSpPr>
                <p:cNvPr id="109708" name="Rectangle 79"/>
                <p:cNvSpPr/>
                <p:nvPr/>
              </p:nvSpPr>
              <p:spPr>
                <a:xfrm>
                  <a:off x="300" y="3648"/>
                  <a:ext cx="364" cy="48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704" name="Group 80"/>
              <p:cNvGrpSpPr/>
              <p:nvPr/>
            </p:nvGrpSpPr>
            <p:grpSpPr>
              <a:xfrm>
                <a:off x="664" y="3648"/>
                <a:ext cx="364" cy="480"/>
                <a:chOff x="664" y="3648"/>
                <a:chExt cx="364" cy="480"/>
              </a:xfrm>
            </p:grpSpPr>
            <p:sp>
              <p:nvSpPr>
                <p:cNvPr id="109705" name="Rectangle 81"/>
                <p:cNvSpPr/>
                <p:nvPr/>
              </p:nvSpPr>
              <p:spPr>
                <a:xfrm>
                  <a:off x="707" y="3648"/>
                  <a:ext cx="278" cy="480"/>
                </a:xfrm>
                <a:prstGeom prst="rect">
                  <a:avLst/>
                </a:prstGeom>
                <a:noFill/>
                <a:ln w="9525">
                  <a:noFill/>
                </a:ln>
              </p:spPr>
              <p:txBody>
                <a:bodyPr/>
                <a:lstStyle/>
                <a:p>
                  <a:pPr algn="just"/>
                  <a:r>
                    <a:rPr lang="en-US" altLang="zh-CN" sz="1800" dirty="0">
                      <a:latin typeface="Times New Roman" panose="02020603050405020304" pitchFamily="18" charset="0"/>
                    </a:rPr>
                    <a:t> </a:t>
                  </a:r>
                  <a:endParaRPr lang="en-US" altLang="zh-CN" sz="1800" dirty="0">
                    <a:latin typeface="Arial" panose="020B0604020202020204" pitchFamily="34" charset="0"/>
                  </a:endParaRPr>
                </a:p>
                <a:p>
                  <a:pPr algn="just" eaLnBrk="0" hangingPunct="0"/>
                  <a:endParaRPr lang="en-US" altLang="zh-CN" sz="4000" dirty="0">
                    <a:latin typeface="Arial" panose="020B0604020202020204" pitchFamily="34" charset="0"/>
                  </a:endParaRPr>
                </a:p>
              </p:txBody>
            </p:sp>
            <p:sp>
              <p:nvSpPr>
                <p:cNvPr id="109706" name="Rectangle 82"/>
                <p:cNvSpPr/>
                <p:nvPr/>
              </p:nvSpPr>
              <p:spPr>
                <a:xfrm>
                  <a:off x="664" y="3648"/>
                  <a:ext cx="364" cy="48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sp>
          <p:nvSpPr>
            <p:cNvPr id="109678" name="Rectangle 83"/>
            <p:cNvSpPr/>
            <p:nvPr/>
          </p:nvSpPr>
          <p:spPr>
            <a:xfrm>
              <a:off x="-3" y="-3"/>
              <a:ext cx="1034" cy="4134"/>
            </a:xfrm>
            <a:prstGeom prst="rect">
              <a:avLst/>
            </a:prstGeom>
            <a:noFill/>
            <a:ln w="9525"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60851" name="Group 84"/>
          <p:cNvGrpSpPr/>
          <p:nvPr/>
        </p:nvGrpSpPr>
        <p:grpSpPr>
          <a:xfrm>
            <a:off x="3924300" y="2492375"/>
            <a:ext cx="4876800" cy="3662363"/>
            <a:chOff x="-3" y="-3"/>
            <a:chExt cx="1113" cy="4134"/>
          </a:xfrm>
        </p:grpSpPr>
        <p:grpSp>
          <p:nvGrpSpPr>
            <p:cNvPr id="109591" name="Group 85"/>
            <p:cNvGrpSpPr/>
            <p:nvPr/>
          </p:nvGrpSpPr>
          <p:grpSpPr>
            <a:xfrm>
              <a:off x="0" y="0"/>
              <a:ext cx="1107" cy="4128"/>
              <a:chOff x="0" y="0"/>
              <a:chExt cx="1107" cy="4128"/>
            </a:xfrm>
          </p:grpSpPr>
          <p:grpSp>
            <p:nvGrpSpPr>
              <p:cNvPr id="109593" name="Group 86"/>
              <p:cNvGrpSpPr/>
              <p:nvPr/>
            </p:nvGrpSpPr>
            <p:grpSpPr>
              <a:xfrm>
                <a:off x="0" y="0"/>
                <a:ext cx="831" cy="384"/>
                <a:chOff x="0" y="0"/>
                <a:chExt cx="831" cy="384"/>
              </a:xfrm>
            </p:grpSpPr>
            <p:sp>
              <p:nvSpPr>
                <p:cNvPr id="109675" name="Rectangle 87"/>
                <p:cNvSpPr/>
                <p:nvPr/>
              </p:nvSpPr>
              <p:spPr>
                <a:xfrm>
                  <a:off x="43" y="0"/>
                  <a:ext cx="745" cy="384"/>
                </a:xfrm>
                <a:prstGeom prst="rect">
                  <a:avLst/>
                </a:prstGeom>
                <a:noFill/>
                <a:ln w="9525">
                  <a:noFill/>
                </a:ln>
              </p:spPr>
              <p:txBody>
                <a:bodyPr/>
                <a:lstStyle/>
                <a:p>
                  <a:pPr algn="just"/>
                  <a:r>
                    <a:rPr lang="en-US" altLang="zh-CN" sz="2000" dirty="0">
                      <a:latin typeface="宋体" panose="02010600030101010101" pitchFamily="2" charset="-122"/>
                    </a:rPr>
                    <a:t>      </a:t>
                  </a:r>
                  <a:r>
                    <a:rPr lang="en-US" altLang="zh-CN" sz="2000" dirty="0">
                      <a:latin typeface="Times New Roman" panose="02020603050405020304" pitchFamily="18" charset="0"/>
                    </a:rPr>
                    <a:t>D </a:t>
                  </a:r>
                  <a:r>
                    <a:rPr lang="en-US" altLang="zh-CN" sz="1900" baseline="30000" dirty="0">
                      <a:latin typeface="Times New Roman" panose="02020603050405020304" pitchFamily="18" charset="0"/>
                    </a:rPr>
                    <a:t>(2)</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9676" name="Rectangle 88"/>
                <p:cNvSpPr/>
                <p:nvPr/>
              </p:nvSpPr>
              <p:spPr>
                <a:xfrm>
                  <a:off x="0" y="0"/>
                  <a:ext cx="831"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594" name="Group 89"/>
              <p:cNvGrpSpPr/>
              <p:nvPr/>
            </p:nvGrpSpPr>
            <p:grpSpPr>
              <a:xfrm>
                <a:off x="831" y="0"/>
                <a:ext cx="276" cy="384"/>
                <a:chOff x="831" y="0"/>
                <a:chExt cx="276" cy="384"/>
              </a:xfrm>
            </p:grpSpPr>
            <p:sp>
              <p:nvSpPr>
                <p:cNvPr id="109673" name="Rectangle 90"/>
                <p:cNvSpPr/>
                <p:nvPr/>
              </p:nvSpPr>
              <p:spPr>
                <a:xfrm>
                  <a:off x="831" y="0"/>
                  <a:ext cx="276" cy="384"/>
                </a:xfrm>
                <a:prstGeom prst="rect">
                  <a:avLst/>
                </a:prstGeom>
                <a:noFill/>
                <a:ln w="9525">
                  <a:noFill/>
                </a:ln>
              </p:spPr>
              <p:txBody>
                <a:bodyPr anchor="ctr" anchorCtr="0"/>
                <a:lstStyle/>
                <a:p>
                  <a:pPr algn="just"/>
                  <a:r>
                    <a:rPr lang="en-US" altLang="zh-CN" sz="2000" dirty="0">
                      <a:latin typeface="Times New Roman" panose="02020603050405020304" pitchFamily="18" charset="0"/>
                    </a:rPr>
                    <a:t> </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9674" name="Rectangle 91"/>
                <p:cNvSpPr/>
                <p:nvPr/>
              </p:nvSpPr>
              <p:spPr>
                <a:xfrm>
                  <a:off x="831" y="0"/>
                  <a:ext cx="276"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595" name="Group 92"/>
              <p:cNvGrpSpPr/>
              <p:nvPr/>
            </p:nvGrpSpPr>
            <p:grpSpPr>
              <a:xfrm>
                <a:off x="0" y="384"/>
                <a:ext cx="415" cy="384"/>
                <a:chOff x="0" y="384"/>
                <a:chExt cx="415" cy="384"/>
              </a:xfrm>
            </p:grpSpPr>
            <p:sp>
              <p:nvSpPr>
                <p:cNvPr id="109671" name="Rectangle 93"/>
                <p:cNvSpPr/>
                <p:nvPr/>
              </p:nvSpPr>
              <p:spPr>
                <a:xfrm>
                  <a:off x="43" y="384"/>
                  <a:ext cx="329" cy="384"/>
                </a:xfrm>
                <a:prstGeom prst="rect">
                  <a:avLst/>
                </a:prstGeom>
                <a:noFill/>
                <a:ln w="9525">
                  <a:noFill/>
                </a:ln>
              </p:spPr>
              <p:txBody>
                <a:bodyPr/>
                <a:lstStyle/>
                <a:p>
                  <a:pPr algn="just"/>
                  <a:r>
                    <a:rPr lang="en-US" altLang="zh-CN" sz="2000" dirty="0">
                      <a:latin typeface="宋体" panose="02010600030101010101" pitchFamily="2" charset="-122"/>
                    </a:rPr>
                    <a:t>v0</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9672" name="Rectangle 94"/>
                <p:cNvSpPr/>
                <p:nvPr/>
              </p:nvSpPr>
              <p:spPr>
                <a:xfrm>
                  <a:off x="0" y="384"/>
                  <a:ext cx="415"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596" name="Group 95"/>
              <p:cNvGrpSpPr/>
              <p:nvPr/>
            </p:nvGrpSpPr>
            <p:grpSpPr>
              <a:xfrm>
                <a:off x="415" y="384"/>
                <a:ext cx="415" cy="384"/>
                <a:chOff x="415" y="384"/>
                <a:chExt cx="415" cy="384"/>
              </a:xfrm>
            </p:grpSpPr>
            <p:sp>
              <p:nvSpPr>
                <p:cNvPr id="109669" name="Rectangle 96"/>
                <p:cNvSpPr/>
                <p:nvPr/>
              </p:nvSpPr>
              <p:spPr>
                <a:xfrm>
                  <a:off x="458" y="384"/>
                  <a:ext cx="329" cy="384"/>
                </a:xfrm>
                <a:prstGeom prst="rect">
                  <a:avLst/>
                </a:prstGeom>
                <a:noFill/>
                <a:ln w="9525">
                  <a:noFill/>
                </a:ln>
              </p:spPr>
              <p:txBody>
                <a:bodyPr/>
                <a:lstStyle/>
                <a:p>
                  <a:pPr algn="just"/>
                  <a:r>
                    <a:rPr lang="en-US" altLang="zh-CN" sz="2000" dirty="0">
                      <a:latin typeface="宋体" panose="02010600030101010101" pitchFamily="2" charset="-122"/>
                    </a:rPr>
                    <a:t>v1</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9670" name="Rectangle 97"/>
                <p:cNvSpPr/>
                <p:nvPr/>
              </p:nvSpPr>
              <p:spPr>
                <a:xfrm>
                  <a:off x="415" y="384"/>
                  <a:ext cx="415"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597" name="Group 98"/>
              <p:cNvGrpSpPr/>
              <p:nvPr/>
            </p:nvGrpSpPr>
            <p:grpSpPr>
              <a:xfrm>
                <a:off x="830" y="384"/>
                <a:ext cx="277" cy="384"/>
                <a:chOff x="830" y="384"/>
                <a:chExt cx="277" cy="384"/>
              </a:xfrm>
            </p:grpSpPr>
            <p:sp>
              <p:nvSpPr>
                <p:cNvPr id="109667" name="Rectangle 99"/>
                <p:cNvSpPr/>
                <p:nvPr/>
              </p:nvSpPr>
              <p:spPr>
                <a:xfrm>
                  <a:off x="873" y="384"/>
                  <a:ext cx="191" cy="384"/>
                </a:xfrm>
                <a:prstGeom prst="rect">
                  <a:avLst/>
                </a:prstGeom>
                <a:noFill/>
                <a:ln w="9525">
                  <a:noFill/>
                </a:ln>
              </p:spPr>
              <p:txBody>
                <a:bodyPr/>
                <a:lstStyle/>
                <a:p>
                  <a:pPr algn="just"/>
                  <a:r>
                    <a:rPr lang="en-US" altLang="zh-CN" sz="2000" dirty="0">
                      <a:latin typeface="宋体" panose="02010600030101010101" pitchFamily="2" charset="-122"/>
                    </a:rPr>
                    <a:t>v2</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9668" name="Rectangle 100"/>
                <p:cNvSpPr/>
                <p:nvPr/>
              </p:nvSpPr>
              <p:spPr>
                <a:xfrm>
                  <a:off x="830" y="384"/>
                  <a:ext cx="277"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598" name="Group 101"/>
              <p:cNvGrpSpPr/>
              <p:nvPr/>
            </p:nvGrpSpPr>
            <p:grpSpPr>
              <a:xfrm>
                <a:off x="0" y="768"/>
                <a:ext cx="415" cy="384"/>
                <a:chOff x="0" y="768"/>
                <a:chExt cx="415" cy="384"/>
              </a:xfrm>
            </p:grpSpPr>
            <p:sp>
              <p:nvSpPr>
                <p:cNvPr id="109665" name="Rectangle 102"/>
                <p:cNvSpPr/>
                <p:nvPr/>
              </p:nvSpPr>
              <p:spPr>
                <a:xfrm>
                  <a:off x="43" y="768"/>
                  <a:ext cx="329" cy="384"/>
                </a:xfrm>
                <a:prstGeom prst="rect">
                  <a:avLst/>
                </a:prstGeom>
                <a:noFill/>
                <a:ln w="9525">
                  <a:noFill/>
                </a:ln>
              </p:spPr>
              <p:txBody>
                <a:bodyPr/>
                <a:lstStyle/>
                <a:p>
                  <a:pPr algn="just"/>
                  <a:r>
                    <a:rPr lang="en-US" altLang="zh-CN" sz="2000" dirty="0">
                      <a:latin typeface="宋体" panose="02010600030101010101" pitchFamily="2" charset="-122"/>
                    </a:rPr>
                    <a:t>0</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9666" name="Rectangle 103"/>
                <p:cNvSpPr/>
                <p:nvPr/>
              </p:nvSpPr>
              <p:spPr>
                <a:xfrm>
                  <a:off x="0" y="768"/>
                  <a:ext cx="415"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599" name="Group 104"/>
              <p:cNvGrpSpPr/>
              <p:nvPr/>
            </p:nvGrpSpPr>
            <p:grpSpPr>
              <a:xfrm>
                <a:off x="415" y="768"/>
                <a:ext cx="415" cy="384"/>
                <a:chOff x="415" y="768"/>
                <a:chExt cx="415" cy="384"/>
              </a:xfrm>
            </p:grpSpPr>
            <p:sp>
              <p:nvSpPr>
                <p:cNvPr id="109663" name="Rectangle 105"/>
                <p:cNvSpPr/>
                <p:nvPr/>
              </p:nvSpPr>
              <p:spPr>
                <a:xfrm>
                  <a:off x="458" y="768"/>
                  <a:ext cx="329" cy="384"/>
                </a:xfrm>
                <a:prstGeom prst="rect">
                  <a:avLst/>
                </a:prstGeom>
                <a:noFill/>
                <a:ln w="9525">
                  <a:noFill/>
                </a:ln>
              </p:spPr>
              <p:txBody>
                <a:bodyPr/>
                <a:lstStyle/>
                <a:p>
                  <a:pPr algn="just"/>
                  <a:r>
                    <a:rPr lang="en-US" altLang="zh-CN" sz="2000" dirty="0">
                      <a:latin typeface="宋体" panose="02010600030101010101" pitchFamily="2" charset="-122"/>
                    </a:rPr>
                    <a:t>4</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9664" name="Rectangle 106"/>
                <p:cNvSpPr/>
                <p:nvPr/>
              </p:nvSpPr>
              <p:spPr>
                <a:xfrm>
                  <a:off x="415" y="768"/>
                  <a:ext cx="415"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600" name="Group 107"/>
              <p:cNvGrpSpPr/>
              <p:nvPr/>
            </p:nvGrpSpPr>
            <p:grpSpPr>
              <a:xfrm>
                <a:off x="830" y="768"/>
                <a:ext cx="277" cy="384"/>
                <a:chOff x="830" y="768"/>
                <a:chExt cx="277" cy="384"/>
              </a:xfrm>
            </p:grpSpPr>
            <p:sp>
              <p:nvSpPr>
                <p:cNvPr id="109661" name="Rectangle 108"/>
                <p:cNvSpPr/>
                <p:nvPr/>
              </p:nvSpPr>
              <p:spPr>
                <a:xfrm>
                  <a:off x="873" y="768"/>
                  <a:ext cx="191" cy="384"/>
                </a:xfrm>
                <a:prstGeom prst="rect">
                  <a:avLst/>
                </a:prstGeom>
                <a:noFill/>
                <a:ln w="9525">
                  <a:noFill/>
                </a:ln>
              </p:spPr>
              <p:txBody>
                <a:bodyPr/>
                <a:lstStyle/>
                <a:p>
                  <a:pPr algn="just"/>
                  <a:r>
                    <a:rPr lang="en-US" altLang="zh-CN" sz="2000" dirty="0">
                      <a:latin typeface="宋体" panose="02010600030101010101" pitchFamily="2" charset="-122"/>
                    </a:rPr>
                    <a:t>6</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9662" name="Rectangle 109"/>
                <p:cNvSpPr/>
                <p:nvPr/>
              </p:nvSpPr>
              <p:spPr>
                <a:xfrm>
                  <a:off x="830" y="768"/>
                  <a:ext cx="277"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601" name="Group 110"/>
              <p:cNvGrpSpPr/>
              <p:nvPr/>
            </p:nvGrpSpPr>
            <p:grpSpPr>
              <a:xfrm>
                <a:off x="0" y="1152"/>
                <a:ext cx="415" cy="384"/>
                <a:chOff x="0" y="1152"/>
                <a:chExt cx="415" cy="384"/>
              </a:xfrm>
            </p:grpSpPr>
            <p:sp>
              <p:nvSpPr>
                <p:cNvPr id="109659" name="Rectangle 111"/>
                <p:cNvSpPr/>
                <p:nvPr/>
              </p:nvSpPr>
              <p:spPr>
                <a:xfrm>
                  <a:off x="43" y="1152"/>
                  <a:ext cx="329" cy="384"/>
                </a:xfrm>
                <a:prstGeom prst="rect">
                  <a:avLst/>
                </a:prstGeom>
                <a:noFill/>
                <a:ln w="9525">
                  <a:noFill/>
                </a:ln>
              </p:spPr>
              <p:txBody>
                <a:bodyPr/>
                <a:lstStyle/>
                <a:p>
                  <a:pPr algn="just"/>
                  <a:r>
                    <a:rPr lang="en-US" altLang="zh-CN" sz="2000" dirty="0">
                      <a:latin typeface="宋体" panose="02010600030101010101" pitchFamily="2" charset="-122"/>
                    </a:rPr>
                    <a:t>5</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9660" name="Rectangle 112"/>
                <p:cNvSpPr/>
                <p:nvPr/>
              </p:nvSpPr>
              <p:spPr>
                <a:xfrm>
                  <a:off x="0" y="1152"/>
                  <a:ext cx="415"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602" name="Group 113"/>
              <p:cNvGrpSpPr/>
              <p:nvPr/>
            </p:nvGrpSpPr>
            <p:grpSpPr>
              <a:xfrm>
                <a:off x="415" y="1152"/>
                <a:ext cx="415" cy="384"/>
                <a:chOff x="415" y="1152"/>
                <a:chExt cx="415" cy="384"/>
              </a:xfrm>
            </p:grpSpPr>
            <p:sp>
              <p:nvSpPr>
                <p:cNvPr id="109657" name="Rectangle 114"/>
                <p:cNvSpPr/>
                <p:nvPr/>
              </p:nvSpPr>
              <p:spPr>
                <a:xfrm>
                  <a:off x="458" y="1152"/>
                  <a:ext cx="329" cy="384"/>
                </a:xfrm>
                <a:prstGeom prst="rect">
                  <a:avLst/>
                </a:prstGeom>
                <a:noFill/>
                <a:ln w="9525">
                  <a:noFill/>
                </a:ln>
              </p:spPr>
              <p:txBody>
                <a:bodyPr/>
                <a:lstStyle/>
                <a:p>
                  <a:pPr algn="just"/>
                  <a:r>
                    <a:rPr lang="en-US" altLang="zh-CN" sz="2000" dirty="0">
                      <a:latin typeface="宋体" panose="02010600030101010101" pitchFamily="2" charset="-122"/>
                    </a:rPr>
                    <a:t>0</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9658" name="Rectangle 115"/>
                <p:cNvSpPr/>
                <p:nvPr/>
              </p:nvSpPr>
              <p:spPr>
                <a:xfrm>
                  <a:off x="415" y="1152"/>
                  <a:ext cx="415"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603" name="Group 116"/>
              <p:cNvGrpSpPr/>
              <p:nvPr/>
            </p:nvGrpSpPr>
            <p:grpSpPr>
              <a:xfrm>
                <a:off x="830" y="1152"/>
                <a:ext cx="277" cy="384"/>
                <a:chOff x="830" y="1152"/>
                <a:chExt cx="277" cy="384"/>
              </a:xfrm>
            </p:grpSpPr>
            <p:sp>
              <p:nvSpPr>
                <p:cNvPr id="109655" name="Rectangle 117"/>
                <p:cNvSpPr/>
                <p:nvPr/>
              </p:nvSpPr>
              <p:spPr>
                <a:xfrm>
                  <a:off x="873" y="1152"/>
                  <a:ext cx="191" cy="384"/>
                </a:xfrm>
                <a:prstGeom prst="rect">
                  <a:avLst/>
                </a:prstGeom>
                <a:noFill/>
                <a:ln w="9525">
                  <a:noFill/>
                </a:ln>
              </p:spPr>
              <p:txBody>
                <a:bodyPr/>
                <a:lstStyle/>
                <a:p>
                  <a:pPr algn="just"/>
                  <a:r>
                    <a:rPr lang="en-US" altLang="zh-CN" sz="2000" dirty="0">
                      <a:latin typeface="宋体" panose="02010600030101010101" pitchFamily="2" charset="-122"/>
                    </a:rPr>
                    <a:t>2</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9656" name="Rectangle 118"/>
                <p:cNvSpPr/>
                <p:nvPr/>
              </p:nvSpPr>
              <p:spPr>
                <a:xfrm>
                  <a:off x="830" y="1152"/>
                  <a:ext cx="277"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604" name="Group 119"/>
              <p:cNvGrpSpPr/>
              <p:nvPr/>
            </p:nvGrpSpPr>
            <p:grpSpPr>
              <a:xfrm>
                <a:off x="0" y="1536"/>
                <a:ext cx="415" cy="384"/>
                <a:chOff x="0" y="1536"/>
                <a:chExt cx="415" cy="384"/>
              </a:xfrm>
            </p:grpSpPr>
            <p:sp>
              <p:nvSpPr>
                <p:cNvPr id="109653" name="Rectangle 120"/>
                <p:cNvSpPr/>
                <p:nvPr/>
              </p:nvSpPr>
              <p:spPr>
                <a:xfrm>
                  <a:off x="43" y="1536"/>
                  <a:ext cx="329" cy="384"/>
                </a:xfrm>
                <a:prstGeom prst="rect">
                  <a:avLst/>
                </a:prstGeom>
                <a:noFill/>
                <a:ln w="9525">
                  <a:noFill/>
                </a:ln>
              </p:spPr>
              <p:txBody>
                <a:bodyPr/>
                <a:lstStyle/>
                <a:p>
                  <a:pPr algn="just"/>
                  <a:r>
                    <a:rPr lang="en-US" altLang="zh-CN" sz="2000" dirty="0">
                      <a:latin typeface="宋体" panose="02010600030101010101" pitchFamily="2" charset="-122"/>
                    </a:rPr>
                    <a:t>3</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9654" name="Rectangle 121"/>
                <p:cNvSpPr/>
                <p:nvPr/>
              </p:nvSpPr>
              <p:spPr>
                <a:xfrm>
                  <a:off x="0" y="1536"/>
                  <a:ext cx="415"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605" name="Group 122"/>
              <p:cNvGrpSpPr/>
              <p:nvPr/>
            </p:nvGrpSpPr>
            <p:grpSpPr>
              <a:xfrm>
                <a:off x="415" y="1536"/>
                <a:ext cx="415" cy="384"/>
                <a:chOff x="415" y="1536"/>
                <a:chExt cx="415" cy="384"/>
              </a:xfrm>
            </p:grpSpPr>
            <p:sp>
              <p:nvSpPr>
                <p:cNvPr id="109651" name="Rectangle 123"/>
                <p:cNvSpPr/>
                <p:nvPr/>
              </p:nvSpPr>
              <p:spPr>
                <a:xfrm>
                  <a:off x="458" y="1536"/>
                  <a:ext cx="329" cy="384"/>
                </a:xfrm>
                <a:prstGeom prst="rect">
                  <a:avLst/>
                </a:prstGeom>
                <a:noFill/>
                <a:ln w="9525">
                  <a:noFill/>
                </a:ln>
              </p:spPr>
              <p:txBody>
                <a:bodyPr/>
                <a:lstStyle/>
                <a:p>
                  <a:pPr algn="just"/>
                  <a:r>
                    <a:rPr lang="en-US" altLang="zh-CN" sz="2000" dirty="0">
                      <a:latin typeface="宋体" panose="02010600030101010101" pitchFamily="2" charset="-122"/>
                    </a:rPr>
                    <a:t>7</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9652" name="Rectangle 124"/>
                <p:cNvSpPr/>
                <p:nvPr/>
              </p:nvSpPr>
              <p:spPr>
                <a:xfrm>
                  <a:off x="415" y="1536"/>
                  <a:ext cx="415"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606" name="Group 125"/>
              <p:cNvGrpSpPr/>
              <p:nvPr/>
            </p:nvGrpSpPr>
            <p:grpSpPr>
              <a:xfrm>
                <a:off x="830" y="1536"/>
                <a:ext cx="277" cy="384"/>
                <a:chOff x="830" y="1536"/>
                <a:chExt cx="277" cy="384"/>
              </a:xfrm>
            </p:grpSpPr>
            <p:sp>
              <p:nvSpPr>
                <p:cNvPr id="109649" name="Rectangle 126"/>
                <p:cNvSpPr/>
                <p:nvPr/>
              </p:nvSpPr>
              <p:spPr>
                <a:xfrm>
                  <a:off x="873" y="1536"/>
                  <a:ext cx="191" cy="384"/>
                </a:xfrm>
                <a:prstGeom prst="rect">
                  <a:avLst/>
                </a:prstGeom>
                <a:noFill/>
                <a:ln w="9525">
                  <a:noFill/>
                </a:ln>
              </p:spPr>
              <p:txBody>
                <a:bodyPr/>
                <a:lstStyle/>
                <a:p>
                  <a:pPr algn="just"/>
                  <a:r>
                    <a:rPr lang="en-US" altLang="zh-CN" sz="2000" dirty="0">
                      <a:latin typeface="宋体" panose="02010600030101010101" pitchFamily="2" charset="-122"/>
                    </a:rPr>
                    <a:t>0</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9650" name="Rectangle 127"/>
                <p:cNvSpPr/>
                <p:nvPr/>
              </p:nvSpPr>
              <p:spPr>
                <a:xfrm>
                  <a:off x="830" y="1536"/>
                  <a:ext cx="277"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607" name="Group 128"/>
              <p:cNvGrpSpPr/>
              <p:nvPr/>
            </p:nvGrpSpPr>
            <p:grpSpPr>
              <a:xfrm>
                <a:off x="0" y="1920"/>
                <a:ext cx="831" cy="384"/>
                <a:chOff x="0" y="1920"/>
                <a:chExt cx="831" cy="384"/>
              </a:xfrm>
            </p:grpSpPr>
            <p:sp>
              <p:nvSpPr>
                <p:cNvPr id="109647" name="Rectangle 129"/>
                <p:cNvSpPr/>
                <p:nvPr/>
              </p:nvSpPr>
              <p:spPr>
                <a:xfrm>
                  <a:off x="43" y="1920"/>
                  <a:ext cx="745" cy="384"/>
                </a:xfrm>
                <a:prstGeom prst="rect">
                  <a:avLst/>
                </a:prstGeom>
                <a:noFill/>
                <a:ln w="9525">
                  <a:noFill/>
                </a:ln>
              </p:spPr>
              <p:txBody>
                <a:bodyPr/>
                <a:lstStyle/>
                <a:p>
                  <a:pPr algn="just"/>
                  <a:r>
                    <a:rPr lang="en-US" altLang="zh-CN" sz="2000" dirty="0">
                      <a:latin typeface="Times New Roman" panose="02020603050405020304" pitchFamily="18" charset="0"/>
                    </a:rPr>
                    <a:t>              P </a:t>
                  </a:r>
                  <a:r>
                    <a:rPr lang="en-US" altLang="zh-CN" sz="1900" baseline="30000" dirty="0">
                      <a:latin typeface="Times New Roman" panose="02020603050405020304" pitchFamily="18" charset="0"/>
                    </a:rPr>
                    <a:t>(2)</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9648" name="Rectangle 130"/>
                <p:cNvSpPr/>
                <p:nvPr/>
              </p:nvSpPr>
              <p:spPr>
                <a:xfrm>
                  <a:off x="0" y="1920"/>
                  <a:ext cx="831"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608" name="Group 131"/>
              <p:cNvGrpSpPr/>
              <p:nvPr/>
            </p:nvGrpSpPr>
            <p:grpSpPr>
              <a:xfrm>
                <a:off x="831" y="1920"/>
                <a:ext cx="276" cy="384"/>
                <a:chOff x="831" y="1920"/>
                <a:chExt cx="276" cy="384"/>
              </a:xfrm>
            </p:grpSpPr>
            <p:sp>
              <p:nvSpPr>
                <p:cNvPr id="109645" name="Rectangle 132"/>
                <p:cNvSpPr/>
                <p:nvPr/>
              </p:nvSpPr>
              <p:spPr>
                <a:xfrm>
                  <a:off x="831" y="1920"/>
                  <a:ext cx="276" cy="384"/>
                </a:xfrm>
                <a:prstGeom prst="rect">
                  <a:avLst/>
                </a:prstGeom>
                <a:noFill/>
                <a:ln w="9525">
                  <a:noFill/>
                </a:ln>
              </p:spPr>
              <p:txBody>
                <a:bodyPr anchor="ctr" anchorCtr="0"/>
                <a:lstStyle/>
                <a:p>
                  <a:pPr algn="just"/>
                  <a:r>
                    <a:rPr lang="en-US" altLang="zh-CN" sz="2000" dirty="0">
                      <a:latin typeface="Times New Roman" panose="02020603050405020304" pitchFamily="18" charset="0"/>
                    </a:rPr>
                    <a:t> </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9646" name="Rectangle 133"/>
                <p:cNvSpPr/>
                <p:nvPr/>
              </p:nvSpPr>
              <p:spPr>
                <a:xfrm>
                  <a:off x="831" y="1920"/>
                  <a:ext cx="276"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609" name="Group 134"/>
              <p:cNvGrpSpPr/>
              <p:nvPr/>
            </p:nvGrpSpPr>
            <p:grpSpPr>
              <a:xfrm>
                <a:off x="0" y="2304"/>
                <a:ext cx="415" cy="384"/>
                <a:chOff x="0" y="2304"/>
                <a:chExt cx="415" cy="384"/>
              </a:xfrm>
            </p:grpSpPr>
            <p:sp>
              <p:nvSpPr>
                <p:cNvPr id="109643" name="Rectangle 135"/>
                <p:cNvSpPr/>
                <p:nvPr/>
              </p:nvSpPr>
              <p:spPr>
                <a:xfrm>
                  <a:off x="43" y="2304"/>
                  <a:ext cx="329" cy="384"/>
                </a:xfrm>
                <a:prstGeom prst="rect">
                  <a:avLst/>
                </a:prstGeom>
                <a:noFill/>
                <a:ln w="9525">
                  <a:noFill/>
                </a:ln>
              </p:spPr>
              <p:txBody>
                <a:bodyPr/>
                <a:lstStyle/>
                <a:p>
                  <a:pPr algn="just"/>
                  <a:r>
                    <a:rPr lang="en-US" altLang="zh-CN" sz="2000" dirty="0">
                      <a:latin typeface="宋体" panose="02010600030101010101" pitchFamily="2" charset="-122"/>
                    </a:rPr>
                    <a:t>v0</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9644" name="Rectangle 136"/>
                <p:cNvSpPr/>
                <p:nvPr/>
              </p:nvSpPr>
              <p:spPr>
                <a:xfrm>
                  <a:off x="0" y="2304"/>
                  <a:ext cx="415"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610" name="Group 137"/>
              <p:cNvGrpSpPr/>
              <p:nvPr/>
            </p:nvGrpSpPr>
            <p:grpSpPr>
              <a:xfrm>
                <a:off x="415" y="2304"/>
                <a:ext cx="415" cy="384"/>
                <a:chOff x="415" y="2304"/>
                <a:chExt cx="415" cy="384"/>
              </a:xfrm>
            </p:grpSpPr>
            <p:sp>
              <p:nvSpPr>
                <p:cNvPr id="109641" name="Rectangle 138"/>
                <p:cNvSpPr/>
                <p:nvPr/>
              </p:nvSpPr>
              <p:spPr>
                <a:xfrm>
                  <a:off x="458" y="2304"/>
                  <a:ext cx="329" cy="384"/>
                </a:xfrm>
                <a:prstGeom prst="rect">
                  <a:avLst/>
                </a:prstGeom>
                <a:noFill/>
                <a:ln w="9525">
                  <a:noFill/>
                </a:ln>
              </p:spPr>
              <p:txBody>
                <a:bodyPr/>
                <a:lstStyle/>
                <a:p>
                  <a:pPr algn="just"/>
                  <a:r>
                    <a:rPr lang="en-US" altLang="zh-CN" sz="2000" dirty="0">
                      <a:latin typeface="宋体" panose="02010600030101010101" pitchFamily="2" charset="-122"/>
                    </a:rPr>
                    <a:t>v1</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9642" name="Rectangle 139"/>
                <p:cNvSpPr/>
                <p:nvPr/>
              </p:nvSpPr>
              <p:spPr>
                <a:xfrm>
                  <a:off x="415" y="2304"/>
                  <a:ext cx="415"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611" name="Group 140"/>
              <p:cNvGrpSpPr/>
              <p:nvPr/>
            </p:nvGrpSpPr>
            <p:grpSpPr>
              <a:xfrm>
                <a:off x="830" y="2304"/>
                <a:ext cx="277" cy="384"/>
                <a:chOff x="830" y="2304"/>
                <a:chExt cx="277" cy="384"/>
              </a:xfrm>
            </p:grpSpPr>
            <p:sp>
              <p:nvSpPr>
                <p:cNvPr id="109639" name="Rectangle 141"/>
                <p:cNvSpPr/>
                <p:nvPr/>
              </p:nvSpPr>
              <p:spPr>
                <a:xfrm>
                  <a:off x="873" y="2304"/>
                  <a:ext cx="191" cy="384"/>
                </a:xfrm>
                <a:prstGeom prst="rect">
                  <a:avLst/>
                </a:prstGeom>
                <a:noFill/>
                <a:ln w="9525">
                  <a:noFill/>
                </a:ln>
              </p:spPr>
              <p:txBody>
                <a:bodyPr/>
                <a:lstStyle/>
                <a:p>
                  <a:pPr algn="just"/>
                  <a:r>
                    <a:rPr lang="en-US" altLang="zh-CN" sz="2000" dirty="0">
                      <a:latin typeface="宋体" panose="02010600030101010101" pitchFamily="2" charset="-122"/>
                    </a:rPr>
                    <a:t>v2</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9640" name="Rectangle 142"/>
                <p:cNvSpPr/>
                <p:nvPr/>
              </p:nvSpPr>
              <p:spPr>
                <a:xfrm>
                  <a:off x="830" y="2304"/>
                  <a:ext cx="277" cy="384"/>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612" name="Group 143"/>
              <p:cNvGrpSpPr/>
              <p:nvPr/>
            </p:nvGrpSpPr>
            <p:grpSpPr>
              <a:xfrm>
                <a:off x="0" y="2688"/>
                <a:ext cx="415" cy="480"/>
                <a:chOff x="0" y="2688"/>
                <a:chExt cx="415" cy="480"/>
              </a:xfrm>
            </p:grpSpPr>
            <p:sp>
              <p:nvSpPr>
                <p:cNvPr id="109637" name="Rectangle 144"/>
                <p:cNvSpPr/>
                <p:nvPr/>
              </p:nvSpPr>
              <p:spPr>
                <a:xfrm>
                  <a:off x="43" y="2688"/>
                  <a:ext cx="329" cy="480"/>
                </a:xfrm>
                <a:prstGeom prst="rect">
                  <a:avLst/>
                </a:prstGeom>
                <a:noFill/>
                <a:ln w="9525">
                  <a:noFill/>
                </a:ln>
              </p:spPr>
              <p:txBody>
                <a:bodyPr/>
                <a:lstStyle/>
                <a:p>
                  <a:pPr algn="just"/>
                  <a:r>
                    <a:rPr lang="en-US" altLang="zh-CN" sz="2000" dirty="0">
                      <a:latin typeface="Times New Roman" panose="02020603050405020304" pitchFamily="18" charset="0"/>
                    </a:rPr>
                    <a:t> </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9638" name="Rectangle 145"/>
                <p:cNvSpPr/>
                <p:nvPr/>
              </p:nvSpPr>
              <p:spPr>
                <a:xfrm>
                  <a:off x="0" y="2688"/>
                  <a:ext cx="415" cy="48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613" name="Group 146"/>
              <p:cNvGrpSpPr/>
              <p:nvPr/>
            </p:nvGrpSpPr>
            <p:grpSpPr>
              <a:xfrm>
                <a:off x="415" y="2688"/>
                <a:ext cx="415" cy="480"/>
                <a:chOff x="415" y="2688"/>
                <a:chExt cx="415" cy="480"/>
              </a:xfrm>
            </p:grpSpPr>
            <p:sp>
              <p:nvSpPr>
                <p:cNvPr id="109635" name="Rectangle 147"/>
                <p:cNvSpPr/>
                <p:nvPr/>
              </p:nvSpPr>
              <p:spPr>
                <a:xfrm>
                  <a:off x="458" y="2688"/>
                  <a:ext cx="329" cy="480"/>
                </a:xfrm>
                <a:prstGeom prst="rect">
                  <a:avLst/>
                </a:prstGeom>
                <a:noFill/>
                <a:ln w="9525">
                  <a:noFill/>
                </a:ln>
              </p:spPr>
              <p:txBody>
                <a:bodyPr/>
                <a:lstStyle/>
                <a:p>
                  <a:pPr algn="just"/>
                  <a:r>
                    <a:rPr lang="en-US" altLang="zh-CN" sz="2000" dirty="0">
                      <a:latin typeface="宋体" panose="02010600030101010101" pitchFamily="2" charset="-122"/>
                    </a:rPr>
                    <a:t>V</a:t>
                  </a:r>
                  <a:r>
                    <a:rPr lang="en-US" altLang="zh-CN" sz="1900" baseline="-30000" dirty="0">
                      <a:latin typeface="宋体" panose="02010600030101010101" pitchFamily="2" charset="-122"/>
                    </a:rPr>
                    <a:t>0</a:t>
                  </a:r>
                  <a:r>
                    <a:rPr lang="en-US" altLang="zh-CN" sz="2000" dirty="0">
                      <a:latin typeface="宋体" panose="02010600030101010101" pitchFamily="2" charset="-122"/>
                    </a:rPr>
                    <a:t>V</a:t>
                  </a:r>
                  <a:r>
                    <a:rPr lang="en-US" altLang="zh-CN" sz="1900" baseline="-30000" dirty="0">
                      <a:latin typeface="宋体" panose="02010600030101010101" pitchFamily="2" charset="-122"/>
                    </a:rPr>
                    <a:t>1</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9636" name="Rectangle 148"/>
                <p:cNvSpPr/>
                <p:nvPr/>
              </p:nvSpPr>
              <p:spPr>
                <a:xfrm>
                  <a:off x="415" y="2688"/>
                  <a:ext cx="415" cy="48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614" name="Group 149"/>
              <p:cNvGrpSpPr/>
              <p:nvPr/>
            </p:nvGrpSpPr>
            <p:grpSpPr>
              <a:xfrm>
                <a:off x="830" y="2688"/>
                <a:ext cx="277" cy="480"/>
                <a:chOff x="830" y="2688"/>
                <a:chExt cx="277" cy="480"/>
              </a:xfrm>
            </p:grpSpPr>
            <p:sp>
              <p:nvSpPr>
                <p:cNvPr id="109633" name="Rectangle 150"/>
                <p:cNvSpPr/>
                <p:nvPr/>
              </p:nvSpPr>
              <p:spPr>
                <a:xfrm>
                  <a:off x="873" y="2688"/>
                  <a:ext cx="191" cy="480"/>
                </a:xfrm>
                <a:prstGeom prst="rect">
                  <a:avLst/>
                </a:prstGeom>
                <a:noFill/>
                <a:ln w="9525">
                  <a:noFill/>
                </a:ln>
              </p:spPr>
              <p:txBody>
                <a:bodyPr/>
                <a:lstStyle/>
                <a:p>
                  <a:pPr algn="just"/>
                  <a:r>
                    <a:rPr lang="en-US" altLang="zh-CN" sz="2000" dirty="0">
                      <a:latin typeface="宋体" panose="02010600030101010101" pitchFamily="2" charset="-122"/>
                    </a:rPr>
                    <a:t>V</a:t>
                  </a:r>
                  <a:r>
                    <a:rPr lang="en-US" altLang="zh-CN" sz="1900" baseline="-30000" dirty="0">
                      <a:latin typeface="宋体" panose="02010600030101010101" pitchFamily="2" charset="-122"/>
                    </a:rPr>
                    <a:t>0</a:t>
                  </a:r>
                  <a:r>
                    <a:rPr lang="en-US" altLang="zh-CN" sz="2000" dirty="0">
                      <a:latin typeface="宋体" panose="02010600030101010101" pitchFamily="2" charset="-122"/>
                    </a:rPr>
                    <a:t>V</a:t>
                  </a:r>
                  <a:r>
                    <a:rPr lang="en-US" altLang="zh-CN" sz="1900" baseline="-30000" dirty="0">
                      <a:latin typeface="宋体" panose="02010600030101010101" pitchFamily="2" charset="-122"/>
                    </a:rPr>
                    <a:t>1</a:t>
                  </a:r>
                  <a:r>
                    <a:rPr lang="en-US" altLang="zh-CN" sz="2000" dirty="0">
                      <a:latin typeface="宋体" panose="02010600030101010101" pitchFamily="2" charset="-122"/>
                    </a:rPr>
                    <a:t>V</a:t>
                  </a:r>
                  <a:r>
                    <a:rPr lang="en-US" altLang="zh-CN" sz="1900" baseline="-30000" dirty="0">
                      <a:latin typeface="宋体" panose="02010600030101010101" pitchFamily="2" charset="-122"/>
                    </a:rPr>
                    <a:t>2</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9634" name="Rectangle 151"/>
                <p:cNvSpPr/>
                <p:nvPr/>
              </p:nvSpPr>
              <p:spPr>
                <a:xfrm>
                  <a:off x="830" y="2688"/>
                  <a:ext cx="277" cy="48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615" name="Group 152"/>
              <p:cNvGrpSpPr/>
              <p:nvPr/>
            </p:nvGrpSpPr>
            <p:grpSpPr>
              <a:xfrm>
                <a:off x="0" y="3168"/>
                <a:ext cx="415" cy="480"/>
                <a:chOff x="0" y="3168"/>
                <a:chExt cx="415" cy="480"/>
              </a:xfrm>
            </p:grpSpPr>
            <p:sp>
              <p:nvSpPr>
                <p:cNvPr id="109631" name="Rectangle 153"/>
                <p:cNvSpPr/>
                <p:nvPr/>
              </p:nvSpPr>
              <p:spPr>
                <a:xfrm>
                  <a:off x="43" y="3168"/>
                  <a:ext cx="329" cy="480"/>
                </a:xfrm>
                <a:prstGeom prst="rect">
                  <a:avLst/>
                </a:prstGeom>
                <a:noFill/>
                <a:ln w="9525">
                  <a:noFill/>
                </a:ln>
              </p:spPr>
              <p:txBody>
                <a:bodyPr/>
                <a:lstStyle/>
                <a:p>
                  <a:pPr algn="just"/>
                  <a:r>
                    <a:rPr lang="en-US" altLang="zh-CN" sz="2000" dirty="0">
                      <a:latin typeface="宋体" panose="02010600030101010101" pitchFamily="2" charset="-122"/>
                    </a:rPr>
                    <a:t>V</a:t>
                  </a:r>
                  <a:r>
                    <a:rPr lang="en-US" altLang="zh-CN" sz="1900" baseline="-30000" dirty="0">
                      <a:latin typeface="宋体" panose="02010600030101010101" pitchFamily="2" charset="-122"/>
                    </a:rPr>
                    <a:t>1</a:t>
                  </a:r>
                  <a:r>
                    <a:rPr lang="en-US" altLang="zh-CN" sz="2000" dirty="0">
                      <a:latin typeface="宋体" panose="02010600030101010101" pitchFamily="2" charset="-122"/>
                    </a:rPr>
                    <a:t>V</a:t>
                  </a:r>
                  <a:r>
                    <a:rPr lang="en-US" altLang="zh-CN" sz="1900" baseline="-30000" dirty="0">
                      <a:latin typeface="宋体" panose="02010600030101010101" pitchFamily="2" charset="-122"/>
                    </a:rPr>
                    <a:t>2</a:t>
                  </a:r>
                  <a:r>
                    <a:rPr lang="en-US" altLang="zh-CN" sz="2000" dirty="0">
                      <a:latin typeface="宋体" panose="02010600030101010101" pitchFamily="2" charset="-122"/>
                    </a:rPr>
                    <a:t>V</a:t>
                  </a:r>
                  <a:r>
                    <a:rPr lang="en-US" altLang="zh-CN" sz="1900" baseline="-30000" dirty="0">
                      <a:latin typeface="宋体" panose="02010600030101010101" pitchFamily="2" charset="-122"/>
                    </a:rPr>
                    <a:t>0</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9632" name="Rectangle 154"/>
                <p:cNvSpPr/>
                <p:nvPr/>
              </p:nvSpPr>
              <p:spPr>
                <a:xfrm>
                  <a:off x="0" y="3168"/>
                  <a:ext cx="415" cy="48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616" name="Group 155"/>
              <p:cNvGrpSpPr/>
              <p:nvPr/>
            </p:nvGrpSpPr>
            <p:grpSpPr>
              <a:xfrm>
                <a:off x="415" y="3168"/>
                <a:ext cx="415" cy="480"/>
                <a:chOff x="415" y="3168"/>
                <a:chExt cx="415" cy="480"/>
              </a:xfrm>
            </p:grpSpPr>
            <p:sp>
              <p:nvSpPr>
                <p:cNvPr id="109629" name="Rectangle 156"/>
                <p:cNvSpPr/>
                <p:nvPr/>
              </p:nvSpPr>
              <p:spPr>
                <a:xfrm>
                  <a:off x="458" y="3168"/>
                  <a:ext cx="329" cy="480"/>
                </a:xfrm>
                <a:prstGeom prst="rect">
                  <a:avLst/>
                </a:prstGeom>
                <a:noFill/>
                <a:ln w="9525">
                  <a:noFill/>
                </a:ln>
              </p:spPr>
              <p:txBody>
                <a:bodyPr/>
                <a:lstStyle/>
                <a:p>
                  <a:pPr algn="just"/>
                  <a:r>
                    <a:rPr lang="en-US" altLang="zh-CN" sz="2000" dirty="0">
                      <a:latin typeface="Times New Roman" panose="02020603050405020304" pitchFamily="18" charset="0"/>
                    </a:rPr>
                    <a:t> </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9630" name="Rectangle 157"/>
                <p:cNvSpPr/>
                <p:nvPr/>
              </p:nvSpPr>
              <p:spPr>
                <a:xfrm>
                  <a:off x="415" y="3168"/>
                  <a:ext cx="415" cy="48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617" name="Group 158"/>
              <p:cNvGrpSpPr/>
              <p:nvPr/>
            </p:nvGrpSpPr>
            <p:grpSpPr>
              <a:xfrm>
                <a:off x="830" y="3168"/>
                <a:ext cx="277" cy="480"/>
                <a:chOff x="830" y="3168"/>
                <a:chExt cx="277" cy="480"/>
              </a:xfrm>
            </p:grpSpPr>
            <p:sp>
              <p:nvSpPr>
                <p:cNvPr id="109627" name="Rectangle 159"/>
                <p:cNvSpPr/>
                <p:nvPr/>
              </p:nvSpPr>
              <p:spPr>
                <a:xfrm>
                  <a:off x="873" y="3168"/>
                  <a:ext cx="191" cy="480"/>
                </a:xfrm>
                <a:prstGeom prst="rect">
                  <a:avLst/>
                </a:prstGeom>
                <a:noFill/>
                <a:ln w="9525">
                  <a:noFill/>
                </a:ln>
              </p:spPr>
              <p:txBody>
                <a:bodyPr/>
                <a:lstStyle/>
                <a:p>
                  <a:pPr algn="just"/>
                  <a:r>
                    <a:rPr lang="en-US" altLang="zh-CN" sz="2000" dirty="0">
                      <a:latin typeface="宋体" panose="02010600030101010101" pitchFamily="2" charset="-122"/>
                    </a:rPr>
                    <a:t>V</a:t>
                  </a:r>
                  <a:r>
                    <a:rPr lang="en-US" altLang="zh-CN" sz="1900" baseline="-30000" dirty="0">
                      <a:latin typeface="宋体" panose="02010600030101010101" pitchFamily="2" charset="-122"/>
                    </a:rPr>
                    <a:t>1</a:t>
                  </a:r>
                  <a:r>
                    <a:rPr lang="en-US" altLang="zh-CN" sz="2000" dirty="0">
                      <a:latin typeface="宋体" panose="02010600030101010101" pitchFamily="2" charset="-122"/>
                    </a:rPr>
                    <a:t>V</a:t>
                  </a:r>
                  <a:r>
                    <a:rPr lang="en-US" altLang="zh-CN" sz="1900" baseline="-30000" dirty="0">
                      <a:latin typeface="宋体" panose="02010600030101010101" pitchFamily="2" charset="-122"/>
                    </a:rPr>
                    <a:t>2</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9628" name="Rectangle 160"/>
                <p:cNvSpPr/>
                <p:nvPr/>
              </p:nvSpPr>
              <p:spPr>
                <a:xfrm>
                  <a:off x="830" y="3168"/>
                  <a:ext cx="277" cy="48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618" name="Group 161"/>
              <p:cNvGrpSpPr/>
              <p:nvPr/>
            </p:nvGrpSpPr>
            <p:grpSpPr>
              <a:xfrm>
                <a:off x="0" y="3648"/>
                <a:ext cx="415" cy="480"/>
                <a:chOff x="0" y="3648"/>
                <a:chExt cx="415" cy="480"/>
              </a:xfrm>
            </p:grpSpPr>
            <p:sp>
              <p:nvSpPr>
                <p:cNvPr id="109625" name="Rectangle 162"/>
                <p:cNvSpPr/>
                <p:nvPr/>
              </p:nvSpPr>
              <p:spPr>
                <a:xfrm>
                  <a:off x="43" y="3648"/>
                  <a:ext cx="329" cy="480"/>
                </a:xfrm>
                <a:prstGeom prst="rect">
                  <a:avLst/>
                </a:prstGeom>
                <a:noFill/>
                <a:ln w="9525">
                  <a:noFill/>
                </a:ln>
              </p:spPr>
              <p:txBody>
                <a:bodyPr/>
                <a:lstStyle/>
                <a:p>
                  <a:pPr algn="just"/>
                  <a:r>
                    <a:rPr lang="en-US" altLang="zh-CN" sz="2000" dirty="0">
                      <a:latin typeface="宋体" panose="02010600030101010101" pitchFamily="2" charset="-122"/>
                    </a:rPr>
                    <a:t>V</a:t>
                  </a:r>
                  <a:r>
                    <a:rPr lang="en-US" altLang="zh-CN" sz="1900" baseline="-30000" dirty="0">
                      <a:latin typeface="宋体" panose="02010600030101010101" pitchFamily="2" charset="-122"/>
                    </a:rPr>
                    <a:t>2</a:t>
                  </a:r>
                  <a:r>
                    <a:rPr lang="en-US" altLang="zh-CN" sz="2000" dirty="0">
                      <a:latin typeface="宋体" panose="02010600030101010101" pitchFamily="2" charset="-122"/>
                    </a:rPr>
                    <a:t>V</a:t>
                  </a:r>
                  <a:r>
                    <a:rPr lang="en-US" altLang="zh-CN" sz="1900" baseline="-30000" dirty="0">
                      <a:latin typeface="宋体" panose="02010600030101010101" pitchFamily="2" charset="-122"/>
                    </a:rPr>
                    <a:t>0</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9626" name="Rectangle 163"/>
                <p:cNvSpPr/>
                <p:nvPr/>
              </p:nvSpPr>
              <p:spPr>
                <a:xfrm>
                  <a:off x="0" y="3648"/>
                  <a:ext cx="415" cy="48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619" name="Group 164"/>
              <p:cNvGrpSpPr/>
              <p:nvPr/>
            </p:nvGrpSpPr>
            <p:grpSpPr>
              <a:xfrm>
                <a:off x="415" y="3648"/>
                <a:ext cx="415" cy="480"/>
                <a:chOff x="415" y="3648"/>
                <a:chExt cx="415" cy="480"/>
              </a:xfrm>
            </p:grpSpPr>
            <p:sp>
              <p:nvSpPr>
                <p:cNvPr id="109623" name="Rectangle 165"/>
                <p:cNvSpPr/>
                <p:nvPr/>
              </p:nvSpPr>
              <p:spPr>
                <a:xfrm>
                  <a:off x="458" y="3648"/>
                  <a:ext cx="329" cy="480"/>
                </a:xfrm>
                <a:prstGeom prst="rect">
                  <a:avLst/>
                </a:prstGeom>
                <a:noFill/>
                <a:ln w="9525">
                  <a:noFill/>
                </a:ln>
              </p:spPr>
              <p:txBody>
                <a:bodyPr/>
                <a:lstStyle/>
                <a:p>
                  <a:pPr algn="just"/>
                  <a:r>
                    <a:rPr lang="en-US" altLang="zh-CN" sz="2000" dirty="0">
                      <a:latin typeface="宋体" panose="02010600030101010101" pitchFamily="2" charset="-122"/>
                    </a:rPr>
                    <a:t>V</a:t>
                  </a:r>
                  <a:r>
                    <a:rPr lang="en-US" altLang="zh-CN" sz="1900" baseline="-30000" dirty="0">
                      <a:latin typeface="宋体" panose="02010600030101010101" pitchFamily="2" charset="-122"/>
                    </a:rPr>
                    <a:t>2</a:t>
                  </a:r>
                  <a:r>
                    <a:rPr lang="en-US" altLang="zh-CN" sz="2000" dirty="0">
                      <a:latin typeface="宋体" panose="02010600030101010101" pitchFamily="2" charset="-122"/>
                    </a:rPr>
                    <a:t>V</a:t>
                  </a:r>
                  <a:r>
                    <a:rPr lang="en-US" altLang="zh-CN" sz="1900" baseline="-30000" dirty="0">
                      <a:latin typeface="宋体" panose="02010600030101010101" pitchFamily="2" charset="-122"/>
                    </a:rPr>
                    <a:t>0</a:t>
                  </a:r>
                  <a:r>
                    <a:rPr lang="en-US" altLang="zh-CN" sz="2000" dirty="0">
                      <a:latin typeface="宋体" panose="02010600030101010101" pitchFamily="2" charset="-122"/>
                    </a:rPr>
                    <a:t>V</a:t>
                  </a:r>
                  <a:r>
                    <a:rPr lang="en-US" altLang="zh-CN" sz="1900" baseline="-30000" dirty="0">
                      <a:latin typeface="宋体" panose="02010600030101010101" pitchFamily="2" charset="-122"/>
                    </a:rPr>
                    <a:t>1</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9624" name="Rectangle 166"/>
                <p:cNvSpPr/>
                <p:nvPr/>
              </p:nvSpPr>
              <p:spPr>
                <a:xfrm>
                  <a:off x="415" y="3648"/>
                  <a:ext cx="415" cy="48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620" name="Group 167"/>
              <p:cNvGrpSpPr/>
              <p:nvPr/>
            </p:nvGrpSpPr>
            <p:grpSpPr>
              <a:xfrm>
                <a:off x="830" y="3648"/>
                <a:ext cx="277" cy="480"/>
                <a:chOff x="830" y="3648"/>
                <a:chExt cx="277" cy="480"/>
              </a:xfrm>
            </p:grpSpPr>
            <p:sp>
              <p:nvSpPr>
                <p:cNvPr id="109621" name="Rectangle 168"/>
                <p:cNvSpPr/>
                <p:nvPr/>
              </p:nvSpPr>
              <p:spPr>
                <a:xfrm>
                  <a:off x="873" y="3648"/>
                  <a:ext cx="191" cy="480"/>
                </a:xfrm>
                <a:prstGeom prst="rect">
                  <a:avLst/>
                </a:prstGeom>
                <a:noFill/>
                <a:ln w="9525">
                  <a:noFill/>
                </a:ln>
              </p:spPr>
              <p:txBody>
                <a:bodyPr/>
                <a:lstStyle/>
                <a:p>
                  <a:pPr algn="just"/>
                  <a:r>
                    <a:rPr lang="en-US" altLang="zh-CN" sz="2000" dirty="0">
                      <a:latin typeface="Times New Roman" panose="02020603050405020304" pitchFamily="18" charset="0"/>
                    </a:rPr>
                    <a:t> </a:t>
                  </a:r>
                  <a:endParaRPr lang="en-US" altLang="zh-CN" sz="2000" dirty="0">
                    <a:latin typeface="Arial" panose="020B0604020202020204" pitchFamily="34" charset="0"/>
                  </a:endParaRPr>
                </a:p>
                <a:p>
                  <a:pPr algn="just" eaLnBrk="0" hangingPunct="0"/>
                  <a:endParaRPr lang="en-US" altLang="zh-CN" sz="4400" dirty="0">
                    <a:latin typeface="Arial" panose="020B0604020202020204" pitchFamily="34" charset="0"/>
                  </a:endParaRPr>
                </a:p>
              </p:txBody>
            </p:sp>
            <p:sp>
              <p:nvSpPr>
                <p:cNvPr id="109622" name="Rectangle 169"/>
                <p:cNvSpPr/>
                <p:nvPr/>
              </p:nvSpPr>
              <p:spPr>
                <a:xfrm>
                  <a:off x="830" y="3648"/>
                  <a:ext cx="277" cy="480"/>
                </a:xfrm>
                <a:prstGeom prst="rect">
                  <a:avLst/>
                </a:prstGeom>
                <a:noFill/>
                <a:ln w="7"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sp>
          <p:nvSpPr>
            <p:cNvPr id="109592" name="Rectangle 170"/>
            <p:cNvSpPr/>
            <p:nvPr/>
          </p:nvSpPr>
          <p:spPr>
            <a:xfrm>
              <a:off x="-3" y="-3"/>
              <a:ext cx="1113" cy="4134"/>
            </a:xfrm>
            <a:prstGeom prst="rect">
              <a:avLst/>
            </a:prstGeom>
            <a:noFill/>
            <a:ln w="9525" cap="flat" cmpd="sng">
              <a:solidFill>
                <a:srgbClr val="A0A0A0"/>
              </a:solidFill>
              <a:prstDash val="solid"/>
              <a:miter/>
              <a:headEnd type="none" w="med" len="med"/>
              <a:tailEnd type="none" w="med" len="med"/>
            </a:ln>
          </p:spPr>
          <p:txBody>
            <a:bodyPr wrap="none"/>
            <a:lstStyle/>
            <a:p>
              <a:endParaRPr lang="zh-CN" altLang="en-US" dirty="0">
                <a:latin typeface="Times New Roman" panose="02020603050405020304" pitchFamily="18" charset="0"/>
              </a:endParaRPr>
            </a:p>
          </p:txBody>
        </p:sp>
      </p:grpSp>
      <p:grpSp>
        <p:nvGrpSpPr>
          <p:cNvPr id="109573" name="Group 171"/>
          <p:cNvGrpSpPr/>
          <p:nvPr/>
        </p:nvGrpSpPr>
        <p:grpSpPr>
          <a:xfrm>
            <a:off x="1835150" y="188913"/>
            <a:ext cx="2279650" cy="2332037"/>
            <a:chOff x="1012" y="1056"/>
            <a:chExt cx="1436" cy="1469"/>
          </a:xfrm>
        </p:grpSpPr>
        <p:sp>
          <p:nvSpPr>
            <p:cNvPr id="109575" name="Oval 172"/>
            <p:cNvSpPr/>
            <p:nvPr/>
          </p:nvSpPr>
          <p:spPr>
            <a:xfrm>
              <a:off x="1424" y="2238"/>
              <a:ext cx="258" cy="272"/>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109576" name="Oval 173"/>
            <p:cNvSpPr/>
            <p:nvPr/>
          </p:nvSpPr>
          <p:spPr>
            <a:xfrm>
              <a:off x="2043" y="1477"/>
              <a:ext cx="257" cy="273"/>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109577" name="Oval 174"/>
            <p:cNvSpPr/>
            <p:nvPr/>
          </p:nvSpPr>
          <p:spPr>
            <a:xfrm>
              <a:off x="1012" y="1294"/>
              <a:ext cx="257" cy="273"/>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109578" name="Text Box 175"/>
            <p:cNvSpPr txBox="1"/>
            <p:nvPr/>
          </p:nvSpPr>
          <p:spPr>
            <a:xfrm>
              <a:off x="1600" y="1056"/>
              <a:ext cx="464" cy="456"/>
            </a:xfrm>
            <a:prstGeom prst="rect">
              <a:avLst/>
            </a:prstGeom>
            <a:noFill/>
            <a:ln w="9525">
              <a:noFill/>
            </a:ln>
          </p:spPr>
          <p:txBody>
            <a:bodyPr/>
            <a:lstStyle/>
            <a:p>
              <a:pPr algn="just" eaLnBrk="0" hangingPunct="0"/>
              <a:r>
                <a:rPr lang="en-US" altLang="zh-CN" b="0" dirty="0">
                  <a:latin typeface="Times New Roman" panose="02020603050405020304" pitchFamily="18" charset="0"/>
                </a:rPr>
                <a:t>6</a:t>
              </a:r>
            </a:p>
          </p:txBody>
        </p:sp>
        <p:sp>
          <p:nvSpPr>
            <p:cNvPr id="109579" name="Text Box 176"/>
            <p:cNvSpPr txBox="1"/>
            <p:nvPr/>
          </p:nvSpPr>
          <p:spPr>
            <a:xfrm>
              <a:off x="1024" y="1848"/>
              <a:ext cx="464" cy="456"/>
            </a:xfrm>
            <a:prstGeom prst="rect">
              <a:avLst/>
            </a:prstGeom>
            <a:noFill/>
            <a:ln w="9525">
              <a:noFill/>
            </a:ln>
          </p:spPr>
          <p:txBody>
            <a:bodyPr/>
            <a:lstStyle/>
            <a:p>
              <a:pPr algn="just" eaLnBrk="0" hangingPunct="0"/>
              <a:r>
                <a:rPr lang="en-US" altLang="zh-CN" b="0" dirty="0">
                  <a:latin typeface="Times New Roman" panose="02020603050405020304" pitchFamily="18" charset="0"/>
                </a:rPr>
                <a:t>3</a:t>
              </a:r>
            </a:p>
          </p:txBody>
        </p:sp>
        <p:sp>
          <p:nvSpPr>
            <p:cNvPr id="109580" name="Text Box 177"/>
            <p:cNvSpPr txBox="1"/>
            <p:nvPr/>
          </p:nvSpPr>
          <p:spPr>
            <a:xfrm>
              <a:off x="1385" y="1598"/>
              <a:ext cx="464" cy="456"/>
            </a:xfrm>
            <a:prstGeom prst="rect">
              <a:avLst/>
            </a:prstGeom>
            <a:noFill/>
            <a:ln w="9525">
              <a:noFill/>
            </a:ln>
          </p:spPr>
          <p:txBody>
            <a:bodyPr/>
            <a:lstStyle/>
            <a:p>
              <a:pPr algn="just" eaLnBrk="0" hangingPunct="0"/>
              <a:r>
                <a:rPr lang="en-US" altLang="zh-CN" b="0" dirty="0">
                  <a:latin typeface="Times New Roman" panose="02020603050405020304" pitchFamily="18" charset="0"/>
                </a:rPr>
                <a:t>11</a:t>
              </a:r>
            </a:p>
          </p:txBody>
        </p:sp>
        <p:sp>
          <p:nvSpPr>
            <p:cNvPr id="109581" name="Text Box 178"/>
            <p:cNvSpPr txBox="1"/>
            <p:nvPr/>
          </p:nvSpPr>
          <p:spPr>
            <a:xfrm>
              <a:off x="1463" y="2206"/>
              <a:ext cx="215" cy="319"/>
            </a:xfrm>
            <a:prstGeom prst="rect">
              <a:avLst/>
            </a:prstGeom>
            <a:noFill/>
            <a:ln w="9525">
              <a:noFill/>
            </a:ln>
          </p:spPr>
          <p:txBody>
            <a:bodyPr lIns="0" tIns="0" rIns="0" bIns="36000"/>
            <a:lstStyle/>
            <a:p>
              <a:pPr algn="ctr" eaLnBrk="0" hangingPunct="0"/>
              <a:r>
                <a:rPr lang="en-US" altLang="zh-CN" sz="2800" b="0" dirty="0">
                  <a:latin typeface="Times New Roman" panose="02020603050405020304" pitchFamily="18" charset="0"/>
                </a:rPr>
                <a:t>v</a:t>
              </a:r>
              <a:r>
                <a:rPr lang="en-US" altLang="zh-CN" sz="2800" b="0" baseline="-25000" dirty="0">
                  <a:latin typeface="Times New Roman" panose="02020603050405020304" pitchFamily="18" charset="0"/>
                </a:rPr>
                <a:t>2</a:t>
              </a:r>
            </a:p>
          </p:txBody>
        </p:sp>
        <p:sp>
          <p:nvSpPr>
            <p:cNvPr id="109582" name="Text Box 179"/>
            <p:cNvSpPr txBox="1"/>
            <p:nvPr/>
          </p:nvSpPr>
          <p:spPr>
            <a:xfrm>
              <a:off x="2043" y="1446"/>
              <a:ext cx="251" cy="474"/>
            </a:xfrm>
            <a:prstGeom prst="rect">
              <a:avLst/>
            </a:prstGeom>
            <a:noFill/>
            <a:ln w="9525">
              <a:noFill/>
            </a:ln>
          </p:spPr>
          <p:txBody>
            <a:bodyPr lIns="0" tIns="0" rIns="0" bIns="36000"/>
            <a:lstStyle/>
            <a:p>
              <a:pPr algn="ctr" eaLnBrk="0" hangingPunct="0"/>
              <a:r>
                <a:rPr lang="en-US" altLang="zh-CN" sz="2800" b="0" dirty="0">
                  <a:latin typeface="Times New Roman" panose="02020603050405020304" pitchFamily="18" charset="0"/>
                </a:rPr>
                <a:t>v</a:t>
              </a:r>
              <a:r>
                <a:rPr lang="en-US" altLang="zh-CN" sz="2800" b="0" baseline="-25000" dirty="0">
                  <a:latin typeface="Times New Roman" panose="02020603050405020304" pitchFamily="18" charset="0"/>
                </a:rPr>
                <a:t>1</a:t>
              </a:r>
            </a:p>
          </p:txBody>
        </p:sp>
        <p:sp>
          <p:nvSpPr>
            <p:cNvPr id="109583" name="Text Box 180"/>
            <p:cNvSpPr txBox="1"/>
            <p:nvPr/>
          </p:nvSpPr>
          <p:spPr>
            <a:xfrm>
              <a:off x="1041" y="1265"/>
              <a:ext cx="215" cy="319"/>
            </a:xfrm>
            <a:prstGeom prst="rect">
              <a:avLst/>
            </a:prstGeom>
            <a:noFill/>
            <a:ln w="9525">
              <a:noFill/>
            </a:ln>
          </p:spPr>
          <p:txBody>
            <a:bodyPr lIns="0" tIns="0" rIns="0" bIns="36000"/>
            <a:lstStyle/>
            <a:p>
              <a:pPr algn="ctr" eaLnBrk="0" hangingPunct="0"/>
              <a:r>
                <a:rPr lang="en-US" altLang="zh-CN" sz="2800" b="0" dirty="0">
                  <a:latin typeface="Times New Roman" panose="02020603050405020304" pitchFamily="18" charset="0"/>
                </a:rPr>
                <a:t>v</a:t>
              </a:r>
              <a:r>
                <a:rPr lang="en-US" altLang="zh-CN" sz="2800" b="0" baseline="-25000" dirty="0">
                  <a:latin typeface="Times New Roman" panose="02020603050405020304" pitchFamily="18" charset="0"/>
                </a:rPr>
                <a:t>0</a:t>
              </a:r>
            </a:p>
          </p:txBody>
        </p:sp>
        <p:sp>
          <p:nvSpPr>
            <p:cNvPr id="109584" name="Freeform 181"/>
            <p:cNvSpPr/>
            <p:nvPr/>
          </p:nvSpPr>
          <p:spPr>
            <a:xfrm>
              <a:off x="1128" y="1566"/>
              <a:ext cx="296" cy="731"/>
            </a:xfrm>
            <a:custGeom>
              <a:avLst/>
              <a:gdLst/>
              <a:ahLst/>
              <a:cxnLst>
                <a:cxn ang="0">
                  <a:pos x="254" y="712"/>
                </a:cxn>
                <a:cxn ang="0">
                  <a:pos x="100" y="399"/>
                </a:cxn>
                <a:cxn ang="0">
                  <a:pos x="0" y="0"/>
                </a:cxn>
              </a:cxnLst>
              <a:rect l="0" t="0" r="0" b="0"/>
              <a:pathLst>
                <a:path w="345" h="750">
                  <a:moveTo>
                    <a:pt x="345" y="750"/>
                  </a:moveTo>
                  <a:cubicBezTo>
                    <a:pt x="310" y="695"/>
                    <a:pt x="193" y="545"/>
                    <a:pt x="135" y="420"/>
                  </a:cubicBezTo>
                  <a:cubicBezTo>
                    <a:pt x="77" y="295"/>
                    <a:pt x="28" y="87"/>
                    <a:pt x="0" y="0"/>
                  </a:cubicBezTo>
                </a:path>
              </a:pathLst>
            </a:custGeom>
            <a:noFill/>
            <a:ln w="9525" cap="flat" cmpd="sng">
              <a:solidFill>
                <a:srgbClr val="000000">
                  <a:alpha val="100000"/>
                </a:srgbClr>
              </a:solidFill>
              <a:prstDash val="solid"/>
              <a:round/>
              <a:headEnd type="none" w="med" len="med"/>
              <a:tailEnd type="triangle" w="lg" len="lg"/>
            </a:ln>
          </p:spPr>
          <p:txBody>
            <a:bodyPr/>
            <a:lstStyle/>
            <a:p>
              <a:endParaRPr lang="zh-CN" altLang="en-US"/>
            </a:p>
          </p:txBody>
        </p:sp>
        <p:sp>
          <p:nvSpPr>
            <p:cNvPr id="109585" name="Text Box 182"/>
            <p:cNvSpPr txBox="1"/>
            <p:nvPr/>
          </p:nvSpPr>
          <p:spPr>
            <a:xfrm>
              <a:off x="1984" y="1944"/>
              <a:ext cx="464" cy="456"/>
            </a:xfrm>
            <a:prstGeom prst="rect">
              <a:avLst/>
            </a:prstGeom>
            <a:noFill/>
            <a:ln w="9525">
              <a:noFill/>
            </a:ln>
          </p:spPr>
          <p:txBody>
            <a:bodyPr/>
            <a:lstStyle/>
            <a:p>
              <a:pPr algn="just" eaLnBrk="0" hangingPunct="0"/>
              <a:r>
                <a:rPr lang="en-US" altLang="zh-CN" b="0" dirty="0">
                  <a:latin typeface="Times New Roman" panose="02020603050405020304" pitchFamily="18" charset="0"/>
                </a:rPr>
                <a:t>2</a:t>
              </a:r>
            </a:p>
          </p:txBody>
        </p:sp>
        <p:sp>
          <p:nvSpPr>
            <p:cNvPr id="109586" name="Freeform 183"/>
            <p:cNvSpPr/>
            <p:nvPr/>
          </p:nvSpPr>
          <p:spPr>
            <a:xfrm>
              <a:off x="1687" y="1771"/>
              <a:ext cx="425" cy="614"/>
            </a:xfrm>
            <a:custGeom>
              <a:avLst/>
              <a:gdLst/>
              <a:ahLst/>
              <a:cxnLst>
                <a:cxn ang="0">
                  <a:pos x="365" y="0"/>
                </a:cxn>
                <a:cxn ang="0">
                  <a:pos x="276" y="213"/>
                </a:cxn>
                <a:cxn ang="0">
                  <a:pos x="155" y="407"/>
                </a:cxn>
                <a:cxn ang="0">
                  <a:pos x="0" y="598"/>
                </a:cxn>
              </a:cxnLst>
              <a:rect l="0" t="0" r="0" b="0"/>
              <a:pathLst>
                <a:path w="495" h="630">
                  <a:moveTo>
                    <a:pt x="495" y="0"/>
                  </a:moveTo>
                  <a:cubicBezTo>
                    <a:pt x="475" y="37"/>
                    <a:pt x="423" y="153"/>
                    <a:pt x="375" y="225"/>
                  </a:cubicBezTo>
                  <a:cubicBezTo>
                    <a:pt x="335" y="292"/>
                    <a:pt x="273" y="361"/>
                    <a:pt x="210" y="429"/>
                  </a:cubicBezTo>
                  <a:cubicBezTo>
                    <a:pt x="147" y="497"/>
                    <a:pt x="44" y="588"/>
                    <a:pt x="0" y="630"/>
                  </a:cubicBezTo>
                </a:path>
              </a:pathLst>
            </a:custGeom>
            <a:noFill/>
            <a:ln w="9525" cap="flat" cmpd="sng">
              <a:solidFill>
                <a:srgbClr val="000000">
                  <a:alpha val="100000"/>
                </a:srgbClr>
              </a:solidFill>
              <a:prstDash val="solid"/>
              <a:round/>
              <a:headEnd type="none" w="med" len="med"/>
              <a:tailEnd type="triangle" w="lg" len="lg"/>
            </a:ln>
          </p:spPr>
          <p:txBody>
            <a:bodyPr/>
            <a:lstStyle/>
            <a:p>
              <a:endParaRPr lang="zh-CN" altLang="en-US"/>
            </a:p>
          </p:txBody>
        </p:sp>
        <p:sp>
          <p:nvSpPr>
            <p:cNvPr id="109587" name="Text Box 184"/>
            <p:cNvSpPr txBox="1"/>
            <p:nvPr/>
          </p:nvSpPr>
          <p:spPr>
            <a:xfrm>
              <a:off x="1579" y="1344"/>
              <a:ext cx="464" cy="456"/>
            </a:xfrm>
            <a:prstGeom prst="rect">
              <a:avLst/>
            </a:prstGeom>
            <a:noFill/>
            <a:ln w="9525">
              <a:noFill/>
            </a:ln>
          </p:spPr>
          <p:txBody>
            <a:bodyPr/>
            <a:lstStyle/>
            <a:p>
              <a:pPr algn="just" eaLnBrk="0" hangingPunct="0"/>
              <a:r>
                <a:rPr lang="en-US" altLang="zh-CN" b="0" dirty="0">
                  <a:latin typeface="Times New Roman" panose="02020603050405020304" pitchFamily="18" charset="0"/>
                </a:rPr>
                <a:t>4</a:t>
              </a:r>
            </a:p>
          </p:txBody>
        </p:sp>
        <p:sp>
          <p:nvSpPr>
            <p:cNvPr id="109588" name="Freeform 185"/>
            <p:cNvSpPr/>
            <p:nvPr/>
          </p:nvSpPr>
          <p:spPr>
            <a:xfrm>
              <a:off x="1244" y="1285"/>
              <a:ext cx="876" cy="193"/>
            </a:xfrm>
            <a:custGeom>
              <a:avLst/>
              <a:gdLst/>
              <a:ahLst/>
              <a:cxnLst>
                <a:cxn ang="0">
                  <a:pos x="752" y="188"/>
                </a:cxn>
                <a:cxn ang="0">
                  <a:pos x="598" y="83"/>
                </a:cxn>
                <a:cxn ang="0">
                  <a:pos x="421" y="12"/>
                </a:cxn>
                <a:cxn ang="0">
                  <a:pos x="254" y="12"/>
                </a:cxn>
                <a:cxn ang="0">
                  <a:pos x="0" y="46"/>
                </a:cxn>
              </a:cxnLst>
              <a:rect l="0" t="0" r="0" b="0"/>
              <a:pathLst>
                <a:path w="1020" h="198">
                  <a:moveTo>
                    <a:pt x="1020" y="198"/>
                  </a:moveTo>
                  <a:cubicBezTo>
                    <a:pt x="985" y="179"/>
                    <a:pt x="885" y="118"/>
                    <a:pt x="810" y="87"/>
                  </a:cubicBezTo>
                  <a:cubicBezTo>
                    <a:pt x="735" y="56"/>
                    <a:pt x="647" y="24"/>
                    <a:pt x="570" y="12"/>
                  </a:cubicBezTo>
                  <a:cubicBezTo>
                    <a:pt x="493" y="0"/>
                    <a:pt x="440" y="6"/>
                    <a:pt x="345" y="12"/>
                  </a:cubicBezTo>
                  <a:cubicBezTo>
                    <a:pt x="250" y="18"/>
                    <a:pt x="72" y="41"/>
                    <a:pt x="0" y="48"/>
                  </a:cubicBezTo>
                </a:path>
              </a:pathLst>
            </a:custGeom>
            <a:noFill/>
            <a:ln w="9525" cap="flat" cmpd="sng">
              <a:solidFill>
                <a:srgbClr val="000000">
                  <a:alpha val="100000"/>
                </a:srgbClr>
              </a:solidFill>
              <a:prstDash val="solid"/>
              <a:round/>
              <a:headEnd type="none" w="med" len="med"/>
              <a:tailEnd type="triangle" w="lg" len="lg"/>
            </a:ln>
          </p:spPr>
          <p:txBody>
            <a:bodyPr/>
            <a:lstStyle/>
            <a:p>
              <a:endParaRPr lang="zh-CN" altLang="en-US"/>
            </a:p>
          </p:txBody>
        </p:sp>
        <p:sp>
          <p:nvSpPr>
            <p:cNvPr id="109589" name="Freeform 186"/>
            <p:cNvSpPr/>
            <p:nvPr/>
          </p:nvSpPr>
          <p:spPr>
            <a:xfrm>
              <a:off x="1267" y="1458"/>
              <a:ext cx="789" cy="143"/>
            </a:xfrm>
            <a:custGeom>
              <a:avLst/>
              <a:gdLst/>
              <a:ahLst/>
              <a:cxnLst>
                <a:cxn ang="0">
                  <a:pos x="0" y="0"/>
                </a:cxn>
                <a:cxn ang="0">
                  <a:pos x="357" y="120"/>
                </a:cxn>
                <a:cxn ang="0">
                  <a:pos x="678" y="120"/>
                </a:cxn>
              </a:cxnLst>
              <a:rect l="0" t="0" r="0" b="0"/>
              <a:pathLst>
                <a:path w="918" h="147">
                  <a:moveTo>
                    <a:pt x="0" y="0"/>
                  </a:moveTo>
                  <a:cubicBezTo>
                    <a:pt x="81" y="21"/>
                    <a:pt x="330" y="105"/>
                    <a:pt x="483" y="126"/>
                  </a:cubicBezTo>
                  <a:cubicBezTo>
                    <a:pt x="636" y="147"/>
                    <a:pt x="828" y="126"/>
                    <a:pt x="918" y="126"/>
                  </a:cubicBezTo>
                </a:path>
              </a:pathLst>
            </a:custGeom>
            <a:noFill/>
            <a:ln w="9525" cap="flat" cmpd="sng">
              <a:solidFill>
                <a:srgbClr val="000000">
                  <a:alpha val="100000"/>
                </a:srgbClr>
              </a:solidFill>
              <a:prstDash val="solid"/>
              <a:round/>
              <a:headEnd type="none" w="med" len="med"/>
              <a:tailEnd type="triangle" w="lg" len="lg"/>
            </a:ln>
          </p:spPr>
          <p:txBody>
            <a:bodyPr/>
            <a:lstStyle/>
            <a:p>
              <a:endParaRPr lang="zh-CN" altLang="en-US"/>
            </a:p>
          </p:txBody>
        </p:sp>
        <p:sp>
          <p:nvSpPr>
            <p:cNvPr id="109590" name="Freeform 187"/>
            <p:cNvSpPr/>
            <p:nvPr/>
          </p:nvSpPr>
          <p:spPr>
            <a:xfrm>
              <a:off x="1244" y="1537"/>
              <a:ext cx="335" cy="716"/>
            </a:xfrm>
            <a:custGeom>
              <a:avLst/>
              <a:gdLst/>
              <a:ahLst/>
              <a:cxnLst>
                <a:cxn ang="0">
                  <a:pos x="0" y="0"/>
                </a:cxn>
                <a:cxn ang="0">
                  <a:pos x="188" y="299"/>
                </a:cxn>
                <a:cxn ang="0">
                  <a:pos x="288" y="697"/>
                </a:cxn>
              </a:cxnLst>
              <a:rect l="0" t="0" r="0" b="0"/>
              <a:pathLst>
                <a:path w="390" h="735">
                  <a:moveTo>
                    <a:pt x="0" y="0"/>
                  </a:moveTo>
                  <a:cubicBezTo>
                    <a:pt x="42" y="53"/>
                    <a:pt x="190" y="193"/>
                    <a:pt x="255" y="315"/>
                  </a:cubicBezTo>
                  <a:cubicBezTo>
                    <a:pt x="320" y="437"/>
                    <a:pt x="362" y="648"/>
                    <a:pt x="390" y="735"/>
                  </a:cubicBezTo>
                </a:path>
              </a:pathLst>
            </a:custGeom>
            <a:noFill/>
            <a:ln w="9525" cap="flat" cmpd="sng">
              <a:solidFill>
                <a:srgbClr val="000000">
                  <a:alpha val="100000"/>
                </a:srgbClr>
              </a:solidFill>
              <a:prstDash val="solid"/>
              <a:round/>
              <a:headEnd type="none" w="med" len="med"/>
              <a:tailEnd type="triangle" w="lg" len="lg"/>
            </a:ln>
          </p:spPr>
          <p:txBody>
            <a:bodyPr/>
            <a:lstStyle/>
            <a:p>
              <a:endParaRPr lang="zh-CN" altLang="en-US"/>
            </a:p>
          </p:txBody>
        </p:sp>
      </p:grpSp>
      <p:graphicFrame>
        <p:nvGraphicFramePr>
          <p:cNvPr id="109574" name="Object 188"/>
          <p:cNvGraphicFramePr>
            <a:graphicFrameLocks noGrp="1" noChangeAspect="1"/>
          </p:cNvGraphicFramePr>
          <p:nvPr>
            <p:ph idx="4294967295"/>
          </p:nvPr>
        </p:nvGraphicFramePr>
        <p:xfrm>
          <a:off x="5148263" y="620713"/>
          <a:ext cx="1584325" cy="1454150"/>
        </p:xfrm>
        <a:graphic>
          <a:graphicData uri="http://schemas.openxmlformats.org/presentationml/2006/ole">
            <mc:AlternateContent xmlns:mc="http://schemas.openxmlformats.org/markup-compatibility/2006">
              <mc:Choice xmlns:v="urn:schemas-microsoft-com:vml" Requires="v">
                <p:oleObj spid="_x0000_s14340" r:id="rId4" imgW="774065" imgH="711200" progId="Equation.3">
                  <p:embed/>
                </p:oleObj>
              </mc:Choice>
              <mc:Fallback>
                <p:oleObj r:id="rId4" imgW="774065" imgH="711200" progId="Equation.3">
                  <p:embed/>
                  <p:pic>
                    <p:nvPicPr>
                      <p:cNvPr id="0" name="图片 3094"/>
                      <p:cNvPicPr/>
                      <p:nvPr/>
                    </p:nvPicPr>
                    <p:blipFill>
                      <a:blip r:embed="rId5"/>
                      <a:srcRect/>
                      <a:stretch>
                        <a:fillRect/>
                      </a:stretch>
                    </p:blipFill>
                    <p:spPr>
                      <a:xfrm>
                        <a:off x="5148263" y="620713"/>
                        <a:ext cx="1584325" cy="1454150"/>
                      </a:xfrm>
                      <a:prstGeom prst="rect">
                        <a:avLst/>
                      </a:prstGeom>
                      <a:noFill/>
                      <a:ln w="38100">
                        <a:miter/>
                      </a:ln>
                    </p:spPr>
                  </p:pic>
                </p:oleObj>
              </mc:Fallback>
            </mc:AlternateContent>
          </a:graphicData>
        </a:graphic>
      </p:graphicFrame>
      <p:sp>
        <p:nvSpPr>
          <p:cNvPr id="108" name="Text Box 49"/>
          <p:cNvSpPr txBox="1">
            <a:spLocks noChangeArrowheads="1"/>
          </p:cNvSpPr>
          <p:nvPr/>
        </p:nvSpPr>
        <p:spPr bwMode="auto">
          <a:xfrm>
            <a:off x="-108902" y="3248660"/>
            <a:ext cx="685800"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V0</a:t>
            </a: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V1</a:t>
            </a: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V2</a:t>
            </a:r>
          </a:p>
        </p:txBody>
      </p:sp>
      <p:sp>
        <p:nvSpPr>
          <p:cNvPr id="2" name="Text Box 49"/>
          <p:cNvSpPr txBox="1">
            <a:spLocks noChangeArrowheads="1"/>
          </p:cNvSpPr>
          <p:nvPr/>
        </p:nvSpPr>
        <p:spPr bwMode="auto">
          <a:xfrm>
            <a:off x="3378518" y="3140710"/>
            <a:ext cx="685800"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V0</a:t>
            </a: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V1</a:t>
            </a: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V2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7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08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8" grpId="1" animBg="1"/>
      <p:bldP spid="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35" y="0"/>
            <a:ext cx="9144635" cy="815340"/>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110594"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solidFill>
                  <a:schemeClr val="folHlink"/>
                </a:solidFill>
                <a:latin typeface="Arial" panose="020B0604020202020204" pitchFamily="34" charset="0"/>
              </a:rPr>
              <a:t>83</a:t>
            </a:fld>
            <a:endParaRPr lang="en-US" altLang="zh-CN" sz="1400" b="0" dirty="0">
              <a:solidFill>
                <a:schemeClr val="folHlink"/>
              </a:solidFill>
              <a:latin typeface="Arial" panose="020B0604020202020204" pitchFamily="34" charset="0"/>
            </a:endParaRPr>
          </a:p>
        </p:txBody>
      </p:sp>
      <p:sp>
        <p:nvSpPr>
          <p:cNvPr id="110595" name="Rectangle 2"/>
          <p:cNvSpPr>
            <a:spLocks noGrp="1"/>
          </p:cNvSpPr>
          <p:nvPr>
            <p:ph type="title"/>
          </p:nvPr>
        </p:nvSpPr>
        <p:spPr>
          <a:xfrm>
            <a:off x="797560" y="8890"/>
            <a:ext cx="7378700" cy="838200"/>
          </a:xfrm>
        </p:spPr>
        <p:txBody>
          <a:bodyPr vert="horz" wrap="square" lIns="91440" tIns="45720" rIns="91440" bIns="45720" anchor="ctr" anchorCtr="0"/>
          <a:lstStyle/>
          <a:p>
            <a:pPr algn="ctr" eaLnBrk="1" hangingPunct="1"/>
            <a:r>
              <a:rPr lang="en-US" altLang="zh-CN" dirty="0">
                <a:solidFill>
                  <a:schemeClr val="bg1"/>
                </a:solidFill>
                <a:latin typeface="Times New Roman" panose="02020603050405020304" pitchFamily="18" charset="0"/>
              </a:rPr>
              <a:t>FLOYD</a:t>
            </a:r>
            <a:r>
              <a:rPr lang="zh-CN" altLang="en-US" dirty="0">
                <a:solidFill>
                  <a:schemeClr val="bg1"/>
                </a:solidFill>
              </a:rPr>
              <a:t>算法</a:t>
            </a:r>
          </a:p>
        </p:txBody>
      </p:sp>
      <p:sp>
        <p:nvSpPr>
          <p:cNvPr id="84996" name="Rectangle 3"/>
          <p:cNvSpPr>
            <a:spLocks noGrp="1"/>
          </p:cNvSpPr>
          <p:nvPr>
            <p:ph idx="1"/>
          </p:nvPr>
        </p:nvSpPr>
        <p:spPr>
          <a:xfrm>
            <a:off x="179388" y="1196975"/>
            <a:ext cx="8964612" cy="5876925"/>
          </a:xfrm>
        </p:spPr>
        <p:txBody>
          <a:bodyPr vert="horz" wrap="square" lIns="91440" tIns="45720" rIns="91440" bIns="45720" anchor="t" anchorCtr="0"/>
          <a:lstStyle/>
          <a:p>
            <a:pPr eaLnBrk="1" hangingPunct="1">
              <a:lnSpc>
                <a:spcPct val="80000"/>
              </a:lnSpc>
              <a:buClrTx/>
            </a:pPr>
            <a:r>
              <a:rPr lang="en-US" altLang="zh-CN" sz="1800" b="1" dirty="0">
                <a:latin typeface="Times New Roman" panose="02020603050405020304" pitchFamily="18" charset="0"/>
              </a:rPr>
              <a:t>void ShortestPath_Floyed(Graph G, PathMatrix  P[ ],  DistanceMatrix  D)</a:t>
            </a:r>
          </a:p>
          <a:p>
            <a:pPr eaLnBrk="1" hangingPunct="1">
              <a:lnSpc>
                <a:spcPct val="80000"/>
              </a:lnSpc>
              <a:buClrTx/>
            </a:pPr>
            <a:r>
              <a:rPr lang="en-US" altLang="zh-CN" sz="1800" b="1" dirty="0">
                <a:latin typeface="Times New Roman" panose="02020603050405020304" pitchFamily="18" charset="0"/>
              </a:rPr>
              <a:t>  { //</a:t>
            </a:r>
            <a:r>
              <a:rPr lang="zh-CN" altLang="en-US" sz="1800" b="1" dirty="0"/>
              <a:t>用</a:t>
            </a:r>
            <a:r>
              <a:rPr lang="en-US" altLang="zh-CN" sz="1800" b="1" dirty="0">
                <a:latin typeface="Times New Roman" panose="02020603050405020304" pitchFamily="18" charset="0"/>
              </a:rPr>
              <a:t>Floyed </a:t>
            </a:r>
            <a:r>
              <a:rPr lang="zh-CN" altLang="en-US" sz="1800" b="1" dirty="0"/>
              <a:t>算法求有向图</a:t>
            </a:r>
            <a:r>
              <a:rPr lang="en-US" altLang="zh-CN" sz="1800" b="1" dirty="0">
                <a:latin typeface="Times New Roman" panose="02020603050405020304" pitchFamily="18" charset="0"/>
              </a:rPr>
              <a:t>G</a:t>
            </a:r>
            <a:r>
              <a:rPr lang="zh-CN" altLang="en-US" sz="1800" b="1" dirty="0"/>
              <a:t>中各对顶点</a:t>
            </a:r>
            <a:r>
              <a:rPr lang="en-US" altLang="zh-CN" sz="1800" b="1" dirty="0">
                <a:latin typeface="Times New Roman" panose="02020603050405020304" pitchFamily="18" charset="0"/>
              </a:rPr>
              <a:t>v</a:t>
            </a:r>
            <a:r>
              <a:rPr lang="zh-CN" altLang="en-US" sz="1800" b="1" dirty="0"/>
              <a:t>和</a:t>
            </a:r>
            <a:r>
              <a:rPr lang="en-US" altLang="zh-CN" sz="1800" b="1" dirty="0">
                <a:latin typeface="Times New Roman" panose="02020603050405020304" pitchFamily="18" charset="0"/>
              </a:rPr>
              <a:t>w</a:t>
            </a:r>
            <a:r>
              <a:rPr lang="zh-CN" altLang="en-US" sz="1800" b="1" dirty="0"/>
              <a:t>之间最短路经</a:t>
            </a:r>
            <a:r>
              <a:rPr lang="en-US" altLang="zh-CN" sz="1800" b="1" dirty="0">
                <a:latin typeface="Times New Roman" panose="02020603050405020304" pitchFamily="18" charset="0"/>
              </a:rPr>
              <a:t>P[v][w],</a:t>
            </a:r>
            <a:r>
              <a:rPr lang="zh-CN" altLang="en-US" sz="1800" b="1" dirty="0"/>
              <a:t>及其带权路</a:t>
            </a:r>
          </a:p>
          <a:p>
            <a:pPr eaLnBrk="1" hangingPunct="1">
              <a:lnSpc>
                <a:spcPct val="80000"/>
              </a:lnSpc>
              <a:buClrTx/>
            </a:pPr>
            <a:r>
              <a:rPr lang="zh-CN" altLang="en-US" sz="1800" b="1" dirty="0">
                <a:latin typeface="Times New Roman" panose="02020603050405020304" pitchFamily="18" charset="0"/>
              </a:rPr>
              <a:t>   </a:t>
            </a:r>
            <a:r>
              <a:rPr lang="en-US" altLang="zh-CN" sz="1800" b="1" dirty="0">
                <a:latin typeface="Times New Roman" panose="02020603050405020304" pitchFamily="18" charset="0"/>
              </a:rPr>
              <a:t>//</a:t>
            </a:r>
            <a:r>
              <a:rPr lang="zh-CN" altLang="en-US" sz="1800" b="1" dirty="0"/>
              <a:t>径长度</a:t>
            </a:r>
            <a:r>
              <a:rPr lang="en-US" altLang="zh-CN" sz="1800" b="1" dirty="0">
                <a:latin typeface="Times New Roman" panose="02020603050405020304" pitchFamily="18" charset="0"/>
              </a:rPr>
              <a:t>D[v][w]</a:t>
            </a:r>
            <a:r>
              <a:rPr lang="zh-CN" altLang="en-US" sz="1800" b="1" dirty="0"/>
              <a:t>。若</a:t>
            </a:r>
            <a:r>
              <a:rPr lang="en-US" altLang="zh-CN" sz="1800" b="1" dirty="0">
                <a:latin typeface="Times New Roman" panose="02020603050405020304" pitchFamily="18" charset="0"/>
              </a:rPr>
              <a:t>P[v][w][u]</a:t>
            </a:r>
            <a:r>
              <a:rPr lang="zh-CN" altLang="en-US" sz="1800" b="1" dirty="0"/>
              <a:t>为真，则</a:t>
            </a:r>
            <a:r>
              <a:rPr lang="en-US" altLang="zh-CN" sz="1800" b="1" dirty="0">
                <a:latin typeface="Times New Roman" panose="02020603050405020304" pitchFamily="18" charset="0"/>
              </a:rPr>
              <a:t>u</a:t>
            </a:r>
            <a:r>
              <a:rPr lang="zh-CN" altLang="en-US" sz="1800" b="1" dirty="0"/>
              <a:t>是从</a:t>
            </a:r>
            <a:r>
              <a:rPr lang="en-US" altLang="zh-CN" sz="1800" b="1" dirty="0">
                <a:latin typeface="Times New Roman" panose="02020603050405020304" pitchFamily="18" charset="0"/>
              </a:rPr>
              <a:t>v</a:t>
            </a:r>
            <a:r>
              <a:rPr lang="zh-CN" altLang="en-US" sz="1800" b="1" dirty="0"/>
              <a:t>到当前求得最短路经上的顶点</a:t>
            </a:r>
          </a:p>
          <a:p>
            <a:pPr eaLnBrk="1" hangingPunct="1">
              <a:lnSpc>
                <a:spcPct val="80000"/>
              </a:lnSpc>
              <a:buClrTx/>
            </a:pPr>
            <a:r>
              <a:rPr lang="zh-CN" altLang="en-US" sz="1800" b="1" dirty="0">
                <a:latin typeface="Times New Roman" panose="02020603050405020304" pitchFamily="18" charset="0"/>
              </a:rPr>
              <a:t>   </a:t>
            </a:r>
            <a:r>
              <a:rPr lang="en-US" altLang="zh-CN" sz="1800" b="1" dirty="0">
                <a:latin typeface="Times New Roman" panose="02020603050405020304" pitchFamily="18" charset="0"/>
              </a:rPr>
              <a:t>for(v=0</a:t>
            </a:r>
            <a:r>
              <a:rPr lang="zh-CN" altLang="en-US" sz="1800" b="1" dirty="0"/>
              <a:t>；</a:t>
            </a:r>
            <a:r>
              <a:rPr lang="en-US" altLang="zh-CN" sz="1800" b="1" dirty="0">
                <a:latin typeface="Times New Roman" panose="02020603050405020304" pitchFamily="18" charset="0"/>
              </a:rPr>
              <a:t>v&lt;G.vexnum</a:t>
            </a:r>
            <a:r>
              <a:rPr lang="zh-CN" altLang="en-US" sz="1800" b="1" dirty="0"/>
              <a:t>；</a:t>
            </a:r>
            <a:r>
              <a:rPr lang="en-US" altLang="zh-CN" sz="1800" b="1" dirty="0">
                <a:latin typeface="Times New Roman" panose="02020603050405020304" pitchFamily="18" charset="0"/>
              </a:rPr>
              <a:t>v++)</a:t>
            </a:r>
          </a:p>
          <a:p>
            <a:pPr eaLnBrk="1" hangingPunct="1">
              <a:lnSpc>
                <a:spcPct val="80000"/>
              </a:lnSpc>
              <a:buClrTx/>
            </a:pPr>
            <a:r>
              <a:rPr lang="en-US" altLang="zh-CN" sz="1800" b="1" dirty="0">
                <a:latin typeface="Times New Roman" panose="02020603050405020304" pitchFamily="18" charset="0"/>
              </a:rPr>
              <a:t>     for(w=0</a:t>
            </a:r>
            <a:r>
              <a:rPr lang="zh-CN" altLang="en-US" sz="1800" b="1" dirty="0"/>
              <a:t>；</a:t>
            </a:r>
            <a:r>
              <a:rPr lang="en-US" altLang="zh-CN" sz="1800" b="1" dirty="0">
                <a:latin typeface="Times New Roman" panose="02020603050405020304" pitchFamily="18" charset="0"/>
              </a:rPr>
              <a:t>w&lt;G.vexnum</a:t>
            </a:r>
            <a:r>
              <a:rPr lang="zh-CN" altLang="en-US" sz="1800" b="1" dirty="0"/>
              <a:t>；</a:t>
            </a:r>
            <a:r>
              <a:rPr lang="en-US" altLang="zh-CN" sz="1800" b="1" dirty="0">
                <a:latin typeface="Times New Roman" panose="02020603050405020304" pitchFamily="18" charset="0"/>
              </a:rPr>
              <a:t>w++)</a:t>
            </a:r>
          </a:p>
          <a:p>
            <a:pPr eaLnBrk="1" hangingPunct="1">
              <a:lnSpc>
                <a:spcPct val="80000"/>
              </a:lnSpc>
              <a:buClrTx/>
            </a:pPr>
            <a:r>
              <a:rPr lang="en-US" altLang="zh-CN" sz="1800" b="1" dirty="0">
                <a:latin typeface="Times New Roman" panose="02020603050405020304" pitchFamily="18" charset="0"/>
              </a:rPr>
              <a:t>       { D[v][w]=G.arcs[v][w]</a:t>
            </a:r>
            <a:r>
              <a:rPr lang="zh-CN" altLang="en-US" sz="1800" b="1" dirty="0"/>
              <a:t>；</a:t>
            </a:r>
          </a:p>
          <a:p>
            <a:pPr eaLnBrk="1" hangingPunct="1">
              <a:lnSpc>
                <a:spcPct val="80000"/>
              </a:lnSpc>
              <a:buClrTx/>
            </a:pPr>
            <a:r>
              <a:rPr lang="zh-CN" altLang="en-US" sz="1800" b="1" dirty="0">
                <a:latin typeface="Times New Roman" panose="02020603050405020304" pitchFamily="18" charset="0"/>
              </a:rPr>
              <a:t>         </a:t>
            </a:r>
            <a:r>
              <a:rPr lang="en-US" altLang="zh-CN" sz="1800" b="1" dirty="0">
                <a:latin typeface="Times New Roman" panose="02020603050405020304" pitchFamily="18" charset="0"/>
              </a:rPr>
              <a:t>for(u=0</a:t>
            </a:r>
            <a:r>
              <a:rPr lang="zh-CN" altLang="en-US" sz="1800" b="1" dirty="0"/>
              <a:t>；</a:t>
            </a:r>
            <a:r>
              <a:rPr lang="en-US" altLang="zh-CN" sz="1800" b="1" dirty="0">
                <a:latin typeface="Times New Roman" panose="02020603050405020304" pitchFamily="18" charset="0"/>
              </a:rPr>
              <a:t>u&lt;G.vexnum</a:t>
            </a:r>
            <a:r>
              <a:rPr lang="zh-CN" altLang="en-US" sz="1800" b="1" dirty="0"/>
              <a:t>；</a:t>
            </a:r>
            <a:r>
              <a:rPr lang="en-US" altLang="zh-CN" sz="1800" b="1" dirty="0">
                <a:latin typeface="Times New Roman" panose="02020603050405020304" pitchFamily="18" charset="0"/>
              </a:rPr>
              <a:t>u++)P[v][w][u]=0</a:t>
            </a:r>
            <a:r>
              <a:rPr lang="zh-CN" altLang="en-US" sz="1800" b="1" dirty="0"/>
              <a:t>；</a:t>
            </a:r>
          </a:p>
          <a:p>
            <a:pPr eaLnBrk="1" hangingPunct="1">
              <a:lnSpc>
                <a:spcPct val="80000"/>
              </a:lnSpc>
              <a:buClrTx/>
            </a:pPr>
            <a:r>
              <a:rPr lang="zh-CN" altLang="en-US" sz="1800" b="1" dirty="0">
                <a:latin typeface="Times New Roman" panose="02020603050405020304" pitchFamily="18" charset="0"/>
              </a:rPr>
              <a:t>         </a:t>
            </a:r>
            <a:r>
              <a:rPr lang="en-US" altLang="zh-CN" sz="1800" b="1" dirty="0">
                <a:latin typeface="Times New Roman" panose="02020603050405020304" pitchFamily="18" charset="0"/>
              </a:rPr>
              <a:t>if(D[v][w]&lt;INTMAX)                   // </a:t>
            </a:r>
            <a:r>
              <a:rPr lang="zh-CN" altLang="en-US" sz="1800" b="1" dirty="0"/>
              <a:t>从</a:t>
            </a:r>
            <a:r>
              <a:rPr lang="en-US" altLang="zh-CN" sz="1800" b="1" dirty="0">
                <a:latin typeface="Times New Roman" panose="02020603050405020304" pitchFamily="18" charset="0"/>
              </a:rPr>
              <a:t>v</a:t>
            </a:r>
            <a:r>
              <a:rPr lang="zh-CN" altLang="en-US" sz="1800" b="1" dirty="0"/>
              <a:t>到</a:t>
            </a:r>
            <a:r>
              <a:rPr lang="en-US" altLang="zh-CN" sz="1800" b="1" dirty="0">
                <a:latin typeface="Times New Roman" panose="02020603050405020304" pitchFamily="18" charset="0"/>
              </a:rPr>
              <a:t>w</a:t>
            </a:r>
            <a:r>
              <a:rPr lang="zh-CN" altLang="en-US" sz="1800" b="1" dirty="0"/>
              <a:t>有直接通路</a:t>
            </a:r>
          </a:p>
          <a:p>
            <a:pPr eaLnBrk="1" hangingPunct="1">
              <a:lnSpc>
                <a:spcPct val="80000"/>
              </a:lnSpc>
              <a:buClrTx/>
            </a:pPr>
            <a:r>
              <a:rPr lang="zh-CN" altLang="en-US" sz="1800" b="1" dirty="0">
                <a:latin typeface="Times New Roman" panose="02020603050405020304" pitchFamily="18" charset="0"/>
              </a:rPr>
              <a:t>           </a:t>
            </a:r>
            <a:r>
              <a:rPr lang="en-US" altLang="zh-CN" sz="1800" b="1" dirty="0">
                <a:latin typeface="Times New Roman" panose="02020603050405020304" pitchFamily="18" charset="0"/>
              </a:rPr>
              <a:t>{ P[v][w][v]=1</a:t>
            </a:r>
            <a:r>
              <a:rPr lang="zh-CN" altLang="en-US" sz="1800" b="1" dirty="0"/>
              <a:t>；</a:t>
            </a:r>
            <a:r>
              <a:rPr lang="en-US" altLang="zh-CN" sz="1800" b="1" dirty="0">
                <a:latin typeface="Times New Roman" panose="02020603050405020304" pitchFamily="18" charset="0"/>
              </a:rPr>
              <a:t>P[v][w][w]=1</a:t>
            </a:r>
            <a:r>
              <a:rPr lang="zh-CN" altLang="en-US" sz="1800" b="1" dirty="0"/>
              <a:t>；</a:t>
            </a:r>
          </a:p>
          <a:p>
            <a:pPr eaLnBrk="1" hangingPunct="1">
              <a:lnSpc>
                <a:spcPct val="80000"/>
              </a:lnSpc>
              <a:buClrTx/>
            </a:pPr>
            <a:r>
              <a:rPr lang="zh-CN" altLang="en-US" sz="1800" b="1" dirty="0">
                <a:latin typeface="Times New Roman" panose="02020603050405020304" pitchFamily="18" charset="0"/>
              </a:rPr>
              <a:t>           </a:t>
            </a:r>
            <a:r>
              <a:rPr lang="en-US" altLang="zh-CN" sz="1800" b="1" dirty="0">
                <a:latin typeface="Times New Roman" panose="02020603050405020304" pitchFamily="18" charset="0"/>
              </a:rPr>
              <a:t>}//if</a:t>
            </a:r>
          </a:p>
          <a:p>
            <a:pPr eaLnBrk="1" hangingPunct="1">
              <a:lnSpc>
                <a:spcPct val="80000"/>
              </a:lnSpc>
              <a:buClrTx/>
            </a:pPr>
            <a:r>
              <a:rPr lang="en-US" altLang="zh-CN" sz="1800" b="1" dirty="0">
                <a:latin typeface="Times New Roman" panose="02020603050405020304" pitchFamily="18" charset="0"/>
              </a:rPr>
              <a:t>       }//for</a:t>
            </a:r>
          </a:p>
          <a:p>
            <a:pPr eaLnBrk="1" hangingPunct="1">
              <a:lnSpc>
                <a:spcPct val="80000"/>
              </a:lnSpc>
              <a:buClrTx/>
            </a:pPr>
            <a:r>
              <a:rPr lang="en-US" altLang="zh-CN" sz="1800" b="1" dirty="0">
                <a:latin typeface="Times New Roman" panose="02020603050405020304" pitchFamily="18" charset="0"/>
              </a:rPr>
              <a:t>   for(u=0</a:t>
            </a:r>
            <a:r>
              <a:rPr lang="zh-CN" altLang="en-US" sz="1800" b="1" dirty="0"/>
              <a:t>；</a:t>
            </a:r>
            <a:r>
              <a:rPr lang="en-US" altLang="zh-CN" sz="1800" b="1" dirty="0">
                <a:latin typeface="Times New Roman" panose="02020603050405020304" pitchFamily="18" charset="0"/>
              </a:rPr>
              <a:t>u&lt;G.vexnum</a:t>
            </a:r>
            <a:r>
              <a:rPr lang="zh-CN" altLang="en-US" sz="1800" b="1" dirty="0"/>
              <a:t>；</a:t>
            </a:r>
            <a:r>
              <a:rPr lang="en-US" altLang="zh-CN" sz="1800" b="1" dirty="0">
                <a:latin typeface="Times New Roman" panose="02020603050405020304" pitchFamily="18" charset="0"/>
              </a:rPr>
              <a:t>u++)</a:t>
            </a:r>
          </a:p>
          <a:p>
            <a:pPr eaLnBrk="1" hangingPunct="1">
              <a:lnSpc>
                <a:spcPct val="80000"/>
              </a:lnSpc>
              <a:buClrTx/>
            </a:pPr>
            <a:r>
              <a:rPr lang="en-US" altLang="zh-CN" sz="1800" b="1" dirty="0">
                <a:latin typeface="Times New Roman" panose="02020603050405020304" pitchFamily="18" charset="0"/>
              </a:rPr>
              <a:t>     for(v=0</a:t>
            </a:r>
            <a:r>
              <a:rPr lang="zh-CN" altLang="en-US" sz="1800" b="1" dirty="0"/>
              <a:t>；</a:t>
            </a:r>
            <a:r>
              <a:rPr lang="en-US" altLang="zh-CN" sz="1800" b="1" dirty="0">
                <a:latin typeface="Times New Roman" panose="02020603050405020304" pitchFamily="18" charset="0"/>
              </a:rPr>
              <a:t>v&lt;G.vexnum</a:t>
            </a:r>
            <a:r>
              <a:rPr lang="zh-CN" altLang="en-US" sz="1800" b="1" dirty="0"/>
              <a:t>；</a:t>
            </a:r>
            <a:r>
              <a:rPr lang="en-US" altLang="zh-CN" sz="1800" b="1" dirty="0">
                <a:latin typeface="Times New Roman" panose="02020603050405020304" pitchFamily="18" charset="0"/>
              </a:rPr>
              <a:t>v++)</a:t>
            </a:r>
          </a:p>
          <a:p>
            <a:pPr eaLnBrk="1" hangingPunct="1">
              <a:lnSpc>
                <a:spcPct val="80000"/>
              </a:lnSpc>
              <a:buClrTx/>
            </a:pPr>
            <a:r>
              <a:rPr lang="en-US" altLang="zh-CN" sz="1800" b="1" dirty="0">
                <a:latin typeface="Times New Roman" panose="02020603050405020304" pitchFamily="18" charset="0"/>
              </a:rPr>
              <a:t>       for(w=0</a:t>
            </a:r>
            <a:r>
              <a:rPr lang="zh-CN" altLang="en-US" sz="1800" b="1" dirty="0"/>
              <a:t>；</a:t>
            </a:r>
            <a:r>
              <a:rPr lang="en-US" altLang="zh-CN" sz="1800" b="1" dirty="0">
                <a:latin typeface="Times New Roman" panose="02020603050405020304" pitchFamily="18" charset="0"/>
              </a:rPr>
              <a:t>w&lt;G.vexnum</a:t>
            </a:r>
            <a:r>
              <a:rPr lang="zh-CN" altLang="en-US" sz="1800" b="1" dirty="0"/>
              <a:t>；</a:t>
            </a:r>
            <a:r>
              <a:rPr lang="en-US" altLang="zh-CN" sz="1800" b="1" dirty="0">
                <a:latin typeface="Times New Roman" panose="02020603050405020304" pitchFamily="18" charset="0"/>
              </a:rPr>
              <a:t>w++)</a:t>
            </a:r>
          </a:p>
          <a:p>
            <a:pPr eaLnBrk="1" hangingPunct="1">
              <a:lnSpc>
                <a:spcPct val="80000"/>
              </a:lnSpc>
              <a:buClrTx/>
            </a:pPr>
            <a:r>
              <a:rPr lang="en-US" altLang="zh-CN" sz="1800" b="1" dirty="0">
                <a:latin typeface="Times New Roman" panose="02020603050405020304" pitchFamily="18" charset="0"/>
              </a:rPr>
              <a:t>         if(D[v][u]+D[u][w]&lt;D[v][w])    // </a:t>
            </a:r>
            <a:r>
              <a:rPr lang="zh-CN" altLang="en-US" sz="1800" b="1" dirty="0"/>
              <a:t>从</a:t>
            </a:r>
            <a:r>
              <a:rPr lang="en-US" altLang="zh-CN" sz="1800" b="1" dirty="0">
                <a:latin typeface="Times New Roman" panose="02020603050405020304" pitchFamily="18" charset="0"/>
              </a:rPr>
              <a:t>v</a:t>
            </a:r>
            <a:r>
              <a:rPr lang="zh-CN" altLang="en-US" sz="1800" b="1" dirty="0"/>
              <a:t>经</a:t>
            </a:r>
            <a:r>
              <a:rPr lang="en-US" altLang="zh-CN" sz="1800" b="1" dirty="0">
                <a:latin typeface="Times New Roman" panose="02020603050405020304" pitchFamily="18" charset="0"/>
              </a:rPr>
              <a:t>u</a:t>
            </a:r>
            <a:r>
              <a:rPr lang="zh-CN" altLang="en-US" sz="1800" b="1" dirty="0"/>
              <a:t>到</a:t>
            </a:r>
            <a:r>
              <a:rPr lang="en-US" altLang="zh-CN" sz="1800" b="1" dirty="0">
                <a:latin typeface="Times New Roman" panose="02020603050405020304" pitchFamily="18" charset="0"/>
              </a:rPr>
              <a:t>w</a:t>
            </a:r>
            <a:r>
              <a:rPr lang="zh-CN" altLang="en-US" sz="1800" b="1" dirty="0"/>
              <a:t>一条路径更短</a:t>
            </a:r>
          </a:p>
          <a:p>
            <a:pPr eaLnBrk="1" hangingPunct="1">
              <a:lnSpc>
                <a:spcPct val="80000"/>
              </a:lnSpc>
              <a:buClrTx/>
            </a:pPr>
            <a:r>
              <a:rPr lang="zh-CN" altLang="en-US" sz="1800" b="1" dirty="0">
                <a:latin typeface="Times New Roman" panose="02020603050405020304" pitchFamily="18" charset="0"/>
              </a:rPr>
              <a:t>           </a:t>
            </a:r>
            <a:r>
              <a:rPr lang="en-US" altLang="zh-CN" sz="1800" b="1" dirty="0">
                <a:latin typeface="Times New Roman" panose="02020603050405020304" pitchFamily="18" charset="0"/>
              </a:rPr>
              <a:t>{ D[v][w]=D[v][u]+D[u][w]</a:t>
            </a:r>
            <a:r>
              <a:rPr lang="zh-CN" altLang="en-US" sz="1800" b="1" dirty="0"/>
              <a:t>；</a:t>
            </a:r>
          </a:p>
          <a:p>
            <a:pPr eaLnBrk="1" hangingPunct="1">
              <a:lnSpc>
                <a:spcPct val="80000"/>
              </a:lnSpc>
              <a:buClrTx/>
            </a:pPr>
            <a:r>
              <a:rPr lang="zh-CN" altLang="en-US" sz="1800" b="1" dirty="0">
                <a:latin typeface="Times New Roman" panose="02020603050405020304" pitchFamily="18" charset="0"/>
              </a:rPr>
              <a:t>             </a:t>
            </a:r>
            <a:r>
              <a:rPr lang="en-US" altLang="zh-CN" sz="1800" b="1" dirty="0">
                <a:latin typeface="Times New Roman" panose="02020603050405020304" pitchFamily="18" charset="0"/>
              </a:rPr>
              <a:t>for(i=0</a:t>
            </a:r>
            <a:r>
              <a:rPr lang="zh-CN" altLang="en-US" sz="1800" b="1" dirty="0"/>
              <a:t>；</a:t>
            </a:r>
            <a:r>
              <a:rPr lang="en-US" altLang="zh-CN" sz="1800" b="1" dirty="0">
                <a:latin typeface="Times New Roman" panose="02020603050405020304" pitchFamily="18" charset="0"/>
              </a:rPr>
              <a:t>i&lt;G.vexnum</a:t>
            </a:r>
            <a:r>
              <a:rPr lang="zh-CN" altLang="en-US" sz="1800" b="1" dirty="0"/>
              <a:t>；</a:t>
            </a:r>
            <a:r>
              <a:rPr lang="en-US" altLang="zh-CN" sz="1800" b="1" dirty="0">
                <a:latin typeface="Times New Roman" panose="02020603050405020304" pitchFamily="18" charset="0"/>
              </a:rPr>
              <a:t>i++)</a:t>
            </a:r>
          </a:p>
          <a:p>
            <a:pPr eaLnBrk="1" hangingPunct="1">
              <a:lnSpc>
                <a:spcPct val="80000"/>
              </a:lnSpc>
              <a:buClrTx/>
            </a:pPr>
            <a:r>
              <a:rPr lang="en-US" altLang="zh-CN" sz="1800" b="1" dirty="0">
                <a:latin typeface="Times New Roman" panose="02020603050405020304" pitchFamily="18" charset="0"/>
              </a:rPr>
              <a:t>               P[v][w][i]=P[v][u][i] || P[u][w][i]</a:t>
            </a:r>
            <a:r>
              <a:rPr lang="zh-CN" altLang="en-US" sz="1800" b="1" dirty="0"/>
              <a:t>；</a:t>
            </a:r>
          </a:p>
          <a:p>
            <a:pPr eaLnBrk="1" hangingPunct="1">
              <a:lnSpc>
                <a:spcPct val="80000"/>
              </a:lnSpc>
              <a:buClrTx/>
            </a:pPr>
            <a:r>
              <a:rPr lang="zh-CN" altLang="en-US" sz="1800" b="1" dirty="0">
                <a:latin typeface="Times New Roman" panose="02020603050405020304" pitchFamily="18" charset="0"/>
              </a:rPr>
              <a:t>           </a:t>
            </a:r>
            <a:r>
              <a:rPr lang="en-US" altLang="zh-CN" sz="1800" b="1" dirty="0">
                <a:latin typeface="Times New Roman" panose="02020603050405020304" pitchFamily="18" charset="0"/>
              </a:rPr>
              <a:t>}//if</a:t>
            </a:r>
          </a:p>
          <a:p>
            <a:pPr eaLnBrk="1" hangingPunct="1">
              <a:lnSpc>
                <a:spcPct val="80000"/>
              </a:lnSpc>
              <a:buClrTx/>
            </a:pPr>
            <a:r>
              <a:rPr lang="en-US" altLang="zh-CN" sz="1800" b="1" dirty="0">
                <a:latin typeface="Times New Roman" panose="02020603050405020304" pitchFamily="18" charset="0"/>
              </a:rPr>
              <a:t>  }// ShortestPath_Floyed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4996">
                                            <p:txEl>
                                              <p:pRg st="0" end="0"/>
                                            </p:txEl>
                                          </p:spTgt>
                                        </p:tgtEl>
                                        <p:attrNameLst>
                                          <p:attrName>style.visibility</p:attrName>
                                        </p:attrNameLst>
                                      </p:cBhvr>
                                      <p:to>
                                        <p:strVal val="visible"/>
                                      </p:to>
                                    </p:set>
                                    <p:anim calcmode="lin" valueType="num">
                                      <p:cBhvr additive="base">
                                        <p:cTn id="7" dur="500" fill="hold"/>
                                        <p:tgtEl>
                                          <p:spTgt spid="8499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499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4996">
                                            <p:txEl>
                                              <p:pRg st="1" end="1"/>
                                            </p:txEl>
                                          </p:spTgt>
                                        </p:tgtEl>
                                        <p:attrNameLst>
                                          <p:attrName>style.visibility</p:attrName>
                                        </p:attrNameLst>
                                      </p:cBhvr>
                                      <p:to>
                                        <p:strVal val="visible"/>
                                      </p:to>
                                    </p:set>
                                    <p:anim calcmode="lin" valueType="num">
                                      <p:cBhvr additive="base">
                                        <p:cTn id="11" dur="500" fill="hold"/>
                                        <p:tgtEl>
                                          <p:spTgt spid="8499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499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4996">
                                            <p:txEl>
                                              <p:pRg st="2" end="2"/>
                                            </p:txEl>
                                          </p:spTgt>
                                        </p:tgtEl>
                                        <p:attrNameLst>
                                          <p:attrName>style.visibility</p:attrName>
                                        </p:attrNameLst>
                                      </p:cBhvr>
                                      <p:to>
                                        <p:strVal val="visible"/>
                                      </p:to>
                                    </p:set>
                                    <p:anim calcmode="lin" valueType="num">
                                      <p:cBhvr additive="base">
                                        <p:cTn id="15" dur="500" fill="hold"/>
                                        <p:tgtEl>
                                          <p:spTgt spid="8499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499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4996">
                                            <p:txEl>
                                              <p:pRg st="3" end="3"/>
                                            </p:txEl>
                                          </p:spTgt>
                                        </p:tgtEl>
                                        <p:attrNameLst>
                                          <p:attrName>style.visibility</p:attrName>
                                        </p:attrNameLst>
                                      </p:cBhvr>
                                      <p:to>
                                        <p:strVal val="visible"/>
                                      </p:to>
                                    </p:set>
                                    <p:anim calcmode="lin" valueType="num">
                                      <p:cBhvr additive="base">
                                        <p:cTn id="19" dur="500" fill="hold"/>
                                        <p:tgtEl>
                                          <p:spTgt spid="8499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499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4996">
                                            <p:txEl>
                                              <p:pRg st="4" end="4"/>
                                            </p:txEl>
                                          </p:spTgt>
                                        </p:tgtEl>
                                        <p:attrNameLst>
                                          <p:attrName>style.visibility</p:attrName>
                                        </p:attrNameLst>
                                      </p:cBhvr>
                                      <p:to>
                                        <p:strVal val="visible"/>
                                      </p:to>
                                    </p:set>
                                    <p:anim calcmode="lin" valueType="num">
                                      <p:cBhvr additive="base">
                                        <p:cTn id="25" dur="500" fill="hold"/>
                                        <p:tgtEl>
                                          <p:spTgt spid="8499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499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4996">
                                            <p:txEl>
                                              <p:pRg st="5" end="5"/>
                                            </p:txEl>
                                          </p:spTgt>
                                        </p:tgtEl>
                                        <p:attrNameLst>
                                          <p:attrName>style.visibility</p:attrName>
                                        </p:attrNameLst>
                                      </p:cBhvr>
                                      <p:to>
                                        <p:strVal val="visible"/>
                                      </p:to>
                                    </p:set>
                                    <p:anim calcmode="lin" valueType="num">
                                      <p:cBhvr additive="base">
                                        <p:cTn id="31" dur="500" fill="hold"/>
                                        <p:tgtEl>
                                          <p:spTgt spid="8499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499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4996">
                                            <p:txEl>
                                              <p:pRg st="6" end="6"/>
                                            </p:txEl>
                                          </p:spTgt>
                                        </p:tgtEl>
                                        <p:attrNameLst>
                                          <p:attrName>style.visibility</p:attrName>
                                        </p:attrNameLst>
                                      </p:cBhvr>
                                      <p:to>
                                        <p:strVal val="visible"/>
                                      </p:to>
                                    </p:set>
                                    <p:anim calcmode="lin" valueType="num">
                                      <p:cBhvr additive="base">
                                        <p:cTn id="37" dur="500" fill="hold"/>
                                        <p:tgtEl>
                                          <p:spTgt spid="8499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499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4996">
                                            <p:txEl>
                                              <p:pRg st="7" end="7"/>
                                            </p:txEl>
                                          </p:spTgt>
                                        </p:tgtEl>
                                        <p:attrNameLst>
                                          <p:attrName>style.visibility</p:attrName>
                                        </p:attrNameLst>
                                      </p:cBhvr>
                                      <p:to>
                                        <p:strVal val="visible"/>
                                      </p:to>
                                    </p:set>
                                    <p:anim calcmode="lin" valueType="num">
                                      <p:cBhvr additive="base">
                                        <p:cTn id="43" dur="500" fill="hold"/>
                                        <p:tgtEl>
                                          <p:spTgt spid="84996">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499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4996">
                                            <p:txEl>
                                              <p:pRg st="8" end="8"/>
                                            </p:txEl>
                                          </p:spTgt>
                                        </p:tgtEl>
                                        <p:attrNameLst>
                                          <p:attrName>style.visibility</p:attrName>
                                        </p:attrNameLst>
                                      </p:cBhvr>
                                      <p:to>
                                        <p:strVal val="visible"/>
                                      </p:to>
                                    </p:set>
                                    <p:anim calcmode="lin" valueType="num">
                                      <p:cBhvr additive="base">
                                        <p:cTn id="49" dur="500" fill="hold"/>
                                        <p:tgtEl>
                                          <p:spTgt spid="84996">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499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4996">
                                            <p:txEl>
                                              <p:pRg st="9" end="9"/>
                                            </p:txEl>
                                          </p:spTgt>
                                        </p:tgtEl>
                                        <p:attrNameLst>
                                          <p:attrName>style.visibility</p:attrName>
                                        </p:attrNameLst>
                                      </p:cBhvr>
                                      <p:to>
                                        <p:strVal val="visible"/>
                                      </p:to>
                                    </p:set>
                                    <p:anim calcmode="lin" valueType="num">
                                      <p:cBhvr additive="base">
                                        <p:cTn id="55" dur="500" fill="hold"/>
                                        <p:tgtEl>
                                          <p:spTgt spid="84996">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499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84996">
                                            <p:txEl>
                                              <p:pRg st="10" end="10"/>
                                            </p:txEl>
                                          </p:spTgt>
                                        </p:tgtEl>
                                        <p:attrNameLst>
                                          <p:attrName>style.visibility</p:attrName>
                                        </p:attrNameLst>
                                      </p:cBhvr>
                                      <p:to>
                                        <p:strVal val="visible"/>
                                      </p:to>
                                    </p:set>
                                    <p:anim calcmode="lin" valueType="num">
                                      <p:cBhvr additive="base">
                                        <p:cTn id="61" dur="500" fill="hold"/>
                                        <p:tgtEl>
                                          <p:spTgt spid="84996">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499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84996">
                                            <p:txEl>
                                              <p:pRg st="11" end="11"/>
                                            </p:txEl>
                                          </p:spTgt>
                                        </p:tgtEl>
                                        <p:attrNameLst>
                                          <p:attrName>style.visibility</p:attrName>
                                        </p:attrNameLst>
                                      </p:cBhvr>
                                      <p:to>
                                        <p:strVal val="visible"/>
                                      </p:to>
                                    </p:set>
                                    <p:anim calcmode="lin" valueType="num">
                                      <p:cBhvr additive="base">
                                        <p:cTn id="67" dur="500" fill="hold"/>
                                        <p:tgtEl>
                                          <p:spTgt spid="84996">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84996">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84996">
                                            <p:txEl>
                                              <p:pRg st="12" end="12"/>
                                            </p:txEl>
                                          </p:spTgt>
                                        </p:tgtEl>
                                        <p:attrNameLst>
                                          <p:attrName>style.visibility</p:attrName>
                                        </p:attrNameLst>
                                      </p:cBhvr>
                                      <p:to>
                                        <p:strVal val="visible"/>
                                      </p:to>
                                    </p:set>
                                    <p:anim calcmode="lin" valueType="num">
                                      <p:cBhvr additive="base">
                                        <p:cTn id="73" dur="500" fill="hold"/>
                                        <p:tgtEl>
                                          <p:spTgt spid="84996">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84996">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84996">
                                            <p:txEl>
                                              <p:pRg st="13" end="13"/>
                                            </p:txEl>
                                          </p:spTgt>
                                        </p:tgtEl>
                                        <p:attrNameLst>
                                          <p:attrName>style.visibility</p:attrName>
                                        </p:attrNameLst>
                                      </p:cBhvr>
                                      <p:to>
                                        <p:strVal val="visible"/>
                                      </p:to>
                                    </p:set>
                                    <p:anim calcmode="lin" valueType="num">
                                      <p:cBhvr additive="base">
                                        <p:cTn id="79" dur="500" fill="hold"/>
                                        <p:tgtEl>
                                          <p:spTgt spid="84996">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84996">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84996">
                                            <p:txEl>
                                              <p:pRg st="14" end="14"/>
                                            </p:txEl>
                                          </p:spTgt>
                                        </p:tgtEl>
                                        <p:attrNameLst>
                                          <p:attrName>style.visibility</p:attrName>
                                        </p:attrNameLst>
                                      </p:cBhvr>
                                      <p:to>
                                        <p:strVal val="visible"/>
                                      </p:to>
                                    </p:set>
                                    <p:anim calcmode="lin" valueType="num">
                                      <p:cBhvr additive="base">
                                        <p:cTn id="85" dur="500" fill="hold"/>
                                        <p:tgtEl>
                                          <p:spTgt spid="84996">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84996">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84996">
                                            <p:txEl>
                                              <p:pRg st="15" end="15"/>
                                            </p:txEl>
                                          </p:spTgt>
                                        </p:tgtEl>
                                        <p:attrNameLst>
                                          <p:attrName>style.visibility</p:attrName>
                                        </p:attrNameLst>
                                      </p:cBhvr>
                                      <p:to>
                                        <p:strVal val="visible"/>
                                      </p:to>
                                    </p:set>
                                    <p:anim calcmode="lin" valueType="num">
                                      <p:cBhvr additive="base">
                                        <p:cTn id="91" dur="500" fill="hold"/>
                                        <p:tgtEl>
                                          <p:spTgt spid="84996">
                                            <p:txEl>
                                              <p:pRg st="15" end="1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84996">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84996">
                                            <p:txEl>
                                              <p:pRg st="16" end="16"/>
                                            </p:txEl>
                                          </p:spTgt>
                                        </p:tgtEl>
                                        <p:attrNameLst>
                                          <p:attrName>style.visibility</p:attrName>
                                        </p:attrNameLst>
                                      </p:cBhvr>
                                      <p:to>
                                        <p:strVal val="visible"/>
                                      </p:to>
                                    </p:set>
                                    <p:anim calcmode="lin" valueType="num">
                                      <p:cBhvr additive="base">
                                        <p:cTn id="97" dur="500" fill="hold"/>
                                        <p:tgtEl>
                                          <p:spTgt spid="84996">
                                            <p:txEl>
                                              <p:pRg st="16" end="16"/>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84996">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84996">
                                            <p:txEl>
                                              <p:pRg st="17" end="17"/>
                                            </p:txEl>
                                          </p:spTgt>
                                        </p:tgtEl>
                                        <p:attrNameLst>
                                          <p:attrName>style.visibility</p:attrName>
                                        </p:attrNameLst>
                                      </p:cBhvr>
                                      <p:to>
                                        <p:strVal val="visible"/>
                                      </p:to>
                                    </p:set>
                                    <p:anim calcmode="lin" valueType="num">
                                      <p:cBhvr additive="base">
                                        <p:cTn id="103" dur="500" fill="hold"/>
                                        <p:tgtEl>
                                          <p:spTgt spid="84996">
                                            <p:txEl>
                                              <p:pRg st="17" end="17"/>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84996">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84996">
                                            <p:txEl>
                                              <p:pRg st="18" end="18"/>
                                            </p:txEl>
                                          </p:spTgt>
                                        </p:tgtEl>
                                        <p:attrNameLst>
                                          <p:attrName>style.visibility</p:attrName>
                                        </p:attrNameLst>
                                      </p:cBhvr>
                                      <p:to>
                                        <p:strVal val="visible"/>
                                      </p:to>
                                    </p:set>
                                    <p:anim calcmode="lin" valueType="num">
                                      <p:cBhvr additive="base">
                                        <p:cTn id="109" dur="500" fill="hold"/>
                                        <p:tgtEl>
                                          <p:spTgt spid="84996">
                                            <p:txEl>
                                              <p:pRg st="18" end="18"/>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84996">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84996">
                                            <p:txEl>
                                              <p:pRg st="19" end="19"/>
                                            </p:txEl>
                                          </p:spTgt>
                                        </p:tgtEl>
                                        <p:attrNameLst>
                                          <p:attrName>style.visibility</p:attrName>
                                        </p:attrNameLst>
                                      </p:cBhvr>
                                      <p:to>
                                        <p:strVal val="visible"/>
                                      </p:to>
                                    </p:set>
                                    <p:anim calcmode="lin" valueType="num">
                                      <p:cBhvr additive="base">
                                        <p:cTn id="115" dur="500" fill="hold"/>
                                        <p:tgtEl>
                                          <p:spTgt spid="84996">
                                            <p:txEl>
                                              <p:pRg st="19" end="19"/>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84996">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35" y="0"/>
            <a:ext cx="9144635" cy="815340"/>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5" name="灯片编号占位符 4"/>
          <p:cNvSpPr txBox="1">
            <a:spLocks noGrp="1"/>
          </p:cNvSpPr>
          <p:nvPr>
            <p:ph type="sldNum" sz="quarter" idx="12"/>
          </p:nvPr>
        </p:nvSpPr>
        <p:spPr bwMode="auto">
          <a:xfrm>
            <a:off x="3132138" y="6376988"/>
            <a:ext cx="30861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None/>
            </a:pPr>
            <a:fld id="{9A0DB2DC-4C9A-4742-B13C-FB6460FD3503}" type="slidenum">
              <a:rPr lang="zh-CN" altLang="en-US" sz="1400" b="0" dirty="0">
                <a:solidFill>
                  <a:schemeClr val="folHlink"/>
                </a:solidFill>
                <a:latin typeface="Arial" panose="020B0604020202020204" pitchFamily="34" charset="0"/>
              </a:rPr>
              <a:t>84</a:t>
            </a:fld>
            <a:endParaRPr lang="zh-CN" altLang="en-US" sz="1400" b="0" dirty="0">
              <a:solidFill>
                <a:schemeClr val="folHlink"/>
              </a:solidFill>
              <a:latin typeface="Arial" panose="020B0604020202020204" pitchFamily="34" charset="0"/>
            </a:endParaRPr>
          </a:p>
        </p:txBody>
      </p:sp>
      <p:sp>
        <p:nvSpPr>
          <p:cNvPr id="111620" name="日期占位符 5"/>
          <p:cNvSpPr txBox="1">
            <a:spLocks noGrp="1"/>
          </p:cNvSpPr>
          <p:nvPr>
            <p:ph type="dt" sz="half" idx="10"/>
          </p:nvPr>
        </p:nvSpPr>
        <p:spPr>
          <a:xfrm>
            <a:off x="6589713" y="6376988"/>
            <a:ext cx="2193925" cy="457200"/>
          </a:xfrm>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BB962C8B-B14F-4D97-AF65-F5344CB8AC3E}" type="datetime1">
              <a:rPr lang="zh-CN" altLang="en-US" sz="1400" b="0" dirty="0">
                <a:solidFill>
                  <a:schemeClr val="folHlink"/>
                </a:solidFill>
                <a:latin typeface="Arial" panose="020B0604020202020204" pitchFamily="34" charset="0"/>
              </a:rPr>
              <a:t>2022/1/3</a:t>
            </a:fld>
            <a:endParaRPr lang="zh-CN" altLang="en-US" sz="1400" b="0" dirty="0">
              <a:solidFill>
                <a:schemeClr val="folHlink"/>
              </a:solidFill>
              <a:latin typeface="Arial" panose="020B0604020202020204" pitchFamily="34" charset="0"/>
            </a:endParaRPr>
          </a:p>
        </p:txBody>
      </p:sp>
      <p:sp>
        <p:nvSpPr>
          <p:cNvPr id="111621" name="Rectangle 2"/>
          <p:cNvSpPr>
            <a:spLocks noGrp="1"/>
          </p:cNvSpPr>
          <p:nvPr>
            <p:ph type="title"/>
          </p:nvPr>
        </p:nvSpPr>
        <p:spPr>
          <a:xfrm>
            <a:off x="33338" y="44133"/>
            <a:ext cx="9144000" cy="762000"/>
          </a:xfrm>
        </p:spPr>
        <p:txBody>
          <a:bodyPr vert="horz" wrap="square" lIns="91440" tIns="45720" rIns="91440" bIns="45720" anchor="ctr" anchorCtr="0"/>
          <a:lstStyle/>
          <a:p>
            <a:pPr algn="ctr">
              <a:buNone/>
            </a:pPr>
            <a:r>
              <a:rPr lang="zh-CN" altLang="en-US" dirty="0"/>
              <a:t> </a:t>
            </a:r>
            <a:r>
              <a:rPr lang="zh-CN" altLang="en-US" sz="3600" dirty="0">
                <a:solidFill>
                  <a:schemeClr val="bg1"/>
                </a:solidFill>
              </a:rPr>
              <a:t>利用矩阵乘法求所有点对间最短路径</a:t>
            </a:r>
          </a:p>
        </p:txBody>
      </p:sp>
      <p:sp>
        <p:nvSpPr>
          <p:cNvPr id="502787" name="Rectangle 3"/>
          <p:cNvSpPr>
            <a:spLocks noGrp="1"/>
          </p:cNvSpPr>
          <p:nvPr>
            <p:ph idx="1"/>
          </p:nvPr>
        </p:nvSpPr>
        <p:spPr>
          <a:xfrm>
            <a:off x="-45085" y="1268730"/>
            <a:ext cx="8982710" cy="4608195"/>
          </a:xfrm>
        </p:spPr>
        <p:txBody>
          <a:bodyPr vert="horz" wrap="square" lIns="91440" tIns="45720" rIns="91440" bIns="45720" anchor="t" anchorCtr="0"/>
          <a:lstStyle/>
          <a:p>
            <a:pPr>
              <a:lnSpc>
                <a:spcPct val="90000"/>
              </a:lnSpc>
            </a:pPr>
            <a:r>
              <a:rPr lang="zh-CN" altLang="en-US" sz="2800" b="1" dirty="0"/>
              <a:t>计算原理</a:t>
            </a:r>
            <a:endParaRPr lang="en-US" altLang="zh-CN" sz="2800" b="1" dirty="0"/>
          </a:p>
          <a:p>
            <a:pPr>
              <a:lnSpc>
                <a:spcPct val="90000"/>
              </a:lnSpc>
              <a:buNone/>
            </a:pPr>
            <a:r>
              <a:rPr lang="zh-CN" altLang="en-US" sz="2000" b="1" dirty="0"/>
              <a:t>   </a:t>
            </a:r>
            <a:r>
              <a:rPr lang="en-US" altLang="zh-CN" sz="2000" b="1" dirty="0"/>
              <a:t>  </a:t>
            </a:r>
            <a:r>
              <a:rPr lang="zh-CN" altLang="en-US" sz="2400" b="1" dirty="0"/>
              <a:t>有向图</a:t>
            </a:r>
            <a:r>
              <a:rPr lang="en-US" altLang="zh-CN" sz="2400" b="1" dirty="0"/>
              <a:t>G=(V,E)</a:t>
            </a:r>
            <a:r>
              <a:rPr lang="zh-CN" altLang="en-US" sz="2400" b="1" dirty="0"/>
              <a:t>，边权矩阵</a:t>
            </a:r>
            <a:r>
              <a:rPr lang="en-US" altLang="zh-CN" sz="2400" b="1" dirty="0"/>
              <a:t>W=(w</a:t>
            </a:r>
            <a:r>
              <a:rPr lang="en-US" altLang="zh-CN" sz="2400" b="1" baseline="-25000" dirty="0"/>
              <a:t>ij</a:t>
            </a:r>
            <a:r>
              <a:rPr lang="en-US" altLang="zh-CN" sz="2400" b="1" dirty="0"/>
              <a:t>)</a:t>
            </a:r>
            <a:r>
              <a:rPr lang="en-US" altLang="zh-CN" sz="2400" b="1" baseline="-25000" dirty="0"/>
              <a:t>n×n</a:t>
            </a:r>
            <a:r>
              <a:rPr lang="zh-CN" altLang="en-US" sz="2400" b="1" dirty="0"/>
              <a:t>，求最短路径长度矩阵</a:t>
            </a:r>
            <a:r>
              <a:rPr lang="en-US" altLang="zh-CN" sz="2400" b="1" dirty="0"/>
              <a:t>D=(d</a:t>
            </a:r>
            <a:r>
              <a:rPr lang="en-US" altLang="zh-CN" sz="2400" b="1" baseline="-25000" dirty="0"/>
              <a:t>ij</a:t>
            </a:r>
            <a:r>
              <a:rPr lang="en-US" altLang="zh-CN" sz="2400" b="1" dirty="0"/>
              <a:t>)</a:t>
            </a:r>
            <a:r>
              <a:rPr lang="en-US" altLang="zh-CN" sz="2400" b="1" baseline="-25000" dirty="0"/>
              <a:t>n×n</a:t>
            </a:r>
            <a:r>
              <a:rPr lang="zh-CN" altLang="en-US" sz="2400" b="1" dirty="0"/>
              <a:t>，</a:t>
            </a:r>
            <a:r>
              <a:rPr lang="en-US" altLang="zh-CN" sz="2400" b="1" dirty="0"/>
              <a:t>d</a:t>
            </a:r>
            <a:r>
              <a:rPr lang="en-US" altLang="zh-CN" sz="2400" b="1" baseline="-25000" dirty="0"/>
              <a:t>ij</a:t>
            </a:r>
            <a:r>
              <a:rPr lang="zh-CN" altLang="en-US" sz="2400" b="1" dirty="0"/>
              <a:t>为</a:t>
            </a:r>
            <a:r>
              <a:rPr lang="en-US" altLang="zh-CN" sz="2400" b="1" dirty="0"/>
              <a:t>v</a:t>
            </a:r>
            <a:r>
              <a:rPr lang="en-US" altLang="zh-CN" sz="2400" b="1" baseline="-25000" dirty="0"/>
              <a:t>i</a:t>
            </a:r>
            <a:r>
              <a:rPr lang="zh-CN" altLang="en-US" sz="2400" b="1" dirty="0"/>
              <a:t>到</a:t>
            </a:r>
            <a:r>
              <a:rPr lang="en-US" altLang="zh-CN" sz="2400" b="1" dirty="0"/>
              <a:t>v</a:t>
            </a:r>
            <a:r>
              <a:rPr lang="en-US" altLang="zh-CN" sz="2400" b="1" baseline="-25000" dirty="0"/>
              <a:t>j</a:t>
            </a:r>
            <a:r>
              <a:rPr lang="zh-CN" altLang="en-US" sz="2400" b="1" dirty="0"/>
              <a:t>的最短路径长度。假定图中无负权有向回路，记</a:t>
            </a:r>
            <a:r>
              <a:rPr lang="en-US" altLang="zh-CN" sz="2400" b="1" dirty="0"/>
              <a:t>d</a:t>
            </a:r>
            <a:r>
              <a:rPr lang="en-US" altLang="zh-CN" sz="2400" b="1" baseline="30000" dirty="0"/>
              <a:t>(k)</a:t>
            </a:r>
            <a:r>
              <a:rPr lang="en-US" altLang="zh-CN" sz="2400" b="1" baseline="-25000" dirty="0"/>
              <a:t>ij</a:t>
            </a:r>
            <a:r>
              <a:rPr lang="zh-CN" altLang="en-US" sz="2400" b="1" dirty="0"/>
              <a:t>为</a:t>
            </a:r>
            <a:r>
              <a:rPr lang="en-US" altLang="zh-CN" sz="2400" b="1" dirty="0"/>
              <a:t>v</a:t>
            </a:r>
            <a:r>
              <a:rPr lang="en-US" altLang="zh-CN" sz="2400" b="1" baseline="-25000" dirty="0"/>
              <a:t>i</a:t>
            </a:r>
            <a:r>
              <a:rPr lang="zh-CN" altLang="en-US" sz="2400" b="1" dirty="0"/>
              <a:t>到</a:t>
            </a:r>
            <a:r>
              <a:rPr lang="en-US" altLang="zh-CN" sz="2400" b="1" dirty="0"/>
              <a:t>v</a:t>
            </a:r>
            <a:r>
              <a:rPr lang="en-US" altLang="zh-CN" sz="2400" b="1" baseline="-25000" dirty="0"/>
              <a:t>j</a:t>
            </a:r>
            <a:r>
              <a:rPr lang="zh-CN" altLang="en-US" sz="2400" b="1" dirty="0"/>
              <a:t>至多有</a:t>
            </a:r>
            <a:r>
              <a:rPr lang="en-US" altLang="zh-CN" sz="2400" b="1" dirty="0"/>
              <a:t>k-1</a:t>
            </a:r>
            <a:r>
              <a:rPr lang="zh-CN" altLang="en-US" sz="2400" b="1" dirty="0"/>
              <a:t>个中间结点的最短路径长，</a:t>
            </a:r>
            <a:r>
              <a:rPr lang="en-US" altLang="zh-CN" sz="2400" b="1" dirty="0"/>
              <a:t>D</a:t>
            </a:r>
            <a:r>
              <a:rPr lang="en-US" altLang="zh-CN" sz="2400" b="1" baseline="30000" dirty="0"/>
              <a:t>k</a:t>
            </a:r>
            <a:r>
              <a:rPr lang="en-US" altLang="zh-CN" sz="2400" b="1" dirty="0"/>
              <a:t>=(d</a:t>
            </a:r>
            <a:r>
              <a:rPr lang="en-US" altLang="zh-CN" sz="2400" b="1" baseline="30000" dirty="0"/>
              <a:t>(k)</a:t>
            </a:r>
            <a:r>
              <a:rPr lang="en-US" altLang="zh-CN" sz="2400" b="1" baseline="-25000" dirty="0"/>
              <a:t>ij</a:t>
            </a:r>
            <a:r>
              <a:rPr lang="en-US" altLang="zh-CN" sz="2400" b="1" dirty="0"/>
              <a:t>)</a:t>
            </a:r>
            <a:r>
              <a:rPr lang="en-US" altLang="zh-CN" sz="2400" b="1" baseline="-25000" dirty="0"/>
              <a:t>n×n</a:t>
            </a:r>
            <a:r>
              <a:rPr lang="zh-CN" altLang="en-US" sz="2400" b="1" dirty="0"/>
              <a:t>，则</a:t>
            </a:r>
          </a:p>
          <a:p>
            <a:pPr>
              <a:lnSpc>
                <a:spcPct val="90000"/>
              </a:lnSpc>
              <a:buNone/>
            </a:pPr>
            <a:r>
              <a:rPr lang="en-US" altLang="zh-CN" sz="2400" b="1" dirty="0"/>
              <a:t>    (1) d</a:t>
            </a:r>
            <a:r>
              <a:rPr lang="en-US" altLang="zh-CN" sz="2400" b="1" baseline="30000" dirty="0"/>
              <a:t>(1)</a:t>
            </a:r>
            <a:r>
              <a:rPr lang="en-US" altLang="zh-CN" sz="2400" b="1" baseline="-25000" dirty="0"/>
              <a:t>ij</a:t>
            </a:r>
            <a:r>
              <a:rPr lang="en-US" altLang="zh-CN" sz="2400" b="1" dirty="0"/>
              <a:t>=w</a:t>
            </a:r>
            <a:r>
              <a:rPr lang="en-US" altLang="zh-CN" sz="2400" b="1" baseline="-25000" dirty="0"/>
              <a:t>ij</a:t>
            </a:r>
            <a:r>
              <a:rPr lang="en-US" altLang="zh-CN" sz="2400" b="1" dirty="0"/>
              <a:t>    </a:t>
            </a:r>
            <a:r>
              <a:rPr lang="zh-CN" altLang="en-US" sz="2400" b="1" dirty="0"/>
              <a:t>当 </a:t>
            </a:r>
            <a:r>
              <a:rPr lang="en-US" altLang="zh-CN" sz="2400" b="1" dirty="0"/>
              <a:t>i&lt;&gt;j (</a:t>
            </a:r>
            <a:r>
              <a:rPr lang="zh-CN" altLang="en-US" sz="2400" b="1" dirty="0"/>
              <a:t>如果</a:t>
            </a:r>
            <a:r>
              <a:rPr lang="en-US" altLang="zh-CN" sz="2400" b="1" dirty="0"/>
              <a:t>v</a:t>
            </a:r>
            <a:r>
              <a:rPr lang="en-US" altLang="zh-CN" sz="2400" b="1" baseline="-25000" dirty="0"/>
              <a:t>i</a:t>
            </a:r>
            <a:r>
              <a:rPr lang="zh-CN" altLang="en-US" sz="2400" b="1" dirty="0"/>
              <a:t>到</a:t>
            </a:r>
            <a:r>
              <a:rPr lang="en-US" altLang="zh-CN" sz="2400" b="1" dirty="0"/>
              <a:t>v</a:t>
            </a:r>
            <a:r>
              <a:rPr lang="en-US" altLang="zh-CN" sz="2400" b="1" baseline="-25000" dirty="0"/>
              <a:t>j</a:t>
            </a:r>
            <a:r>
              <a:rPr lang="zh-CN" altLang="en-US" sz="2400" b="1" dirty="0"/>
              <a:t>之间无边存在记为</a:t>
            </a:r>
            <a:r>
              <a:rPr lang="en-US" altLang="zh-CN" sz="2400" b="1" dirty="0"/>
              <a:t>∞)</a:t>
            </a:r>
          </a:p>
          <a:p>
            <a:pPr>
              <a:lnSpc>
                <a:spcPct val="90000"/>
              </a:lnSpc>
              <a:buNone/>
            </a:pPr>
            <a:r>
              <a:rPr lang="en-US" altLang="zh-CN" sz="2400" b="1" dirty="0"/>
              <a:t>         d</a:t>
            </a:r>
            <a:r>
              <a:rPr lang="en-US" altLang="zh-CN" sz="2400" b="1" baseline="30000" dirty="0"/>
              <a:t>(1)</a:t>
            </a:r>
            <a:r>
              <a:rPr lang="en-US" altLang="zh-CN" sz="2400" b="1" baseline="-25000" dirty="0"/>
              <a:t>ij</a:t>
            </a:r>
            <a:r>
              <a:rPr lang="en-US" altLang="zh-CN" sz="2400" b="1" dirty="0"/>
              <a:t>=0       </a:t>
            </a:r>
            <a:r>
              <a:rPr lang="zh-CN" altLang="en-US" sz="2400" b="1" dirty="0"/>
              <a:t>当 </a:t>
            </a:r>
            <a:r>
              <a:rPr lang="en-US" altLang="zh-CN" sz="2400" b="1" dirty="0"/>
              <a:t>i=j</a:t>
            </a:r>
          </a:p>
          <a:p>
            <a:pPr>
              <a:lnSpc>
                <a:spcPct val="90000"/>
              </a:lnSpc>
              <a:buNone/>
            </a:pPr>
            <a:r>
              <a:rPr lang="zh-CN" altLang="en-US" sz="2400" b="1" dirty="0"/>
              <a:t>    </a:t>
            </a:r>
            <a:r>
              <a:rPr lang="en-US" altLang="zh-CN" sz="2400" b="1" dirty="0"/>
              <a:t>(2) </a:t>
            </a:r>
            <a:r>
              <a:rPr lang="zh-CN" altLang="en-US" sz="2400" b="1" dirty="0"/>
              <a:t>无负权回路 </a:t>
            </a:r>
            <a:r>
              <a:rPr lang="en-US" altLang="zh-CN" sz="2400" b="1" dirty="0">
                <a:sym typeface="Wingdings" panose="05000000000000000000" pitchFamily="2" charset="2"/>
              </a:rPr>
              <a:t> </a:t>
            </a:r>
            <a:r>
              <a:rPr lang="en-US" altLang="zh-CN" sz="2400" b="1" dirty="0"/>
              <a:t>d</a:t>
            </a:r>
            <a:r>
              <a:rPr lang="en-US" altLang="zh-CN" sz="2400" b="1" baseline="-25000" dirty="0"/>
              <a:t>ij</a:t>
            </a:r>
            <a:r>
              <a:rPr lang="zh-CN" altLang="en-US" sz="2400" b="1" dirty="0">
                <a:sym typeface="Wingdings" panose="05000000000000000000" pitchFamily="2" charset="2"/>
              </a:rPr>
              <a:t>＝</a:t>
            </a:r>
            <a:r>
              <a:rPr lang="en-US" altLang="zh-CN" sz="2400" b="1" dirty="0"/>
              <a:t>d</a:t>
            </a:r>
            <a:r>
              <a:rPr lang="en-US" altLang="zh-CN" sz="2400" b="1" baseline="30000" dirty="0"/>
              <a:t>(n-1)</a:t>
            </a:r>
            <a:r>
              <a:rPr lang="en-US" altLang="zh-CN" sz="2400" b="1" baseline="-25000" dirty="0"/>
              <a:t>ij</a:t>
            </a:r>
            <a:endParaRPr lang="zh-CN" altLang="en-US" sz="2400" b="1" dirty="0">
              <a:sym typeface="Wingdings" panose="05000000000000000000" pitchFamily="2" charset="2"/>
            </a:endParaRPr>
          </a:p>
          <a:p>
            <a:pPr>
              <a:lnSpc>
                <a:spcPct val="90000"/>
              </a:lnSpc>
              <a:buNone/>
            </a:pPr>
            <a:r>
              <a:rPr lang="zh-CN" altLang="en-US" sz="2400" b="1" dirty="0">
                <a:sym typeface="Wingdings" panose="05000000000000000000" pitchFamily="2" charset="2"/>
              </a:rPr>
              <a:t>    </a:t>
            </a:r>
            <a:r>
              <a:rPr lang="en-US" altLang="zh-CN" sz="2400" b="1" dirty="0">
                <a:sym typeface="Wingdings" panose="05000000000000000000" pitchFamily="2" charset="2"/>
              </a:rPr>
              <a:t>(3)</a:t>
            </a:r>
            <a:r>
              <a:rPr lang="en-US" altLang="zh-CN" sz="2400" b="1" dirty="0"/>
              <a:t> </a:t>
            </a:r>
            <a:r>
              <a:rPr lang="zh-CN" altLang="en-US" sz="2400" b="1" dirty="0"/>
              <a:t>利用最优性原理：</a:t>
            </a:r>
            <a:r>
              <a:rPr lang="en-US" altLang="zh-CN" sz="2400" b="1" dirty="0"/>
              <a:t>d</a:t>
            </a:r>
            <a:r>
              <a:rPr lang="en-US" altLang="zh-CN" sz="2400" b="1" baseline="30000" dirty="0"/>
              <a:t>(k)</a:t>
            </a:r>
            <a:r>
              <a:rPr lang="en-US" altLang="zh-CN" sz="2400" b="1" baseline="-25000" dirty="0"/>
              <a:t>ij</a:t>
            </a:r>
            <a:r>
              <a:rPr lang="en-US" altLang="zh-CN" sz="2400" b="1" dirty="0">
                <a:sym typeface="Wingdings" panose="05000000000000000000" pitchFamily="2" charset="2"/>
              </a:rPr>
              <a:t>=min</a:t>
            </a:r>
            <a:r>
              <a:rPr lang="en-US" altLang="zh-CN" sz="2400" b="1" baseline="-25000" dirty="0">
                <a:sym typeface="Wingdings" panose="05000000000000000000" pitchFamily="2" charset="2"/>
              </a:rPr>
              <a:t>1</a:t>
            </a:r>
            <a:r>
              <a:rPr lang="en-US" altLang="zh-CN" sz="2400" b="1" baseline="-25000" dirty="0">
                <a:latin typeface="华文中宋" panose="02010600040101010101" pitchFamily="2" charset="-122"/>
                <a:ea typeface="华文中宋" panose="02010600040101010101" pitchFamily="2" charset="-122"/>
                <a:sym typeface="Wingdings" panose="05000000000000000000" pitchFamily="2" charset="2"/>
              </a:rPr>
              <a:t>≤</a:t>
            </a:r>
            <a:r>
              <a:rPr lang="en-US" altLang="zh-CN" sz="2400" b="1" i="1" baseline="-25000" dirty="0">
                <a:latin typeface="Times New Roman" panose="02020603050405020304" pitchFamily="18" charset="0"/>
                <a:sym typeface="Wingdings" panose="05000000000000000000" pitchFamily="2" charset="2"/>
              </a:rPr>
              <a:t>l</a:t>
            </a:r>
            <a:r>
              <a:rPr lang="en-US" altLang="zh-CN" sz="2400" b="1" baseline="-25000" dirty="0">
                <a:latin typeface="华文中宋" panose="02010600040101010101" pitchFamily="2" charset="-122"/>
                <a:ea typeface="华文中宋" panose="02010600040101010101" pitchFamily="2" charset="-122"/>
                <a:sym typeface="Wingdings" panose="05000000000000000000" pitchFamily="2" charset="2"/>
              </a:rPr>
              <a:t>≤</a:t>
            </a:r>
            <a:r>
              <a:rPr lang="en-US" altLang="zh-CN" sz="2400" b="1" baseline="-25000" dirty="0">
                <a:sym typeface="Wingdings" panose="05000000000000000000" pitchFamily="2" charset="2"/>
              </a:rPr>
              <a:t>n</a:t>
            </a:r>
            <a:r>
              <a:rPr lang="en-US" altLang="zh-CN" sz="2400" b="1" dirty="0">
                <a:sym typeface="Wingdings" panose="05000000000000000000" pitchFamily="2" charset="2"/>
              </a:rPr>
              <a:t>{</a:t>
            </a:r>
            <a:r>
              <a:rPr lang="en-US" altLang="zh-CN" sz="2400" b="1" dirty="0"/>
              <a:t>d</a:t>
            </a:r>
            <a:r>
              <a:rPr lang="en-US" altLang="zh-CN" sz="2400" b="1" baseline="30000" dirty="0"/>
              <a:t>(k/2)</a:t>
            </a:r>
            <a:r>
              <a:rPr lang="en-US" altLang="zh-CN" sz="2400" b="1" baseline="-25000" dirty="0"/>
              <a:t>i</a:t>
            </a:r>
            <a:r>
              <a:rPr lang="en-US" altLang="zh-CN" sz="2400" b="1" i="1" baseline="-25000" dirty="0">
                <a:latin typeface="Times New Roman" panose="02020603050405020304" pitchFamily="18" charset="0"/>
              </a:rPr>
              <a:t>l</a:t>
            </a:r>
            <a:r>
              <a:rPr lang="en-US" altLang="zh-CN" sz="2400" b="1" dirty="0">
                <a:sym typeface="Wingdings" panose="05000000000000000000" pitchFamily="2" charset="2"/>
              </a:rPr>
              <a:t>+</a:t>
            </a:r>
            <a:r>
              <a:rPr lang="en-US" altLang="zh-CN" sz="2400" b="1" dirty="0"/>
              <a:t>d</a:t>
            </a:r>
            <a:r>
              <a:rPr lang="en-US" altLang="zh-CN" sz="2400" b="1" baseline="30000" dirty="0"/>
              <a:t>(k/2)</a:t>
            </a:r>
            <a:r>
              <a:rPr lang="en-US" altLang="zh-CN" sz="2400" b="1" i="1" baseline="-25000" dirty="0">
                <a:latin typeface="Times New Roman" panose="02020603050405020304" pitchFamily="18" charset="0"/>
              </a:rPr>
              <a:t>l</a:t>
            </a:r>
            <a:r>
              <a:rPr lang="en-US" altLang="zh-CN" sz="2400" b="1" baseline="-25000" dirty="0"/>
              <a:t>j</a:t>
            </a:r>
            <a:r>
              <a:rPr lang="en-US" altLang="zh-CN" sz="2400" b="1" dirty="0">
                <a:sym typeface="Wingdings" panose="05000000000000000000" pitchFamily="2" charset="2"/>
              </a:rPr>
              <a:t>}</a:t>
            </a:r>
          </a:p>
          <a:p>
            <a:pPr>
              <a:lnSpc>
                <a:spcPct val="90000"/>
              </a:lnSpc>
              <a:buNone/>
            </a:pPr>
            <a:r>
              <a:rPr lang="en-US" altLang="zh-CN" sz="2400" b="1" dirty="0">
                <a:sym typeface="Wingdings" panose="05000000000000000000" pitchFamily="2" charset="2"/>
              </a:rPr>
              <a:t>          </a:t>
            </a:r>
            <a:r>
              <a:rPr lang="zh-CN" altLang="en-US" sz="2400" b="1" dirty="0">
                <a:sym typeface="Wingdings" panose="05000000000000000000" pitchFamily="2" charset="2"/>
              </a:rPr>
              <a:t>视：</a:t>
            </a:r>
            <a:r>
              <a:rPr lang="en-US" altLang="zh-CN" sz="2400" b="1" dirty="0">
                <a:sym typeface="Wingdings" panose="05000000000000000000" pitchFamily="2" charset="2"/>
              </a:rPr>
              <a:t>”+”  “×”</a:t>
            </a:r>
            <a:r>
              <a:rPr lang="zh-CN" altLang="en-US" sz="2400" b="1" dirty="0">
                <a:sym typeface="Wingdings" panose="05000000000000000000" pitchFamily="2" charset="2"/>
              </a:rPr>
              <a:t>， </a:t>
            </a:r>
            <a:r>
              <a:rPr lang="en-US" altLang="zh-CN" sz="2400" b="1" dirty="0">
                <a:sym typeface="Wingdings" panose="05000000000000000000" pitchFamily="2" charset="2"/>
              </a:rPr>
              <a:t>“min”  “∑”</a:t>
            </a:r>
            <a:r>
              <a:rPr lang="zh-CN" altLang="en-US" sz="2400" b="1" dirty="0">
                <a:sym typeface="Wingdings" panose="05000000000000000000" pitchFamily="2" charset="2"/>
              </a:rPr>
              <a:t>，则上式变为</a:t>
            </a:r>
          </a:p>
          <a:p>
            <a:pPr>
              <a:lnSpc>
                <a:spcPct val="90000"/>
              </a:lnSpc>
              <a:buNone/>
            </a:pPr>
            <a:r>
              <a:rPr lang="en-US" altLang="zh-CN" sz="2400" b="1" dirty="0"/>
              <a:t>          d</a:t>
            </a:r>
            <a:r>
              <a:rPr lang="en-US" altLang="zh-CN" sz="2400" b="1" baseline="30000" dirty="0"/>
              <a:t>(k)</a:t>
            </a:r>
            <a:r>
              <a:rPr lang="en-US" altLang="zh-CN" sz="2400" b="1" baseline="-25000" dirty="0"/>
              <a:t>ij</a:t>
            </a:r>
            <a:r>
              <a:rPr lang="en-US" altLang="zh-CN" sz="2400" b="1" dirty="0">
                <a:sym typeface="Wingdings" panose="05000000000000000000" pitchFamily="2" charset="2"/>
              </a:rPr>
              <a:t>=∑</a:t>
            </a:r>
            <a:r>
              <a:rPr lang="en-US" altLang="zh-CN" sz="2400" b="1" baseline="-25000" dirty="0">
                <a:sym typeface="Wingdings" panose="05000000000000000000" pitchFamily="2" charset="2"/>
              </a:rPr>
              <a:t>1</a:t>
            </a:r>
            <a:r>
              <a:rPr lang="en-US" altLang="zh-CN" sz="2400" b="1" baseline="-25000" dirty="0">
                <a:latin typeface="华文中宋" panose="02010600040101010101" pitchFamily="2" charset="-122"/>
                <a:ea typeface="华文中宋" panose="02010600040101010101" pitchFamily="2" charset="-122"/>
                <a:sym typeface="Wingdings" panose="05000000000000000000" pitchFamily="2" charset="2"/>
              </a:rPr>
              <a:t>≤</a:t>
            </a:r>
            <a:r>
              <a:rPr lang="en-US" altLang="zh-CN" sz="2400" b="1" i="1" baseline="-25000" dirty="0">
                <a:latin typeface="Times New Roman" panose="02020603050405020304" pitchFamily="18" charset="0"/>
                <a:sym typeface="Wingdings" panose="05000000000000000000" pitchFamily="2" charset="2"/>
              </a:rPr>
              <a:t>l</a:t>
            </a:r>
            <a:r>
              <a:rPr lang="en-US" altLang="zh-CN" sz="2400" b="1" baseline="-25000" dirty="0">
                <a:latin typeface="华文中宋" panose="02010600040101010101" pitchFamily="2" charset="-122"/>
                <a:ea typeface="华文中宋" panose="02010600040101010101" pitchFamily="2" charset="-122"/>
                <a:sym typeface="Wingdings" panose="05000000000000000000" pitchFamily="2" charset="2"/>
              </a:rPr>
              <a:t>≤</a:t>
            </a:r>
            <a:r>
              <a:rPr lang="en-US" altLang="zh-CN" sz="2400" b="1" baseline="-25000" dirty="0">
                <a:sym typeface="Wingdings" panose="05000000000000000000" pitchFamily="2" charset="2"/>
              </a:rPr>
              <a:t>n</a:t>
            </a:r>
            <a:r>
              <a:rPr lang="en-US" altLang="zh-CN" sz="2400" b="1" dirty="0">
                <a:sym typeface="Wingdings" panose="05000000000000000000" pitchFamily="2" charset="2"/>
              </a:rPr>
              <a:t>{</a:t>
            </a:r>
            <a:r>
              <a:rPr lang="en-US" altLang="zh-CN" sz="2400" b="1" dirty="0"/>
              <a:t>d</a:t>
            </a:r>
            <a:r>
              <a:rPr lang="en-US" altLang="zh-CN" sz="2400" b="1" baseline="30000" dirty="0"/>
              <a:t>(k/2)</a:t>
            </a:r>
            <a:r>
              <a:rPr lang="en-US" altLang="zh-CN" sz="2400" b="1" baseline="-25000" dirty="0"/>
              <a:t>i</a:t>
            </a:r>
            <a:r>
              <a:rPr lang="en-US" altLang="zh-CN" sz="2400" b="1" i="1" baseline="-25000" dirty="0">
                <a:latin typeface="Times New Roman" panose="02020603050405020304" pitchFamily="18" charset="0"/>
              </a:rPr>
              <a:t>l</a:t>
            </a:r>
            <a:r>
              <a:rPr lang="en-US" altLang="zh-CN" sz="2400" b="1" dirty="0">
                <a:sym typeface="Wingdings" panose="05000000000000000000" pitchFamily="2" charset="2"/>
              </a:rPr>
              <a:t>×</a:t>
            </a:r>
            <a:r>
              <a:rPr lang="en-US" altLang="zh-CN" sz="2400" b="1" dirty="0"/>
              <a:t>d</a:t>
            </a:r>
            <a:r>
              <a:rPr lang="en-US" altLang="zh-CN" sz="2400" b="1" baseline="30000" dirty="0"/>
              <a:t>(k/2)</a:t>
            </a:r>
            <a:r>
              <a:rPr lang="en-US" altLang="zh-CN" sz="2400" b="1" i="1" baseline="-25000" dirty="0">
                <a:latin typeface="Times New Roman" panose="02020603050405020304" pitchFamily="18" charset="0"/>
              </a:rPr>
              <a:t>l</a:t>
            </a:r>
            <a:r>
              <a:rPr lang="en-US" altLang="zh-CN" sz="2400" b="1" baseline="-25000" dirty="0"/>
              <a:t>j</a:t>
            </a:r>
            <a:r>
              <a:rPr lang="en-US" altLang="zh-CN" sz="2400" b="1" dirty="0">
                <a:sym typeface="Wingdings" panose="05000000000000000000" pitchFamily="2" charset="2"/>
              </a:rPr>
              <a:t>}</a:t>
            </a:r>
          </a:p>
          <a:p>
            <a:pPr>
              <a:lnSpc>
                <a:spcPct val="90000"/>
              </a:lnSpc>
              <a:buNone/>
            </a:pPr>
            <a:r>
              <a:rPr lang="zh-CN" altLang="en-US" sz="2400" b="1" dirty="0">
                <a:sym typeface="Wingdings" panose="05000000000000000000" pitchFamily="2" charset="2"/>
              </a:rPr>
              <a:t>    </a:t>
            </a:r>
            <a:r>
              <a:rPr lang="en-US" altLang="zh-CN" sz="2400" b="1" dirty="0">
                <a:sym typeface="Wingdings" panose="05000000000000000000" pitchFamily="2" charset="2"/>
              </a:rPr>
              <a:t>(4) </a:t>
            </a:r>
            <a:r>
              <a:rPr lang="zh-CN" altLang="en-US" sz="2400" b="1" dirty="0">
                <a:sym typeface="Wingdings" panose="05000000000000000000" pitchFamily="2" charset="2"/>
              </a:rPr>
              <a:t>应用矩阵乘法：</a:t>
            </a:r>
            <a:r>
              <a:rPr lang="en-US" altLang="zh-CN" sz="2400" b="1" dirty="0">
                <a:sym typeface="Wingdings" panose="05000000000000000000" pitchFamily="2" charset="2"/>
              </a:rPr>
              <a:t>D</a:t>
            </a:r>
            <a:r>
              <a:rPr lang="en-US" altLang="zh-CN" sz="2400" b="1" baseline="30000" dirty="0">
                <a:sym typeface="Wingdings" panose="05000000000000000000" pitchFamily="2" charset="2"/>
              </a:rPr>
              <a:t>1</a:t>
            </a:r>
            <a:r>
              <a:rPr lang="en-US" altLang="zh-CN" sz="2400" b="1" dirty="0">
                <a:sym typeface="Wingdings" panose="05000000000000000000" pitchFamily="2" charset="2"/>
              </a:rPr>
              <a:t> D</a:t>
            </a:r>
            <a:r>
              <a:rPr lang="en-US" altLang="zh-CN" sz="2400" b="1" baseline="30000" dirty="0">
                <a:sym typeface="Wingdings" panose="05000000000000000000" pitchFamily="2" charset="2"/>
              </a:rPr>
              <a:t>2</a:t>
            </a:r>
            <a:r>
              <a:rPr lang="en-US" altLang="zh-CN" sz="2400" b="1" dirty="0">
                <a:sym typeface="Wingdings" panose="05000000000000000000" pitchFamily="2" charset="2"/>
              </a:rPr>
              <a:t> D</a:t>
            </a:r>
            <a:r>
              <a:rPr lang="en-US" altLang="zh-CN" sz="2400" b="1" baseline="30000" dirty="0">
                <a:sym typeface="Wingdings" panose="05000000000000000000" pitchFamily="2" charset="2"/>
              </a:rPr>
              <a:t>4</a:t>
            </a:r>
            <a:r>
              <a:rPr lang="en-US" altLang="zh-CN" sz="2400" b="1" dirty="0">
                <a:sym typeface="Wingdings" panose="05000000000000000000" pitchFamily="2" charset="2"/>
              </a:rPr>
              <a:t> … D</a:t>
            </a:r>
            <a:r>
              <a:rPr lang="en-US" altLang="zh-CN" sz="2400" b="1" baseline="30000" dirty="0">
                <a:sym typeface="Wingdings" panose="05000000000000000000" pitchFamily="2" charset="2"/>
              </a:rPr>
              <a:t>2</a:t>
            </a:r>
            <a:r>
              <a:rPr lang="en-US" altLang="zh-CN" sz="2400" b="1" baseline="80000" dirty="0">
                <a:sym typeface="Wingdings" panose="05000000000000000000" pitchFamily="2" charset="2"/>
              </a:rPr>
              <a:t>logn  </a:t>
            </a:r>
            <a:r>
              <a:rPr lang="en-US" altLang="zh-CN" sz="2400" b="1" dirty="0">
                <a:sym typeface="Wingdings" panose="05000000000000000000" pitchFamily="2" charset="2"/>
              </a:rPr>
              <a:t>(= D</a:t>
            </a:r>
            <a:r>
              <a:rPr lang="en-US" altLang="zh-CN" sz="2400" b="1" baseline="30000" dirty="0">
                <a:sym typeface="Wingdings" panose="05000000000000000000" pitchFamily="2" charset="2"/>
              </a:rPr>
              <a:t>n</a:t>
            </a:r>
            <a:r>
              <a:rPr lang="en-US" altLang="zh-CN" sz="2400" b="1" dirty="0">
                <a:sym typeface="Wingdings" panose="05000000000000000000" pitchFamily="2"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27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27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27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27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27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27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278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278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027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7"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txBox="1">
            <a:spLocks noGrp="1"/>
          </p:cNvSpPr>
          <p:nvPr>
            <p:ph type="sldNum" sz="quarter" idx="12"/>
          </p:nvPr>
        </p:nvSpPr>
        <p:spPr bwMode="auto">
          <a:xfrm>
            <a:off x="3132138" y="6376988"/>
            <a:ext cx="30861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None/>
            </a:pPr>
            <a:fld id="{9A0DB2DC-4C9A-4742-B13C-FB6460FD3503}" type="slidenum">
              <a:rPr lang="zh-CN" altLang="en-US" sz="1400" b="0" dirty="0">
                <a:solidFill>
                  <a:schemeClr val="folHlink"/>
                </a:solidFill>
                <a:latin typeface="Arial" panose="020B0604020202020204" pitchFamily="34" charset="0"/>
              </a:rPr>
              <a:t>85</a:t>
            </a:fld>
            <a:endParaRPr lang="zh-CN" altLang="en-US" sz="1400" b="0" dirty="0">
              <a:solidFill>
                <a:schemeClr val="folHlink"/>
              </a:solidFill>
              <a:latin typeface="Arial" panose="020B0604020202020204" pitchFamily="34" charset="0"/>
            </a:endParaRPr>
          </a:p>
        </p:txBody>
      </p:sp>
      <p:sp>
        <p:nvSpPr>
          <p:cNvPr id="112644" name="日期占位符 5"/>
          <p:cNvSpPr txBox="1">
            <a:spLocks noGrp="1"/>
          </p:cNvSpPr>
          <p:nvPr>
            <p:ph type="dt" sz="half" idx="10"/>
          </p:nvPr>
        </p:nvSpPr>
        <p:spPr>
          <a:xfrm>
            <a:off x="6589713" y="6376988"/>
            <a:ext cx="2193925" cy="457200"/>
          </a:xfrm>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BB962C8B-B14F-4D97-AF65-F5344CB8AC3E}" type="datetime1">
              <a:rPr lang="zh-CN" altLang="en-US" sz="1400" b="0" dirty="0">
                <a:solidFill>
                  <a:schemeClr val="folHlink"/>
                </a:solidFill>
                <a:latin typeface="Arial" panose="020B0604020202020204" pitchFamily="34" charset="0"/>
              </a:rPr>
              <a:t>2022/1/3</a:t>
            </a:fld>
            <a:endParaRPr lang="zh-CN" altLang="en-US" sz="1400" b="0" dirty="0">
              <a:solidFill>
                <a:schemeClr val="folHlink"/>
              </a:solidFill>
              <a:latin typeface="Arial" panose="020B0604020202020204" pitchFamily="34" charset="0"/>
            </a:endParaRPr>
          </a:p>
        </p:txBody>
      </p:sp>
      <p:sp>
        <p:nvSpPr>
          <p:cNvPr id="112645" name="Rectangle 3"/>
          <p:cNvSpPr>
            <a:spLocks noGrp="1"/>
          </p:cNvSpPr>
          <p:nvPr>
            <p:ph idx="1"/>
          </p:nvPr>
        </p:nvSpPr>
        <p:spPr>
          <a:xfrm>
            <a:off x="193675" y="619760"/>
            <a:ext cx="8565515" cy="5715000"/>
          </a:xfrm>
        </p:spPr>
        <p:txBody>
          <a:bodyPr vert="horz" wrap="square" lIns="91440" tIns="45720" rIns="91440" bIns="45720" anchor="t" anchorCtr="0"/>
          <a:lstStyle/>
          <a:p>
            <a:pPr algn="ctr">
              <a:lnSpc>
                <a:spcPct val="90000"/>
              </a:lnSpc>
              <a:buFont typeface="Times New Roman" panose="02020603050405020304" pitchFamily="18" charset="0"/>
              <a:buNone/>
            </a:pPr>
            <a:r>
              <a:rPr lang="en-US" altLang="zh-CN" sz="2000" b="1" dirty="0">
                <a:latin typeface="宋体" panose="02010600030101010101" pitchFamily="2" charset="-122"/>
                <a:cs typeface="Times New Roman" panose="02020603050405020304" pitchFamily="18" charset="0"/>
              </a:rPr>
              <a:t>  </a:t>
            </a:r>
            <a:r>
              <a:rPr lang="zh-CN" altLang="en-US" sz="2800" b="1" dirty="0">
                <a:ln w="22225">
                  <a:solidFill>
                    <a:schemeClr val="accent2"/>
                  </a:solidFill>
                  <a:prstDash val="solid"/>
                </a:ln>
                <a:solidFill>
                  <a:schemeClr val="accent2">
                    <a:lumMod val="40000"/>
                    <a:lumOff val="60000"/>
                  </a:schemeClr>
                </a:solidFill>
                <a:effectLst/>
                <a:latin typeface="宋体" panose="02010600030101010101" pitchFamily="2" charset="-122"/>
                <a:cs typeface="Times New Roman" panose="02020603050405020304" pitchFamily="18" charset="0"/>
              </a:rPr>
              <a:t>最短路径算法</a:t>
            </a:r>
          </a:p>
          <a:p>
            <a:pPr marL="0" indent="0" latinLnBrk="0">
              <a:lnSpc>
                <a:spcPct val="90000"/>
              </a:lnSpc>
              <a:spcBef>
                <a:spcPts val="0"/>
              </a:spcBef>
              <a:buFont typeface="Times New Roman" panose="02020603050405020304" pitchFamily="18" charset="0"/>
              <a:buNone/>
            </a:pPr>
            <a:r>
              <a:rPr lang="zh-CN" altLang="en-US" sz="2000" dirty="0">
                <a:latin typeface="宋体" panose="02010600030101010101" pitchFamily="2" charset="-122"/>
              </a:rPr>
              <a:t> </a:t>
            </a:r>
            <a:r>
              <a:rPr lang="zh-CN" altLang="en-US" b="1" dirty="0">
                <a:latin typeface="宋体" panose="02010600030101010101" pitchFamily="2" charset="-122"/>
              </a:rPr>
              <a:t>将矩阵乘法算法中的乘法运算(</a:t>
            </a:r>
            <a:r>
              <a:rPr lang="zh-CN" altLang="en-US" b="1" dirty="0">
                <a:latin typeface="Times New Roman" panose="02020603050405020304" pitchFamily="18" charset="0"/>
                <a:cs typeface="Times New Roman" panose="02020603050405020304" pitchFamily="18" charset="0"/>
              </a:rPr>
              <a:t>×</a:t>
            </a:r>
            <a:r>
              <a:rPr lang="zh-CN" altLang="en-US" b="1" dirty="0">
                <a:latin typeface="宋体" panose="02010600030101010101" pitchFamily="2" charset="-122"/>
              </a:rPr>
              <a:t>)改为加法运算(+)，求和运算(</a:t>
            </a:r>
            <a:r>
              <a:rPr lang="en-US" altLang="zh-CN" b="1" dirty="0">
                <a:latin typeface="宋体" panose="02010600030101010101" pitchFamily="2" charset="-122"/>
              </a:rPr>
              <a:t>Σ)</a:t>
            </a:r>
            <a:r>
              <a:rPr lang="zh-CN" altLang="en-US" b="1" dirty="0">
                <a:latin typeface="宋体" panose="02010600030101010101" pitchFamily="2" charset="-122"/>
              </a:rPr>
              <a:t>改为最小值运算(</a:t>
            </a:r>
            <a:r>
              <a:rPr lang="en-US" altLang="zh-CN" b="1" dirty="0">
                <a:latin typeface="Times New Roman" panose="02020603050405020304" pitchFamily="18" charset="0"/>
                <a:cs typeface="Times New Roman" panose="02020603050405020304" pitchFamily="18" charset="0"/>
              </a:rPr>
              <a:t>Min</a:t>
            </a:r>
            <a:r>
              <a:rPr lang="en-US" altLang="zh-CN" b="1" dirty="0">
                <a:latin typeface="宋体" panose="02010600030101010101" pitchFamily="2" charset="-122"/>
              </a:rPr>
              <a:t>)</a:t>
            </a:r>
            <a:r>
              <a:rPr lang="en-US" altLang="zh-CN" sz="1200" b="1" dirty="0">
                <a:latin typeface="Times New Roman" panose="02020603050405020304" pitchFamily="18" charset="0"/>
                <a:cs typeface="Times New Roman" panose="02020603050405020304" pitchFamily="18" charset="0"/>
              </a:rPr>
              <a:t>        </a:t>
            </a:r>
          </a:p>
          <a:p>
            <a:pPr>
              <a:lnSpc>
                <a:spcPct val="90000"/>
              </a:lnSpc>
              <a:buFont typeface="Times New Roman" panose="02020603050405020304" pitchFamily="18" charset="0"/>
              <a:buNone/>
            </a:pPr>
            <a:r>
              <a:rPr lang="en-US" altLang="zh-CN" sz="2000" b="1" dirty="0">
                <a:latin typeface="Times New Roman" panose="02020603050405020304" pitchFamily="18" charset="0"/>
                <a:ea typeface="黑体" panose="02010609060101010101" pitchFamily="2" charset="-122"/>
              </a:rPr>
              <a:t>     </a:t>
            </a:r>
            <a:r>
              <a:rPr lang="en-US" altLang="zh-CN" sz="2800" b="1" dirty="0">
                <a:latin typeface="Times New Roman" panose="02020603050405020304" pitchFamily="18" charset="0"/>
                <a:ea typeface="黑体" panose="02010609060101010101" pitchFamily="2" charset="-122"/>
              </a:rPr>
              <a:t>Algorithm ShortestPath</a:t>
            </a:r>
            <a:endParaRPr lang="en-US" altLang="zh-CN" sz="2800" b="1" dirty="0">
              <a:latin typeface="Times New Roman" panose="02020603050405020304" pitchFamily="18" charset="0"/>
            </a:endParaRPr>
          </a:p>
          <a:p>
            <a:pPr algn="just">
              <a:lnSpc>
                <a:spcPct val="90000"/>
              </a:lnSpc>
              <a:buFont typeface="Wingdings" panose="05000000000000000000" pitchFamily="2" charset="2"/>
              <a:buChar char="w"/>
            </a:pPr>
            <a:r>
              <a:rPr lang="en-US" altLang="zh-CN" sz="2800" b="1" dirty="0">
                <a:latin typeface="Times New Roman" panose="02020603050405020304" pitchFamily="18" charset="0"/>
              </a:rPr>
              <a:t> {set  </a:t>
            </a:r>
            <a:r>
              <a:rPr lang="en-US" altLang="zh-CN" sz="2800" b="1" dirty="0">
                <a:latin typeface="Times New Roman" panose="02020603050405020304" pitchFamily="18" charset="0"/>
                <a:cs typeface="Times New Roman" panose="02020603050405020304" pitchFamily="18" charset="0"/>
                <a:sym typeface="+mn-ea"/>
              </a:rPr>
              <a:t>A(</a:t>
            </a:r>
            <a:r>
              <a:rPr lang="en-US" altLang="zh-CN" sz="2800" b="1" i="1" dirty="0">
                <a:latin typeface="Times New Roman" panose="02020603050405020304" pitchFamily="18" charset="0"/>
                <a:cs typeface="Times New Roman" panose="02020603050405020304" pitchFamily="18" charset="0"/>
                <a:sym typeface="+mn-ea"/>
              </a:rPr>
              <a:t>i</a:t>
            </a:r>
            <a:r>
              <a:rPr lang="en-US" altLang="zh-CN" sz="2800" b="1" dirty="0">
                <a:latin typeface="Times New Roman" panose="02020603050405020304" pitchFamily="18" charset="0"/>
                <a:cs typeface="Times New Roman" panose="02020603050405020304" pitchFamily="18" charset="0"/>
                <a:sym typeface="+mn-ea"/>
              </a:rPr>
              <a:t>,</a:t>
            </a:r>
            <a:r>
              <a:rPr lang="en-US" altLang="zh-CN" sz="2800" b="1" i="1" dirty="0">
                <a:latin typeface="Times New Roman" panose="02020603050405020304" pitchFamily="18" charset="0"/>
                <a:cs typeface="Times New Roman" panose="02020603050405020304" pitchFamily="18" charset="0"/>
                <a:sym typeface="+mn-ea"/>
              </a:rPr>
              <a:t>j</a:t>
            </a:r>
            <a:r>
              <a:rPr lang="en-US" altLang="zh-CN" sz="2800" b="1" dirty="0">
                <a:latin typeface="Times New Roman" panose="02020603050405020304" pitchFamily="18" charset="0"/>
                <a:cs typeface="Times New Roman" panose="02020603050405020304" pitchFamily="18" charset="0"/>
                <a:sym typeface="+mn-ea"/>
              </a:rPr>
              <a:t>) = B(</a:t>
            </a:r>
            <a:r>
              <a:rPr lang="en-US" altLang="zh-CN" sz="2800" b="1" i="1" dirty="0">
                <a:latin typeface="Times New Roman" panose="02020603050405020304" pitchFamily="18" charset="0"/>
                <a:cs typeface="Times New Roman" panose="02020603050405020304" pitchFamily="18" charset="0"/>
                <a:sym typeface="+mn-ea"/>
              </a:rPr>
              <a:t>i</a:t>
            </a:r>
            <a:r>
              <a:rPr lang="en-US" altLang="zh-CN" sz="2800" b="1" dirty="0">
                <a:latin typeface="Times New Roman" panose="02020603050405020304" pitchFamily="18" charset="0"/>
                <a:cs typeface="Times New Roman" panose="02020603050405020304" pitchFamily="18" charset="0"/>
                <a:sym typeface="+mn-ea"/>
              </a:rPr>
              <a:t>,</a:t>
            </a:r>
            <a:r>
              <a:rPr lang="en-US" altLang="zh-CN" sz="2800" b="1" i="1" dirty="0">
                <a:latin typeface="Times New Roman" panose="02020603050405020304" pitchFamily="18" charset="0"/>
                <a:cs typeface="Times New Roman" panose="02020603050405020304" pitchFamily="18" charset="0"/>
                <a:sym typeface="+mn-ea"/>
              </a:rPr>
              <a:t>j</a:t>
            </a:r>
            <a:r>
              <a:rPr lang="en-US" altLang="zh-CN" sz="2800" b="1" dirty="0">
                <a:latin typeface="Times New Roman" panose="02020603050405020304" pitchFamily="18" charset="0"/>
                <a:cs typeface="Times New Roman" panose="02020603050405020304" pitchFamily="18" charset="0"/>
                <a:sym typeface="+mn-ea"/>
              </a:rPr>
              <a:t>)  =</a:t>
            </a:r>
            <a:r>
              <a:rPr lang="en-US" altLang="zh-CN" sz="2800" b="1" i="1" dirty="0">
                <a:latin typeface="Times New Roman" panose="02020603050405020304" pitchFamily="18" charset="0"/>
                <a:cs typeface="Times New Roman" panose="02020603050405020304" pitchFamily="18" charset="0"/>
                <a:sym typeface="+mn-ea"/>
              </a:rPr>
              <a:t>W </a:t>
            </a:r>
          </a:p>
          <a:p>
            <a:pPr algn="just">
              <a:lnSpc>
                <a:spcPct val="90000"/>
              </a:lnSpc>
              <a:buFont typeface="Wingdings" panose="05000000000000000000" pitchFamily="2" charset="2"/>
              <a:buChar char="w"/>
            </a:pPr>
            <a:r>
              <a:rPr lang="en-US" altLang="zh-CN" sz="2800" b="1" dirty="0">
                <a:latin typeface="Times New Roman" panose="02020603050405020304" pitchFamily="18" charset="0"/>
                <a:ea typeface="黑体" panose="02010609060101010101" pitchFamily="2" charset="-122"/>
              </a:rPr>
              <a:t>  for  </a:t>
            </a:r>
            <a:r>
              <a:rPr lang="en-US" altLang="zh-CN" sz="2800" b="1" i="1" dirty="0">
                <a:latin typeface="Times New Roman" panose="02020603050405020304" pitchFamily="18" charset="0"/>
                <a:ea typeface="黑体" panose="02010609060101010101" pitchFamily="2" charset="-122"/>
              </a:rPr>
              <a:t>k</a:t>
            </a:r>
            <a:r>
              <a:rPr lang="en-US" altLang="zh-CN" sz="2800" b="1" dirty="0">
                <a:latin typeface="Times New Roman" panose="02020603050405020304" pitchFamily="18" charset="0"/>
                <a:ea typeface="黑体" panose="02010609060101010101" pitchFamily="2" charset="-122"/>
              </a:rPr>
              <a:t>=1 to </a:t>
            </a:r>
            <a:r>
              <a:rPr lang="en-US" altLang="zh-CN" sz="2800" b="1" dirty="0">
                <a:latin typeface="Times New Roman" panose="02020603050405020304" pitchFamily="18" charset="0"/>
                <a:cs typeface="Times New Roman" panose="02020603050405020304" pitchFamily="18" charset="0"/>
              </a:rPr>
              <a:t>log(n-1)</a:t>
            </a:r>
            <a:r>
              <a:rPr lang="en-US" altLang="zh-CN" sz="2800" b="1" dirty="0">
                <a:latin typeface="Times New Roman" panose="02020603050405020304" pitchFamily="18" charset="0"/>
              </a:rPr>
              <a:t> do</a:t>
            </a:r>
            <a:r>
              <a:rPr lang="en-US" altLang="zh-CN" sz="1600" b="1" dirty="0">
                <a:latin typeface="Times New Roman" panose="02020603050405020304" pitchFamily="18" charset="0"/>
              </a:rPr>
              <a:t> //</a:t>
            </a:r>
            <a:r>
              <a:rPr lang="zh-CN" altLang="en-US" sz="1600" b="1" dirty="0">
                <a:latin typeface="宋体" panose="02010600030101010101" pitchFamily="2" charset="-122"/>
                <a:sym typeface="+mn-ea"/>
              </a:rPr>
              <a:t>迭代</a:t>
            </a:r>
            <a:r>
              <a:rPr lang="en-US" altLang="zh-CN" sz="1600" b="1" dirty="0">
                <a:latin typeface="Times New Roman" panose="02020603050405020304" pitchFamily="18" charset="0"/>
                <a:cs typeface="Times New Roman" panose="02020603050405020304" pitchFamily="18" charset="0"/>
                <a:sym typeface="+mn-ea"/>
              </a:rPr>
              <a:t>log(n-1) </a:t>
            </a:r>
            <a:r>
              <a:rPr lang="zh-CN" altLang="en-US" sz="1600" b="1" dirty="0">
                <a:latin typeface="Times New Roman" panose="02020603050405020304" pitchFamily="18" charset="0"/>
                <a:sym typeface="+mn-ea"/>
              </a:rPr>
              <a:t>上取整次</a:t>
            </a:r>
            <a:endParaRPr lang="zh-CN" altLang="en-US" sz="1000" b="1" dirty="0">
              <a:latin typeface="Times New Roman" panose="02020603050405020304" pitchFamily="18" charset="0"/>
            </a:endParaRPr>
          </a:p>
          <a:p>
            <a:pPr algn="just">
              <a:lnSpc>
                <a:spcPct val="90000"/>
              </a:lnSpc>
            </a:pPr>
            <a:r>
              <a:rPr lang="zh-CN" altLang="en-US" sz="2800" b="1" dirty="0">
                <a:latin typeface="Times New Roman" panose="02020603050405020304" pitchFamily="18" charset="0"/>
              </a:rPr>
              <a:t>    {矩阵运算算法</a:t>
            </a:r>
            <a:r>
              <a:rPr lang="en-US" altLang="zh-CN" sz="2800" b="1" dirty="0">
                <a:latin typeface="Times New Roman" panose="02020603050405020304" pitchFamily="18" charset="0"/>
                <a:cs typeface="Times New Roman" panose="02020603050405020304" pitchFamily="18" charset="0"/>
                <a:sym typeface="+mn-ea"/>
              </a:rPr>
              <a:t>MM2(</a:t>
            </a:r>
            <a:r>
              <a:rPr lang="en-US" altLang="zh-CN" sz="2800" b="1" i="1" dirty="0">
                <a:latin typeface="Times New Roman" panose="02020603050405020304" pitchFamily="18" charset="0"/>
                <a:cs typeface="Times New Roman" panose="02020603050405020304" pitchFamily="18" charset="0"/>
                <a:sym typeface="+mn-ea"/>
              </a:rPr>
              <a:t>A</a:t>
            </a:r>
            <a:r>
              <a:rPr lang="en-US" altLang="zh-CN" sz="2800" b="1" dirty="0">
                <a:latin typeface="Times New Roman" panose="02020603050405020304" pitchFamily="18" charset="0"/>
                <a:cs typeface="Times New Roman" panose="02020603050405020304" pitchFamily="18" charset="0"/>
                <a:sym typeface="+mn-ea"/>
              </a:rPr>
              <a:t>,</a:t>
            </a:r>
            <a:r>
              <a:rPr lang="en-US" altLang="zh-CN" sz="2800" b="1" i="1" dirty="0">
                <a:latin typeface="Times New Roman" panose="02020603050405020304" pitchFamily="18" charset="0"/>
                <a:cs typeface="Times New Roman" panose="02020603050405020304" pitchFamily="18" charset="0"/>
                <a:sym typeface="+mn-ea"/>
              </a:rPr>
              <a:t>B</a:t>
            </a:r>
            <a:r>
              <a:rPr lang="en-US" altLang="zh-CN" sz="2800" b="1" dirty="0">
                <a:latin typeface="Times New Roman" panose="02020603050405020304" pitchFamily="18" charset="0"/>
                <a:cs typeface="Times New Roman" panose="02020603050405020304" pitchFamily="18" charset="0"/>
                <a:sym typeface="+mn-ea"/>
              </a:rPr>
              <a:t>,</a:t>
            </a:r>
            <a:r>
              <a:rPr lang="en-US" altLang="zh-CN" sz="2800" b="1" i="1" dirty="0">
                <a:latin typeface="Times New Roman" panose="02020603050405020304" pitchFamily="18" charset="0"/>
                <a:cs typeface="Times New Roman" panose="02020603050405020304" pitchFamily="18" charset="0"/>
                <a:sym typeface="+mn-ea"/>
              </a:rPr>
              <a:t>C</a:t>
            </a:r>
            <a:r>
              <a:rPr lang="en-US" altLang="zh-CN" sz="2800" b="1" dirty="0">
                <a:latin typeface="Times New Roman" panose="02020603050405020304" pitchFamily="18" charset="0"/>
                <a:cs typeface="Times New Roman" panose="02020603050405020304" pitchFamily="18" charset="0"/>
                <a:sym typeface="+mn-ea"/>
              </a:rPr>
              <a:t>)</a:t>
            </a:r>
            <a:endParaRPr lang="en-US" altLang="zh-CN" sz="2800" b="1" dirty="0">
              <a:latin typeface="Times New Roman" panose="02020603050405020304" pitchFamily="18" charset="0"/>
            </a:endParaRPr>
          </a:p>
          <a:p>
            <a:pPr algn="just">
              <a:lnSpc>
                <a:spcPct val="90000"/>
              </a:lnSpc>
            </a:pPr>
            <a:r>
              <a:rPr lang="en-US" altLang="zh-CN" sz="2800" b="1" dirty="0">
                <a:latin typeface="Times New Roman" panose="02020603050405020304" pitchFamily="18" charset="0"/>
              </a:rPr>
              <a:t>     for </a:t>
            </a:r>
            <a:r>
              <a:rPr lang="en-US" altLang="zh-CN" sz="2800" b="1" i="1" dirty="0">
                <a:latin typeface="Times New Roman" panose="02020603050405020304" pitchFamily="18" charset="0"/>
              </a:rPr>
              <a:t>i</a:t>
            </a:r>
            <a:r>
              <a:rPr lang="en-US" altLang="zh-CN" sz="2800" b="1" dirty="0">
                <a:latin typeface="Times New Roman" panose="02020603050405020304" pitchFamily="18" charset="0"/>
              </a:rPr>
              <a:t>=1 to </a:t>
            </a:r>
            <a:r>
              <a:rPr lang="en-US" altLang="zh-CN" sz="2800" b="1" i="1" dirty="0">
                <a:latin typeface="Times New Roman" panose="02020603050405020304" pitchFamily="18" charset="0"/>
              </a:rPr>
              <a:t>N</a:t>
            </a:r>
            <a:r>
              <a:rPr lang="en-US" altLang="zh-CN" sz="2800" b="1" dirty="0">
                <a:latin typeface="Times New Roman" panose="02020603050405020304" pitchFamily="18" charset="0"/>
              </a:rPr>
              <a:t> do</a:t>
            </a:r>
          </a:p>
          <a:p>
            <a:pPr algn="just">
              <a:lnSpc>
                <a:spcPct val="90000"/>
              </a:lnSpc>
            </a:pPr>
            <a:r>
              <a:rPr lang="en-US" altLang="zh-CN" sz="2800" b="1" dirty="0">
                <a:latin typeface="Times New Roman" panose="02020603050405020304" pitchFamily="18" charset="0"/>
              </a:rPr>
              <a:t>       for </a:t>
            </a:r>
            <a:r>
              <a:rPr lang="en-US" altLang="zh-CN" sz="2800" b="1" i="1" dirty="0">
                <a:latin typeface="Times New Roman" panose="02020603050405020304" pitchFamily="18" charset="0"/>
              </a:rPr>
              <a:t>j</a:t>
            </a:r>
            <a:r>
              <a:rPr lang="en-US" altLang="zh-CN" sz="2800" b="1" dirty="0">
                <a:latin typeface="Times New Roman" panose="02020603050405020304" pitchFamily="18" charset="0"/>
              </a:rPr>
              <a:t>=1 to </a:t>
            </a:r>
            <a:r>
              <a:rPr lang="en-US" altLang="zh-CN" sz="2800" b="1" i="1" dirty="0">
                <a:latin typeface="Times New Roman" panose="02020603050405020304" pitchFamily="18" charset="0"/>
              </a:rPr>
              <a:t>N</a:t>
            </a:r>
            <a:r>
              <a:rPr lang="en-US" altLang="zh-CN" sz="2800" b="1" dirty="0">
                <a:latin typeface="Times New Roman" panose="02020603050405020304" pitchFamily="18" charset="0"/>
              </a:rPr>
              <a:t> do</a:t>
            </a:r>
          </a:p>
          <a:p>
            <a:pPr algn="just">
              <a:lnSpc>
                <a:spcPct val="90000"/>
              </a:lnSpc>
            </a:pPr>
            <a:r>
              <a:rPr lang="en-US" altLang="zh-CN" sz="2800" b="1" dirty="0">
                <a:latin typeface="Times New Roman" panose="02020603050405020304" pitchFamily="18" charset="0"/>
                <a:ea typeface="黑体" panose="02010609060101010101" pitchFamily="2" charset="-122"/>
              </a:rPr>
              <a:t>         {A(</a:t>
            </a:r>
            <a:r>
              <a:rPr lang="en-US" altLang="zh-CN" sz="2800" b="1" i="1" dirty="0">
                <a:latin typeface="Times New Roman" panose="02020603050405020304" pitchFamily="18" charset="0"/>
                <a:ea typeface="黑体" panose="02010609060101010101" pitchFamily="2" charset="-122"/>
              </a:rPr>
              <a:t>i</a:t>
            </a:r>
            <a:r>
              <a:rPr lang="en-US" altLang="zh-CN" sz="2800" b="1" dirty="0">
                <a:latin typeface="Times New Roman" panose="02020603050405020304" pitchFamily="18" charset="0"/>
                <a:ea typeface="黑体" panose="02010609060101010101" pitchFamily="2" charset="-122"/>
              </a:rPr>
              <a:t>,</a:t>
            </a:r>
            <a:r>
              <a:rPr lang="en-US" altLang="zh-CN" sz="2800" b="1" i="1" dirty="0">
                <a:latin typeface="Times New Roman" panose="02020603050405020304" pitchFamily="18" charset="0"/>
                <a:ea typeface="黑体" panose="02010609060101010101" pitchFamily="2" charset="-122"/>
              </a:rPr>
              <a:t>j</a:t>
            </a:r>
            <a:r>
              <a:rPr lang="en-US" altLang="zh-CN" sz="2800" b="1" dirty="0">
                <a:latin typeface="Times New Roman" panose="02020603050405020304" pitchFamily="18" charset="0"/>
                <a:ea typeface="黑体" panose="02010609060101010101" pitchFamily="2" charset="-122"/>
              </a:rPr>
              <a:t>)=C(</a:t>
            </a:r>
            <a:r>
              <a:rPr lang="en-US" altLang="zh-CN" sz="2800" b="1" i="1" dirty="0">
                <a:latin typeface="Times New Roman" panose="02020603050405020304" pitchFamily="18" charset="0"/>
                <a:ea typeface="黑体" panose="02010609060101010101" pitchFamily="2" charset="-122"/>
              </a:rPr>
              <a:t>i</a:t>
            </a:r>
            <a:r>
              <a:rPr lang="en-US" altLang="zh-CN" sz="2800" b="1" dirty="0">
                <a:latin typeface="Times New Roman" panose="02020603050405020304" pitchFamily="18" charset="0"/>
                <a:ea typeface="黑体" panose="02010609060101010101" pitchFamily="2" charset="-122"/>
              </a:rPr>
              <a:t>,</a:t>
            </a:r>
            <a:r>
              <a:rPr lang="en-US" altLang="zh-CN" sz="2800" b="1" i="1" dirty="0">
                <a:latin typeface="Times New Roman" panose="02020603050405020304" pitchFamily="18" charset="0"/>
                <a:ea typeface="黑体" panose="02010609060101010101" pitchFamily="2" charset="-122"/>
              </a:rPr>
              <a:t>j</a:t>
            </a:r>
            <a:r>
              <a:rPr lang="en-US" altLang="zh-CN" sz="2800" b="1" dirty="0">
                <a:latin typeface="Times New Roman" panose="02020603050405020304" pitchFamily="18" charset="0"/>
                <a:ea typeface="黑体" panose="02010609060101010101" pitchFamily="2" charset="-122"/>
              </a:rPr>
              <a:t>);</a:t>
            </a:r>
            <a:endParaRPr lang="en-US" altLang="zh-CN" sz="2800" b="1" dirty="0">
              <a:latin typeface="Times New Roman" panose="02020603050405020304" pitchFamily="18" charset="0"/>
            </a:endParaRPr>
          </a:p>
          <a:p>
            <a:pPr algn="just">
              <a:lnSpc>
                <a:spcPct val="90000"/>
              </a:lnSpc>
            </a:pPr>
            <a:r>
              <a:rPr lang="en-US" altLang="zh-CN" sz="2800" b="1" dirty="0">
                <a:latin typeface="Times New Roman" panose="02020603050405020304" pitchFamily="18" charset="0"/>
                <a:ea typeface="黑体" panose="02010609060101010101" pitchFamily="2" charset="-122"/>
              </a:rPr>
              <a:t>           B(</a:t>
            </a:r>
            <a:r>
              <a:rPr lang="en-US" altLang="zh-CN" sz="2800" b="1" i="1" dirty="0">
                <a:latin typeface="Times New Roman" panose="02020603050405020304" pitchFamily="18" charset="0"/>
                <a:ea typeface="黑体" panose="02010609060101010101" pitchFamily="2" charset="-122"/>
                <a:sym typeface="+mn-ea"/>
              </a:rPr>
              <a:t>i</a:t>
            </a:r>
            <a:r>
              <a:rPr lang="en-US" altLang="zh-CN" sz="2800" b="1" dirty="0">
                <a:latin typeface="Times New Roman" panose="02020603050405020304" pitchFamily="18" charset="0"/>
                <a:ea typeface="黑体" panose="02010609060101010101" pitchFamily="2" charset="-122"/>
                <a:sym typeface="+mn-ea"/>
              </a:rPr>
              <a:t>,</a:t>
            </a:r>
            <a:r>
              <a:rPr lang="en-US" altLang="zh-CN" sz="2800" b="1" i="1" dirty="0">
                <a:latin typeface="Times New Roman" panose="02020603050405020304" pitchFamily="18" charset="0"/>
                <a:ea typeface="黑体" panose="02010609060101010101" pitchFamily="2" charset="-122"/>
                <a:sym typeface="+mn-ea"/>
              </a:rPr>
              <a:t>j</a:t>
            </a:r>
            <a:r>
              <a:rPr lang="en-US" altLang="zh-CN" sz="2800" b="1" dirty="0">
                <a:latin typeface="Times New Roman" panose="02020603050405020304" pitchFamily="18" charset="0"/>
                <a:ea typeface="黑体" panose="02010609060101010101" pitchFamily="2" charset="-122"/>
              </a:rPr>
              <a:t>)=C(</a:t>
            </a:r>
            <a:r>
              <a:rPr lang="en-US" altLang="zh-CN" sz="2800" b="1" i="1" dirty="0">
                <a:latin typeface="Times New Roman" panose="02020603050405020304" pitchFamily="18" charset="0"/>
                <a:ea typeface="黑体" panose="02010609060101010101" pitchFamily="2" charset="-122"/>
              </a:rPr>
              <a:t>i</a:t>
            </a:r>
            <a:r>
              <a:rPr lang="en-US" altLang="zh-CN" sz="2800" b="1" dirty="0">
                <a:latin typeface="Times New Roman" panose="02020603050405020304" pitchFamily="18" charset="0"/>
                <a:ea typeface="黑体" panose="02010609060101010101" pitchFamily="2" charset="-122"/>
              </a:rPr>
              <a:t>,</a:t>
            </a:r>
            <a:r>
              <a:rPr lang="en-US" altLang="zh-CN" sz="2800" b="1" i="1" dirty="0">
                <a:latin typeface="Times New Roman" panose="02020603050405020304" pitchFamily="18" charset="0"/>
                <a:ea typeface="黑体" panose="02010609060101010101" pitchFamily="2" charset="-122"/>
              </a:rPr>
              <a:t>j</a:t>
            </a:r>
            <a:r>
              <a:rPr lang="en-US" altLang="zh-CN" sz="2800" b="1" dirty="0">
                <a:latin typeface="Times New Roman" panose="02020603050405020304" pitchFamily="18" charset="0"/>
                <a:ea typeface="黑体" panose="02010609060101010101" pitchFamily="2" charset="-122"/>
              </a:rPr>
              <a:t>);}</a:t>
            </a:r>
          </a:p>
          <a:p>
            <a:pPr algn="just">
              <a:lnSpc>
                <a:spcPct val="90000"/>
              </a:lnSpc>
            </a:pPr>
            <a:r>
              <a:rPr lang="en-US" altLang="zh-CN" sz="2800" b="1" dirty="0">
                <a:latin typeface="Times New Roman" panose="02020603050405020304" pitchFamily="18" charset="0"/>
                <a:ea typeface="黑体" panose="02010609060101010101" pitchFamily="2" charset="-122"/>
              </a:rPr>
              <a:t>     }</a:t>
            </a:r>
          </a:p>
          <a:p>
            <a:pPr algn="just">
              <a:lnSpc>
                <a:spcPct val="90000"/>
              </a:lnSpc>
            </a:pPr>
            <a:r>
              <a:rPr lang="en-US" altLang="zh-CN" sz="2800" b="1" dirty="0">
                <a:latin typeface="Times New Roman" panose="02020603050405020304" pitchFamily="18" charset="0"/>
                <a:ea typeface="黑体" panose="02010609060101010101" pitchFamily="2" charset="-122"/>
              </a:rPr>
              <a:t>  }</a:t>
            </a:r>
            <a:endParaRPr lang="en-US" altLang="zh-CN" sz="2800" b="1" dirty="0">
              <a:latin typeface="Times New Roman" panose="02020603050405020304" pitchFamily="18" charset="0"/>
            </a:endParaRPr>
          </a:p>
          <a:p>
            <a:pPr>
              <a:lnSpc>
                <a:spcPct val="90000"/>
              </a:lnSpc>
            </a:pPr>
            <a:endParaRPr lang="zh-CN" altLang="en-US" sz="2800" dirty="0">
              <a:latin typeface="Times New Roman" panose="02020603050405020304" pitchFamily="18" charset="0"/>
            </a:endParaRPr>
          </a:p>
        </p:txBody>
      </p:sp>
      <p:grpSp>
        <p:nvGrpSpPr>
          <p:cNvPr id="107523" name="Group 2"/>
          <p:cNvGrpSpPr/>
          <p:nvPr/>
        </p:nvGrpSpPr>
        <p:grpSpPr>
          <a:xfrm>
            <a:off x="6546533" y="1844675"/>
            <a:ext cx="2279650" cy="2332038"/>
            <a:chOff x="1012" y="1056"/>
            <a:chExt cx="1436" cy="1469"/>
          </a:xfrm>
        </p:grpSpPr>
        <p:sp>
          <p:nvSpPr>
            <p:cNvPr id="107527" name="Oval 3"/>
            <p:cNvSpPr/>
            <p:nvPr/>
          </p:nvSpPr>
          <p:spPr>
            <a:xfrm>
              <a:off x="1424" y="2238"/>
              <a:ext cx="258" cy="272"/>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107528" name="Oval 4"/>
            <p:cNvSpPr/>
            <p:nvPr/>
          </p:nvSpPr>
          <p:spPr>
            <a:xfrm>
              <a:off x="2043" y="1477"/>
              <a:ext cx="257" cy="273"/>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107529" name="Oval 5"/>
            <p:cNvSpPr/>
            <p:nvPr/>
          </p:nvSpPr>
          <p:spPr>
            <a:xfrm>
              <a:off x="1012" y="1294"/>
              <a:ext cx="257" cy="273"/>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107530" name="Text Box 6"/>
            <p:cNvSpPr txBox="1"/>
            <p:nvPr/>
          </p:nvSpPr>
          <p:spPr>
            <a:xfrm>
              <a:off x="1600" y="1056"/>
              <a:ext cx="464" cy="456"/>
            </a:xfrm>
            <a:prstGeom prst="rect">
              <a:avLst/>
            </a:prstGeom>
            <a:noFill/>
            <a:ln w="9525">
              <a:noFill/>
            </a:ln>
          </p:spPr>
          <p:txBody>
            <a:bodyPr/>
            <a:lstStyle/>
            <a:p>
              <a:pPr algn="just" eaLnBrk="0" hangingPunct="0"/>
              <a:r>
                <a:rPr lang="en-US" altLang="zh-CN" b="0" dirty="0">
                  <a:latin typeface="Times New Roman" panose="02020603050405020304" pitchFamily="18" charset="0"/>
                </a:rPr>
                <a:t>6</a:t>
              </a:r>
            </a:p>
          </p:txBody>
        </p:sp>
        <p:sp>
          <p:nvSpPr>
            <p:cNvPr id="107531" name="Text Box 7"/>
            <p:cNvSpPr txBox="1"/>
            <p:nvPr/>
          </p:nvSpPr>
          <p:spPr>
            <a:xfrm>
              <a:off x="1024" y="1848"/>
              <a:ext cx="464" cy="456"/>
            </a:xfrm>
            <a:prstGeom prst="rect">
              <a:avLst/>
            </a:prstGeom>
            <a:noFill/>
            <a:ln w="9525">
              <a:noFill/>
            </a:ln>
          </p:spPr>
          <p:txBody>
            <a:bodyPr/>
            <a:lstStyle/>
            <a:p>
              <a:pPr algn="just" eaLnBrk="0" hangingPunct="0"/>
              <a:r>
                <a:rPr lang="en-US" altLang="zh-CN" b="0" dirty="0">
                  <a:latin typeface="Times New Roman" panose="02020603050405020304" pitchFamily="18" charset="0"/>
                </a:rPr>
                <a:t>3</a:t>
              </a:r>
            </a:p>
          </p:txBody>
        </p:sp>
        <p:sp>
          <p:nvSpPr>
            <p:cNvPr id="107532" name="Text Box 8"/>
            <p:cNvSpPr txBox="1"/>
            <p:nvPr/>
          </p:nvSpPr>
          <p:spPr>
            <a:xfrm>
              <a:off x="1385" y="1598"/>
              <a:ext cx="464" cy="456"/>
            </a:xfrm>
            <a:prstGeom prst="rect">
              <a:avLst/>
            </a:prstGeom>
            <a:noFill/>
            <a:ln w="9525">
              <a:noFill/>
            </a:ln>
          </p:spPr>
          <p:txBody>
            <a:bodyPr/>
            <a:lstStyle/>
            <a:p>
              <a:pPr algn="just" eaLnBrk="0" hangingPunct="0"/>
              <a:r>
                <a:rPr lang="en-US" altLang="zh-CN" b="0" dirty="0">
                  <a:latin typeface="Times New Roman" panose="02020603050405020304" pitchFamily="18" charset="0"/>
                </a:rPr>
                <a:t>11</a:t>
              </a:r>
            </a:p>
          </p:txBody>
        </p:sp>
        <p:sp>
          <p:nvSpPr>
            <p:cNvPr id="107533" name="Text Box 9"/>
            <p:cNvSpPr txBox="1"/>
            <p:nvPr/>
          </p:nvSpPr>
          <p:spPr>
            <a:xfrm>
              <a:off x="1463" y="2206"/>
              <a:ext cx="215" cy="319"/>
            </a:xfrm>
            <a:prstGeom prst="rect">
              <a:avLst/>
            </a:prstGeom>
            <a:noFill/>
            <a:ln w="9525">
              <a:noFill/>
            </a:ln>
          </p:spPr>
          <p:txBody>
            <a:bodyPr lIns="0" tIns="0" rIns="0" bIns="36000"/>
            <a:lstStyle/>
            <a:p>
              <a:pPr algn="ctr" eaLnBrk="0" hangingPunct="0"/>
              <a:r>
                <a:rPr lang="en-US" altLang="zh-CN" sz="2800" b="0" dirty="0">
                  <a:latin typeface="Times New Roman" panose="02020603050405020304" pitchFamily="18" charset="0"/>
                </a:rPr>
                <a:t>v</a:t>
              </a:r>
              <a:r>
                <a:rPr lang="en-US" altLang="zh-CN" sz="2800" b="0" baseline="-25000" dirty="0">
                  <a:latin typeface="Times New Roman" panose="02020603050405020304" pitchFamily="18" charset="0"/>
                </a:rPr>
                <a:t>2</a:t>
              </a:r>
            </a:p>
          </p:txBody>
        </p:sp>
        <p:sp>
          <p:nvSpPr>
            <p:cNvPr id="107534" name="Text Box 10"/>
            <p:cNvSpPr txBox="1"/>
            <p:nvPr/>
          </p:nvSpPr>
          <p:spPr>
            <a:xfrm>
              <a:off x="2043" y="1446"/>
              <a:ext cx="251" cy="474"/>
            </a:xfrm>
            <a:prstGeom prst="rect">
              <a:avLst/>
            </a:prstGeom>
            <a:noFill/>
            <a:ln w="9525">
              <a:noFill/>
            </a:ln>
          </p:spPr>
          <p:txBody>
            <a:bodyPr lIns="0" tIns="0" rIns="0" bIns="36000"/>
            <a:lstStyle/>
            <a:p>
              <a:pPr algn="ctr" eaLnBrk="0" hangingPunct="0"/>
              <a:r>
                <a:rPr lang="en-US" altLang="zh-CN" sz="2800" b="0" dirty="0">
                  <a:latin typeface="Times New Roman" panose="02020603050405020304" pitchFamily="18" charset="0"/>
                </a:rPr>
                <a:t>v</a:t>
              </a:r>
              <a:r>
                <a:rPr lang="en-US" altLang="zh-CN" sz="2800" b="0" baseline="-25000" dirty="0">
                  <a:latin typeface="Times New Roman" panose="02020603050405020304" pitchFamily="18" charset="0"/>
                </a:rPr>
                <a:t>1</a:t>
              </a:r>
            </a:p>
          </p:txBody>
        </p:sp>
        <p:sp>
          <p:nvSpPr>
            <p:cNvPr id="107535" name="Text Box 11"/>
            <p:cNvSpPr txBox="1"/>
            <p:nvPr/>
          </p:nvSpPr>
          <p:spPr>
            <a:xfrm>
              <a:off x="1041" y="1265"/>
              <a:ext cx="215" cy="319"/>
            </a:xfrm>
            <a:prstGeom prst="rect">
              <a:avLst/>
            </a:prstGeom>
            <a:noFill/>
            <a:ln w="9525">
              <a:noFill/>
            </a:ln>
          </p:spPr>
          <p:txBody>
            <a:bodyPr lIns="0" tIns="0" rIns="0" bIns="36000"/>
            <a:lstStyle/>
            <a:p>
              <a:pPr algn="ctr" eaLnBrk="0" hangingPunct="0"/>
              <a:r>
                <a:rPr lang="en-US" altLang="zh-CN" sz="2800" b="0" dirty="0">
                  <a:latin typeface="Times New Roman" panose="02020603050405020304" pitchFamily="18" charset="0"/>
                </a:rPr>
                <a:t>v</a:t>
              </a:r>
              <a:r>
                <a:rPr lang="en-US" altLang="zh-CN" sz="2800" b="0" baseline="-25000" dirty="0">
                  <a:latin typeface="Times New Roman" panose="02020603050405020304" pitchFamily="18" charset="0"/>
                </a:rPr>
                <a:t>0</a:t>
              </a:r>
            </a:p>
          </p:txBody>
        </p:sp>
        <p:sp>
          <p:nvSpPr>
            <p:cNvPr id="107536" name="Freeform 12"/>
            <p:cNvSpPr/>
            <p:nvPr/>
          </p:nvSpPr>
          <p:spPr>
            <a:xfrm>
              <a:off x="1128" y="1566"/>
              <a:ext cx="296" cy="731"/>
            </a:xfrm>
            <a:custGeom>
              <a:avLst/>
              <a:gdLst/>
              <a:ahLst/>
              <a:cxnLst>
                <a:cxn ang="0">
                  <a:pos x="254" y="712"/>
                </a:cxn>
                <a:cxn ang="0">
                  <a:pos x="100" y="399"/>
                </a:cxn>
                <a:cxn ang="0">
                  <a:pos x="0" y="0"/>
                </a:cxn>
              </a:cxnLst>
              <a:rect l="0" t="0" r="0" b="0"/>
              <a:pathLst>
                <a:path w="345" h="750">
                  <a:moveTo>
                    <a:pt x="345" y="750"/>
                  </a:moveTo>
                  <a:cubicBezTo>
                    <a:pt x="310" y="695"/>
                    <a:pt x="193" y="545"/>
                    <a:pt x="135" y="420"/>
                  </a:cubicBezTo>
                  <a:cubicBezTo>
                    <a:pt x="77" y="295"/>
                    <a:pt x="28" y="87"/>
                    <a:pt x="0" y="0"/>
                  </a:cubicBezTo>
                </a:path>
              </a:pathLst>
            </a:custGeom>
            <a:noFill/>
            <a:ln w="9525" cap="flat" cmpd="sng">
              <a:solidFill>
                <a:srgbClr val="000000">
                  <a:alpha val="100000"/>
                </a:srgbClr>
              </a:solidFill>
              <a:prstDash val="solid"/>
              <a:round/>
              <a:headEnd type="none" w="med" len="med"/>
              <a:tailEnd type="triangle" w="lg" len="lg"/>
            </a:ln>
          </p:spPr>
          <p:txBody>
            <a:bodyPr/>
            <a:lstStyle/>
            <a:p>
              <a:endParaRPr lang="zh-CN" altLang="en-US"/>
            </a:p>
          </p:txBody>
        </p:sp>
        <p:sp>
          <p:nvSpPr>
            <p:cNvPr id="107537" name="Text Box 13"/>
            <p:cNvSpPr txBox="1"/>
            <p:nvPr/>
          </p:nvSpPr>
          <p:spPr>
            <a:xfrm>
              <a:off x="1984" y="1944"/>
              <a:ext cx="464" cy="456"/>
            </a:xfrm>
            <a:prstGeom prst="rect">
              <a:avLst/>
            </a:prstGeom>
            <a:noFill/>
            <a:ln w="9525">
              <a:noFill/>
            </a:ln>
          </p:spPr>
          <p:txBody>
            <a:bodyPr/>
            <a:lstStyle/>
            <a:p>
              <a:pPr algn="just" eaLnBrk="0" hangingPunct="0"/>
              <a:r>
                <a:rPr lang="en-US" altLang="zh-CN" b="0" dirty="0">
                  <a:latin typeface="Times New Roman" panose="02020603050405020304" pitchFamily="18" charset="0"/>
                </a:rPr>
                <a:t>2</a:t>
              </a:r>
            </a:p>
          </p:txBody>
        </p:sp>
        <p:sp>
          <p:nvSpPr>
            <p:cNvPr id="107538" name="Freeform 14"/>
            <p:cNvSpPr/>
            <p:nvPr/>
          </p:nvSpPr>
          <p:spPr>
            <a:xfrm>
              <a:off x="1687" y="1771"/>
              <a:ext cx="425" cy="614"/>
            </a:xfrm>
            <a:custGeom>
              <a:avLst/>
              <a:gdLst/>
              <a:ahLst/>
              <a:cxnLst>
                <a:cxn ang="0">
                  <a:pos x="365" y="0"/>
                </a:cxn>
                <a:cxn ang="0">
                  <a:pos x="276" y="213"/>
                </a:cxn>
                <a:cxn ang="0">
                  <a:pos x="155" y="407"/>
                </a:cxn>
                <a:cxn ang="0">
                  <a:pos x="0" y="598"/>
                </a:cxn>
              </a:cxnLst>
              <a:rect l="0" t="0" r="0" b="0"/>
              <a:pathLst>
                <a:path w="495" h="630">
                  <a:moveTo>
                    <a:pt x="495" y="0"/>
                  </a:moveTo>
                  <a:cubicBezTo>
                    <a:pt x="475" y="37"/>
                    <a:pt x="423" y="153"/>
                    <a:pt x="375" y="225"/>
                  </a:cubicBezTo>
                  <a:cubicBezTo>
                    <a:pt x="335" y="292"/>
                    <a:pt x="273" y="361"/>
                    <a:pt x="210" y="429"/>
                  </a:cubicBezTo>
                  <a:cubicBezTo>
                    <a:pt x="147" y="497"/>
                    <a:pt x="44" y="588"/>
                    <a:pt x="0" y="630"/>
                  </a:cubicBezTo>
                </a:path>
              </a:pathLst>
            </a:custGeom>
            <a:noFill/>
            <a:ln w="9525" cap="flat" cmpd="sng">
              <a:solidFill>
                <a:srgbClr val="000000">
                  <a:alpha val="100000"/>
                </a:srgbClr>
              </a:solidFill>
              <a:prstDash val="solid"/>
              <a:round/>
              <a:headEnd type="none" w="med" len="med"/>
              <a:tailEnd type="triangle" w="lg" len="lg"/>
            </a:ln>
          </p:spPr>
          <p:txBody>
            <a:bodyPr/>
            <a:lstStyle/>
            <a:p>
              <a:endParaRPr lang="zh-CN" altLang="en-US"/>
            </a:p>
          </p:txBody>
        </p:sp>
        <p:sp>
          <p:nvSpPr>
            <p:cNvPr id="107539" name="Text Box 15"/>
            <p:cNvSpPr txBox="1"/>
            <p:nvPr/>
          </p:nvSpPr>
          <p:spPr>
            <a:xfrm>
              <a:off x="1579" y="1344"/>
              <a:ext cx="464" cy="456"/>
            </a:xfrm>
            <a:prstGeom prst="rect">
              <a:avLst/>
            </a:prstGeom>
            <a:noFill/>
            <a:ln w="9525">
              <a:noFill/>
            </a:ln>
          </p:spPr>
          <p:txBody>
            <a:bodyPr/>
            <a:lstStyle/>
            <a:p>
              <a:pPr algn="just" eaLnBrk="0" hangingPunct="0"/>
              <a:r>
                <a:rPr lang="en-US" altLang="zh-CN" b="0" dirty="0">
                  <a:latin typeface="Times New Roman" panose="02020603050405020304" pitchFamily="18" charset="0"/>
                </a:rPr>
                <a:t>4</a:t>
              </a:r>
            </a:p>
          </p:txBody>
        </p:sp>
        <p:sp>
          <p:nvSpPr>
            <p:cNvPr id="107540" name="Freeform 16"/>
            <p:cNvSpPr/>
            <p:nvPr/>
          </p:nvSpPr>
          <p:spPr>
            <a:xfrm>
              <a:off x="1244" y="1285"/>
              <a:ext cx="876" cy="193"/>
            </a:xfrm>
            <a:custGeom>
              <a:avLst/>
              <a:gdLst/>
              <a:ahLst/>
              <a:cxnLst>
                <a:cxn ang="0">
                  <a:pos x="752" y="188"/>
                </a:cxn>
                <a:cxn ang="0">
                  <a:pos x="598" y="83"/>
                </a:cxn>
                <a:cxn ang="0">
                  <a:pos x="421" y="12"/>
                </a:cxn>
                <a:cxn ang="0">
                  <a:pos x="254" y="12"/>
                </a:cxn>
                <a:cxn ang="0">
                  <a:pos x="0" y="46"/>
                </a:cxn>
              </a:cxnLst>
              <a:rect l="0" t="0" r="0" b="0"/>
              <a:pathLst>
                <a:path w="1020" h="198">
                  <a:moveTo>
                    <a:pt x="1020" y="198"/>
                  </a:moveTo>
                  <a:cubicBezTo>
                    <a:pt x="985" y="179"/>
                    <a:pt x="885" y="118"/>
                    <a:pt x="810" y="87"/>
                  </a:cubicBezTo>
                  <a:cubicBezTo>
                    <a:pt x="735" y="56"/>
                    <a:pt x="647" y="24"/>
                    <a:pt x="570" y="12"/>
                  </a:cubicBezTo>
                  <a:cubicBezTo>
                    <a:pt x="493" y="0"/>
                    <a:pt x="440" y="6"/>
                    <a:pt x="345" y="12"/>
                  </a:cubicBezTo>
                  <a:cubicBezTo>
                    <a:pt x="250" y="18"/>
                    <a:pt x="72" y="41"/>
                    <a:pt x="0" y="48"/>
                  </a:cubicBezTo>
                </a:path>
              </a:pathLst>
            </a:custGeom>
            <a:noFill/>
            <a:ln w="9525" cap="flat" cmpd="sng">
              <a:solidFill>
                <a:srgbClr val="000000">
                  <a:alpha val="100000"/>
                </a:srgbClr>
              </a:solidFill>
              <a:prstDash val="solid"/>
              <a:round/>
              <a:headEnd type="none" w="med" len="med"/>
              <a:tailEnd type="triangle" w="lg" len="lg"/>
            </a:ln>
          </p:spPr>
          <p:txBody>
            <a:bodyPr/>
            <a:lstStyle/>
            <a:p>
              <a:endParaRPr lang="zh-CN" altLang="en-US"/>
            </a:p>
          </p:txBody>
        </p:sp>
        <p:sp>
          <p:nvSpPr>
            <p:cNvPr id="107541" name="Freeform 17"/>
            <p:cNvSpPr/>
            <p:nvPr/>
          </p:nvSpPr>
          <p:spPr>
            <a:xfrm>
              <a:off x="1267" y="1458"/>
              <a:ext cx="789" cy="143"/>
            </a:xfrm>
            <a:custGeom>
              <a:avLst/>
              <a:gdLst/>
              <a:ahLst/>
              <a:cxnLst>
                <a:cxn ang="0">
                  <a:pos x="0" y="0"/>
                </a:cxn>
                <a:cxn ang="0">
                  <a:pos x="357" y="120"/>
                </a:cxn>
                <a:cxn ang="0">
                  <a:pos x="678" y="120"/>
                </a:cxn>
              </a:cxnLst>
              <a:rect l="0" t="0" r="0" b="0"/>
              <a:pathLst>
                <a:path w="918" h="147">
                  <a:moveTo>
                    <a:pt x="0" y="0"/>
                  </a:moveTo>
                  <a:cubicBezTo>
                    <a:pt x="81" y="21"/>
                    <a:pt x="330" y="105"/>
                    <a:pt x="483" y="126"/>
                  </a:cubicBezTo>
                  <a:cubicBezTo>
                    <a:pt x="636" y="147"/>
                    <a:pt x="828" y="126"/>
                    <a:pt x="918" y="126"/>
                  </a:cubicBezTo>
                </a:path>
              </a:pathLst>
            </a:custGeom>
            <a:noFill/>
            <a:ln w="9525" cap="flat" cmpd="sng">
              <a:solidFill>
                <a:srgbClr val="000000">
                  <a:alpha val="100000"/>
                </a:srgbClr>
              </a:solidFill>
              <a:prstDash val="solid"/>
              <a:round/>
              <a:headEnd type="none" w="med" len="med"/>
              <a:tailEnd type="triangle" w="lg" len="lg"/>
            </a:ln>
          </p:spPr>
          <p:txBody>
            <a:bodyPr/>
            <a:lstStyle/>
            <a:p>
              <a:endParaRPr lang="zh-CN" altLang="en-US"/>
            </a:p>
          </p:txBody>
        </p:sp>
        <p:sp>
          <p:nvSpPr>
            <p:cNvPr id="107542" name="Freeform 18"/>
            <p:cNvSpPr/>
            <p:nvPr/>
          </p:nvSpPr>
          <p:spPr>
            <a:xfrm>
              <a:off x="1244" y="1537"/>
              <a:ext cx="335" cy="716"/>
            </a:xfrm>
            <a:custGeom>
              <a:avLst/>
              <a:gdLst/>
              <a:ahLst/>
              <a:cxnLst>
                <a:cxn ang="0">
                  <a:pos x="0" y="0"/>
                </a:cxn>
                <a:cxn ang="0">
                  <a:pos x="188" y="299"/>
                </a:cxn>
                <a:cxn ang="0">
                  <a:pos x="288" y="697"/>
                </a:cxn>
              </a:cxnLst>
              <a:rect l="0" t="0" r="0" b="0"/>
              <a:pathLst>
                <a:path w="390" h="735">
                  <a:moveTo>
                    <a:pt x="0" y="0"/>
                  </a:moveTo>
                  <a:cubicBezTo>
                    <a:pt x="42" y="53"/>
                    <a:pt x="190" y="193"/>
                    <a:pt x="255" y="315"/>
                  </a:cubicBezTo>
                  <a:cubicBezTo>
                    <a:pt x="320" y="437"/>
                    <a:pt x="362" y="648"/>
                    <a:pt x="390" y="735"/>
                  </a:cubicBezTo>
                </a:path>
              </a:pathLst>
            </a:custGeom>
            <a:noFill/>
            <a:ln w="9525" cap="flat" cmpd="sng">
              <a:solidFill>
                <a:srgbClr val="000000">
                  <a:alpha val="100000"/>
                </a:srgbClr>
              </a:solidFill>
              <a:prstDash val="solid"/>
              <a:round/>
              <a:headEnd type="none" w="med" len="med"/>
              <a:tailEnd type="triangle" w="lg" len="lg"/>
            </a:ln>
          </p:spPr>
          <p:txBody>
            <a:bodyPr/>
            <a:lstStyle/>
            <a:p>
              <a:endParaRPr lang="zh-CN" altLang="en-US"/>
            </a:p>
          </p:txBody>
        </p:sp>
      </p:grpSp>
      <p:graphicFrame>
        <p:nvGraphicFramePr>
          <p:cNvPr id="107525" name="Object 20"/>
          <p:cNvGraphicFramePr>
            <a:graphicFrameLocks noChangeAspect="1"/>
          </p:cNvGraphicFramePr>
          <p:nvPr/>
        </p:nvGraphicFramePr>
        <p:xfrm>
          <a:off x="3924935" y="4418013"/>
          <a:ext cx="1647825" cy="1514475"/>
        </p:xfrm>
        <a:graphic>
          <a:graphicData uri="http://schemas.openxmlformats.org/presentationml/2006/ole">
            <mc:AlternateContent xmlns:mc="http://schemas.openxmlformats.org/markup-compatibility/2006">
              <mc:Choice xmlns:v="urn:schemas-microsoft-com:vml" Requires="v">
                <p:oleObj spid="_x0000_s15370" r:id="rId3" imgW="774065" imgH="711200" progId="Equation.3">
                  <p:embed/>
                </p:oleObj>
              </mc:Choice>
              <mc:Fallback>
                <p:oleObj r:id="rId3" imgW="774065" imgH="711200" progId="Equation.3">
                  <p:embed/>
                  <p:pic>
                    <p:nvPicPr>
                      <p:cNvPr id="0" name="图片 3092"/>
                      <p:cNvPicPr/>
                      <p:nvPr/>
                    </p:nvPicPr>
                    <p:blipFill>
                      <a:blip r:embed="rId4"/>
                      <a:stretch>
                        <a:fillRect/>
                      </a:stretch>
                    </p:blipFill>
                    <p:spPr>
                      <a:xfrm>
                        <a:off x="3924935" y="4418013"/>
                        <a:ext cx="1647825" cy="1514475"/>
                      </a:xfrm>
                      <a:prstGeom prst="rect">
                        <a:avLst/>
                      </a:prstGeom>
                      <a:noFill/>
                      <a:ln w="38100">
                        <a:noFill/>
                        <a:miter/>
                      </a:ln>
                    </p:spPr>
                  </p:pic>
                </p:oleObj>
              </mc:Fallback>
            </mc:AlternateContent>
          </a:graphicData>
        </a:graphic>
      </p:graphicFrame>
      <p:graphicFrame>
        <p:nvGraphicFramePr>
          <p:cNvPr id="2" name="Object 20"/>
          <p:cNvGraphicFramePr>
            <a:graphicFrameLocks noChangeAspect="1"/>
          </p:cNvGraphicFramePr>
          <p:nvPr/>
        </p:nvGraphicFramePr>
        <p:xfrm>
          <a:off x="5653405" y="4418013"/>
          <a:ext cx="1647825" cy="1514475"/>
        </p:xfrm>
        <a:graphic>
          <a:graphicData uri="http://schemas.openxmlformats.org/presentationml/2006/ole">
            <mc:AlternateContent xmlns:mc="http://schemas.openxmlformats.org/markup-compatibility/2006">
              <mc:Choice xmlns:v="urn:schemas-microsoft-com:vml" Requires="v">
                <p:oleObj spid="_x0000_s15371" r:id="rId5" imgW="774065" imgH="711200" progId="Equation.3">
                  <p:embed/>
                </p:oleObj>
              </mc:Choice>
              <mc:Fallback>
                <p:oleObj r:id="rId5" imgW="774065" imgH="711200" progId="Equation.3">
                  <p:embed/>
                  <p:pic>
                    <p:nvPicPr>
                      <p:cNvPr id="0" name="图片 3092"/>
                      <p:cNvPicPr/>
                      <p:nvPr/>
                    </p:nvPicPr>
                    <p:blipFill>
                      <a:blip r:embed="rId4"/>
                      <a:stretch>
                        <a:fillRect/>
                      </a:stretch>
                    </p:blipFill>
                    <p:spPr>
                      <a:xfrm>
                        <a:off x="5653405" y="4418013"/>
                        <a:ext cx="1647825" cy="1514475"/>
                      </a:xfrm>
                      <a:prstGeom prst="rect">
                        <a:avLst/>
                      </a:prstGeom>
                      <a:noFill/>
                      <a:ln w="38100">
                        <a:noFill/>
                        <a:miter/>
                      </a:ln>
                    </p:spPr>
                  </p:pic>
                </p:oleObj>
              </mc:Fallback>
            </mc:AlternateContent>
          </a:graphicData>
        </a:graphic>
      </p:graphicFrame>
      <p:graphicFrame>
        <p:nvGraphicFramePr>
          <p:cNvPr id="5" name="Object 20"/>
          <p:cNvGraphicFramePr>
            <a:graphicFrameLocks noChangeAspect="1"/>
          </p:cNvGraphicFramePr>
          <p:nvPr/>
        </p:nvGraphicFramePr>
        <p:xfrm>
          <a:off x="7573963" y="4418013"/>
          <a:ext cx="1460500" cy="1514475"/>
        </p:xfrm>
        <a:graphic>
          <a:graphicData uri="http://schemas.openxmlformats.org/presentationml/2006/ole">
            <mc:AlternateContent xmlns:mc="http://schemas.openxmlformats.org/markup-compatibility/2006">
              <mc:Choice xmlns:v="urn:schemas-microsoft-com:vml" Requires="v">
                <p:oleObj spid="_x0000_s15372" r:id="rId6" imgW="685800" imgH="711200" progId="Equation.3">
                  <p:embed/>
                </p:oleObj>
              </mc:Choice>
              <mc:Fallback>
                <p:oleObj r:id="rId6" imgW="685800" imgH="711200" progId="Equation.3">
                  <p:embed/>
                  <p:pic>
                    <p:nvPicPr>
                      <p:cNvPr id="0" name="图片 3092"/>
                      <p:cNvPicPr/>
                      <p:nvPr/>
                    </p:nvPicPr>
                    <p:blipFill>
                      <a:blip r:embed="rId7"/>
                      <a:stretch>
                        <a:fillRect/>
                      </a:stretch>
                    </p:blipFill>
                    <p:spPr>
                      <a:xfrm>
                        <a:off x="7573963" y="4418013"/>
                        <a:ext cx="1460500" cy="15144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5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txBox="1">
            <a:spLocks noGrp="1"/>
          </p:cNvSpPr>
          <p:nvPr>
            <p:ph type="sldNum" sz="quarter" idx="12"/>
          </p:nvPr>
        </p:nvSpPr>
        <p:spPr bwMode="auto">
          <a:xfrm>
            <a:off x="3132138" y="6376988"/>
            <a:ext cx="30861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None/>
            </a:pPr>
            <a:fld id="{9A0DB2DC-4C9A-4742-B13C-FB6460FD3503}" type="slidenum">
              <a:rPr lang="zh-CN" altLang="en-US" sz="1400" b="0" dirty="0">
                <a:solidFill>
                  <a:schemeClr val="folHlink"/>
                </a:solidFill>
                <a:latin typeface="Arial" panose="020B0604020202020204" pitchFamily="34" charset="0"/>
              </a:rPr>
              <a:t>86</a:t>
            </a:fld>
            <a:endParaRPr lang="zh-CN" altLang="en-US" sz="1400" b="0" dirty="0">
              <a:solidFill>
                <a:schemeClr val="folHlink"/>
              </a:solidFill>
              <a:latin typeface="Arial" panose="020B0604020202020204" pitchFamily="34" charset="0"/>
            </a:endParaRPr>
          </a:p>
        </p:txBody>
      </p:sp>
      <p:sp>
        <p:nvSpPr>
          <p:cNvPr id="113668" name="日期占位符 5"/>
          <p:cNvSpPr txBox="1">
            <a:spLocks noGrp="1"/>
          </p:cNvSpPr>
          <p:nvPr>
            <p:ph type="dt" sz="half" idx="10"/>
          </p:nvPr>
        </p:nvSpPr>
        <p:spPr>
          <a:xfrm>
            <a:off x="6589713" y="6376988"/>
            <a:ext cx="2193925" cy="457200"/>
          </a:xfrm>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BB962C8B-B14F-4D97-AF65-F5344CB8AC3E}" type="datetime1">
              <a:rPr lang="zh-CN" altLang="en-US" sz="1400" b="0" dirty="0">
                <a:solidFill>
                  <a:schemeClr val="folHlink"/>
                </a:solidFill>
                <a:latin typeface="Arial" panose="020B0604020202020204" pitchFamily="34" charset="0"/>
              </a:rPr>
              <a:t>2022/1/3</a:t>
            </a:fld>
            <a:endParaRPr lang="zh-CN" altLang="en-US" sz="1400" b="0" dirty="0">
              <a:solidFill>
                <a:schemeClr val="folHlink"/>
              </a:solidFill>
              <a:latin typeface="Arial" panose="020B0604020202020204" pitchFamily="34" charset="0"/>
            </a:endParaRPr>
          </a:p>
        </p:txBody>
      </p:sp>
      <p:sp>
        <p:nvSpPr>
          <p:cNvPr id="113669" name="Rectangle 3"/>
          <p:cNvSpPr>
            <a:spLocks noGrp="1"/>
          </p:cNvSpPr>
          <p:nvPr>
            <p:ph idx="1"/>
          </p:nvPr>
        </p:nvSpPr>
        <p:spPr>
          <a:xfrm>
            <a:off x="537845" y="618490"/>
            <a:ext cx="8416925" cy="5943600"/>
          </a:xfrm>
        </p:spPr>
        <p:txBody>
          <a:bodyPr vert="horz" wrap="square" lIns="91440" tIns="45720" rIns="91440" bIns="45720" anchor="t" anchorCtr="0"/>
          <a:lstStyle/>
          <a:p>
            <a:pPr algn="ctr">
              <a:lnSpc>
                <a:spcPct val="90000"/>
              </a:lnSpc>
              <a:buNone/>
            </a:pPr>
            <a:r>
              <a:rPr lang="zh-CN" altLang="en-US" sz="2800" b="1" dirty="0">
                <a:ln w="22225">
                  <a:solidFill>
                    <a:schemeClr val="accent2"/>
                  </a:solidFill>
                  <a:prstDash val="solid"/>
                </a:ln>
                <a:solidFill>
                  <a:schemeClr val="accent2">
                    <a:lumMod val="40000"/>
                    <a:lumOff val="60000"/>
                  </a:schemeClr>
                </a:solidFill>
                <a:effectLst/>
                <a:latin typeface="宋体" panose="02010600030101010101" pitchFamily="2" charset="-122"/>
                <a:cs typeface="Times New Roman" panose="02020603050405020304" pitchFamily="18" charset="0"/>
              </a:rPr>
              <a:t>最小生成树算法</a:t>
            </a:r>
          </a:p>
          <a:p>
            <a:pPr marL="0" indent="0" latinLnBrk="0">
              <a:lnSpc>
                <a:spcPct val="90000"/>
              </a:lnSpc>
              <a:spcBef>
                <a:spcPts val="0"/>
              </a:spcBef>
              <a:buNone/>
            </a:pPr>
            <a:r>
              <a:rPr lang="zh-CN" altLang="en-US" sz="2800" b="1" dirty="0">
                <a:latin typeface="宋体" panose="02010600030101010101" pitchFamily="2" charset="-122"/>
              </a:rPr>
              <a:t>将矩阵乘法算法中的乘法运算(</a:t>
            </a:r>
            <a:r>
              <a:rPr lang="zh-CN" altLang="en-US" sz="2800" b="1" dirty="0">
                <a:latin typeface="Times New Roman" panose="02020603050405020304" pitchFamily="18" charset="0"/>
                <a:cs typeface="Times New Roman" panose="02020603050405020304" pitchFamily="18" charset="0"/>
              </a:rPr>
              <a:t>×</a:t>
            </a:r>
            <a:r>
              <a:rPr lang="zh-CN" altLang="en-US" sz="2800" b="1" dirty="0">
                <a:latin typeface="宋体" panose="02010600030101010101" pitchFamily="2" charset="-122"/>
              </a:rPr>
              <a:t>)改为求最大值运算(</a:t>
            </a:r>
            <a:r>
              <a:rPr lang="en-US" altLang="zh-CN" sz="2800" b="1" dirty="0">
                <a:latin typeface="Times New Roman" panose="02020603050405020304" pitchFamily="18" charset="0"/>
                <a:cs typeface="Times New Roman" panose="02020603050405020304" pitchFamily="18" charset="0"/>
              </a:rPr>
              <a:t>Max</a:t>
            </a:r>
            <a:r>
              <a:rPr lang="en-US" altLang="zh-CN" sz="2800" b="1" dirty="0">
                <a:latin typeface="宋体" panose="02010600030101010101" pitchFamily="2" charset="-122"/>
              </a:rPr>
              <a:t>)，</a:t>
            </a:r>
            <a:r>
              <a:rPr lang="zh-CN" altLang="en-US" sz="2800" b="1" dirty="0">
                <a:latin typeface="宋体" panose="02010600030101010101" pitchFamily="2" charset="-122"/>
              </a:rPr>
              <a:t>求和运算(</a:t>
            </a:r>
            <a:r>
              <a:rPr lang="en-US" altLang="zh-CN" sz="2800" b="1" dirty="0">
                <a:latin typeface="宋体" panose="02010600030101010101" pitchFamily="2" charset="-122"/>
              </a:rPr>
              <a:t>Σ)</a:t>
            </a:r>
            <a:r>
              <a:rPr lang="zh-CN" altLang="en-US" sz="2800" b="1" dirty="0">
                <a:latin typeface="宋体" panose="02010600030101010101" pitchFamily="2" charset="-122"/>
              </a:rPr>
              <a:t>改为求最小值运算</a:t>
            </a:r>
            <a:endParaRPr lang="en-US" altLang="zh-CN" sz="2800" b="1" dirty="0">
              <a:latin typeface="宋体" panose="02010600030101010101" pitchFamily="2" charset="-122"/>
            </a:endParaRPr>
          </a:p>
          <a:p>
            <a:pPr>
              <a:lnSpc>
                <a:spcPct val="90000"/>
              </a:lnSpc>
              <a:buNone/>
            </a:pPr>
            <a:r>
              <a:rPr lang="en-US" altLang="zh-CN" sz="2400" b="1" dirty="0">
                <a:latin typeface="Times New Roman" panose="02020603050405020304" pitchFamily="18" charset="0"/>
                <a:ea typeface="黑体" panose="02010609060101010101" pitchFamily="2" charset="-122"/>
              </a:rPr>
              <a:t>Algorithm MST</a:t>
            </a:r>
            <a:endParaRPr lang="en-US" altLang="zh-CN" sz="2400" b="1" dirty="0">
              <a:latin typeface="Times New Roman" panose="02020603050405020304" pitchFamily="18" charset="0"/>
              <a:cs typeface="Times New Roman" panose="02020603050405020304" pitchFamily="18" charset="0"/>
            </a:endParaRPr>
          </a:p>
          <a:p>
            <a:pPr algn="just">
              <a:lnSpc>
                <a:spcPct val="90000"/>
              </a:lnSpc>
              <a:buNone/>
            </a:pPr>
            <a:r>
              <a:rPr lang="en-US" altLang="zh-CN" sz="2400" b="1" dirty="0">
                <a:latin typeface="Times New Roman" panose="02020603050405020304" pitchFamily="18" charset="0"/>
                <a:cs typeface="Times New Roman" panose="02020603050405020304" pitchFamily="18" charset="0"/>
              </a:rPr>
              <a:t>    { set A(</a:t>
            </a:r>
            <a:r>
              <a:rPr lang="en-US" altLang="zh-CN" sz="2400" b="1" i="1" dirty="0">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j</a:t>
            </a:r>
            <a:r>
              <a:rPr lang="en-US" altLang="zh-CN" sz="2400" b="1" dirty="0">
                <a:latin typeface="Times New Roman" panose="02020603050405020304" pitchFamily="18" charset="0"/>
                <a:cs typeface="Times New Roman" panose="02020603050405020304" pitchFamily="18" charset="0"/>
              </a:rPr>
              <a:t>) = B(</a:t>
            </a:r>
            <a:r>
              <a:rPr lang="en-US" altLang="zh-CN" sz="2400" b="1" i="1" dirty="0">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j</a:t>
            </a:r>
            <a:r>
              <a:rPr lang="en-US" altLang="zh-CN"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D</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j</a:t>
            </a:r>
            <a:r>
              <a:rPr lang="en-US" altLang="zh-CN"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W        </a:t>
            </a:r>
            <a:r>
              <a:rPr lang="en-US" altLang="zh-CN" sz="1600" b="1" i="1" dirty="0">
                <a:latin typeface="Times New Roman" panose="02020603050405020304" pitchFamily="18" charset="0"/>
                <a:cs typeface="Times New Roman" panose="02020603050405020304" pitchFamily="18" charset="0"/>
              </a:rPr>
              <a:t>//W</a:t>
            </a:r>
            <a:r>
              <a:rPr lang="zh-CN" altLang="en-US" sz="1600" b="1" i="1" dirty="0">
                <a:latin typeface="Times New Roman" panose="02020603050405020304" pitchFamily="18" charset="0"/>
              </a:rPr>
              <a:t>为邻接矩阵</a:t>
            </a:r>
            <a:endParaRPr lang="zh-CN" altLang="en-US" sz="1600" b="1" dirty="0">
              <a:latin typeface="Times New Roman" panose="02020603050405020304" pitchFamily="18" charset="0"/>
            </a:endParaRPr>
          </a:p>
          <a:p>
            <a:pPr algn="just">
              <a:lnSpc>
                <a:spcPct val="90000"/>
              </a:lnSpc>
              <a:buNone/>
            </a:pPr>
            <a:r>
              <a:rPr lang="en-US" altLang="zh-CN" sz="2400" b="1" dirty="0">
                <a:latin typeface="Times New Roman" panose="02020603050405020304" pitchFamily="18" charset="0"/>
                <a:ea typeface="黑体" panose="02010609060101010101" pitchFamily="2" charset="-122"/>
              </a:rPr>
              <a:t>       for  </a:t>
            </a:r>
            <a:r>
              <a:rPr lang="en-US" altLang="zh-CN" sz="2400" b="1" i="1" dirty="0">
                <a:latin typeface="Times New Roman" panose="02020603050405020304" pitchFamily="18" charset="0"/>
                <a:ea typeface="黑体" panose="02010609060101010101" pitchFamily="2" charset="-122"/>
              </a:rPr>
              <a:t>k</a:t>
            </a:r>
            <a:r>
              <a:rPr lang="en-US" altLang="zh-CN" sz="2400" b="1" dirty="0">
                <a:latin typeface="Times New Roman" panose="02020603050405020304" pitchFamily="18" charset="0"/>
                <a:ea typeface="黑体" panose="02010609060101010101" pitchFamily="2" charset="-122"/>
              </a:rPr>
              <a:t>=1 to     </a:t>
            </a:r>
            <a:r>
              <a:rPr lang="en-US" altLang="zh-CN" sz="2400" b="1" dirty="0">
                <a:latin typeface="Times New Roman" panose="02020603050405020304" pitchFamily="18" charset="0"/>
                <a:cs typeface="Times New Roman" panose="02020603050405020304" pitchFamily="18" charset="0"/>
              </a:rPr>
              <a:t>log(n-1)  do    </a:t>
            </a:r>
            <a:r>
              <a:rPr lang="en-US" altLang="zh-CN" sz="1600" b="1" dirty="0">
                <a:latin typeface="Times New Roman" panose="02020603050405020304" pitchFamily="18" charset="0"/>
                <a:cs typeface="Times New Roman" panose="02020603050405020304" pitchFamily="18" charset="0"/>
              </a:rPr>
              <a:t> //</a:t>
            </a:r>
            <a:r>
              <a:rPr lang="zh-CN" altLang="en-US" sz="1600" b="1" dirty="0">
                <a:latin typeface="宋体" panose="02010600030101010101" pitchFamily="2" charset="-122"/>
              </a:rPr>
              <a:t>迭代</a:t>
            </a:r>
            <a:r>
              <a:rPr lang="en-US" altLang="zh-CN" sz="1600" b="1" dirty="0">
                <a:latin typeface="Times New Roman" panose="02020603050405020304" pitchFamily="18" charset="0"/>
                <a:cs typeface="Times New Roman" panose="02020603050405020304" pitchFamily="18" charset="0"/>
              </a:rPr>
              <a:t>log(n-1) </a:t>
            </a:r>
            <a:r>
              <a:rPr lang="zh-CN" altLang="en-US" sz="1600" b="1" dirty="0">
                <a:latin typeface="Times New Roman" panose="02020603050405020304" pitchFamily="18" charset="0"/>
              </a:rPr>
              <a:t>上取整次</a:t>
            </a:r>
          </a:p>
          <a:p>
            <a:pPr algn="just">
              <a:lnSpc>
                <a:spcPct val="90000"/>
              </a:lnSpc>
              <a:buNone/>
            </a:pPr>
            <a:r>
              <a:rPr lang="zh-CN" altLang="en-US" sz="2400" b="1" dirty="0">
                <a:latin typeface="Times New Roman" panose="02020603050405020304" pitchFamily="18" charset="0"/>
                <a:cs typeface="Times New Roman" panose="02020603050405020304" pitchFamily="18" charset="0"/>
              </a:rPr>
              <a:t>              {</a:t>
            </a:r>
            <a:r>
              <a:rPr lang="zh-CN" altLang="en-US" sz="2400" b="1" dirty="0">
                <a:latin typeface="宋体" panose="02010600030101010101" pitchFamily="2" charset="-122"/>
              </a:rPr>
              <a:t>矩阵运算算法</a:t>
            </a:r>
            <a:r>
              <a:rPr lang="en-US" altLang="zh-CN" sz="2400" b="1" dirty="0">
                <a:latin typeface="Times New Roman" panose="02020603050405020304" pitchFamily="18" charset="0"/>
                <a:cs typeface="Times New Roman" panose="02020603050405020304" pitchFamily="18" charset="0"/>
              </a:rPr>
              <a:t>MM3(</a:t>
            </a:r>
            <a:r>
              <a:rPr lang="en-US" altLang="zh-CN" sz="2400" b="1" i="1" dirty="0">
                <a:latin typeface="Times New Roman" panose="02020603050405020304" pitchFamily="18" charset="0"/>
                <a:cs typeface="Times New Roman" panose="02020603050405020304" pitchFamily="18" charset="0"/>
              </a:rPr>
              <a:t>A</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B</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C</a:t>
            </a:r>
            <a:r>
              <a:rPr lang="en-US" altLang="zh-CN" sz="2400" b="1" dirty="0">
                <a:latin typeface="Times New Roman" panose="02020603050405020304" pitchFamily="18" charset="0"/>
                <a:cs typeface="Times New Roman" panose="02020603050405020304" pitchFamily="18" charset="0"/>
              </a:rPr>
              <a:t>)</a:t>
            </a:r>
          </a:p>
          <a:p>
            <a:pPr algn="just">
              <a:lnSpc>
                <a:spcPct val="90000"/>
              </a:lnSpc>
              <a:buNone/>
            </a:pPr>
            <a:r>
              <a:rPr lang="en-US" altLang="zh-CN" sz="2400" b="1" dirty="0">
                <a:latin typeface="Times New Roman" panose="02020603050405020304" pitchFamily="18" charset="0"/>
                <a:cs typeface="Times New Roman" panose="02020603050405020304" pitchFamily="18" charset="0"/>
              </a:rPr>
              <a:t>                for </a:t>
            </a:r>
            <a:r>
              <a:rPr lang="en-US" altLang="zh-CN" sz="2400" b="1" i="1" dirty="0">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=1 to </a:t>
            </a:r>
            <a:r>
              <a:rPr lang="en-US" altLang="zh-CN" sz="2400" b="1" i="1" dirty="0">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 par-do</a:t>
            </a:r>
          </a:p>
          <a:p>
            <a:pPr algn="just">
              <a:lnSpc>
                <a:spcPct val="90000"/>
              </a:lnSpc>
              <a:buNone/>
            </a:pPr>
            <a:r>
              <a:rPr lang="en-US" altLang="zh-CN" sz="2400" b="1" dirty="0">
                <a:latin typeface="Times New Roman" panose="02020603050405020304" pitchFamily="18" charset="0"/>
                <a:cs typeface="Times New Roman" panose="02020603050405020304" pitchFamily="18" charset="0"/>
              </a:rPr>
              <a:t>                    for </a:t>
            </a:r>
            <a:r>
              <a:rPr lang="en-US" altLang="zh-CN" sz="2400" b="1" i="1" dirty="0">
                <a:latin typeface="Times New Roman" panose="02020603050405020304" pitchFamily="18" charset="0"/>
                <a:cs typeface="Times New Roman" panose="02020603050405020304" pitchFamily="18" charset="0"/>
              </a:rPr>
              <a:t>j</a:t>
            </a:r>
            <a:r>
              <a:rPr lang="en-US" altLang="zh-CN" sz="2400" b="1" dirty="0">
                <a:latin typeface="Times New Roman" panose="02020603050405020304" pitchFamily="18" charset="0"/>
                <a:cs typeface="Times New Roman" panose="02020603050405020304" pitchFamily="18" charset="0"/>
              </a:rPr>
              <a:t>=1 to </a:t>
            </a:r>
            <a:r>
              <a:rPr lang="en-US" altLang="zh-CN" sz="2400" b="1" i="1" dirty="0">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 par-do</a:t>
            </a:r>
          </a:p>
          <a:p>
            <a:pPr algn="just">
              <a:lnSpc>
                <a:spcPct val="90000"/>
              </a:lnSpc>
              <a:buNone/>
            </a:pPr>
            <a:r>
              <a:rPr lang="en-US" altLang="zh-CN" sz="2400" b="1" dirty="0">
                <a:latin typeface="Times New Roman" panose="02020603050405020304" pitchFamily="18" charset="0"/>
                <a:ea typeface="黑体" panose="02010609060101010101" pitchFamily="2" charset="-122"/>
              </a:rPr>
              <a:t>                      { </a:t>
            </a:r>
            <a:r>
              <a:rPr lang="en-US" altLang="zh-CN" sz="2400" b="1" i="1" dirty="0">
                <a:latin typeface="Times New Roman" panose="02020603050405020304" pitchFamily="18" charset="0"/>
                <a:ea typeface="黑体" panose="02010609060101010101" pitchFamily="2" charset="-122"/>
              </a:rPr>
              <a:t>A</a:t>
            </a:r>
            <a:r>
              <a:rPr lang="en-US" altLang="zh-CN" sz="2400" b="1" dirty="0">
                <a:latin typeface="Times New Roman" panose="02020603050405020304" pitchFamily="18" charset="0"/>
                <a:ea typeface="黑体" panose="02010609060101010101" pitchFamily="2" charset="-122"/>
              </a:rPr>
              <a:t>(</a:t>
            </a:r>
            <a:r>
              <a:rPr lang="en-US" altLang="zh-CN" sz="2400" b="1" i="1" dirty="0">
                <a:latin typeface="Times New Roman" panose="02020603050405020304" pitchFamily="18" charset="0"/>
                <a:ea typeface="黑体" panose="02010609060101010101" pitchFamily="2" charset="-122"/>
              </a:rPr>
              <a:t>i</a:t>
            </a:r>
            <a:r>
              <a:rPr lang="en-US" altLang="zh-CN" sz="2400" b="1" dirty="0">
                <a:latin typeface="Times New Roman" panose="02020603050405020304" pitchFamily="18" charset="0"/>
                <a:ea typeface="黑体" panose="02010609060101010101" pitchFamily="2" charset="-122"/>
              </a:rPr>
              <a:t>,</a:t>
            </a:r>
            <a:r>
              <a:rPr lang="en-US" altLang="zh-CN" sz="2400" b="1" i="1" dirty="0">
                <a:latin typeface="Times New Roman" panose="02020603050405020304" pitchFamily="18" charset="0"/>
                <a:ea typeface="黑体" panose="02010609060101010101" pitchFamily="2" charset="-122"/>
              </a:rPr>
              <a:t>j</a:t>
            </a:r>
            <a:r>
              <a:rPr lang="en-US" altLang="zh-CN" sz="2400" b="1" dirty="0">
                <a:latin typeface="Times New Roman" panose="02020603050405020304" pitchFamily="18" charset="0"/>
                <a:ea typeface="黑体" panose="02010609060101010101" pitchFamily="2" charset="-122"/>
              </a:rPr>
              <a:t>)=</a:t>
            </a:r>
            <a:r>
              <a:rPr lang="en-US" altLang="zh-CN" sz="2400" b="1" i="1" dirty="0">
                <a:latin typeface="Times New Roman" panose="02020603050405020304" pitchFamily="18" charset="0"/>
                <a:ea typeface="黑体" panose="02010609060101010101" pitchFamily="2" charset="-122"/>
              </a:rPr>
              <a:t>C</a:t>
            </a:r>
            <a:r>
              <a:rPr lang="en-US" altLang="zh-CN" sz="2400" b="1" dirty="0">
                <a:latin typeface="Times New Roman" panose="02020603050405020304" pitchFamily="18" charset="0"/>
                <a:ea typeface="黑体" panose="02010609060101010101" pitchFamily="2" charset="-122"/>
              </a:rPr>
              <a:t>(</a:t>
            </a:r>
            <a:r>
              <a:rPr lang="en-US" altLang="zh-CN" sz="2400" b="1" i="1" dirty="0">
                <a:latin typeface="Times New Roman" panose="02020603050405020304" pitchFamily="18" charset="0"/>
                <a:ea typeface="黑体" panose="02010609060101010101" pitchFamily="2" charset="-122"/>
              </a:rPr>
              <a:t>i</a:t>
            </a:r>
            <a:r>
              <a:rPr lang="en-US" altLang="zh-CN" sz="2400" b="1" dirty="0">
                <a:latin typeface="Times New Roman" panose="02020603050405020304" pitchFamily="18" charset="0"/>
                <a:ea typeface="黑体" panose="02010609060101010101" pitchFamily="2" charset="-122"/>
              </a:rPr>
              <a:t>,</a:t>
            </a:r>
            <a:r>
              <a:rPr lang="en-US" altLang="zh-CN" sz="2400" b="1" i="1" dirty="0">
                <a:latin typeface="Times New Roman" panose="02020603050405020304" pitchFamily="18" charset="0"/>
                <a:ea typeface="黑体" panose="02010609060101010101" pitchFamily="2" charset="-122"/>
              </a:rPr>
              <a:t>j</a:t>
            </a:r>
            <a:r>
              <a:rPr lang="en-US" altLang="zh-CN" sz="2400" b="1" dirty="0">
                <a:latin typeface="Times New Roman" panose="02020603050405020304" pitchFamily="18" charset="0"/>
                <a:ea typeface="黑体" panose="02010609060101010101" pitchFamily="2" charset="-122"/>
              </a:rPr>
              <a:t>); </a:t>
            </a:r>
            <a:endParaRPr lang="en-US" altLang="zh-CN" sz="2400" b="1" dirty="0">
              <a:latin typeface="Times New Roman" panose="02020603050405020304" pitchFamily="18" charset="0"/>
              <a:cs typeface="Times New Roman" panose="02020603050405020304" pitchFamily="18" charset="0"/>
            </a:endParaRPr>
          </a:p>
          <a:p>
            <a:pPr algn="just">
              <a:lnSpc>
                <a:spcPct val="90000"/>
              </a:lnSpc>
              <a:buNone/>
            </a:pPr>
            <a:r>
              <a:rPr lang="en-US" altLang="zh-CN" sz="2400" b="1" dirty="0">
                <a:latin typeface="Times New Roman" panose="02020603050405020304" pitchFamily="18" charset="0"/>
                <a:ea typeface="黑体" panose="02010609060101010101" pitchFamily="2" charset="-122"/>
              </a:rPr>
              <a:t>                         </a:t>
            </a:r>
            <a:r>
              <a:rPr lang="en-US" altLang="zh-CN" sz="2400" b="1" i="1" dirty="0">
                <a:latin typeface="Times New Roman" panose="02020603050405020304" pitchFamily="18" charset="0"/>
                <a:ea typeface="黑体" panose="02010609060101010101" pitchFamily="2" charset="-122"/>
              </a:rPr>
              <a:t>B</a:t>
            </a:r>
            <a:r>
              <a:rPr lang="en-US" altLang="zh-CN" sz="2400" b="1" dirty="0">
                <a:latin typeface="Times New Roman" panose="02020603050405020304" pitchFamily="18" charset="0"/>
                <a:ea typeface="黑体" panose="02010609060101010101" pitchFamily="2" charset="-122"/>
              </a:rPr>
              <a:t>(</a:t>
            </a:r>
            <a:r>
              <a:rPr lang="en-US" altLang="zh-CN" sz="2400" b="1" i="1" dirty="0">
                <a:latin typeface="Times New Roman" panose="02020603050405020304" pitchFamily="18" charset="0"/>
                <a:ea typeface="黑体" panose="02010609060101010101" pitchFamily="2" charset="-122"/>
                <a:sym typeface="+mn-ea"/>
              </a:rPr>
              <a:t>i</a:t>
            </a:r>
            <a:r>
              <a:rPr lang="en-US" altLang="zh-CN" sz="2400" b="1" dirty="0">
                <a:latin typeface="Times New Roman" panose="02020603050405020304" pitchFamily="18" charset="0"/>
                <a:ea typeface="黑体" panose="02010609060101010101" pitchFamily="2" charset="-122"/>
                <a:sym typeface="+mn-ea"/>
              </a:rPr>
              <a:t>,</a:t>
            </a:r>
            <a:r>
              <a:rPr lang="en-US" altLang="zh-CN" sz="2400" b="1" i="1" dirty="0">
                <a:latin typeface="Times New Roman" panose="02020603050405020304" pitchFamily="18" charset="0"/>
                <a:ea typeface="黑体" panose="02010609060101010101" pitchFamily="2" charset="-122"/>
                <a:sym typeface="+mn-ea"/>
              </a:rPr>
              <a:t>j</a:t>
            </a:r>
            <a:r>
              <a:rPr lang="en-US" altLang="zh-CN" sz="2400" b="1" dirty="0">
                <a:latin typeface="Times New Roman" panose="02020603050405020304" pitchFamily="18" charset="0"/>
                <a:ea typeface="黑体" panose="02010609060101010101" pitchFamily="2" charset="-122"/>
              </a:rPr>
              <a:t>)=</a:t>
            </a:r>
            <a:r>
              <a:rPr lang="en-US" altLang="zh-CN" sz="2400" b="1" i="1" dirty="0">
                <a:latin typeface="Times New Roman" panose="02020603050405020304" pitchFamily="18" charset="0"/>
                <a:ea typeface="黑体" panose="02010609060101010101" pitchFamily="2" charset="-122"/>
              </a:rPr>
              <a:t>C</a:t>
            </a:r>
            <a:r>
              <a:rPr lang="en-US" altLang="zh-CN" sz="2400" b="1" dirty="0">
                <a:latin typeface="Times New Roman" panose="02020603050405020304" pitchFamily="18" charset="0"/>
                <a:ea typeface="黑体" panose="02010609060101010101" pitchFamily="2" charset="-122"/>
              </a:rPr>
              <a:t>(</a:t>
            </a:r>
            <a:r>
              <a:rPr lang="en-US" altLang="zh-CN" sz="2400" b="1" i="1" dirty="0">
                <a:latin typeface="Times New Roman" panose="02020603050405020304" pitchFamily="18" charset="0"/>
                <a:ea typeface="黑体" panose="02010609060101010101" pitchFamily="2" charset="-122"/>
              </a:rPr>
              <a:t>i</a:t>
            </a:r>
            <a:r>
              <a:rPr lang="en-US" altLang="zh-CN" sz="2400" b="1" dirty="0">
                <a:latin typeface="Times New Roman" panose="02020603050405020304" pitchFamily="18" charset="0"/>
                <a:ea typeface="黑体" panose="02010609060101010101" pitchFamily="2" charset="-122"/>
              </a:rPr>
              <a:t>,</a:t>
            </a:r>
            <a:r>
              <a:rPr lang="en-US" altLang="zh-CN" sz="2400" b="1" i="1" dirty="0">
                <a:latin typeface="Times New Roman" panose="02020603050405020304" pitchFamily="18" charset="0"/>
                <a:ea typeface="黑体" panose="02010609060101010101" pitchFamily="2" charset="-122"/>
              </a:rPr>
              <a:t>j</a:t>
            </a:r>
            <a:r>
              <a:rPr lang="en-US" altLang="zh-CN" sz="2400" b="1" dirty="0">
                <a:latin typeface="Times New Roman" panose="02020603050405020304" pitchFamily="18" charset="0"/>
                <a:ea typeface="黑体" panose="02010609060101010101" pitchFamily="2" charset="-122"/>
              </a:rPr>
              <a:t>);}</a:t>
            </a:r>
            <a:r>
              <a:rPr lang="zh-CN" altLang="en-US" sz="2400" b="1" dirty="0">
                <a:latin typeface="Times New Roman" panose="02020603050405020304" pitchFamily="18" charset="0"/>
                <a:ea typeface="黑体" panose="02010609060101010101" pitchFamily="2" charset="-122"/>
              </a:rPr>
              <a:t>        }</a:t>
            </a:r>
            <a:endParaRPr lang="zh-CN" altLang="en-US" sz="2400" b="1" dirty="0">
              <a:latin typeface="Times New Roman" panose="02020603050405020304" pitchFamily="18" charset="0"/>
              <a:cs typeface="Times New Roman" panose="02020603050405020304" pitchFamily="18" charset="0"/>
            </a:endParaRPr>
          </a:p>
          <a:p>
            <a:pPr algn="just">
              <a:lnSpc>
                <a:spcPct val="90000"/>
              </a:lnSpc>
              <a:buNone/>
            </a:pPr>
            <a:r>
              <a:rPr lang="en-US" altLang="zh-CN" sz="2400" b="1" dirty="0">
                <a:latin typeface="Times New Roman" panose="02020603050405020304" pitchFamily="18" charset="0"/>
                <a:cs typeface="Times New Roman" panose="02020603050405020304" pitchFamily="18" charset="0"/>
              </a:rPr>
              <a:t>        for  </a:t>
            </a:r>
            <a:r>
              <a:rPr lang="en-US" altLang="zh-CN" sz="2400" b="1" i="1" dirty="0">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=1 to </a:t>
            </a:r>
            <a:r>
              <a:rPr lang="en-US" altLang="zh-CN" sz="2400" b="1" i="1" dirty="0">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 par-do  </a:t>
            </a:r>
            <a:r>
              <a:rPr lang="en-US" altLang="zh-CN" sz="1600" b="1" dirty="0">
                <a:latin typeface="Times New Roman" panose="02020603050405020304" pitchFamily="18" charset="0"/>
                <a:cs typeface="Times New Roman" panose="02020603050405020304" pitchFamily="18" charset="0"/>
              </a:rPr>
              <a:t>//</a:t>
            </a:r>
            <a:r>
              <a:rPr lang="zh-CN" altLang="en-US" sz="1600" b="1" dirty="0">
                <a:latin typeface="宋体" panose="02010600030101010101" pitchFamily="2" charset="-122"/>
              </a:rPr>
              <a:t>比较上三角或下三角元素</a:t>
            </a:r>
            <a:endParaRPr lang="zh-CN" altLang="en-US" sz="2400" b="1" dirty="0">
              <a:latin typeface="Times New Roman" panose="02020603050405020304" pitchFamily="18" charset="0"/>
              <a:cs typeface="Times New Roman" panose="02020603050405020304" pitchFamily="18" charset="0"/>
            </a:endParaRPr>
          </a:p>
          <a:p>
            <a:pPr algn="just">
              <a:lnSpc>
                <a:spcPct val="90000"/>
              </a:lnSpc>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for </a:t>
            </a:r>
            <a:r>
              <a:rPr lang="en-US" altLang="zh-CN" sz="2400" b="1" i="1" dirty="0">
                <a:latin typeface="Times New Roman" panose="02020603050405020304" pitchFamily="18" charset="0"/>
                <a:cs typeface="Times New Roman" panose="02020603050405020304" pitchFamily="18" charset="0"/>
              </a:rPr>
              <a:t>j</a:t>
            </a:r>
            <a:r>
              <a:rPr lang="en-US" altLang="zh-CN" sz="2400" b="1" dirty="0">
                <a:latin typeface="Times New Roman" panose="02020603050405020304" pitchFamily="18" charset="0"/>
                <a:cs typeface="Times New Roman" panose="02020603050405020304" pitchFamily="18" charset="0"/>
              </a:rPr>
              <a:t>=1 to </a:t>
            </a:r>
            <a:r>
              <a:rPr lang="en-US" altLang="zh-CN" sz="2400" b="1" i="1" dirty="0">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 par-do</a:t>
            </a:r>
          </a:p>
          <a:p>
            <a:pPr algn="just">
              <a:lnSpc>
                <a:spcPct val="90000"/>
              </a:lnSpc>
              <a:buNone/>
            </a:pPr>
            <a:r>
              <a:rPr lang="en-US" altLang="zh-CN" sz="2400" b="1" dirty="0">
                <a:latin typeface="Times New Roman" panose="02020603050405020304" pitchFamily="18" charset="0"/>
                <a:cs typeface="Times New Roman" panose="02020603050405020304" pitchFamily="18" charset="0"/>
              </a:rPr>
              <a:t>                  if </a:t>
            </a:r>
            <a:r>
              <a:rPr lang="en-US" altLang="zh-CN" sz="2400" b="1" i="1" dirty="0">
                <a:latin typeface="Times New Roman" panose="02020603050405020304" pitchFamily="18" charset="0"/>
                <a:cs typeface="Times New Roman" panose="02020603050405020304" pitchFamily="18" charset="0"/>
              </a:rPr>
              <a:t> C</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j</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D</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j</a:t>
            </a:r>
            <a:r>
              <a:rPr lang="en-US" altLang="zh-CN" sz="2400" b="1" dirty="0">
                <a:latin typeface="Times New Roman" panose="02020603050405020304" pitchFamily="18" charset="0"/>
                <a:cs typeface="Times New Roman" panose="02020603050405020304" pitchFamily="18" charset="0"/>
              </a:rPr>
              <a:t>) then </a:t>
            </a:r>
            <a:r>
              <a:rPr lang="zh-CN" altLang="en-US" sz="2400" b="1" dirty="0">
                <a:latin typeface="宋体" panose="02010600030101010101" pitchFamily="2" charset="-122"/>
              </a:rPr>
              <a:t>输出边（</a:t>
            </a:r>
            <a:r>
              <a:rPr lang="en-US" altLang="zh-CN" sz="2400" b="1" i="1" dirty="0">
                <a:latin typeface="Times New Roman" panose="02020603050405020304" pitchFamily="18" charset="0"/>
                <a:cs typeface="Times New Roman" panose="02020603050405020304" pitchFamily="18" charset="0"/>
              </a:rPr>
              <a:t>v</a:t>
            </a:r>
            <a:r>
              <a:rPr lang="en-US" altLang="zh-CN" sz="2400" b="1" i="1" baseline="-30000" dirty="0">
                <a:latin typeface="Times New Roman" panose="02020603050405020304" pitchFamily="18" charset="0"/>
                <a:cs typeface="Times New Roman" panose="02020603050405020304" pitchFamily="18" charset="0"/>
              </a:rPr>
              <a:t>i</a:t>
            </a:r>
            <a:r>
              <a:rPr lang="en-US" altLang="zh-CN" sz="2400" b="1" dirty="0">
                <a:latin typeface="宋体" panose="02010600030101010101" pitchFamily="2" charset="-122"/>
              </a:rPr>
              <a:t>，</a:t>
            </a:r>
            <a:r>
              <a:rPr lang="en-US" altLang="zh-CN" sz="2400" b="1" i="1" dirty="0">
                <a:latin typeface="Times New Roman" panose="02020603050405020304" pitchFamily="18" charset="0"/>
                <a:cs typeface="Times New Roman" panose="02020603050405020304" pitchFamily="18" charset="0"/>
              </a:rPr>
              <a:t>v</a:t>
            </a:r>
            <a:r>
              <a:rPr lang="en-US" altLang="zh-CN" sz="2400" b="1" i="1" baseline="-30000" dirty="0">
                <a:latin typeface="Times New Roman" panose="02020603050405020304" pitchFamily="18" charset="0"/>
                <a:cs typeface="Times New Roman" panose="02020603050405020304" pitchFamily="18" charset="0"/>
              </a:rPr>
              <a:t>j</a:t>
            </a:r>
            <a:r>
              <a:rPr lang="en-US" altLang="zh-CN" sz="2400" b="1" dirty="0">
                <a:latin typeface="宋体" panose="02010600030101010101" pitchFamily="2" charset="-122"/>
              </a:rPr>
              <a:t>）</a:t>
            </a:r>
            <a:endParaRPr lang="en-US" altLang="zh-CN" sz="2400" b="1" dirty="0">
              <a:latin typeface="Times New Roman" panose="02020603050405020304" pitchFamily="18" charset="0"/>
              <a:cs typeface="Times New Roman" panose="02020603050405020304" pitchFamily="18" charset="0"/>
            </a:endParaRPr>
          </a:p>
          <a:p>
            <a:pPr algn="just">
              <a:lnSpc>
                <a:spcPct val="90000"/>
              </a:lnSpc>
              <a:buNone/>
            </a:pPr>
            <a:r>
              <a:rPr lang="en-US" altLang="zh-CN" sz="2400" b="1" dirty="0">
                <a:latin typeface="Times New Roman" panose="02020603050405020304" pitchFamily="18" charset="0"/>
                <a:ea typeface="黑体" panose="02010609060101010101" pitchFamily="2" charset="-122"/>
              </a:rPr>
              <a:t>      }</a:t>
            </a:r>
            <a:endParaRPr lang="en-US" altLang="zh-CN" sz="2400" b="1" dirty="0">
              <a:latin typeface="Times New Roman" panose="02020603050405020304" pitchFamily="18" charset="0"/>
              <a:cs typeface="Times New Roman" panose="02020603050405020304" pitchFamily="18" charset="0"/>
            </a:endParaRPr>
          </a:p>
          <a:p>
            <a:pPr>
              <a:lnSpc>
                <a:spcPct val="90000"/>
              </a:lnSpc>
              <a:buNone/>
            </a:pPr>
            <a:r>
              <a:rPr lang="zh-CN" altLang="en-US" sz="2400" b="1" dirty="0"/>
              <a:t> </a:t>
            </a:r>
          </a:p>
        </p:txBody>
      </p:sp>
      <p:grpSp>
        <p:nvGrpSpPr>
          <p:cNvPr id="107523" name="Group 2"/>
          <p:cNvGrpSpPr/>
          <p:nvPr/>
        </p:nvGrpSpPr>
        <p:grpSpPr>
          <a:xfrm>
            <a:off x="6897053" y="2172653"/>
            <a:ext cx="2279650" cy="2000250"/>
            <a:chOff x="1012" y="1265"/>
            <a:chExt cx="1436" cy="1260"/>
          </a:xfrm>
        </p:grpSpPr>
        <p:sp>
          <p:nvSpPr>
            <p:cNvPr id="107527" name="Oval 3"/>
            <p:cNvSpPr/>
            <p:nvPr/>
          </p:nvSpPr>
          <p:spPr>
            <a:xfrm>
              <a:off x="1424" y="2238"/>
              <a:ext cx="258" cy="272"/>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107528" name="Oval 4"/>
            <p:cNvSpPr/>
            <p:nvPr/>
          </p:nvSpPr>
          <p:spPr>
            <a:xfrm>
              <a:off x="2043" y="1477"/>
              <a:ext cx="257" cy="273"/>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107529" name="Oval 5"/>
            <p:cNvSpPr/>
            <p:nvPr/>
          </p:nvSpPr>
          <p:spPr>
            <a:xfrm>
              <a:off x="1012" y="1294"/>
              <a:ext cx="257" cy="273"/>
            </a:xfrm>
            <a:prstGeom prst="ellipse">
              <a:avLst/>
            </a:prstGeom>
            <a:solidFill>
              <a:srgbClr val="FFFF66"/>
            </a:solidFill>
            <a:ln w="9525" cap="flat" cmpd="sng">
              <a:solidFill>
                <a:srgbClr val="000000"/>
              </a:solidFill>
              <a:prstDash val="solid"/>
              <a:headEnd type="none" w="med" len="med"/>
              <a:tailEnd type="none" w="med" len="med"/>
            </a:ln>
          </p:spPr>
          <p:txBody>
            <a:bodyPr/>
            <a:lstStyle/>
            <a:p>
              <a:endParaRPr lang="zh-CN" altLang="en-US" dirty="0">
                <a:latin typeface="Times New Roman" panose="02020603050405020304" pitchFamily="18" charset="0"/>
              </a:endParaRPr>
            </a:p>
          </p:txBody>
        </p:sp>
        <p:sp>
          <p:nvSpPr>
            <p:cNvPr id="107531" name="Text Box 7"/>
            <p:cNvSpPr txBox="1"/>
            <p:nvPr/>
          </p:nvSpPr>
          <p:spPr>
            <a:xfrm>
              <a:off x="1024" y="1848"/>
              <a:ext cx="464" cy="456"/>
            </a:xfrm>
            <a:prstGeom prst="rect">
              <a:avLst/>
            </a:prstGeom>
            <a:noFill/>
            <a:ln w="9525">
              <a:noFill/>
            </a:ln>
          </p:spPr>
          <p:txBody>
            <a:bodyPr/>
            <a:lstStyle/>
            <a:p>
              <a:pPr algn="just" eaLnBrk="0" hangingPunct="0"/>
              <a:r>
                <a:rPr lang="en-US" altLang="zh-CN" b="0" dirty="0">
                  <a:latin typeface="Times New Roman" panose="02020603050405020304" pitchFamily="18" charset="0"/>
                </a:rPr>
                <a:t>3</a:t>
              </a:r>
            </a:p>
          </p:txBody>
        </p:sp>
        <p:sp>
          <p:nvSpPr>
            <p:cNvPr id="107533" name="Text Box 9"/>
            <p:cNvSpPr txBox="1"/>
            <p:nvPr/>
          </p:nvSpPr>
          <p:spPr>
            <a:xfrm>
              <a:off x="1463" y="2206"/>
              <a:ext cx="215" cy="319"/>
            </a:xfrm>
            <a:prstGeom prst="rect">
              <a:avLst/>
            </a:prstGeom>
            <a:noFill/>
            <a:ln w="9525">
              <a:noFill/>
            </a:ln>
          </p:spPr>
          <p:txBody>
            <a:bodyPr lIns="0" tIns="0" rIns="0" bIns="36000"/>
            <a:lstStyle/>
            <a:p>
              <a:pPr algn="ctr" eaLnBrk="0" hangingPunct="0"/>
              <a:r>
                <a:rPr lang="en-US" altLang="zh-CN" sz="2800" b="0" dirty="0">
                  <a:latin typeface="Times New Roman" panose="02020603050405020304" pitchFamily="18" charset="0"/>
                </a:rPr>
                <a:t>v</a:t>
              </a:r>
              <a:r>
                <a:rPr lang="en-US" altLang="zh-CN" sz="2800" b="0" baseline="-25000" dirty="0">
                  <a:latin typeface="Times New Roman" panose="02020603050405020304" pitchFamily="18" charset="0"/>
                </a:rPr>
                <a:t>2</a:t>
              </a:r>
            </a:p>
          </p:txBody>
        </p:sp>
        <p:sp>
          <p:nvSpPr>
            <p:cNvPr id="107534" name="Text Box 10"/>
            <p:cNvSpPr txBox="1"/>
            <p:nvPr/>
          </p:nvSpPr>
          <p:spPr>
            <a:xfrm>
              <a:off x="2043" y="1446"/>
              <a:ext cx="251" cy="474"/>
            </a:xfrm>
            <a:prstGeom prst="rect">
              <a:avLst/>
            </a:prstGeom>
            <a:noFill/>
            <a:ln w="9525">
              <a:noFill/>
            </a:ln>
          </p:spPr>
          <p:txBody>
            <a:bodyPr lIns="0" tIns="0" rIns="0" bIns="36000"/>
            <a:lstStyle/>
            <a:p>
              <a:pPr algn="ctr" eaLnBrk="0" hangingPunct="0"/>
              <a:r>
                <a:rPr lang="en-US" altLang="zh-CN" sz="2800" b="0" dirty="0">
                  <a:latin typeface="Times New Roman" panose="02020603050405020304" pitchFamily="18" charset="0"/>
                </a:rPr>
                <a:t>v</a:t>
              </a:r>
              <a:r>
                <a:rPr lang="en-US" altLang="zh-CN" sz="2800" b="0" baseline="-25000" dirty="0">
                  <a:latin typeface="Times New Roman" panose="02020603050405020304" pitchFamily="18" charset="0"/>
                </a:rPr>
                <a:t>1</a:t>
              </a:r>
            </a:p>
          </p:txBody>
        </p:sp>
        <p:sp>
          <p:nvSpPr>
            <p:cNvPr id="107535" name="Text Box 11"/>
            <p:cNvSpPr txBox="1"/>
            <p:nvPr/>
          </p:nvSpPr>
          <p:spPr>
            <a:xfrm>
              <a:off x="1041" y="1265"/>
              <a:ext cx="215" cy="319"/>
            </a:xfrm>
            <a:prstGeom prst="rect">
              <a:avLst/>
            </a:prstGeom>
            <a:noFill/>
            <a:ln w="9525">
              <a:noFill/>
            </a:ln>
          </p:spPr>
          <p:txBody>
            <a:bodyPr lIns="0" tIns="0" rIns="0" bIns="36000"/>
            <a:lstStyle/>
            <a:p>
              <a:pPr algn="ctr" eaLnBrk="0" hangingPunct="0"/>
              <a:r>
                <a:rPr lang="en-US" altLang="zh-CN" sz="2800" b="0" dirty="0">
                  <a:latin typeface="Times New Roman" panose="02020603050405020304" pitchFamily="18" charset="0"/>
                </a:rPr>
                <a:t>v</a:t>
              </a:r>
              <a:r>
                <a:rPr lang="en-US" altLang="zh-CN" sz="2800" b="0" baseline="-25000" dirty="0">
                  <a:latin typeface="Times New Roman" panose="02020603050405020304" pitchFamily="18" charset="0"/>
                </a:rPr>
                <a:t>0</a:t>
              </a:r>
            </a:p>
          </p:txBody>
        </p:sp>
        <p:sp>
          <p:nvSpPr>
            <p:cNvPr id="107536" name="Freeform 12"/>
            <p:cNvSpPr/>
            <p:nvPr/>
          </p:nvSpPr>
          <p:spPr>
            <a:xfrm>
              <a:off x="1128" y="1566"/>
              <a:ext cx="296" cy="731"/>
            </a:xfrm>
            <a:custGeom>
              <a:avLst/>
              <a:gdLst/>
              <a:ahLst/>
              <a:cxnLst>
                <a:cxn ang="0">
                  <a:pos x="254" y="712"/>
                </a:cxn>
                <a:cxn ang="0">
                  <a:pos x="100" y="399"/>
                </a:cxn>
                <a:cxn ang="0">
                  <a:pos x="0" y="0"/>
                </a:cxn>
              </a:cxnLst>
              <a:rect l="0" t="0" r="0" b="0"/>
              <a:pathLst>
                <a:path w="345" h="750">
                  <a:moveTo>
                    <a:pt x="345" y="750"/>
                  </a:moveTo>
                  <a:cubicBezTo>
                    <a:pt x="310" y="695"/>
                    <a:pt x="193" y="545"/>
                    <a:pt x="135" y="420"/>
                  </a:cubicBezTo>
                  <a:cubicBezTo>
                    <a:pt x="77" y="295"/>
                    <a:pt x="28" y="87"/>
                    <a:pt x="0" y="0"/>
                  </a:cubicBezTo>
                </a:path>
              </a:pathLst>
            </a:custGeom>
            <a:noFill/>
            <a:ln w="28575" cap="flat" cmpd="sng">
              <a:solidFill>
                <a:srgbClr val="000000"/>
              </a:solidFill>
              <a:prstDash val="solid"/>
              <a:round/>
              <a:headEnd type="none" w="med" len="med"/>
              <a:tailEnd type="none" w="lg" len="lg"/>
            </a:ln>
          </p:spPr>
          <p:txBody>
            <a:bodyPr/>
            <a:lstStyle/>
            <a:p>
              <a:endParaRPr lang="zh-CN" altLang="en-US"/>
            </a:p>
          </p:txBody>
        </p:sp>
        <p:sp>
          <p:nvSpPr>
            <p:cNvPr id="107537" name="Text Box 13"/>
            <p:cNvSpPr txBox="1"/>
            <p:nvPr/>
          </p:nvSpPr>
          <p:spPr>
            <a:xfrm>
              <a:off x="1984" y="1944"/>
              <a:ext cx="464" cy="456"/>
            </a:xfrm>
            <a:prstGeom prst="rect">
              <a:avLst/>
            </a:prstGeom>
            <a:noFill/>
            <a:ln w="9525">
              <a:noFill/>
            </a:ln>
          </p:spPr>
          <p:txBody>
            <a:bodyPr/>
            <a:lstStyle/>
            <a:p>
              <a:pPr algn="just" eaLnBrk="0" hangingPunct="0"/>
              <a:r>
                <a:rPr lang="en-US" altLang="zh-CN" b="0" dirty="0">
                  <a:latin typeface="Times New Roman" panose="02020603050405020304" pitchFamily="18" charset="0"/>
                </a:rPr>
                <a:t>2</a:t>
              </a:r>
            </a:p>
          </p:txBody>
        </p:sp>
        <p:sp>
          <p:nvSpPr>
            <p:cNvPr id="107538" name="Freeform 14"/>
            <p:cNvSpPr/>
            <p:nvPr/>
          </p:nvSpPr>
          <p:spPr>
            <a:xfrm>
              <a:off x="1687" y="1771"/>
              <a:ext cx="425" cy="614"/>
            </a:xfrm>
            <a:custGeom>
              <a:avLst/>
              <a:gdLst/>
              <a:ahLst/>
              <a:cxnLst>
                <a:cxn ang="0">
                  <a:pos x="365" y="0"/>
                </a:cxn>
                <a:cxn ang="0">
                  <a:pos x="276" y="213"/>
                </a:cxn>
                <a:cxn ang="0">
                  <a:pos x="155" y="407"/>
                </a:cxn>
                <a:cxn ang="0">
                  <a:pos x="0" y="598"/>
                </a:cxn>
              </a:cxnLst>
              <a:rect l="0" t="0" r="0" b="0"/>
              <a:pathLst>
                <a:path w="495" h="630">
                  <a:moveTo>
                    <a:pt x="495" y="0"/>
                  </a:moveTo>
                  <a:cubicBezTo>
                    <a:pt x="475" y="37"/>
                    <a:pt x="423" y="153"/>
                    <a:pt x="375" y="225"/>
                  </a:cubicBezTo>
                  <a:cubicBezTo>
                    <a:pt x="335" y="292"/>
                    <a:pt x="273" y="361"/>
                    <a:pt x="210" y="429"/>
                  </a:cubicBezTo>
                  <a:cubicBezTo>
                    <a:pt x="147" y="497"/>
                    <a:pt x="44" y="588"/>
                    <a:pt x="0" y="630"/>
                  </a:cubicBezTo>
                </a:path>
              </a:pathLst>
            </a:custGeom>
            <a:noFill/>
            <a:ln w="28575" cap="flat" cmpd="sng">
              <a:solidFill>
                <a:srgbClr val="000000">
                  <a:alpha val="100000"/>
                </a:srgbClr>
              </a:solidFill>
              <a:prstDash val="solid"/>
              <a:round/>
              <a:headEnd type="none" w="med" len="med"/>
              <a:tailEnd type="none" w="lg" len="lg"/>
            </a:ln>
          </p:spPr>
          <p:txBody>
            <a:bodyPr/>
            <a:lstStyle/>
            <a:p>
              <a:endParaRPr lang="zh-CN" altLang="en-US"/>
            </a:p>
          </p:txBody>
        </p:sp>
        <p:sp>
          <p:nvSpPr>
            <p:cNvPr id="107539" name="Text Box 15"/>
            <p:cNvSpPr txBox="1"/>
            <p:nvPr/>
          </p:nvSpPr>
          <p:spPr>
            <a:xfrm>
              <a:off x="1579" y="1344"/>
              <a:ext cx="464" cy="456"/>
            </a:xfrm>
            <a:prstGeom prst="rect">
              <a:avLst/>
            </a:prstGeom>
            <a:noFill/>
            <a:ln w="9525">
              <a:noFill/>
            </a:ln>
          </p:spPr>
          <p:txBody>
            <a:bodyPr/>
            <a:lstStyle/>
            <a:p>
              <a:pPr algn="just" eaLnBrk="0" hangingPunct="0"/>
              <a:r>
                <a:rPr lang="en-US" altLang="zh-CN" b="0" dirty="0">
                  <a:latin typeface="Times New Roman" panose="02020603050405020304" pitchFamily="18" charset="0"/>
                </a:rPr>
                <a:t>4</a:t>
              </a:r>
            </a:p>
          </p:txBody>
        </p:sp>
        <p:sp>
          <p:nvSpPr>
            <p:cNvPr id="107540" name="Freeform 16"/>
            <p:cNvSpPr/>
            <p:nvPr/>
          </p:nvSpPr>
          <p:spPr>
            <a:xfrm>
              <a:off x="1244" y="1285"/>
              <a:ext cx="876" cy="193"/>
            </a:xfrm>
            <a:custGeom>
              <a:avLst/>
              <a:gdLst/>
              <a:ahLst/>
              <a:cxnLst>
                <a:cxn ang="0">
                  <a:pos x="752" y="188"/>
                </a:cxn>
                <a:cxn ang="0">
                  <a:pos x="598" y="83"/>
                </a:cxn>
                <a:cxn ang="0">
                  <a:pos x="421" y="12"/>
                </a:cxn>
                <a:cxn ang="0">
                  <a:pos x="254" y="12"/>
                </a:cxn>
                <a:cxn ang="0">
                  <a:pos x="0" y="46"/>
                </a:cxn>
              </a:cxnLst>
              <a:rect l="0" t="0" r="0" b="0"/>
              <a:pathLst>
                <a:path w="1020" h="198">
                  <a:moveTo>
                    <a:pt x="1020" y="198"/>
                  </a:moveTo>
                  <a:cubicBezTo>
                    <a:pt x="985" y="179"/>
                    <a:pt x="885" y="118"/>
                    <a:pt x="810" y="87"/>
                  </a:cubicBezTo>
                  <a:cubicBezTo>
                    <a:pt x="735" y="56"/>
                    <a:pt x="647" y="24"/>
                    <a:pt x="570" y="12"/>
                  </a:cubicBezTo>
                  <a:cubicBezTo>
                    <a:pt x="493" y="0"/>
                    <a:pt x="440" y="6"/>
                    <a:pt x="345" y="12"/>
                  </a:cubicBezTo>
                  <a:cubicBezTo>
                    <a:pt x="250" y="18"/>
                    <a:pt x="72" y="41"/>
                    <a:pt x="0" y="48"/>
                  </a:cubicBezTo>
                </a:path>
              </a:pathLst>
            </a:custGeom>
            <a:noFill/>
            <a:ln w="28575" cap="flat" cmpd="sng">
              <a:solidFill>
                <a:srgbClr val="000000">
                  <a:alpha val="100000"/>
                </a:srgbClr>
              </a:solidFill>
              <a:prstDash val="solid"/>
              <a:round/>
              <a:headEnd type="none" w="med" len="med"/>
              <a:tailEnd type="none" w="lg" len="lg"/>
            </a:ln>
          </p:spPr>
          <p:txBody>
            <a:bodyPr/>
            <a:lstStyle/>
            <a:p>
              <a:endParaRPr lang="zh-CN" altLang="en-US"/>
            </a:p>
          </p:txBody>
        </p:sp>
      </p:grpSp>
      <p:graphicFrame>
        <p:nvGraphicFramePr>
          <p:cNvPr id="107525" name="Object 20"/>
          <p:cNvGraphicFramePr>
            <a:graphicFrameLocks noChangeAspect="1"/>
          </p:cNvGraphicFramePr>
          <p:nvPr/>
        </p:nvGraphicFramePr>
        <p:xfrm>
          <a:off x="7265353" y="4612958"/>
          <a:ext cx="1487170" cy="1514475"/>
        </p:xfrm>
        <a:graphic>
          <a:graphicData uri="http://schemas.openxmlformats.org/presentationml/2006/ole">
            <mc:AlternateContent xmlns:mc="http://schemas.openxmlformats.org/markup-compatibility/2006">
              <mc:Choice xmlns:v="urn:schemas-microsoft-com:vml" Requires="v">
                <p:oleObj spid="_x0000_s16388" r:id="rId3" imgW="698500" imgH="711200" progId="Equation.3">
                  <p:embed/>
                </p:oleObj>
              </mc:Choice>
              <mc:Fallback>
                <p:oleObj r:id="rId3" imgW="698500" imgH="711200" progId="Equation.3">
                  <p:embed/>
                  <p:pic>
                    <p:nvPicPr>
                      <p:cNvPr id="0" name="图片 3092"/>
                      <p:cNvPicPr/>
                      <p:nvPr/>
                    </p:nvPicPr>
                    <p:blipFill>
                      <a:blip r:embed="rId4"/>
                      <a:stretch>
                        <a:fillRect/>
                      </a:stretch>
                    </p:blipFill>
                    <p:spPr>
                      <a:xfrm>
                        <a:off x="7265353" y="4612958"/>
                        <a:ext cx="1487170" cy="15144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5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p:cNvSpPr/>
          <p:nvPr/>
        </p:nvSpPr>
        <p:spPr bwMode="auto">
          <a:xfrm>
            <a:off x="0" y="1727200"/>
            <a:ext cx="9144000" cy="53975"/>
          </a:xfrm>
          <a:prstGeom prst="rect">
            <a:avLst/>
          </a:prstGeom>
          <a:solidFill>
            <a:srgbClr val="6C4C8F"/>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rgbClr val="9476B6"/>
              </a:solidFill>
              <a:effectLst/>
              <a:uLnTx/>
              <a:uFillTx/>
              <a:latin typeface="+mn-lt"/>
              <a:ea typeface="+mn-ea"/>
              <a:cs typeface="+mn-ea"/>
              <a:sym typeface="+mn-lt"/>
            </a:endParaRPr>
          </a:p>
        </p:txBody>
      </p:sp>
      <p:pic>
        <p:nvPicPr>
          <p:cNvPr id="114691" name="图片 2"/>
          <p:cNvPicPr>
            <a:picLocks noChangeAspect="1"/>
          </p:cNvPicPr>
          <p:nvPr/>
        </p:nvPicPr>
        <p:blipFill>
          <a:blip r:embed="rId3"/>
          <a:srcRect l="1575" t="11116"/>
          <a:stretch>
            <a:fillRect/>
          </a:stretch>
        </p:blipFill>
        <p:spPr>
          <a:xfrm>
            <a:off x="-4762" y="0"/>
            <a:ext cx="9124950" cy="1627188"/>
          </a:xfrm>
          <a:prstGeom prst="rect">
            <a:avLst/>
          </a:prstGeom>
          <a:noFill/>
          <a:ln w="9525">
            <a:noFill/>
          </a:ln>
        </p:spPr>
      </p:pic>
      <p:sp>
        <p:nvSpPr>
          <p:cNvPr id="63" name="矩形 62"/>
          <p:cNvSpPr/>
          <p:nvPr/>
        </p:nvSpPr>
        <p:spPr bwMode="auto">
          <a:xfrm>
            <a:off x="23813" y="9525"/>
            <a:ext cx="9151938" cy="1609725"/>
          </a:xfrm>
          <a:prstGeom prst="rect">
            <a:avLst/>
          </a:prstGeom>
          <a:solidFill>
            <a:schemeClr val="tx1">
              <a:alpha val="5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64" name="Shape 26"/>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marL="0" marR="0" lvl="0" indent="0" algn="l" defTabSz="914400" rtl="0" eaLnBrk="0" fontAlgn="base" latinLnBrk="0" hangingPunct="0">
              <a:lnSpc>
                <a:spcPct val="100000"/>
              </a:lnSpc>
              <a:spcBef>
                <a:spcPct val="0"/>
              </a:spcBef>
              <a:spcAft>
                <a:spcPct val="0"/>
              </a:spcAft>
              <a:buClrTx/>
              <a:buSzTx/>
              <a:buFontTx/>
              <a:buNone/>
              <a:defRPr/>
            </a:pPr>
            <a:endParaRPr kumimoji="0" sz="1015"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25" name="矩形 24"/>
          <p:cNvSpPr/>
          <p:nvPr/>
        </p:nvSpPr>
        <p:spPr>
          <a:xfrm>
            <a:off x="1060450" y="2511425"/>
            <a:ext cx="7832725" cy="2800350"/>
          </a:xfrm>
          <a:prstGeom prst="rect">
            <a:avLst/>
          </a:prstGeom>
        </p:spPr>
        <p:txBody>
          <a:bodyPr>
            <a:spAutoFit/>
          </a:bodyPr>
          <a:lstStyle/>
          <a:p>
            <a:pPr marL="0" marR="0" lvl="0" indent="0" algn="l" defTabSz="914400" rtl="0" eaLnBrk="0" fontAlgn="base" latinLnBrk="0" hangingPunct="0">
              <a:lnSpc>
                <a:spcPct val="130000"/>
              </a:lnSpc>
              <a:spcBef>
                <a:spcPts val="600"/>
              </a:spcBef>
              <a:spcAft>
                <a:spcPct val="0"/>
              </a:spcAft>
              <a:buClrTx/>
              <a:buSzTx/>
              <a:buFontTx/>
              <a:buNone/>
              <a:defRPr/>
            </a:pPr>
            <a:r>
              <a:rPr kumimoji="1" lang="zh-CN" altLang="en-US" sz="2400" b="0" i="0" u="none" strike="noStrike" kern="1200" cap="none" spc="0" normalizeH="0" baseline="0" noProof="0" dirty="0">
                <a:ln>
                  <a:noFill/>
                </a:ln>
                <a:solidFill>
                  <a:srgbClr val="000000"/>
                </a:solidFill>
                <a:effectLst/>
                <a:uLnTx/>
                <a:uFillTx/>
                <a:latin typeface="+mn-lt"/>
                <a:ea typeface="+mn-ea"/>
                <a:cs typeface="+mn-ea"/>
                <a:sym typeface="+mn-lt"/>
              </a:rPr>
              <a:t>掌握：图的基本</a:t>
            </a:r>
            <a:r>
              <a:rPr kumimoji="1" lang="zh-CN" altLang="en-US" sz="2400" b="0" i="0" u="none" strike="noStrike" kern="1200" cap="none" spc="0" normalizeH="0" baseline="0" noProof="0" dirty="0">
                <a:ln>
                  <a:noFill/>
                </a:ln>
                <a:solidFill>
                  <a:srgbClr val="FF0000"/>
                </a:solidFill>
                <a:effectLst/>
                <a:uLnTx/>
                <a:uFillTx/>
                <a:latin typeface="+mn-lt"/>
                <a:ea typeface="+mn-ea"/>
                <a:cs typeface="+mn-ea"/>
                <a:sym typeface="+mn-lt"/>
              </a:rPr>
              <a:t>概念及相关术语和性质</a:t>
            </a:r>
          </a:p>
          <a:p>
            <a:pPr marL="0" marR="0" lvl="0" indent="0" algn="l" defTabSz="914400" rtl="0" eaLnBrk="0" fontAlgn="base" latinLnBrk="0" hangingPunct="0">
              <a:lnSpc>
                <a:spcPct val="130000"/>
              </a:lnSpc>
              <a:spcBef>
                <a:spcPts val="600"/>
              </a:spcBef>
              <a:spcAft>
                <a:spcPct val="0"/>
              </a:spcAft>
              <a:buClrTx/>
              <a:buSzTx/>
              <a:buFontTx/>
              <a:buNone/>
              <a:defRPr/>
            </a:pPr>
            <a:r>
              <a:rPr kumimoji="1" lang="zh-CN" altLang="en-US" sz="2400" b="0" i="0" u="none" strike="noStrike" kern="1200" cap="none" spc="0" normalizeH="0" baseline="0" noProof="0" dirty="0">
                <a:ln>
                  <a:noFill/>
                </a:ln>
                <a:solidFill>
                  <a:srgbClr val="000000"/>
                </a:solidFill>
                <a:effectLst/>
                <a:uLnTx/>
                <a:uFillTx/>
                <a:latin typeface="+mn-lt"/>
                <a:ea typeface="+mn-ea"/>
                <a:cs typeface="+mn-ea"/>
                <a:sym typeface="+mn-lt"/>
              </a:rPr>
              <a:t>熟练掌握：图的</a:t>
            </a:r>
            <a:r>
              <a:rPr kumimoji="1" lang="zh-CN" altLang="en-US" sz="2400" b="0" i="0" u="none" strike="noStrike" kern="1200" cap="none" spc="0" normalizeH="0" baseline="0" noProof="0" dirty="0">
                <a:ln>
                  <a:noFill/>
                </a:ln>
                <a:solidFill>
                  <a:srgbClr val="FF0000"/>
                </a:solidFill>
                <a:effectLst/>
                <a:uLnTx/>
                <a:uFillTx/>
                <a:latin typeface="+mn-lt"/>
                <a:ea typeface="+mn-ea"/>
                <a:cs typeface="+mn-ea"/>
                <a:sym typeface="+mn-lt"/>
              </a:rPr>
              <a:t>邻接矩阵和邻接表</a:t>
            </a:r>
            <a:r>
              <a:rPr kumimoji="1" lang="zh-CN" altLang="en-US" sz="2400" b="0" i="0" u="none" strike="noStrike" kern="1200" cap="none" spc="0" normalizeH="0" baseline="0" noProof="0" dirty="0">
                <a:ln>
                  <a:noFill/>
                </a:ln>
                <a:solidFill>
                  <a:srgbClr val="000000"/>
                </a:solidFill>
                <a:effectLst/>
                <a:uLnTx/>
                <a:uFillTx/>
                <a:latin typeface="+mn-lt"/>
                <a:ea typeface="+mn-ea"/>
                <a:cs typeface="+mn-ea"/>
                <a:sym typeface="+mn-lt"/>
              </a:rPr>
              <a:t>两种存储表示方法</a:t>
            </a:r>
          </a:p>
          <a:p>
            <a:pPr marL="0" marR="0" lvl="0" indent="0" algn="l" defTabSz="914400" rtl="0" eaLnBrk="0" fontAlgn="base" latinLnBrk="0" hangingPunct="0">
              <a:lnSpc>
                <a:spcPct val="130000"/>
              </a:lnSpc>
              <a:spcBef>
                <a:spcPts val="600"/>
              </a:spcBef>
              <a:spcAft>
                <a:spcPct val="0"/>
              </a:spcAft>
              <a:buClrTx/>
              <a:buSzTx/>
              <a:buFontTx/>
              <a:buNone/>
              <a:defRPr/>
            </a:pPr>
            <a:r>
              <a:rPr kumimoji="1" lang="zh-CN" altLang="en-US" sz="2400" b="0" i="0" u="none" strike="noStrike" kern="1200" cap="none" spc="0" normalizeH="0" baseline="0" noProof="0" dirty="0">
                <a:ln>
                  <a:noFill/>
                </a:ln>
                <a:solidFill>
                  <a:srgbClr val="000000"/>
                </a:solidFill>
                <a:effectLst/>
                <a:uLnTx/>
                <a:uFillTx/>
                <a:latin typeface="+mn-lt"/>
                <a:ea typeface="+mn-ea"/>
                <a:cs typeface="+mn-ea"/>
                <a:sym typeface="+mn-lt"/>
              </a:rPr>
              <a:t>熟练掌握：图的两种遍历方法</a:t>
            </a:r>
            <a:r>
              <a:rPr kumimoji="1" lang="en-US" altLang="zh-CN" sz="2400" b="0" i="0" u="none" strike="noStrike" kern="1200" cap="none" spc="0" normalizeH="0" baseline="0" noProof="0" dirty="0">
                <a:ln>
                  <a:noFill/>
                </a:ln>
                <a:solidFill>
                  <a:srgbClr val="FF0000"/>
                </a:solidFill>
                <a:effectLst/>
                <a:uLnTx/>
                <a:uFillTx/>
                <a:latin typeface="+mn-lt"/>
                <a:ea typeface="+mn-ea"/>
                <a:cs typeface="+mn-ea"/>
                <a:sym typeface="+mn-lt"/>
              </a:rPr>
              <a:t>DFS</a:t>
            </a:r>
            <a:r>
              <a:rPr kumimoji="1" lang="zh-CN" altLang="en-US" sz="2400" b="0" i="0" u="none" strike="noStrike" kern="1200" cap="none" spc="0" normalizeH="0" baseline="0" noProof="0" dirty="0">
                <a:ln>
                  <a:noFill/>
                </a:ln>
                <a:solidFill>
                  <a:srgbClr val="000000"/>
                </a:solidFill>
                <a:effectLst/>
                <a:uLnTx/>
                <a:uFillTx/>
                <a:latin typeface="+mn-lt"/>
                <a:ea typeface="+mn-ea"/>
                <a:cs typeface="+mn-ea"/>
                <a:sym typeface="+mn-lt"/>
              </a:rPr>
              <a:t>和</a:t>
            </a:r>
            <a:r>
              <a:rPr kumimoji="1" lang="en-US" altLang="zh-CN" sz="2400" b="0" i="0" u="none" strike="noStrike" kern="1200" cap="none" spc="0" normalizeH="0" baseline="0" noProof="0" dirty="0">
                <a:ln>
                  <a:noFill/>
                </a:ln>
                <a:solidFill>
                  <a:srgbClr val="FF0000"/>
                </a:solidFill>
                <a:effectLst/>
                <a:uLnTx/>
                <a:uFillTx/>
                <a:latin typeface="+mn-lt"/>
                <a:ea typeface="+mn-ea"/>
                <a:cs typeface="+mn-ea"/>
                <a:sym typeface="+mn-lt"/>
              </a:rPr>
              <a:t>BFS</a:t>
            </a:r>
          </a:p>
          <a:p>
            <a:pPr marL="0" marR="0" lvl="0" indent="0" algn="l" defTabSz="914400" rtl="0" eaLnBrk="0" fontAlgn="base" latinLnBrk="0" hangingPunct="0">
              <a:lnSpc>
                <a:spcPct val="130000"/>
              </a:lnSpc>
              <a:spcBef>
                <a:spcPts val="600"/>
              </a:spcBef>
              <a:spcAft>
                <a:spcPct val="0"/>
              </a:spcAft>
              <a:buClrTx/>
              <a:buSzTx/>
              <a:buFontTx/>
              <a:buNone/>
              <a:defRPr/>
            </a:pPr>
            <a:r>
              <a:rPr kumimoji="1" lang="zh-CN" altLang="en-US" sz="2400" b="0" i="0" u="none" strike="noStrike" kern="1200" cap="none" spc="0" normalizeH="0" baseline="0" noProof="0" dirty="0">
                <a:ln>
                  <a:noFill/>
                </a:ln>
                <a:solidFill>
                  <a:srgbClr val="000000"/>
                </a:solidFill>
                <a:effectLst/>
                <a:uLnTx/>
                <a:uFillTx/>
                <a:latin typeface="+mn-lt"/>
                <a:ea typeface="+mn-ea"/>
                <a:cs typeface="+mn-ea"/>
                <a:sym typeface="+mn-lt"/>
              </a:rPr>
              <a:t>熟练掌握：最短路算法（</a:t>
            </a:r>
            <a:r>
              <a:rPr kumimoji="1" lang="en-US" altLang="zh-CN" sz="2400" b="0" i="0" u="none" strike="noStrike" kern="1200" cap="none" spc="0" normalizeH="0" baseline="0" noProof="0" dirty="0" err="1">
                <a:ln>
                  <a:noFill/>
                </a:ln>
                <a:solidFill>
                  <a:srgbClr val="FF0000"/>
                </a:solidFill>
                <a:effectLst/>
                <a:uLnTx/>
                <a:uFillTx/>
                <a:latin typeface="+mn-lt"/>
                <a:ea typeface="+mn-ea"/>
                <a:cs typeface="+mn-ea"/>
                <a:sym typeface="+mn-lt"/>
              </a:rPr>
              <a:t>Dijkstra</a:t>
            </a:r>
            <a:r>
              <a:rPr kumimoji="1" lang="zh-CN" altLang="en-US" sz="2400" b="0" i="0" u="none" strike="noStrike" kern="1200" cap="none" spc="0" normalizeH="0" baseline="0" noProof="0" dirty="0">
                <a:ln>
                  <a:noFill/>
                </a:ln>
                <a:solidFill>
                  <a:srgbClr val="FF0000"/>
                </a:solidFill>
                <a:effectLst/>
                <a:uLnTx/>
                <a:uFillTx/>
                <a:latin typeface="+mn-lt"/>
                <a:ea typeface="+mn-ea"/>
                <a:cs typeface="+mn-ea"/>
                <a:sym typeface="+mn-lt"/>
              </a:rPr>
              <a:t>算法</a:t>
            </a:r>
            <a:r>
              <a:rPr kumimoji="1" lang="zh-CN" altLang="en-US" sz="2400" b="0" i="0" u="none" strike="noStrike" kern="1200" cap="none" spc="0" normalizeH="0" baseline="0" noProof="0" dirty="0">
                <a:ln>
                  <a:noFill/>
                </a:ln>
                <a:solidFill>
                  <a:srgbClr val="000000"/>
                </a:solidFill>
                <a:effectLst/>
                <a:uLnTx/>
                <a:uFillTx/>
                <a:latin typeface="+mn-lt"/>
                <a:ea typeface="+mn-ea"/>
                <a:cs typeface="+mn-ea"/>
                <a:sym typeface="+mn-lt"/>
              </a:rPr>
              <a:t>）</a:t>
            </a:r>
          </a:p>
          <a:p>
            <a:pPr marL="0" marR="0" lvl="0" indent="0" algn="l" defTabSz="914400" rtl="0" eaLnBrk="0" fontAlgn="base" latinLnBrk="0" hangingPunct="0">
              <a:lnSpc>
                <a:spcPct val="130000"/>
              </a:lnSpc>
              <a:spcBef>
                <a:spcPts val="600"/>
              </a:spcBef>
              <a:spcAft>
                <a:spcPct val="0"/>
              </a:spcAft>
              <a:buClrTx/>
              <a:buSzTx/>
              <a:buFontTx/>
              <a:buNone/>
              <a:defRPr/>
            </a:pPr>
            <a:r>
              <a:rPr kumimoji="1" lang="zh-CN" altLang="en-US" sz="2400" b="0" i="0" u="none" strike="noStrike" kern="1200" cap="none" spc="0" normalizeH="0" baseline="0" noProof="0" dirty="0">
                <a:ln>
                  <a:noFill/>
                </a:ln>
                <a:solidFill>
                  <a:srgbClr val="000000"/>
                </a:solidFill>
                <a:effectLst/>
                <a:uLnTx/>
                <a:uFillTx/>
                <a:latin typeface="+mn-lt"/>
                <a:ea typeface="+mn-ea"/>
                <a:cs typeface="+mn-ea"/>
                <a:sym typeface="+mn-lt"/>
              </a:rPr>
              <a:t>掌握：</a:t>
            </a:r>
            <a:r>
              <a:rPr kumimoji="1" lang="zh-CN" altLang="en-US" sz="2400" b="0" i="0" u="none" strike="noStrike" kern="1200" cap="none" spc="0" normalizeH="0" baseline="0" noProof="0" dirty="0">
                <a:ln>
                  <a:noFill/>
                </a:ln>
                <a:solidFill>
                  <a:srgbClr val="FF0000"/>
                </a:solidFill>
                <a:effectLst/>
                <a:uLnTx/>
                <a:uFillTx/>
                <a:latin typeface="+mn-lt"/>
                <a:ea typeface="+mn-ea"/>
                <a:cs typeface="+mn-ea"/>
                <a:sym typeface="+mn-lt"/>
              </a:rPr>
              <a:t>最小生成树</a:t>
            </a:r>
            <a:r>
              <a:rPr kumimoji="1" lang="zh-CN" altLang="en-US" sz="2400" b="0" i="0" u="none" strike="noStrike" kern="1200" cap="none" spc="0" normalizeH="0" baseline="0" noProof="0" dirty="0">
                <a:ln>
                  <a:noFill/>
                </a:ln>
                <a:solidFill>
                  <a:srgbClr val="000000"/>
                </a:solidFill>
                <a:effectLst/>
                <a:uLnTx/>
                <a:uFillTx/>
                <a:latin typeface="+mn-lt"/>
                <a:ea typeface="+mn-ea"/>
                <a:cs typeface="+mn-ea"/>
                <a:sym typeface="+mn-lt"/>
              </a:rPr>
              <a:t>的两种算法及</a:t>
            </a:r>
            <a:r>
              <a:rPr kumimoji="1" lang="zh-CN" altLang="en-US" sz="2400" b="0" i="0" u="none" strike="noStrike" kern="1200" cap="none" spc="0" normalizeH="0" baseline="0" noProof="0" dirty="0">
                <a:ln>
                  <a:noFill/>
                </a:ln>
                <a:solidFill>
                  <a:srgbClr val="FF0000"/>
                </a:solidFill>
                <a:effectLst/>
                <a:uLnTx/>
                <a:uFillTx/>
                <a:latin typeface="+mn-lt"/>
                <a:ea typeface="+mn-ea"/>
                <a:cs typeface="+mn-ea"/>
                <a:sym typeface="+mn-lt"/>
              </a:rPr>
              <a:t>拓扑排序</a:t>
            </a:r>
            <a:r>
              <a:rPr kumimoji="1" lang="zh-CN" altLang="en-US" sz="2400" b="0" i="0" u="none" strike="noStrike" kern="1200" cap="none" spc="0" normalizeH="0" baseline="0" noProof="0" dirty="0">
                <a:ln>
                  <a:noFill/>
                </a:ln>
                <a:solidFill>
                  <a:srgbClr val="000000"/>
                </a:solidFill>
                <a:effectLst/>
                <a:uLnTx/>
                <a:uFillTx/>
                <a:latin typeface="+mn-lt"/>
                <a:ea typeface="+mn-ea"/>
                <a:cs typeface="+mn-ea"/>
                <a:sym typeface="+mn-lt"/>
              </a:rPr>
              <a:t>算法的思想</a:t>
            </a:r>
          </a:p>
        </p:txBody>
      </p:sp>
      <p:grpSp>
        <p:nvGrpSpPr>
          <p:cNvPr id="114695" name="组合 28"/>
          <p:cNvGrpSpPr/>
          <p:nvPr/>
        </p:nvGrpSpPr>
        <p:grpSpPr>
          <a:xfrm>
            <a:off x="423863" y="2492375"/>
            <a:ext cx="590550" cy="627063"/>
            <a:chOff x="6242320" y="1105727"/>
            <a:chExt cx="589786" cy="626517"/>
          </a:xfrm>
        </p:grpSpPr>
        <p:sp>
          <p:nvSpPr>
            <p:cNvPr id="12310" name="TextBox 6"/>
            <p:cNvSpPr txBox="1">
              <a:spLocks noChangeArrowheads="1"/>
            </p:cNvSpPr>
            <p:nvPr/>
          </p:nvSpPr>
          <p:spPr bwMode="auto">
            <a:xfrm>
              <a:off x="6327934" y="1105727"/>
              <a:ext cx="447096" cy="4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rgbClr val="FF9900"/>
                  </a:solidFill>
                  <a:effectLst/>
                  <a:uLnTx/>
                  <a:uFillTx/>
                  <a:latin typeface="+mn-lt"/>
                  <a:ea typeface="+mn-ea"/>
                  <a:cs typeface="+mn-ea"/>
                  <a:sym typeface="+mn-lt"/>
                </a:rPr>
                <a:t>01</a:t>
              </a:r>
              <a:endParaRPr kumimoji="0" lang="zh-CN" altLang="en-US" sz="3200" b="0" i="0" u="none" strike="noStrike" kern="1200" cap="none" spc="0" normalizeH="0" baseline="0" noProof="0" dirty="0">
                <a:ln>
                  <a:noFill/>
                </a:ln>
                <a:solidFill>
                  <a:srgbClr val="FF9900"/>
                </a:solidFill>
                <a:effectLst/>
                <a:uLnTx/>
                <a:uFillTx/>
                <a:latin typeface="+mn-lt"/>
                <a:ea typeface="+mn-ea"/>
                <a:cs typeface="+mn-ea"/>
                <a:sym typeface="+mn-lt"/>
              </a:endParaRPr>
            </a:p>
          </p:txBody>
        </p:sp>
        <p:sp>
          <p:nvSpPr>
            <p:cNvPr id="12311" name="文本框 22"/>
            <p:cNvSpPr txBox="1">
              <a:spLocks noChangeArrowheads="1"/>
            </p:cNvSpPr>
            <p:nvPr/>
          </p:nvSpPr>
          <p:spPr bwMode="auto">
            <a:xfrm>
              <a:off x="6242320" y="1516532"/>
              <a:ext cx="589786" cy="21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800" b="1" i="0" u="none" strike="noStrike" kern="1200" cap="none" spc="0" normalizeH="0" baseline="0" noProof="0">
                  <a:ln>
                    <a:noFill/>
                  </a:ln>
                  <a:solidFill>
                    <a:srgbClr val="818181"/>
                  </a:solidFill>
                  <a:effectLst/>
                  <a:uLnTx/>
                  <a:uFillTx/>
                  <a:latin typeface="+mn-lt"/>
                  <a:ea typeface="+mn-ea"/>
                  <a:cs typeface="+mn-ea"/>
                  <a:sym typeface="+mn-lt"/>
                </a:rPr>
                <a:t>OPTION</a:t>
              </a:r>
              <a:endParaRPr kumimoji="0" lang="zh-CN" altLang="en-US" sz="800" b="1" i="0" u="none" strike="noStrike" kern="1200" cap="none" spc="0" normalizeH="0" baseline="0" noProof="0">
                <a:ln>
                  <a:noFill/>
                </a:ln>
                <a:solidFill>
                  <a:srgbClr val="818181"/>
                </a:solidFill>
                <a:effectLst/>
                <a:uLnTx/>
                <a:uFillTx/>
                <a:latin typeface="+mn-lt"/>
                <a:ea typeface="+mn-ea"/>
                <a:cs typeface="+mn-ea"/>
                <a:sym typeface="+mn-lt"/>
              </a:endParaRPr>
            </a:p>
          </p:txBody>
        </p:sp>
      </p:grpSp>
      <p:grpSp>
        <p:nvGrpSpPr>
          <p:cNvPr id="114696" name="组合 45"/>
          <p:cNvGrpSpPr/>
          <p:nvPr/>
        </p:nvGrpSpPr>
        <p:grpSpPr>
          <a:xfrm>
            <a:off x="423863" y="3087688"/>
            <a:ext cx="590550" cy="631825"/>
            <a:chOff x="6242320" y="2373233"/>
            <a:chExt cx="589786" cy="631741"/>
          </a:xfrm>
        </p:grpSpPr>
        <p:sp>
          <p:nvSpPr>
            <p:cNvPr id="12308" name="TextBox 6"/>
            <p:cNvSpPr txBox="1">
              <a:spLocks noChangeArrowheads="1"/>
            </p:cNvSpPr>
            <p:nvPr/>
          </p:nvSpPr>
          <p:spPr bwMode="auto">
            <a:xfrm>
              <a:off x="6327934" y="2373233"/>
              <a:ext cx="447096" cy="492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rgbClr val="6C4C8F"/>
                  </a:solidFill>
                  <a:effectLst/>
                  <a:uLnTx/>
                  <a:uFillTx/>
                  <a:latin typeface="+mn-lt"/>
                  <a:ea typeface="+mn-ea"/>
                  <a:cs typeface="+mn-ea"/>
                  <a:sym typeface="+mn-lt"/>
                </a:rPr>
                <a:t>02</a:t>
              </a:r>
              <a:endParaRPr kumimoji="0" lang="zh-CN" altLang="en-US" sz="3200" b="0" i="0" u="none" strike="noStrike" kern="1200" cap="none" spc="0" normalizeH="0" baseline="0" noProof="0" dirty="0">
                <a:ln>
                  <a:noFill/>
                </a:ln>
                <a:solidFill>
                  <a:srgbClr val="6C4C8F"/>
                </a:solidFill>
                <a:effectLst/>
                <a:uLnTx/>
                <a:uFillTx/>
                <a:latin typeface="+mn-lt"/>
                <a:ea typeface="+mn-ea"/>
                <a:cs typeface="+mn-ea"/>
                <a:sym typeface="+mn-lt"/>
              </a:endParaRPr>
            </a:p>
          </p:txBody>
        </p:sp>
        <p:sp>
          <p:nvSpPr>
            <p:cNvPr id="12309" name="文本框 23"/>
            <p:cNvSpPr txBox="1">
              <a:spLocks noChangeArrowheads="1"/>
            </p:cNvSpPr>
            <p:nvPr/>
          </p:nvSpPr>
          <p:spPr bwMode="auto">
            <a:xfrm>
              <a:off x="6242320" y="2789103"/>
              <a:ext cx="589786" cy="21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800" b="1" i="0" u="none" strike="noStrike" kern="1200" cap="none" spc="0" normalizeH="0" baseline="0" noProof="0">
                  <a:ln>
                    <a:noFill/>
                  </a:ln>
                  <a:solidFill>
                    <a:srgbClr val="818181"/>
                  </a:solidFill>
                  <a:effectLst/>
                  <a:uLnTx/>
                  <a:uFillTx/>
                  <a:latin typeface="+mn-lt"/>
                  <a:ea typeface="+mn-ea"/>
                  <a:cs typeface="+mn-ea"/>
                  <a:sym typeface="+mn-lt"/>
                </a:rPr>
                <a:t>OPTION</a:t>
              </a:r>
              <a:endParaRPr kumimoji="0" lang="zh-CN" altLang="en-US" sz="800" b="1" i="0" u="none" strike="noStrike" kern="1200" cap="none" spc="0" normalizeH="0" baseline="0" noProof="0">
                <a:ln>
                  <a:noFill/>
                </a:ln>
                <a:solidFill>
                  <a:srgbClr val="818181"/>
                </a:solidFill>
                <a:effectLst/>
                <a:uLnTx/>
                <a:uFillTx/>
                <a:latin typeface="+mn-lt"/>
                <a:ea typeface="+mn-ea"/>
                <a:cs typeface="+mn-ea"/>
                <a:sym typeface="+mn-lt"/>
              </a:endParaRPr>
            </a:p>
          </p:txBody>
        </p:sp>
      </p:grpSp>
      <p:grpSp>
        <p:nvGrpSpPr>
          <p:cNvPr id="114697" name="组合 48"/>
          <p:cNvGrpSpPr/>
          <p:nvPr/>
        </p:nvGrpSpPr>
        <p:grpSpPr>
          <a:xfrm>
            <a:off x="423863" y="3644900"/>
            <a:ext cx="590550" cy="620713"/>
            <a:chOff x="6242320" y="3640739"/>
            <a:chExt cx="589786" cy="620418"/>
          </a:xfrm>
        </p:grpSpPr>
        <p:sp>
          <p:nvSpPr>
            <p:cNvPr id="12306" name="TextBox 6"/>
            <p:cNvSpPr txBox="1">
              <a:spLocks noChangeArrowheads="1"/>
            </p:cNvSpPr>
            <p:nvPr/>
          </p:nvSpPr>
          <p:spPr bwMode="auto">
            <a:xfrm>
              <a:off x="6327934" y="3640739"/>
              <a:ext cx="447096" cy="491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rgbClr val="76AEDD"/>
                  </a:solidFill>
                  <a:effectLst/>
                  <a:uLnTx/>
                  <a:uFillTx/>
                  <a:latin typeface="+mn-lt"/>
                  <a:ea typeface="+mn-ea"/>
                  <a:cs typeface="+mn-ea"/>
                  <a:sym typeface="+mn-lt"/>
                </a:rPr>
                <a:t>03</a:t>
              </a:r>
              <a:endParaRPr kumimoji="0" lang="zh-CN" altLang="en-US" sz="3200" b="0" i="0" u="none" strike="noStrike" kern="1200" cap="none" spc="0" normalizeH="0" baseline="0" noProof="0" dirty="0">
                <a:ln>
                  <a:noFill/>
                </a:ln>
                <a:solidFill>
                  <a:srgbClr val="76AEDD"/>
                </a:solidFill>
                <a:effectLst/>
                <a:uLnTx/>
                <a:uFillTx/>
                <a:latin typeface="+mn-lt"/>
                <a:ea typeface="+mn-ea"/>
                <a:cs typeface="+mn-ea"/>
                <a:sym typeface="+mn-lt"/>
              </a:endParaRPr>
            </a:p>
          </p:txBody>
        </p:sp>
        <p:sp>
          <p:nvSpPr>
            <p:cNvPr id="12307" name="文本框 24"/>
            <p:cNvSpPr txBox="1">
              <a:spLocks noChangeArrowheads="1"/>
            </p:cNvSpPr>
            <p:nvPr/>
          </p:nvSpPr>
          <p:spPr bwMode="auto">
            <a:xfrm>
              <a:off x="6242320" y="4045360"/>
              <a:ext cx="589786" cy="2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800" b="1" i="0" u="none" strike="noStrike" kern="1200" cap="none" spc="0" normalizeH="0" baseline="0" noProof="0">
                  <a:ln>
                    <a:noFill/>
                  </a:ln>
                  <a:solidFill>
                    <a:srgbClr val="818181"/>
                  </a:solidFill>
                  <a:effectLst/>
                  <a:uLnTx/>
                  <a:uFillTx/>
                  <a:latin typeface="+mn-lt"/>
                  <a:ea typeface="+mn-ea"/>
                  <a:cs typeface="+mn-ea"/>
                  <a:sym typeface="+mn-lt"/>
                </a:rPr>
                <a:t>OPTION</a:t>
              </a:r>
              <a:endParaRPr kumimoji="0" lang="zh-CN" altLang="en-US" sz="800" b="1" i="0" u="none" strike="noStrike" kern="1200" cap="none" spc="0" normalizeH="0" baseline="0" noProof="0">
                <a:ln>
                  <a:noFill/>
                </a:ln>
                <a:solidFill>
                  <a:srgbClr val="818181"/>
                </a:solidFill>
                <a:effectLst/>
                <a:uLnTx/>
                <a:uFillTx/>
                <a:latin typeface="+mn-lt"/>
                <a:ea typeface="+mn-ea"/>
                <a:cs typeface="+mn-ea"/>
                <a:sym typeface="+mn-lt"/>
              </a:endParaRPr>
            </a:p>
          </p:txBody>
        </p:sp>
      </p:grpSp>
      <p:grpSp>
        <p:nvGrpSpPr>
          <p:cNvPr id="114698" name="组合 51"/>
          <p:cNvGrpSpPr/>
          <p:nvPr/>
        </p:nvGrpSpPr>
        <p:grpSpPr>
          <a:xfrm>
            <a:off x="423863" y="4221163"/>
            <a:ext cx="590550" cy="608012"/>
            <a:chOff x="6250444" y="4908245"/>
            <a:chExt cx="589786" cy="609656"/>
          </a:xfrm>
        </p:grpSpPr>
        <p:sp>
          <p:nvSpPr>
            <p:cNvPr id="12304" name="TextBox 6"/>
            <p:cNvSpPr txBox="1">
              <a:spLocks noChangeArrowheads="1"/>
            </p:cNvSpPr>
            <p:nvPr/>
          </p:nvSpPr>
          <p:spPr bwMode="auto">
            <a:xfrm>
              <a:off x="6326545" y="4908245"/>
              <a:ext cx="448681" cy="49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rgbClr val="000000">
                      <a:lumMod val="50000"/>
                      <a:lumOff val="50000"/>
                    </a:srgbClr>
                  </a:solidFill>
                  <a:effectLst/>
                  <a:uLnTx/>
                  <a:uFillTx/>
                  <a:latin typeface="+mn-lt"/>
                  <a:ea typeface="+mn-ea"/>
                  <a:cs typeface="+mn-ea"/>
                  <a:sym typeface="+mn-lt"/>
                </a:rPr>
                <a:t>04</a:t>
              </a:r>
              <a:endParaRPr kumimoji="0" lang="zh-CN" altLang="en-US" sz="3200" b="0" i="0" u="none" strike="noStrike" kern="1200" cap="none" spc="0" normalizeH="0" baseline="0" noProof="0" dirty="0">
                <a:ln>
                  <a:noFill/>
                </a:ln>
                <a:solidFill>
                  <a:srgbClr val="000000">
                    <a:lumMod val="50000"/>
                    <a:lumOff val="50000"/>
                  </a:srgbClr>
                </a:solidFill>
                <a:effectLst/>
                <a:uLnTx/>
                <a:uFillTx/>
                <a:latin typeface="+mn-lt"/>
                <a:ea typeface="+mn-ea"/>
                <a:cs typeface="+mn-ea"/>
                <a:sym typeface="+mn-lt"/>
              </a:endParaRPr>
            </a:p>
          </p:txBody>
        </p:sp>
        <p:sp>
          <p:nvSpPr>
            <p:cNvPr id="12305" name="文本框 25"/>
            <p:cNvSpPr txBox="1">
              <a:spLocks noChangeArrowheads="1"/>
            </p:cNvSpPr>
            <p:nvPr/>
          </p:nvSpPr>
          <p:spPr bwMode="auto">
            <a:xfrm>
              <a:off x="6250444" y="5301417"/>
              <a:ext cx="589786" cy="21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800" b="1" i="0" u="none" strike="noStrike" kern="1200" cap="none" spc="0" normalizeH="0" baseline="0" noProof="0" dirty="0">
                  <a:ln>
                    <a:noFill/>
                  </a:ln>
                  <a:solidFill>
                    <a:srgbClr val="818181"/>
                  </a:solidFill>
                  <a:effectLst/>
                  <a:uLnTx/>
                  <a:uFillTx/>
                  <a:latin typeface="+mn-lt"/>
                  <a:ea typeface="+mn-ea"/>
                  <a:cs typeface="+mn-ea"/>
                  <a:sym typeface="+mn-lt"/>
                </a:rPr>
                <a:t>OPTION</a:t>
              </a:r>
              <a:endParaRPr kumimoji="0" lang="zh-CN" altLang="en-US" sz="800" b="1" i="0" u="none" strike="noStrike" kern="1200" cap="none" spc="0" normalizeH="0" baseline="0" noProof="0" dirty="0">
                <a:ln>
                  <a:noFill/>
                </a:ln>
                <a:solidFill>
                  <a:srgbClr val="818181"/>
                </a:solidFill>
                <a:effectLst/>
                <a:uLnTx/>
                <a:uFillTx/>
                <a:latin typeface="+mn-lt"/>
                <a:ea typeface="+mn-ea"/>
                <a:cs typeface="+mn-ea"/>
                <a:sym typeface="+mn-lt"/>
              </a:endParaRPr>
            </a:p>
          </p:txBody>
        </p:sp>
      </p:grpSp>
      <p:grpSp>
        <p:nvGrpSpPr>
          <p:cNvPr id="114699" name="组合 54"/>
          <p:cNvGrpSpPr/>
          <p:nvPr/>
        </p:nvGrpSpPr>
        <p:grpSpPr>
          <a:xfrm>
            <a:off x="423863" y="4764088"/>
            <a:ext cx="590550" cy="609600"/>
            <a:chOff x="6250444" y="4908245"/>
            <a:chExt cx="589786" cy="609094"/>
          </a:xfrm>
        </p:grpSpPr>
        <p:sp>
          <p:nvSpPr>
            <p:cNvPr id="12302" name="TextBox 6"/>
            <p:cNvSpPr txBox="1">
              <a:spLocks noChangeArrowheads="1"/>
            </p:cNvSpPr>
            <p:nvPr/>
          </p:nvSpPr>
          <p:spPr bwMode="auto">
            <a:xfrm>
              <a:off x="6326545" y="4908245"/>
              <a:ext cx="448681" cy="491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rgbClr val="6C4C8F"/>
                  </a:solidFill>
                  <a:effectLst/>
                  <a:uLnTx/>
                  <a:uFillTx/>
                  <a:latin typeface="+mn-lt"/>
                  <a:ea typeface="+mn-ea"/>
                  <a:cs typeface="+mn-ea"/>
                  <a:sym typeface="+mn-lt"/>
                </a:rPr>
                <a:t>05</a:t>
              </a:r>
              <a:endParaRPr kumimoji="0" lang="zh-CN" altLang="en-US" sz="3200" b="0" i="0" u="none" strike="noStrike" kern="1200" cap="none" spc="0" normalizeH="0" baseline="0" noProof="0" dirty="0">
                <a:ln>
                  <a:noFill/>
                </a:ln>
                <a:solidFill>
                  <a:srgbClr val="6C4C8F"/>
                </a:solidFill>
                <a:effectLst/>
                <a:uLnTx/>
                <a:uFillTx/>
                <a:latin typeface="+mn-lt"/>
                <a:ea typeface="+mn-ea"/>
                <a:cs typeface="+mn-ea"/>
                <a:sym typeface="+mn-lt"/>
              </a:endParaRPr>
            </a:p>
          </p:txBody>
        </p:sp>
        <p:sp>
          <p:nvSpPr>
            <p:cNvPr id="12303" name="文本框 25"/>
            <p:cNvSpPr txBox="1">
              <a:spLocks noChangeArrowheads="1"/>
            </p:cNvSpPr>
            <p:nvPr/>
          </p:nvSpPr>
          <p:spPr bwMode="auto">
            <a:xfrm>
              <a:off x="6250444" y="5301618"/>
              <a:ext cx="589786" cy="21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800" b="1" i="0" u="none" strike="noStrike" kern="1200" cap="none" spc="0" normalizeH="0" baseline="0" noProof="0">
                  <a:ln>
                    <a:noFill/>
                  </a:ln>
                  <a:solidFill>
                    <a:srgbClr val="818181"/>
                  </a:solidFill>
                  <a:effectLst/>
                  <a:uLnTx/>
                  <a:uFillTx/>
                  <a:latin typeface="+mn-lt"/>
                  <a:ea typeface="+mn-ea"/>
                  <a:cs typeface="+mn-ea"/>
                  <a:sym typeface="+mn-lt"/>
                </a:rPr>
                <a:t>OPTION</a:t>
              </a:r>
              <a:endParaRPr kumimoji="0" lang="zh-CN" altLang="en-US" sz="800" b="1" i="0" u="none" strike="noStrike" kern="1200" cap="none" spc="0" normalizeH="0" baseline="0" noProof="0">
                <a:ln>
                  <a:noFill/>
                </a:ln>
                <a:solidFill>
                  <a:srgbClr val="818181"/>
                </a:solidFill>
                <a:effectLst/>
                <a:uLnTx/>
                <a:uFillTx/>
                <a:latin typeface="+mn-lt"/>
                <a:ea typeface="+mn-ea"/>
                <a:cs typeface="+mn-ea"/>
                <a:sym typeface="+mn-lt"/>
              </a:endParaRPr>
            </a:p>
          </p:txBody>
        </p:sp>
      </p:grpSp>
      <p:grpSp>
        <p:nvGrpSpPr>
          <p:cNvPr id="114700" name="组合 3"/>
          <p:cNvGrpSpPr/>
          <p:nvPr/>
        </p:nvGrpSpPr>
        <p:grpSpPr>
          <a:xfrm>
            <a:off x="3684588" y="336550"/>
            <a:ext cx="1830387" cy="1831975"/>
            <a:chOff x="3117668" y="234317"/>
            <a:chExt cx="2127323" cy="2127323"/>
          </a:xfrm>
        </p:grpSpPr>
        <p:sp>
          <p:nvSpPr>
            <p:cNvPr id="46" name="椭圆 45"/>
            <p:cNvSpPr/>
            <p:nvPr/>
          </p:nvSpPr>
          <p:spPr>
            <a:xfrm>
              <a:off x="3117668" y="234317"/>
              <a:ext cx="2127323" cy="2127323"/>
            </a:xfrm>
            <a:prstGeom prst="ellipse">
              <a:avLst/>
            </a:prstGeom>
            <a:solidFill>
              <a:schemeClr val="tx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ea"/>
                <a:sym typeface="+mn-lt"/>
              </a:endParaRPr>
            </a:p>
          </p:txBody>
        </p:sp>
        <p:sp>
          <p:nvSpPr>
            <p:cNvPr id="47" name="椭圆 46"/>
            <p:cNvSpPr/>
            <p:nvPr/>
          </p:nvSpPr>
          <p:spPr>
            <a:xfrm>
              <a:off x="3372208" y="482505"/>
              <a:ext cx="1630947" cy="1630947"/>
            </a:xfrm>
            <a:prstGeom prst="ellipse">
              <a:avLst/>
            </a:prstGeom>
            <a:solidFill>
              <a:schemeClr val="bg1"/>
            </a:solidFill>
            <a:ln>
              <a:noFill/>
            </a:ln>
            <a:effectLst>
              <a:glow rad="165100">
                <a:schemeClr val="tx1">
                  <a:alpha val="27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ea"/>
                <a:sym typeface="+mn-lt"/>
              </a:endParaRPr>
            </a:p>
          </p:txBody>
        </p:sp>
        <p:grpSp>
          <p:nvGrpSpPr>
            <p:cNvPr id="114705" name="组合 47"/>
            <p:cNvGrpSpPr/>
            <p:nvPr/>
          </p:nvGrpSpPr>
          <p:grpSpPr>
            <a:xfrm>
              <a:off x="3250509" y="768989"/>
              <a:ext cx="1800200" cy="1001573"/>
              <a:chOff x="3896925" y="1033243"/>
              <a:chExt cx="1350150" cy="751179"/>
            </a:xfrm>
          </p:grpSpPr>
          <p:sp>
            <p:nvSpPr>
              <p:cNvPr id="49" name="TextBox 7"/>
              <p:cNvSpPr txBox="1"/>
              <p:nvPr/>
            </p:nvSpPr>
            <p:spPr>
              <a:xfrm>
                <a:off x="4256708" y="1399568"/>
                <a:ext cx="690504" cy="384356"/>
              </a:xfrm>
              <a:prstGeom prst="rect">
                <a:avLst/>
              </a:prstGeom>
              <a:noFill/>
            </p:spPr>
            <p:txBody>
              <a:bodyPr lIns="0" tIns="0" rIns="0" bIns="0" anchor="b">
                <a:normAutofit/>
              </a:bodyPr>
              <a:lstStyle/>
              <a:p>
                <a:pPr marR="0" algn="dist" defTabSz="914400">
                  <a:buClrTx/>
                  <a:buSzTx/>
                  <a:buFontTx/>
                  <a:buNone/>
                  <a:defRPr/>
                </a:pPr>
                <a:r>
                  <a:rPr kumimoji="0" lang="en-US" altLang="zh-CN" sz="2135" b="0" kern="1200" cap="none" spc="0" normalizeH="0" baseline="0" noProof="0" dirty="0">
                    <a:solidFill>
                      <a:srgbClr val="000000"/>
                    </a:solidFill>
                    <a:latin typeface="+mn-lt"/>
                    <a:ea typeface="+mn-ea"/>
                    <a:cs typeface="+mn-ea"/>
                    <a:sym typeface="+mn-lt"/>
                  </a:rPr>
                  <a:t>target</a:t>
                </a:r>
              </a:p>
            </p:txBody>
          </p:sp>
          <p:sp>
            <p:nvSpPr>
              <p:cNvPr id="50" name="Rectangle 9"/>
              <p:cNvSpPr/>
              <p:nvPr/>
            </p:nvSpPr>
            <p:spPr>
              <a:xfrm>
                <a:off x="3896926" y="1033186"/>
                <a:ext cx="1350565" cy="692670"/>
              </a:xfrm>
              <a:prstGeom prst="rect">
                <a:avLst/>
              </a:prstGeom>
            </p:spPr>
            <p:txBody>
              <a:bodyPr>
                <a:norm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735" b="1" i="0" u="none" strike="noStrike" kern="1200" cap="none" spc="0" normalizeH="0" baseline="0" noProof="0" dirty="0">
                    <a:ln>
                      <a:noFill/>
                    </a:ln>
                    <a:solidFill>
                      <a:srgbClr val="000000"/>
                    </a:solidFill>
                    <a:effectLst/>
                    <a:uLnTx/>
                    <a:uFillTx/>
                    <a:latin typeface="+mn-lt"/>
                    <a:ea typeface="+mn-ea"/>
                    <a:cs typeface="+mn-ea"/>
                    <a:sym typeface="+mn-lt"/>
                  </a:rPr>
                  <a:t>目标</a:t>
                </a:r>
              </a:p>
            </p:txBody>
          </p:sp>
        </p:gr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anim calcmode="lin" valueType="num">
                                      <p:cBhvr>
                                        <p:cTn id="8" dur="1000" fill="hold"/>
                                        <p:tgtEl>
                                          <p:spTgt spid="64"/>
                                        </p:tgtEl>
                                        <p:attrNameLst>
                                          <p:attrName>ppt_x</p:attrName>
                                        </p:attrNameLst>
                                      </p:cBhvr>
                                      <p:tavLst>
                                        <p:tav tm="0">
                                          <p:val>
                                            <p:strVal val="#ppt_x"/>
                                          </p:val>
                                        </p:tav>
                                        <p:tav tm="100000">
                                          <p:val>
                                            <p:strVal val="#ppt_x"/>
                                          </p:val>
                                        </p:tav>
                                      </p:tavLst>
                                    </p:anim>
                                    <p:anim calcmode="lin" valueType="num">
                                      <p:cBhvr>
                                        <p:cTn id="9"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p:cNvSpPr>
          <p:nvPr>
            <p:ph type="title"/>
          </p:nvPr>
        </p:nvSpPr>
        <p:spPr>
          <a:xfrm>
            <a:off x="1116013" y="8890"/>
            <a:ext cx="7378700" cy="914400"/>
          </a:xfrm>
        </p:spPr>
        <p:txBody>
          <a:bodyPr vert="horz" wrap="square" lIns="91440" tIns="45720" rIns="91440" bIns="45720" anchor="ctr" anchorCtr="0"/>
          <a:lstStyle/>
          <a:p>
            <a:pPr algn="ctr" eaLnBrk="1" hangingPunct="1"/>
            <a:r>
              <a:rPr lang="zh-CN" altLang="en-US" sz="6000" b="1" dirty="0">
                <a:ea typeface="华文行楷" panose="02010800040101010101" pitchFamily="2" charset="-122"/>
              </a:rPr>
              <a:t>作   业</a:t>
            </a:r>
          </a:p>
        </p:txBody>
      </p:sp>
      <p:sp>
        <p:nvSpPr>
          <p:cNvPr id="74754" name="Rectangle 3"/>
          <p:cNvSpPr>
            <a:spLocks noGrp="1"/>
          </p:cNvSpPr>
          <p:nvPr>
            <p:ph idx="1"/>
          </p:nvPr>
        </p:nvSpPr>
        <p:spPr>
          <a:xfrm>
            <a:off x="251460" y="1006475"/>
            <a:ext cx="8677275" cy="5589270"/>
          </a:xfrm>
        </p:spPr>
        <p:txBody>
          <a:bodyPr vert="horz" wrap="square" lIns="91440" tIns="45720" rIns="91440" bIns="45720" numCol="1" anchor="t" anchorCtr="0" compatLnSpc="1"/>
          <a:lstStyle/>
          <a:p>
            <a:pPr marL="342900" marR="0" lvl="0" indent="-342900" algn="l" defTabSz="914400" rtl="0" eaLnBrk="1" fontAlgn="base" latinLnBrk="0" hangingPunct="1">
              <a:lnSpc>
                <a:spcPct val="125000"/>
              </a:lnSpc>
              <a:spcBef>
                <a:spcPct val="0"/>
              </a:spcBef>
              <a:spcAft>
                <a:spcPct val="0"/>
              </a:spcAft>
              <a:buClr>
                <a:schemeClr val="accent2"/>
              </a:buClr>
              <a:buSzTx/>
              <a:buFont typeface="Wingdings" panose="05000000000000000000" pitchFamily="2" charset="2"/>
              <a:buNone/>
              <a:defRPr/>
            </a:pPr>
            <a:r>
              <a:rPr kumimoji="0" lang="en-US" altLang="zh-CN" sz="18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1</a:t>
            </a:r>
            <a:r>
              <a:rPr kumimoji="0" lang="zh-CN" altLang="en-US" sz="18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、如下图所示的</a:t>
            </a:r>
            <a:r>
              <a:rPr kumimoji="0" lang="en-US" altLang="zh-CN" sz="18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AOE</a:t>
            </a:r>
            <a:r>
              <a:rPr kumimoji="0" lang="zh-CN" altLang="en-US" sz="18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网，求（</a:t>
            </a:r>
            <a:r>
              <a:rPr kumimoji="0" lang="en-US" altLang="zh-CN" sz="18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1</a:t>
            </a:r>
            <a:r>
              <a:rPr kumimoji="0" lang="zh-CN" altLang="en-US" sz="18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）每项活动的最早开始时间和最迟开始时间。（</a:t>
            </a:r>
            <a:r>
              <a:rPr kumimoji="0" lang="en-US" altLang="zh-CN" sz="18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2</a:t>
            </a:r>
            <a:r>
              <a:rPr kumimoji="0" lang="zh-CN" altLang="en-US" sz="18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）完成此工程最少需要多少天</a:t>
            </a:r>
            <a:r>
              <a:rPr kumimoji="0" lang="en-US" altLang="zh-CN" sz="18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a:t>
            </a:r>
            <a:r>
              <a:rPr kumimoji="0" lang="zh-CN" altLang="en-US" sz="18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a:t>
            </a:r>
            <a:r>
              <a:rPr kumimoji="0" lang="en-US" altLang="zh-CN" sz="18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3</a:t>
            </a:r>
            <a:r>
              <a:rPr kumimoji="0" lang="zh-CN" altLang="en-US" sz="18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）哪些是关键活动</a:t>
            </a:r>
            <a:r>
              <a:rPr kumimoji="0" lang="en-US" altLang="zh-CN" sz="18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a:t>
            </a:r>
            <a:endParaRPr lang="zh-CN" altLang="en-US" sz="1800" dirty="0">
              <a:latin typeface="Times New Roman" panose="02020603050405020304" pitchFamily="18" charset="0"/>
            </a:endParaRPr>
          </a:p>
          <a:p>
            <a:pPr marL="342900" marR="0" lvl="0" indent="-342900" algn="l" defTabSz="914400" rtl="0" eaLnBrk="1" fontAlgn="base" latinLnBrk="0" hangingPunct="1">
              <a:lnSpc>
                <a:spcPct val="125000"/>
              </a:lnSpc>
              <a:spcBef>
                <a:spcPct val="0"/>
              </a:spcBef>
              <a:spcAft>
                <a:spcPct val="0"/>
              </a:spcAft>
              <a:buClr>
                <a:schemeClr val="accent2"/>
              </a:buClr>
              <a:buSzTx/>
              <a:buFont typeface="Wingdings" panose="05000000000000000000" pitchFamily="2" charset="2"/>
              <a:buNone/>
              <a:defRPr/>
            </a:pPr>
            <a:endParaRPr kumimoji="0" lang="en-US" altLang="zh-CN" sz="18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base" latinLnBrk="0" hangingPunct="1">
              <a:lnSpc>
                <a:spcPct val="125000"/>
              </a:lnSpc>
              <a:spcBef>
                <a:spcPct val="0"/>
              </a:spcBef>
              <a:spcAft>
                <a:spcPct val="0"/>
              </a:spcAft>
              <a:buClr>
                <a:schemeClr val="accent2"/>
              </a:buClr>
              <a:buSzTx/>
              <a:buFont typeface="Wingdings" panose="05000000000000000000" pitchFamily="2" charset="2"/>
              <a:buNone/>
              <a:defRPr/>
            </a:pPr>
            <a:endParaRPr kumimoji="0"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base" latinLnBrk="0" hangingPunct="1">
              <a:lnSpc>
                <a:spcPct val="125000"/>
              </a:lnSpc>
              <a:spcBef>
                <a:spcPct val="0"/>
              </a:spcBef>
              <a:spcAft>
                <a:spcPct val="0"/>
              </a:spcAft>
              <a:buClr>
                <a:schemeClr val="accent2"/>
              </a:buClr>
              <a:buSzTx/>
              <a:buFont typeface="Wingdings" panose="05000000000000000000" pitchFamily="2" charset="2"/>
              <a:buNone/>
              <a:defRPr/>
            </a:pPr>
            <a:endParaRPr kumimoji="0"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base" latinLnBrk="0" hangingPunct="1">
              <a:lnSpc>
                <a:spcPct val="125000"/>
              </a:lnSpc>
              <a:spcBef>
                <a:spcPct val="0"/>
              </a:spcBef>
              <a:spcAft>
                <a:spcPct val="0"/>
              </a:spcAft>
              <a:buClr>
                <a:schemeClr val="accent2"/>
              </a:buClr>
              <a:buSzTx/>
              <a:buFont typeface="Wingdings" panose="05000000000000000000" pitchFamily="2" charset="2"/>
              <a:buNone/>
              <a:defRPr/>
            </a:pPr>
            <a:endParaRPr kumimoji="0"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base" latinLnBrk="0" hangingPunct="1">
              <a:lnSpc>
                <a:spcPct val="125000"/>
              </a:lnSpc>
              <a:spcBef>
                <a:spcPct val="0"/>
              </a:spcBef>
              <a:spcAft>
                <a:spcPct val="0"/>
              </a:spcAft>
              <a:buClr>
                <a:schemeClr val="accent2"/>
              </a:buClr>
              <a:buSzTx/>
              <a:buFont typeface="Wingdings" panose="05000000000000000000" pitchFamily="2" charset="2"/>
              <a:buNone/>
              <a:defRPr/>
            </a:pPr>
            <a:endParaRPr kumimoji="0"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base" latinLnBrk="0" hangingPunct="1">
              <a:lnSpc>
                <a:spcPct val="125000"/>
              </a:lnSpc>
              <a:spcBef>
                <a:spcPct val="0"/>
              </a:spcBef>
              <a:spcAft>
                <a:spcPct val="0"/>
              </a:spcAft>
              <a:buClr>
                <a:schemeClr val="accent2"/>
              </a:buClr>
              <a:buSzTx/>
              <a:buFont typeface="Wingdings" panose="05000000000000000000" pitchFamily="2" charset="2"/>
              <a:buNone/>
              <a:defRPr/>
            </a:pPr>
            <a:endPar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base" latinLnBrk="0" hangingPunct="1">
              <a:lnSpc>
                <a:spcPct val="125000"/>
              </a:lnSpc>
              <a:spcBef>
                <a:spcPct val="0"/>
              </a:spcBef>
              <a:spcAft>
                <a:spcPct val="0"/>
              </a:spcAft>
              <a:buClr>
                <a:schemeClr val="accent2"/>
              </a:buClr>
              <a:buSzTx/>
              <a:buFont typeface="Wingdings" panose="05000000000000000000" pitchFamily="2" charset="2"/>
              <a:buNone/>
              <a:defRPr/>
            </a:pPr>
            <a:r>
              <a:rPr kumimoji="0" lang="en-US" altLang="zh-CN" sz="18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2</a:t>
            </a:r>
            <a:r>
              <a:rPr kumimoji="0" lang="zh-CN" altLang="en-US" sz="18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、已知</a:t>
            </a:r>
            <a:r>
              <a:rPr kumimoji="0" lang="zh-CN" altLang="zh-CN" sz="18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无向连通图G，编写算法判断图</a:t>
            </a:r>
            <a:r>
              <a:rPr kumimoji="0" lang="en-US" altLang="zh-CN" sz="18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G</a:t>
            </a:r>
            <a:r>
              <a:rPr kumimoji="0" lang="zh-CN" altLang="en-US" sz="18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是否为一棵树，若是树输出</a:t>
            </a:r>
            <a:r>
              <a:rPr kumimoji="0" lang="en-US" altLang="zh-CN" sz="18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1</a:t>
            </a:r>
            <a:r>
              <a:rPr kumimoji="0" lang="zh-CN" altLang="en-US" sz="18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，否则输出</a:t>
            </a:r>
            <a:r>
              <a:rPr kumimoji="0" lang="en-US" altLang="zh-CN" sz="18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0</a:t>
            </a:r>
            <a:r>
              <a:rPr kumimoji="0" lang="zh-CN" altLang="zh-CN" sz="18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a:t>
            </a:r>
          </a:p>
          <a:p>
            <a:pPr marL="342900" marR="0" lvl="0" indent="-342900" algn="l" defTabSz="914400" rtl="0" eaLnBrk="1" fontAlgn="base" latinLnBrk="0" hangingPunct="1">
              <a:lnSpc>
                <a:spcPct val="125000"/>
              </a:lnSpc>
              <a:spcBef>
                <a:spcPct val="0"/>
              </a:spcBef>
              <a:spcAft>
                <a:spcPct val="0"/>
              </a:spcAft>
              <a:buClr>
                <a:schemeClr val="accent2"/>
              </a:buClr>
              <a:buSzTx/>
              <a:buFont typeface="Wingdings" panose="05000000000000000000" pitchFamily="2" charset="2"/>
              <a:buNone/>
              <a:defRPr/>
            </a:pPr>
            <a:r>
              <a:rPr kumimoji="0" lang="en-US" altLang="zh-CN" sz="1800" b="1" i="0" u="none" strike="noStrike" kern="1200" cap="none" spc="0" normalizeH="0" baseline="0" noProof="0">
                <a:ln>
                  <a:noFill/>
                </a:ln>
                <a:solidFill>
                  <a:schemeClr val="tx1"/>
                </a:solidFill>
                <a:effectLst/>
                <a:uLnTx/>
                <a:uFillTx/>
                <a:latin typeface="华文中宋" panose="02010600040101010101" pitchFamily="2" charset="-122"/>
                <a:ea typeface="华文中宋" panose="02010600040101010101" pitchFamily="2" charset="-122"/>
                <a:cs typeface="+mn-cs"/>
                <a:sym typeface="宋体" panose="02010600030101010101" pitchFamily="2" charset="-122"/>
              </a:rPr>
              <a:t>3</a:t>
            </a:r>
            <a:r>
              <a:rPr kumimoji="0" lang="zh-CN" altLang="en-US" sz="18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sym typeface="宋体" panose="02010600030101010101" pitchFamily="2" charset="-122"/>
              </a:rPr>
              <a:t>、</a:t>
            </a:r>
            <a:r>
              <a:rPr lang="zh-CN" altLang="en-US" sz="1800" b="1" noProof="0">
                <a:ln>
                  <a:noFill/>
                </a:ln>
                <a:effectLst/>
                <a:uLnTx/>
                <a:uFillTx/>
                <a:latin typeface="华文中宋" panose="02010600040101010101" pitchFamily="2" charset="-122"/>
                <a:ea typeface="华文中宋" panose="02010600040101010101" pitchFamily="2" charset="-122"/>
                <a:sym typeface="宋体" panose="02010600030101010101" pitchFamily="2" charset="-122"/>
              </a:rPr>
              <a:t>图</a:t>
            </a:r>
            <a:r>
              <a:rPr lang="en-US" altLang="zh-CN" sz="1800" b="1" noProof="0">
                <a:ln>
                  <a:noFill/>
                </a:ln>
                <a:effectLst/>
                <a:uLnTx/>
                <a:uFillTx/>
                <a:latin typeface="华文中宋" panose="02010600040101010101" pitchFamily="2" charset="-122"/>
                <a:ea typeface="华文中宋" panose="02010600040101010101" pitchFamily="2" charset="-122"/>
                <a:sym typeface="宋体" panose="02010600030101010101" pitchFamily="2" charset="-122"/>
              </a:rPr>
              <a:t>G</a:t>
            </a:r>
            <a:r>
              <a:rPr lang="zh-CN" altLang="en-US" sz="1800" b="1" noProof="0">
                <a:ln>
                  <a:noFill/>
                </a:ln>
                <a:effectLst/>
                <a:uLnTx/>
                <a:uFillTx/>
                <a:latin typeface="华文中宋" panose="02010600040101010101" pitchFamily="2" charset="-122"/>
                <a:ea typeface="华文中宋" panose="02010600040101010101" pitchFamily="2" charset="-122"/>
                <a:sym typeface="宋体" panose="02010600030101010101" pitchFamily="2" charset="-122"/>
              </a:rPr>
              <a:t>采用邻接表存储，编写算法实现判断图</a:t>
            </a:r>
            <a:r>
              <a:rPr lang="en-US" altLang="zh-CN" sz="1800" b="1" noProof="0">
                <a:ln>
                  <a:noFill/>
                </a:ln>
                <a:effectLst/>
                <a:uLnTx/>
                <a:uFillTx/>
                <a:latin typeface="华文中宋" panose="02010600040101010101" pitchFamily="2" charset="-122"/>
                <a:ea typeface="华文中宋" panose="02010600040101010101" pitchFamily="2" charset="-122"/>
                <a:sym typeface="宋体" panose="02010600030101010101" pitchFamily="2" charset="-122"/>
              </a:rPr>
              <a:t>G</a:t>
            </a:r>
            <a:r>
              <a:rPr lang="zh-CN" altLang="en-US" sz="1800" b="1" noProof="0">
                <a:ln>
                  <a:noFill/>
                </a:ln>
                <a:effectLst/>
                <a:uLnTx/>
                <a:uFillTx/>
                <a:latin typeface="华文中宋" panose="02010600040101010101" pitchFamily="2" charset="-122"/>
                <a:ea typeface="华文中宋" panose="02010600040101010101" pitchFamily="2" charset="-122"/>
                <a:sym typeface="宋体" panose="02010600030101010101" pitchFamily="2" charset="-122"/>
              </a:rPr>
              <a:t>中从顶点</a:t>
            </a:r>
            <a:r>
              <a:rPr lang="en-US" altLang="zh-CN" sz="1800" b="1" noProof="0">
                <a:ln>
                  <a:noFill/>
                </a:ln>
                <a:effectLst/>
                <a:uLnTx/>
                <a:uFillTx/>
                <a:latin typeface="华文中宋" panose="02010600040101010101" pitchFamily="2" charset="-122"/>
                <a:ea typeface="华文中宋" panose="02010600040101010101" pitchFamily="2" charset="-122"/>
                <a:sym typeface="宋体" panose="02010600030101010101" pitchFamily="2" charset="-122"/>
              </a:rPr>
              <a:t>u</a:t>
            </a:r>
            <a:r>
              <a:rPr lang="zh-CN" altLang="en-US" sz="1800" b="1" noProof="0">
                <a:ln>
                  <a:noFill/>
                </a:ln>
                <a:effectLst/>
                <a:uLnTx/>
                <a:uFillTx/>
                <a:latin typeface="华文中宋" panose="02010600040101010101" pitchFamily="2" charset="-122"/>
                <a:ea typeface="华文中宋" panose="02010600040101010101" pitchFamily="2" charset="-122"/>
                <a:sym typeface="宋体" panose="02010600030101010101" pitchFamily="2" charset="-122"/>
              </a:rPr>
              <a:t>到顶点</a:t>
            </a:r>
            <a:r>
              <a:rPr lang="en-US" altLang="zh-CN" sz="1800" b="1" noProof="0">
                <a:ln>
                  <a:noFill/>
                </a:ln>
                <a:effectLst/>
                <a:uLnTx/>
                <a:uFillTx/>
                <a:latin typeface="华文中宋" panose="02010600040101010101" pitchFamily="2" charset="-122"/>
                <a:ea typeface="华文中宋" panose="02010600040101010101" pitchFamily="2" charset="-122"/>
                <a:sym typeface="宋体" panose="02010600030101010101" pitchFamily="2" charset="-122"/>
              </a:rPr>
              <a:t>v</a:t>
            </a:r>
            <a:r>
              <a:rPr lang="zh-CN" altLang="en-US" sz="1800" b="1" noProof="0">
                <a:ln>
                  <a:noFill/>
                </a:ln>
                <a:effectLst/>
                <a:uLnTx/>
                <a:uFillTx/>
                <a:latin typeface="华文中宋" panose="02010600040101010101" pitchFamily="2" charset="-122"/>
                <a:ea typeface="华文中宋" panose="02010600040101010101" pitchFamily="2" charset="-122"/>
                <a:sym typeface="宋体" panose="02010600030101010101" pitchFamily="2" charset="-122"/>
              </a:rPr>
              <a:t>是否存在简单路径。</a:t>
            </a:r>
          </a:p>
          <a:p>
            <a:pPr marL="342900" marR="0" lvl="0" indent="-342900" algn="l" defTabSz="914400" rtl="0" eaLnBrk="1" fontAlgn="base" latinLnBrk="0" hangingPunct="1">
              <a:lnSpc>
                <a:spcPct val="125000"/>
              </a:lnSpc>
              <a:spcBef>
                <a:spcPct val="0"/>
              </a:spcBef>
              <a:spcAft>
                <a:spcPct val="0"/>
              </a:spcAft>
              <a:buClr>
                <a:schemeClr val="accent2"/>
              </a:buClr>
              <a:buSzTx/>
              <a:buFont typeface="Wingdings" panose="05000000000000000000" pitchFamily="2" charset="2"/>
              <a:buNone/>
              <a:defRPr/>
            </a:pPr>
            <a:r>
              <a:rPr kumimoji="0" lang="en-US" altLang="zh-CN" sz="1800" b="1" i="0" u="none" strike="noStrike" kern="1200" cap="none" spc="0" normalizeH="0" baseline="0" noProof="0">
                <a:ln>
                  <a:noFill/>
                </a:ln>
                <a:solidFill>
                  <a:schemeClr val="tx1"/>
                </a:solidFill>
                <a:effectLst/>
                <a:uLnTx/>
                <a:uFillTx/>
                <a:latin typeface="华文中宋" panose="02010600040101010101" pitchFamily="2" charset="-122"/>
                <a:ea typeface="华文中宋" panose="02010600040101010101" pitchFamily="2" charset="-122"/>
                <a:cs typeface="+mn-cs"/>
                <a:sym typeface="宋体" panose="02010600030101010101" pitchFamily="2" charset="-122"/>
              </a:rPr>
              <a:t>4</a:t>
            </a:r>
            <a:r>
              <a:rPr kumimoji="0" lang="zh-CN" altLang="en-US" sz="1800" b="1" i="0" u="none" strike="noStrike" kern="1200" cap="none" spc="0" normalizeH="0" baseline="0" noProof="0">
                <a:ln>
                  <a:noFill/>
                </a:ln>
                <a:solidFill>
                  <a:schemeClr val="tx1"/>
                </a:solidFill>
                <a:effectLst/>
                <a:uLnTx/>
                <a:uFillTx/>
                <a:latin typeface="华文中宋" panose="02010600040101010101" pitchFamily="2" charset="-122"/>
                <a:ea typeface="华文中宋" panose="02010600040101010101" pitchFamily="2" charset="-122"/>
                <a:cs typeface="+mn-cs"/>
                <a:sym typeface="宋体" panose="02010600030101010101" pitchFamily="2" charset="-122"/>
              </a:rPr>
              <a:t>、编写算法实现判断有向图中是否存在回路。</a:t>
            </a:r>
            <a:r>
              <a:rPr kumimoji="0" lang="zh-CN" altLang="zh-CN" sz="1800" b="1" i="0" u="none" strike="noStrike" kern="120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 </a:t>
            </a:r>
          </a:p>
          <a:p>
            <a:pPr marL="342900" marR="0" lvl="0" indent="-342900" algn="l" defTabSz="914400" rtl="0" eaLnBrk="1" fontAlgn="base" latinLnBrk="0" hangingPunct="1">
              <a:lnSpc>
                <a:spcPct val="125000"/>
              </a:lnSpc>
              <a:spcBef>
                <a:spcPct val="0"/>
              </a:spcBef>
              <a:spcAft>
                <a:spcPct val="0"/>
              </a:spcAft>
              <a:buClr>
                <a:schemeClr val="accent2"/>
              </a:buClr>
              <a:buSzTx/>
              <a:buFont typeface="Wingdings" panose="05000000000000000000" pitchFamily="2" charset="2"/>
              <a:buNone/>
              <a:defRPr/>
            </a:pPr>
            <a:r>
              <a:rPr kumimoji="0" lang="en-US" altLang="zh-CN" sz="1800" b="1" i="0" u="none" strike="noStrike" kern="1200" cap="none" spc="0" normalizeH="0" baseline="0" noProof="0">
                <a:ln>
                  <a:noFill/>
                </a:ln>
                <a:solidFill>
                  <a:schemeClr val="tx1"/>
                </a:solidFill>
                <a:effectLst/>
                <a:uLnTx/>
                <a:uFillTx/>
                <a:latin typeface="华文中宋" panose="02010600040101010101" pitchFamily="2" charset="-122"/>
                <a:ea typeface="华文中宋" panose="02010600040101010101" pitchFamily="2" charset="-122"/>
                <a:cs typeface="+mn-cs"/>
                <a:sym typeface="宋体" panose="02010600030101010101" pitchFamily="2" charset="-122"/>
              </a:rPr>
              <a:t>5</a:t>
            </a:r>
            <a:r>
              <a:rPr kumimoji="0" lang="zh-CN" altLang="en-US" sz="1800" b="1" i="0" u="none" strike="noStrike" kern="1200" cap="none" spc="0" normalizeH="0" baseline="0" noProof="0">
                <a:ln>
                  <a:noFill/>
                </a:ln>
                <a:solidFill>
                  <a:schemeClr val="tx1"/>
                </a:solidFill>
                <a:effectLst/>
                <a:uLnTx/>
                <a:uFillTx/>
                <a:latin typeface="华文中宋" panose="02010600040101010101" pitchFamily="2" charset="-122"/>
                <a:ea typeface="华文中宋" panose="02010600040101010101" pitchFamily="2" charset="-122"/>
                <a:cs typeface="+mn-cs"/>
                <a:sym typeface="宋体" panose="02010600030101010101" pitchFamily="2" charset="-122"/>
              </a:rPr>
              <a:t>、图</a:t>
            </a:r>
            <a:r>
              <a:rPr kumimoji="0" lang="en-US" altLang="zh-CN" sz="1800" b="1" i="0" u="none" strike="noStrike" kern="1200" cap="none" spc="0" normalizeH="0" baseline="0" noProof="0">
                <a:ln>
                  <a:noFill/>
                </a:ln>
                <a:solidFill>
                  <a:schemeClr val="tx1"/>
                </a:solidFill>
                <a:effectLst/>
                <a:uLnTx/>
                <a:uFillTx/>
                <a:latin typeface="华文中宋" panose="02010600040101010101" pitchFamily="2" charset="-122"/>
                <a:ea typeface="华文中宋" panose="02010600040101010101" pitchFamily="2" charset="-122"/>
                <a:cs typeface="+mn-cs"/>
                <a:sym typeface="宋体" panose="02010600030101010101" pitchFamily="2" charset="-122"/>
              </a:rPr>
              <a:t>G</a:t>
            </a:r>
            <a:r>
              <a:rPr kumimoji="0" lang="zh-CN" altLang="en-US" sz="1800" b="1" i="0" u="none" strike="noStrike" kern="1200" cap="none" spc="0" normalizeH="0" baseline="0" noProof="0">
                <a:ln>
                  <a:noFill/>
                </a:ln>
                <a:solidFill>
                  <a:schemeClr val="tx1"/>
                </a:solidFill>
                <a:effectLst/>
                <a:uLnTx/>
                <a:uFillTx/>
                <a:latin typeface="华文中宋" panose="02010600040101010101" pitchFamily="2" charset="-122"/>
                <a:ea typeface="华文中宋" panose="02010600040101010101" pitchFamily="2" charset="-122"/>
                <a:cs typeface="+mn-cs"/>
                <a:sym typeface="宋体" panose="02010600030101010101" pitchFamily="2" charset="-122"/>
              </a:rPr>
              <a:t>采用邻接矩阵存储，编写图的广度优先算法，并分析算法的时间复杂度。</a:t>
            </a:r>
            <a:r>
              <a:rPr kumimoji="0" lang="zh-CN" altLang="zh-CN" sz="1800" b="1" i="0" u="none" strike="noStrike" kern="1200" cap="none" spc="0" normalizeH="0" baseline="0" noProof="0">
                <a:ln>
                  <a:noFill/>
                </a:ln>
                <a:solidFill>
                  <a:schemeClr val="tx1"/>
                </a:solidFill>
                <a:effectLst>
                  <a:outerShdw blurRad="38100" dist="38100" dir="2700000" algn="tl">
                    <a:srgbClr val="C0C0C0"/>
                  </a:outerShdw>
                </a:effectLst>
                <a:uLnTx/>
                <a:uFillTx/>
                <a:latin typeface="+mn-lt"/>
                <a:ea typeface="+mn-ea"/>
                <a:cs typeface="+mn-cs"/>
                <a:sym typeface="宋体" panose="02010600030101010101" pitchFamily="2" charset="-122"/>
              </a:rPr>
              <a:t> </a:t>
            </a:r>
            <a:endParaRPr kumimoji="0" lang="zh-CN" altLang="en-US" sz="3000" b="1" i="0" u="none" strike="noStrike" kern="120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p:txBody>
      </p:sp>
      <p:grpSp>
        <p:nvGrpSpPr>
          <p:cNvPr id="90115" name="Group 51"/>
          <p:cNvGrpSpPr/>
          <p:nvPr/>
        </p:nvGrpSpPr>
        <p:grpSpPr>
          <a:xfrm>
            <a:off x="3192145" y="1828165"/>
            <a:ext cx="4735195" cy="2302510"/>
            <a:chOff x="3168" y="1902"/>
            <a:chExt cx="2592" cy="1296"/>
          </a:xfrm>
        </p:grpSpPr>
        <p:sp>
          <p:nvSpPr>
            <p:cNvPr id="90119" name="Oval 4"/>
            <p:cNvSpPr/>
            <p:nvPr/>
          </p:nvSpPr>
          <p:spPr>
            <a:xfrm>
              <a:off x="3168" y="2558"/>
              <a:ext cx="318" cy="203"/>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V1</a:t>
              </a:r>
            </a:p>
          </p:txBody>
        </p:sp>
        <p:sp>
          <p:nvSpPr>
            <p:cNvPr id="90120" name="Oval 5"/>
            <p:cNvSpPr/>
            <p:nvPr/>
          </p:nvSpPr>
          <p:spPr>
            <a:xfrm>
              <a:off x="3805" y="2033"/>
              <a:ext cx="318" cy="203"/>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V2</a:t>
              </a:r>
            </a:p>
          </p:txBody>
        </p:sp>
        <p:sp>
          <p:nvSpPr>
            <p:cNvPr id="90121" name="Oval 6"/>
            <p:cNvSpPr/>
            <p:nvPr/>
          </p:nvSpPr>
          <p:spPr>
            <a:xfrm>
              <a:off x="3850" y="2995"/>
              <a:ext cx="318" cy="203"/>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V3</a:t>
              </a:r>
            </a:p>
          </p:txBody>
        </p:sp>
        <p:sp>
          <p:nvSpPr>
            <p:cNvPr id="90122" name="Oval 7"/>
            <p:cNvSpPr/>
            <p:nvPr/>
          </p:nvSpPr>
          <p:spPr>
            <a:xfrm>
              <a:off x="4578" y="2558"/>
              <a:ext cx="318" cy="203"/>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V4</a:t>
              </a:r>
            </a:p>
          </p:txBody>
        </p:sp>
        <p:sp>
          <p:nvSpPr>
            <p:cNvPr id="90123" name="Oval 8"/>
            <p:cNvSpPr/>
            <p:nvPr/>
          </p:nvSpPr>
          <p:spPr>
            <a:xfrm>
              <a:off x="4851" y="1989"/>
              <a:ext cx="318" cy="20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V5</a:t>
              </a:r>
            </a:p>
          </p:txBody>
        </p:sp>
        <p:sp>
          <p:nvSpPr>
            <p:cNvPr id="90124" name="Oval 9"/>
            <p:cNvSpPr/>
            <p:nvPr/>
          </p:nvSpPr>
          <p:spPr>
            <a:xfrm>
              <a:off x="5305" y="2558"/>
              <a:ext cx="319" cy="203"/>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800" dirty="0">
                  <a:latin typeface="Times New Roman" panose="02020603050405020304" pitchFamily="18" charset="0"/>
                </a:rPr>
                <a:t>V6</a:t>
              </a:r>
            </a:p>
          </p:txBody>
        </p:sp>
        <p:sp>
          <p:nvSpPr>
            <p:cNvPr id="90125" name="Text Box 10"/>
            <p:cNvSpPr txBox="1"/>
            <p:nvPr/>
          </p:nvSpPr>
          <p:spPr>
            <a:xfrm>
              <a:off x="3350" y="2208"/>
              <a:ext cx="409" cy="207"/>
            </a:xfrm>
            <a:prstGeom prst="rect">
              <a:avLst/>
            </a:prstGeom>
            <a:noFill/>
            <a:ln w="9525">
              <a:noFill/>
            </a:ln>
          </p:spPr>
          <p:txBody>
            <a:bodyPr>
              <a:spAutoFit/>
            </a:bodyPr>
            <a:lstStyle/>
            <a:p>
              <a:pPr>
                <a:spcBef>
                  <a:spcPct val="50000"/>
                </a:spcBef>
              </a:pPr>
              <a:r>
                <a:rPr lang="en-US" altLang="zh-CN" sz="1800" b="0" dirty="0">
                  <a:latin typeface="Times New Roman" panose="02020603050405020304" pitchFamily="18" charset="0"/>
                </a:rPr>
                <a:t>a1=3</a:t>
              </a:r>
            </a:p>
          </p:txBody>
        </p:sp>
        <p:sp>
          <p:nvSpPr>
            <p:cNvPr id="90126" name="Text Box 11"/>
            <p:cNvSpPr txBox="1"/>
            <p:nvPr/>
          </p:nvSpPr>
          <p:spPr>
            <a:xfrm>
              <a:off x="4259" y="2164"/>
              <a:ext cx="409" cy="207"/>
            </a:xfrm>
            <a:prstGeom prst="rect">
              <a:avLst/>
            </a:prstGeom>
            <a:noFill/>
            <a:ln w="9525">
              <a:noFill/>
            </a:ln>
          </p:spPr>
          <p:txBody>
            <a:bodyPr>
              <a:spAutoFit/>
            </a:bodyPr>
            <a:lstStyle/>
            <a:p>
              <a:pPr>
                <a:spcBef>
                  <a:spcPct val="50000"/>
                </a:spcBef>
              </a:pPr>
              <a:r>
                <a:rPr lang="en-US" altLang="zh-CN" sz="1800" b="0" dirty="0">
                  <a:latin typeface="Times New Roman" panose="02020603050405020304" pitchFamily="18" charset="0"/>
                </a:rPr>
                <a:t>a3=2</a:t>
              </a:r>
            </a:p>
          </p:txBody>
        </p:sp>
        <p:sp>
          <p:nvSpPr>
            <p:cNvPr id="90127" name="Text Box 12"/>
            <p:cNvSpPr txBox="1"/>
            <p:nvPr/>
          </p:nvSpPr>
          <p:spPr>
            <a:xfrm>
              <a:off x="4168" y="2645"/>
              <a:ext cx="411" cy="207"/>
            </a:xfrm>
            <a:prstGeom prst="rect">
              <a:avLst/>
            </a:prstGeom>
            <a:noFill/>
            <a:ln w="9525">
              <a:noFill/>
            </a:ln>
          </p:spPr>
          <p:txBody>
            <a:bodyPr>
              <a:spAutoFit/>
            </a:bodyPr>
            <a:lstStyle/>
            <a:p>
              <a:pPr>
                <a:spcBef>
                  <a:spcPct val="50000"/>
                </a:spcBef>
              </a:pPr>
              <a:r>
                <a:rPr lang="en-US" altLang="zh-CN" sz="1800" b="0" dirty="0">
                  <a:latin typeface="Times New Roman" panose="02020603050405020304" pitchFamily="18" charset="0"/>
                </a:rPr>
                <a:t>a5=4</a:t>
              </a:r>
            </a:p>
          </p:txBody>
        </p:sp>
        <p:sp>
          <p:nvSpPr>
            <p:cNvPr id="90128" name="Text Box 13"/>
            <p:cNvSpPr txBox="1"/>
            <p:nvPr/>
          </p:nvSpPr>
          <p:spPr>
            <a:xfrm>
              <a:off x="3577" y="2689"/>
              <a:ext cx="410" cy="207"/>
            </a:xfrm>
            <a:prstGeom prst="rect">
              <a:avLst/>
            </a:prstGeom>
            <a:noFill/>
            <a:ln w="9525">
              <a:noFill/>
            </a:ln>
          </p:spPr>
          <p:txBody>
            <a:bodyPr>
              <a:spAutoFit/>
            </a:bodyPr>
            <a:lstStyle/>
            <a:p>
              <a:pPr>
                <a:spcBef>
                  <a:spcPct val="50000"/>
                </a:spcBef>
              </a:pPr>
              <a:r>
                <a:rPr lang="en-US" altLang="zh-CN" sz="1800" b="0" dirty="0">
                  <a:latin typeface="Times New Roman" panose="02020603050405020304" pitchFamily="18" charset="0"/>
                </a:rPr>
                <a:t>a2=2</a:t>
              </a:r>
            </a:p>
          </p:txBody>
        </p:sp>
        <p:sp>
          <p:nvSpPr>
            <p:cNvPr id="90129" name="Text Box 14"/>
            <p:cNvSpPr txBox="1"/>
            <p:nvPr/>
          </p:nvSpPr>
          <p:spPr>
            <a:xfrm>
              <a:off x="4305" y="1902"/>
              <a:ext cx="409" cy="207"/>
            </a:xfrm>
            <a:prstGeom prst="rect">
              <a:avLst/>
            </a:prstGeom>
            <a:noFill/>
            <a:ln w="9525">
              <a:noFill/>
            </a:ln>
          </p:spPr>
          <p:txBody>
            <a:bodyPr>
              <a:spAutoFit/>
            </a:bodyPr>
            <a:lstStyle/>
            <a:p>
              <a:pPr>
                <a:spcBef>
                  <a:spcPct val="50000"/>
                </a:spcBef>
              </a:pPr>
              <a:r>
                <a:rPr lang="en-US" altLang="zh-CN" sz="1800" b="0" dirty="0">
                  <a:latin typeface="Times New Roman" panose="02020603050405020304" pitchFamily="18" charset="0"/>
                </a:rPr>
                <a:t>a4=3</a:t>
              </a:r>
            </a:p>
          </p:txBody>
        </p:sp>
        <p:sp>
          <p:nvSpPr>
            <p:cNvPr id="90130" name="Text Box 15"/>
            <p:cNvSpPr txBox="1"/>
            <p:nvPr/>
          </p:nvSpPr>
          <p:spPr>
            <a:xfrm>
              <a:off x="4896" y="2427"/>
              <a:ext cx="409" cy="207"/>
            </a:xfrm>
            <a:prstGeom prst="rect">
              <a:avLst/>
            </a:prstGeom>
            <a:noFill/>
            <a:ln w="9525">
              <a:noFill/>
            </a:ln>
          </p:spPr>
          <p:txBody>
            <a:bodyPr>
              <a:spAutoFit/>
            </a:bodyPr>
            <a:lstStyle/>
            <a:p>
              <a:pPr>
                <a:spcBef>
                  <a:spcPct val="50000"/>
                </a:spcBef>
              </a:pPr>
              <a:r>
                <a:rPr lang="en-US" altLang="zh-CN" sz="1800" b="0" dirty="0">
                  <a:latin typeface="Times New Roman" panose="02020603050405020304" pitchFamily="18" charset="0"/>
                </a:rPr>
                <a:t>a7=2</a:t>
              </a:r>
            </a:p>
          </p:txBody>
        </p:sp>
        <p:sp>
          <p:nvSpPr>
            <p:cNvPr id="90131" name="Text Box 16"/>
            <p:cNvSpPr txBox="1"/>
            <p:nvPr/>
          </p:nvSpPr>
          <p:spPr>
            <a:xfrm>
              <a:off x="5260" y="2164"/>
              <a:ext cx="500" cy="207"/>
            </a:xfrm>
            <a:prstGeom prst="rect">
              <a:avLst/>
            </a:prstGeom>
            <a:noFill/>
            <a:ln w="9525">
              <a:noFill/>
            </a:ln>
          </p:spPr>
          <p:txBody>
            <a:bodyPr>
              <a:spAutoFit/>
            </a:bodyPr>
            <a:lstStyle/>
            <a:p>
              <a:pPr>
                <a:spcBef>
                  <a:spcPct val="50000"/>
                </a:spcBef>
              </a:pPr>
              <a:r>
                <a:rPr lang="en-US" altLang="zh-CN" sz="1800" b="0" dirty="0">
                  <a:latin typeface="Times New Roman" panose="02020603050405020304" pitchFamily="18" charset="0"/>
                </a:rPr>
                <a:t>a8=1</a:t>
              </a:r>
            </a:p>
          </p:txBody>
        </p:sp>
        <p:sp>
          <p:nvSpPr>
            <p:cNvPr id="90132" name="Text Box 17"/>
            <p:cNvSpPr txBox="1"/>
            <p:nvPr/>
          </p:nvSpPr>
          <p:spPr>
            <a:xfrm>
              <a:off x="4714" y="2951"/>
              <a:ext cx="500" cy="207"/>
            </a:xfrm>
            <a:prstGeom prst="rect">
              <a:avLst/>
            </a:prstGeom>
            <a:noFill/>
            <a:ln w="9525">
              <a:noFill/>
            </a:ln>
          </p:spPr>
          <p:txBody>
            <a:bodyPr>
              <a:spAutoFit/>
            </a:bodyPr>
            <a:lstStyle/>
            <a:p>
              <a:pPr>
                <a:spcBef>
                  <a:spcPct val="50000"/>
                </a:spcBef>
              </a:pPr>
              <a:r>
                <a:rPr lang="en-US" altLang="zh-CN" sz="1800" b="0" dirty="0">
                  <a:latin typeface="Times New Roman" panose="02020603050405020304" pitchFamily="18" charset="0"/>
                </a:rPr>
                <a:t>a6=3</a:t>
              </a:r>
            </a:p>
          </p:txBody>
        </p:sp>
        <p:sp>
          <p:nvSpPr>
            <p:cNvPr id="90133" name="Line 18"/>
            <p:cNvSpPr/>
            <p:nvPr/>
          </p:nvSpPr>
          <p:spPr>
            <a:xfrm flipV="1">
              <a:off x="3486" y="2208"/>
              <a:ext cx="364" cy="393"/>
            </a:xfrm>
            <a:prstGeom prst="line">
              <a:avLst/>
            </a:prstGeom>
            <a:ln w="9525" cap="flat" cmpd="sng">
              <a:solidFill>
                <a:schemeClr val="tx1"/>
              </a:solidFill>
              <a:prstDash val="solid"/>
              <a:miter/>
              <a:headEnd type="none" w="med" len="med"/>
              <a:tailEnd type="triangle" w="med" len="med"/>
            </a:ln>
          </p:spPr>
        </p:sp>
        <p:sp>
          <p:nvSpPr>
            <p:cNvPr id="90134" name="Line 19"/>
            <p:cNvSpPr/>
            <p:nvPr/>
          </p:nvSpPr>
          <p:spPr>
            <a:xfrm>
              <a:off x="3441" y="2733"/>
              <a:ext cx="409" cy="306"/>
            </a:xfrm>
            <a:prstGeom prst="line">
              <a:avLst/>
            </a:prstGeom>
            <a:ln w="9525" cap="flat" cmpd="sng">
              <a:solidFill>
                <a:schemeClr val="tx1"/>
              </a:solidFill>
              <a:prstDash val="solid"/>
              <a:miter/>
              <a:headEnd type="none" w="med" len="med"/>
              <a:tailEnd type="triangle" w="med" len="med"/>
            </a:ln>
          </p:spPr>
        </p:sp>
        <p:sp>
          <p:nvSpPr>
            <p:cNvPr id="90135" name="Line 20"/>
            <p:cNvSpPr/>
            <p:nvPr/>
          </p:nvSpPr>
          <p:spPr>
            <a:xfrm>
              <a:off x="4077" y="2208"/>
              <a:ext cx="501" cy="350"/>
            </a:xfrm>
            <a:prstGeom prst="line">
              <a:avLst/>
            </a:prstGeom>
            <a:ln w="9525" cap="flat" cmpd="sng">
              <a:solidFill>
                <a:schemeClr val="tx1"/>
              </a:solidFill>
              <a:prstDash val="solid"/>
              <a:miter/>
              <a:headEnd type="none" w="med" len="med"/>
              <a:tailEnd type="triangle" w="med" len="med"/>
            </a:ln>
          </p:spPr>
        </p:sp>
        <p:sp>
          <p:nvSpPr>
            <p:cNvPr id="90136" name="Line 21"/>
            <p:cNvSpPr/>
            <p:nvPr/>
          </p:nvSpPr>
          <p:spPr>
            <a:xfrm flipV="1">
              <a:off x="4168" y="2733"/>
              <a:ext cx="410" cy="306"/>
            </a:xfrm>
            <a:prstGeom prst="line">
              <a:avLst/>
            </a:prstGeom>
            <a:ln w="9525" cap="flat" cmpd="sng">
              <a:solidFill>
                <a:schemeClr val="tx1"/>
              </a:solidFill>
              <a:prstDash val="solid"/>
              <a:miter/>
              <a:headEnd type="none" w="med" len="med"/>
              <a:tailEnd type="triangle" w="med" len="med"/>
            </a:ln>
          </p:spPr>
        </p:sp>
        <p:sp>
          <p:nvSpPr>
            <p:cNvPr id="90137" name="Line 22"/>
            <p:cNvSpPr/>
            <p:nvPr/>
          </p:nvSpPr>
          <p:spPr>
            <a:xfrm>
              <a:off x="4123" y="2121"/>
              <a:ext cx="728" cy="0"/>
            </a:xfrm>
            <a:prstGeom prst="line">
              <a:avLst/>
            </a:prstGeom>
            <a:ln w="9525" cap="flat" cmpd="sng">
              <a:solidFill>
                <a:schemeClr val="tx1"/>
              </a:solidFill>
              <a:prstDash val="solid"/>
              <a:miter/>
              <a:headEnd type="none" w="med" len="med"/>
              <a:tailEnd type="triangle" w="med" len="med"/>
            </a:ln>
          </p:spPr>
        </p:sp>
        <p:sp>
          <p:nvSpPr>
            <p:cNvPr id="90138" name="Line 23"/>
            <p:cNvSpPr/>
            <p:nvPr/>
          </p:nvSpPr>
          <p:spPr>
            <a:xfrm>
              <a:off x="4896" y="2645"/>
              <a:ext cx="409" cy="0"/>
            </a:xfrm>
            <a:prstGeom prst="line">
              <a:avLst/>
            </a:prstGeom>
            <a:ln w="9525" cap="flat" cmpd="sng">
              <a:solidFill>
                <a:schemeClr val="tx1"/>
              </a:solidFill>
              <a:prstDash val="solid"/>
              <a:miter/>
              <a:headEnd type="none" w="med" len="med"/>
              <a:tailEnd type="triangle" w="med" len="med"/>
            </a:ln>
          </p:spPr>
        </p:sp>
        <p:sp>
          <p:nvSpPr>
            <p:cNvPr id="90139" name="Line 24"/>
            <p:cNvSpPr/>
            <p:nvPr/>
          </p:nvSpPr>
          <p:spPr>
            <a:xfrm flipV="1">
              <a:off x="4168" y="2733"/>
              <a:ext cx="1228" cy="393"/>
            </a:xfrm>
            <a:prstGeom prst="line">
              <a:avLst/>
            </a:prstGeom>
            <a:ln w="9525" cap="flat" cmpd="sng">
              <a:solidFill>
                <a:schemeClr val="tx1"/>
              </a:solidFill>
              <a:prstDash val="solid"/>
              <a:miter/>
              <a:headEnd type="none" w="med" len="med"/>
              <a:tailEnd type="triangle" w="med" len="med"/>
            </a:ln>
          </p:spPr>
        </p:sp>
        <p:sp>
          <p:nvSpPr>
            <p:cNvPr id="90140" name="Line 25"/>
            <p:cNvSpPr/>
            <p:nvPr/>
          </p:nvSpPr>
          <p:spPr>
            <a:xfrm>
              <a:off x="5123" y="2164"/>
              <a:ext cx="319" cy="394"/>
            </a:xfrm>
            <a:prstGeom prst="line">
              <a:avLst/>
            </a:prstGeom>
            <a:ln w="9525" cap="flat" cmpd="sng">
              <a:solidFill>
                <a:schemeClr val="tx1"/>
              </a:solidFill>
              <a:prstDash val="solid"/>
              <a:miter/>
              <a:headEnd type="none" w="med" len="med"/>
              <a:tailEnd type="triangle" w="med" len="med"/>
            </a:ln>
          </p:spPr>
        </p:sp>
      </p:gr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en-US" altLang="zh-CN" sz="1400" b="0" dirty="0">
                <a:solidFill>
                  <a:schemeClr val="folHlink"/>
                </a:solidFill>
                <a:latin typeface="Arial" panose="020B0604020202020204" pitchFamily="34" charset="0"/>
              </a:rPr>
              <a:t>89</a:t>
            </a:fld>
            <a:endParaRPr lang="en-US" altLang="zh-CN" sz="1400" b="0" dirty="0">
              <a:solidFill>
                <a:schemeClr val="folHlink"/>
              </a:solidFill>
              <a:latin typeface="Arial" panose="020B0604020202020204" pitchFamily="34" charset="0"/>
            </a:endParaRPr>
          </a:p>
        </p:txBody>
      </p:sp>
      <p:sp>
        <p:nvSpPr>
          <p:cNvPr id="116739" name="Rectangle 2"/>
          <p:cNvSpPr>
            <a:spLocks noGrp="1"/>
          </p:cNvSpPr>
          <p:nvPr>
            <p:ph type="title"/>
          </p:nvPr>
        </p:nvSpPr>
        <p:spPr>
          <a:xfrm>
            <a:off x="1371600" y="152400"/>
            <a:ext cx="7378700" cy="838200"/>
          </a:xfrm>
        </p:spPr>
        <p:txBody>
          <a:bodyPr vert="horz" wrap="square" lIns="91440" tIns="45720" rIns="91440" bIns="45720" anchor="ctr" anchorCtr="0"/>
          <a:lstStyle/>
          <a:p>
            <a:pPr eaLnBrk="1" hangingPunct="1"/>
            <a:r>
              <a:rPr lang="en-US" altLang="zh-CN" dirty="0"/>
              <a:t>             </a:t>
            </a:r>
            <a:r>
              <a:rPr lang="zh-CN" altLang="en-US" b="1" dirty="0">
                <a:solidFill>
                  <a:schemeClr val="tx1"/>
                </a:solidFill>
                <a:effectLst>
                  <a:outerShdw blurRad="38100" dist="19050" dir="2700000" algn="tl" rotWithShape="0">
                    <a:schemeClr val="dk1">
                      <a:alpha val="40000"/>
                    </a:schemeClr>
                  </a:outerShdw>
                </a:effectLst>
              </a:rPr>
              <a:t>实验六</a:t>
            </a:r>
          </a:p>
        </p:txBody>
      </p:sp>
      <p:sp>
        <p:nvSpPr>
          <p:cNvPr id="116740" name="Rectangle 3"/>
          <p:cNvSpPr>
            <a:spLocks noGrp="1"/>
          </p:cNvSpPr>
          <p:nvPr>
            <p:ph idx="1"/>
          </p:nvPr>
        </p:nvSpPr>
        <p:spPr>
          <a:xfrm>
            <a:off x="503238" y="1196975"/>
            <a:ext cx="8389937" cy="4824413"/>
          </a:xfrm>
        </p:spPr>
        <p:txBody>
          <a:bodyPr vert="horz" wrap="square" lIns="91440" tIns="45720" rIns="91440" bIns="45720" anchor="t" anchorCtr="0"/>
          <a:lstStyle/>
          <a:p>
            <a:pPr eaLnBrk="1" hangingPunct="1">
              <a:lnSpc>
                <a:spcPct val="90000"/>
              </a:lnSpc>
              <a:buNone/>
            </a:pPr>
            <a:endParaRPr lang="en-US" altLang="zh-CN" dirty="0"/>
          </a:p>
          <a:p>
            <a:pPr eaLnBrk="1" hangingPunct="1">
              <a:lnSpc>
                <a:spcPct val="90000"/>
              </a:lnSpc>
            </a:pPr>
            <a:r>
              <a:rPr lang="zh-CN" altLang="en-US" b="1" dirty="0"/>
              <a:t>实验性质：设计性实验</a:t>
            </a:r>
          </a:p>
          <a:p>
            <a:pPr eaLnBrk="1" hangingPunct="1">
              <a:lnSpc>
                <a:spcPct val="90000"/>
              </a:lnSpc>
            </a:pPr>
            <a:r>
              <a:rPr lang="zh-CN" altLang="en-US" b="1" dirty="0"/>
              <a:t>实验内容：编写程序实现最小生成树和拓扑排序算法。</a:t>
            </a:r>
            <a:r>
              <a:rPr lang="zh-CN" altLang="en-US" b="1" dirty="0">
                <a:solidFill>
                  <a:srgbClr val="FF0000"/>
                </a:solidFill>
              </a:rPr>
              <a:t>（附加题：图的遍历）</a:t>
            </a:r>
          </a:p>
          <a:p>
            <a:pPr eaLnBrk="1" hangingPunct="1">
              <a:lnSpc>
                <a:spcPct val="90000"/>
              </a:lnSpc>
            </a:pPr>
            <a:r>
              <a:rPr lang="zh-CN" altLang="en-US" b="1" dirty="0"/>
              <a:t>实验目的和要求：</a:t>
            </a:r>
            <a:r>
              <a:rPr lang="en-US" altLang="zh-CN" b="1" dirty="0"/>
              <a:t>1</a:t>
            </a:r>
            <a:r>
              <a:rPr lang="zh-CN" altLang="en-US" b="1" dirty="0"/>
              <a:t>）理解图的邻接矩阵创建方法，实现</a:t>
            </a:r>
            <a:r>
              <a:rPr lang="en-US" altLang="zh-CN" b="1" dirty="0"/>
              <a:t>PRIM</a:t>
            </a:r>
            <a:r>
              <a:rPr lang="zh-CN" altLang="en-US" b="1" dirty="0"/>
              <a:t>算法或克鲁斯卡尔算法实现求最小生成树。</a:t>
            </a:r>
            <a:r>
              <a:rPr lang="en-US" altLang="zh-CN" b="1" dirty="0"/>
              <a:t>2</a:t>
            </a:r>
            <a:r>
              <a:rPr lang="zh-CN" altLang="en-US" b="1" dirty="0"/>
              <a:t>）理解图的邻接表创建方法，</a:t>
            </a:r>
            <a:r>
              <a:rPr lang="zh-CN" altLang="en-US" b="1" dirty="0">
                <a:sym typeface="+mn-ea"/>
              </a:rPr>
              <a:t>实现</a:t>
            </a:r>
            <a:r>
              <a:rPr lang="zh-CN" altLang="en-US" b="1" dirty="0"/>
              <a:t>拓扑排序算法</a:t>
            </a:r>
          </a:p>
          <a:p>
            <a:pPr eaLnBrk="1" hangingPunct="1">
              <a:lnSpc>
                <a:spcPct val="90000"/>
              </a:lnSpc>
            </a:pPr>
            <a:r>
              <a:rPr lang="zh-CN" altLang="en-US" b="1" dirty="0"/>
              <a:t>注意点：理解图的邻接矩阵和邻接表的不同创建方法</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73"/>
          <p:cNvSpPr>
            <a:spLocks noChangeArrowheads="1"/>
          </p:cNvSpPr>
          <p:nvPr/>
        </p:nvSpPr>
        <p:spPr bwMode="auto">
          <a:xfrm>
            <a:off x="0" y="4175125"/>
            <a:ext cx="9144000" cy="2506663"/>
          </a:xfrm>
          <a:prstGeom prst="rect">
            <a:avLst/>
          </a:prstGeom>
          <a:solidFill>
            <a:srgbClr val="CCCCFF"/>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defRPr sz="2800" b="1">
                <a:solidFill>
                  <a:schemeClr val="tx1"/>
                </a:solidFill>
                <a:latin typeface="Times New Roman" panose="02020603050405020304" pitchFamily="18" charset="0"/>
                <a:ea typeface="仿宋_GB2312" pitchFamily="49" charset="-122"/>
              </a:defRPr>
            </a:lvl1pPr>
            <a:lvl2pPr marL="742950" indent="-285750">
              <a:defRPr sz="2800" b="1">
                <a:solidFill>
                  <a:schemeClr val="tx1"/>
                </a:solidFill>
                <a:latin typeface="Times New Roman" panose="02020603050405020304" pitchFamily="18" charset="0"/>
                <a:ea typeface="仿宋_GB2312" pitchFamily="49" charset="-122"/>
              </a:defRPr>
            </a:lvl2pPr>
            <a:lvl3pPr marL="1143000" indent="-228600">
              <a:defRPr sz="2800" b="1">
                <a:solidFill>
                  <a:schemeClr val="tx1"/>
                </a:solidFill>
                <a:latin typeface="Times New Roman" panose="02020603050405020304" pitchFamily="18" charset="0"/>
                <a:ea typeface="仿宋_GB2312" pitchFamily="49" charset="-122"/>
              </a:defRPr>
            </a:lvl3pPr>
            <a:lvl4pPr marL="1600200" indent="-228600">
              <a:defRPr sz="2800" b="1">
                <a:solidFill>
                  <a:schemeClr val="tx1"/>
                </a:solidFill>
                <a:latin typeface="Times New Roman" panose="02020603050405020304" pitchFamily="18" charset="0"/>
                <a:ea typeface="仿宋_GB2312" pitchFamily="49" charset="-122"/>
              </a:defRPr>
            </a:lvl4pPr>
            <a:lvl5pPr marL="2057400" indent="-228600">
              <a:defRPr sz="28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362" name="Text Box 4"/>
          <p:cNvSpPr txBox="1">
            <a:spLocks noChangeArrowheads="1"/>
          </p:cNvSpPr>
          <p:nvPr/>
        </p:nvSpPr>
        <p:spPr bwMode="auto">
          <a:xfrm>
            <a:off x="1157288" y="6202363"/>
            <a:ext cx="1125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(a)</a:t>
            </a:r>
          </a:p>
        </p:txBody>
      </p:sp>
      <p:sp>
        <p:nvSpPr>
          <p:cNvPr id="15363" name="Text Box 5"/>
          <p:cNvSpPr txBox="1">
            <a:spLocks noChangeArrowheads="1"/>
          </p:cNvSpPr>
          <p:nvPr/>
        </p:nvSpPr>
        <p:spPr bwMode="auto">
          <a:xfrm>
            <a:off x="3671888" y="6202363"/>
            <a:ext cx="1125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(b)</a:t>
            </a:r>
          </a:p>
        </p:txBody>
      </p:sp>
      <p:sp>
        <p:nvSpPr>
          <p:cNvPr id="15364" name="Text Box 6"/>
          <p:cNvSpPr txBox="1">
            <a:spLocks noChangeArrowheads="1"/>
          </p:cNvSpPr>
          <p:nvPr/>
        </p:nvSpPr>
        <p:spPr bwMode="auto">
          <a:xfrm>
            <a:off x="6262688" y="6202363"/>
            <a:ext cx="1125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ctr"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(c)</a:t>
            </a:r>
          </a:p>
        </p:txBody>
      </p:sp>
      <p:grpSp>
        <p:nvGrpSpPr>
          <p:cNvPr id="25605" name="Group 7"/>
          <p:cNvGrpSpPr/>
          <p:nvPr/>
        </p:nvGrpSpPr>
        <p:grpSpPr bwMode="auto">
          <a:xfrm>
            <a:off x="3419476" y="4406801"/>
            <a:ext cx="1779587" cy="1627187"/>
            <a:chOff x="2241" y="1968"/>
            <a:chExt cx="1121" cy="1025"/>
          </a:xfrm>
          <a:solidFill>
            <a:schemeClr val="accent1">
              <a:lumMod val="60000"/>
              <a:lumOff val="40000"/>
            </a:schemeClr>
          </a:solidFill>
        </p:grpSpPr>
        <p:sp>
          <p:nvSpPr>
            <p:cNvPr id="15366" name="Line 8"/>
            <p:cNvSpPr>
              <a:spLocks noChangeShapeType="1"/>
            </p:cNvSpPr>
            <p:nvPr/>
          </p:nvSpPr>
          <p:spPr bwMode="auto">
            <a:xfrm>
              <a:off x="2571" y="2112"/>
              <a:ext cx="476" cy="0"/>
            </a:xfrm>
            <a:prstGeom prst="line">
              <a:avLst/>
            </a:prstGeom>
            <a:grpFill/>
            <a:ln w="38100">
              <a:solidFill>
                <a:schemeClr val="accent1">
                  <a:lumMod val="75000"/>
                </a:schemeClr>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367" name="Line 9"/>
            <p:cNvSpPr>
              <a:spLocks noChangeShapeType="1"/>
            </p:cNvSpPr>
            <p:nvPr/>
          </p:nvSpPr>
          <p:spPr bwMode="auto">
            <a:xfrm>
              <a:off x="3183" y="2270"/>
              <a:ext cx="0" cy="415"/>
            </a:xfrm>
            <a:prstGeom prst="line">
              <a:avLst/>
            </a:prstGeom>
            <a:grpFill/>
            <a:ln w="38100">
              <a:solidFill>
                <a:schemeClr val="accent1">
                  <a:lumMod val="75000"/>
                </a:schemeClr>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368" name="Line 10"/>
            <p:cNvSpPr>
              <a:spLocks noChangeShapeType="1"/>
            </p:cNvSpPr>
            <p:nvPr/>
          </p:nvSpPr>
          <p:spPr bwMode="auto">
            <a:xfrm flipH="1">
              <a:off x="2536" y="2597"/>
              <a:ext cx="171" cy="173"/>
            </a:xfrm>
            <a:prstGeom prst="line">
              <a:avLst/>
            </a:prstGeom>
            <a:grpFill/>
            <a:ln w="38100">
              <a:solidFill>
                <a:schemeClr val="accent1">
                  <a:lumMod val="75000"/>
                </a:schemeClr>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369" name="Line 11"/>
            <p:cNvSpPr>
              <a:spLocks noChangeShapeType="1"/>
            </p:cNvSpPr>
            <p:nvPr/>
          </p:nvSpPr>
          <p:spPr bwMode="auto">
            <a:xfrm>
              <a:off x="2898" y="2620"/>
              <a:ext cx="149" cy="147"/>
            </a:xfrm>
            <a:prstGeom prst="line">
              <a:avLst/>
            </a:prstGeom>
            <a:grpFill/>
            <a:ln w="38100">
              <a:solidFill>
                <a:schemeClr val="accent1">
                  <a:lumMod val="75000"/>
                </a:schemeClr>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25658" name="Group 12"/>
            <p:cNvGrpSpPr/>
            <p:nvPr/>
          </p:nvGrpSpPr>
          <p:grpSpPr bwMode="auto">
            <a:xfrm>
              <a:off x="2241" y="1968"/>
              <a:ext cx="408" cy="297"/>
              <a:chOff x="415" y="1680"/>
              <a:chExt cx="408" cy="297"/>
            </a:xfrm>
            <a:grpFill/>
          </p:grpSpPr>
          <p:sp>
            <p:nvSpPr>
              <p:cNvPr id="15371" name="Oval 13"/>
              <p:cNvSpPr>
                <a:spLocks noChangeArrowheads="1"/>
              </p:cNvSpPr>
              <p:nvPr/>
            </p:nvSpPr>
            <p:spPr bwMode="auto">
              <a:xfrm>
                <a:off x="462" y="1683"/>
                <a:ext cx="289" cy="294"/>
              </a:xfrm>
              <a:prstGeom prst="ellipse">
                <a:avLst/>
              </a:prstGeom>
              <a:grp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372" name="Text Box 14"/>
              <p:cNvSpPr txBox="1">
                <a:spLocks noChangeArrowheads="1"/>
              </p:cNvSpPr>
              <p:nvPr/>
            </p:nvSpPr>
            <p:spPr bwMode="auto">
              <a:xfrm>
                <a:off x="415" y="1680"/>
                <a:ext cx="408"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V0</a:t>
                </a:r>
              </a:p>
            </p:txBody>
          </p:sp>
        </p:grpSp>
        <p:grpSp>
          <p:nvGrpSpPr>
            <p:cNvPr id="25659" name="Group 15"/>
            <p:cNvGrpSpPr/>
            <p:nvPr/>
          </p:nvGrpSpPr>
          <p:grpSpPr bwMode="auto">
            <a:xfrm>
              <a:off x="2945" y="2691"/>
              <a:ext cx="408" cy="302"/>
              <a:chOff x="401" y="1683"/>
              <a:chExt cx="408" cy="302"/>
            </a:xfrm>
            <a:grpFill/>
          </p:grpSpPr>
          <p:sp>
            <p:nvSpPr>
              <p:cNvPr id="15374" name="Oval 16"/>
              <p:cNvSpPr>
                <a:spLocks noChangeArrowheads="1"/>
              </p:cNvSpPr>
              <p:nvPr/>
            </p:nvSpPr>
            <p:spPr bwMode="auto">
              <a:xfrm>
                <a:off x="462" y="1683"/>
                <a:ext cx="289" cy="294"/>
              </a:xfrm>
              <a:prstGeom prst="ellipse">
                <a:avLst/>
              </a:prstGeom>
              <a:grp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375" name="Text Box 17"/>
              <p:cNvSpPr txBox="1">
                <a:spLocks noChangeArrowheads="1"/>
              </p:cNvSpPr>
              <p:nvPr/>
            </p:nvSpPr>
            <p:spPr bwMode="auto">
              <a:xfrm>
                <a:off x="401" y="1697"/>
                <a:ext cx="408"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V4</a:t>
                </a:r>
              </a:p>
            </p:txBody>
          </p:sp>
        </p:grpSp>
        <p:grpSp>
          <p:nvGrpSpPr>
            <p:cNvPr id="25660" name="Group 18"/>
            <p:cNvGrpSpPr/>
            <p:nvPr/>
          </p:nvGrpSpPr>
          <p:grpSpPr bwMode="auto">
            <a:xfrm>
              <a:off x="2241" y="2691"/>
              <a:ext cx="408" cy="294"/>
              <a:chOff x="417" y="1683"/>
              <a:chExt cx="408" cy="294"/>
            </a:xfrm>
            <a:grpFill/>
          </p:grpSpPr>
          <p:sp>
            <p:nvSpPr>
              <p:cNvPr id="15377" name="Oval 19"/>
              <p:cNvSpPr>
                <a:spLocks noChangeArrowheads="1"/>
              </p:cNvSpPr>
              <p:nvPr/>
            </p:nvSpPr>
            <p:spPr bwMode="auto">
              <a:xfrm>
                <a:off x="462" y="1683"/>
                <a:ext cx="289" cy="294"/>
              </a:xfrm>
              <a:prstGeom prst="ellipse">
                <a:avLst/>
              </a:prstGeom>
              <a:grp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378" name="Text Box 20"/>
              <p:cNvSpPr txBox="1">
                <a:spLocks noChangeArrowheads="1"/>
              </p:cNvSpPr>
              <p:nvPr/>
            </p:nvSpPr>
            <p:spPr bwMode="auto">
              <a:xfrm>
                <a:off x="417" y="1689"/>
                <a:ext cx="408"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V3</a:t>
                </a:r>
              </a:p>
            </p:txBody>
          </p:sp>
        </p:grpSp>
        <p:grpSp>
          <p:nvGrpSpPr>
            <p:cNvPr id="25661" name="Group 21"/>
            <p:cNvGrpSpPr/>
            <p:nvPr/>
          </p:nvGrpSpPr>
          <p:grpSpPr bwMode="auto">
            <a:xfrm>
              <a:off x="2954" y="1968"/>
              <a:ext cx="408" cy="294"/>
              <a:chOff x="2928" y="3312"/>
              <a:chExt cx="408" cy="294"/>
            </a:xfrm>
            <a:grpFill/>
          </p:grpSpPr>
          <p:sp>
            <p:nvSpPr>
              <p:cNvPr id="15380" name="Oval 22"/>
              <p:cNvSpPr>
                <a:spLocks noChangeArrowheads="1"/>
              </p:cNvSpPr>
              <p:nvPr/>
            </p:nvSpPr>
            <p:spPr bwMode="auto">
              <a:xfrm>
                <a:off x="2976" y="3312"/>
                <a:ext cx="295" cy="294"/>
              </a:xfrm>
              <a:prstGeom prst="ellipse">
                <a:avLst/>
              </a:prstGeom>
              <a:grp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381" name="Text Box 23"/>
              <p:cNvSpPr txBox="1">
                <a:spLocks noChangeArrowheads="1"/>
              </p:cNvSpPr>
              <p:nvPr/>
            </p:nvSpPr>
            <p:spPr bwMode="auto">
              <a:xfrm>
                <a:off x="2928" y="3312"/>
                <a:ext cx="408"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V1</a:t>
                </a:r>
              </a:p>
            </p:txBody>
          </p:sp>
        </p:grpSp>
        <p:grpSp>
          <p:nvGrpSpPr>
            <p:cNvPr id="25662" name="Group 24"/>
            <p:cNvGrpSpPr/>
            <p:nvPr/>
          </p:nvGrpSpPr>
          <p:grpSpPr bwMode="auto">
            <a:xfrm>
              <a:off x="2592" y="2350"/>
              <a:ext cx="408" cy="296"/>
              <a:chOff x="1008" y="2302"/>
              <a:chExt cx="408" cy="296"/>
            </a:xfrm>
            <a:grpFill/>
          </p:grpSpPr>
          <p:sp>
            <p:nvSpPr>
              <p:cNvPr id="15383" name="Oval 25"/>
              <p:cNvSpPr>
                <a:spLocks noChangeArrowheads="1"/>
              </p:cNvSpPr>
              <p:nvPr/>
            </p:nvSpPr>
            <p:spPr bwMode="auto">
              <a:xfrm>
                <a:off x="1056" y="2304"/>
                <a:ext cx="295" cy="294"/>
              </a:xfrm>
              <a:prstGeom prst="ellipse">
                <a:avLst/>
              </a:prstGeom>
              <a:grp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384" name="Text Box 26"/>
              <p:cNvSpPr txBox="1">
                <a:spLocks noChangeArrowheads="1"/>
              </p:cNvSpPr>
              <p:nvPr/>
            </p:nvSpPr>
            <p:spPr bwMode="auto">
              <a:xfrm>
                <a:off x="1008" y="2302"/>
                <a:ext cx="408"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V2</a:t>
                </a:r>
              </a:p>
            </p:txBody>
          </p:sp>
        </p:grpSp>
      </p:grpSp>
      <p:grpSp>
        <p:nvGrpSpPr>
          <p:cNvPr id="25606" name="Group 27"/>
          <p:cNvGrpSpPr/>
          <p:nvPr/>
        </p:nvGrpSpPr>
        <p:grpSpPr bwMode="auto">
          <a:xfrm>
            <a:off x="6011862" y="4406801"/>
            <a:ext cx="1800225" cy="1614487"/>
            <a:chOff x="4162" y="1968"/>
            <a:chExt cx="1134" cy="1017"/>
          </a:xfrm>
          <a:solidFill>
            <a:schemeClr val="accent1">
              <a:lumMod val="60000"/>
              <a:lumOff val="40000"/>
            </a:schemeClr>
          </a:solidFill>
        </p:grpSpPr>
        <p:sp>
          <p:nvSpPr>
            <p:cNvPr id="15386" name="Line 28"/>
            <p:cNvSpPr>
              <a:spLocks noChangeShapeType="1"/>
            </p:cNvSpPr>
            <p:nvPr/>
          </p:nvSpPr>
          <p:spPr bwMode="auto">
            <a:xfrm>
              <a:off x="4320" y="2278"/>
              <a:ext cx="0" cy="415"/>
            </a:xfrm>
            <a:prstGeom prst="line">
              <a:avLst/>
            </a:prstGeom>
            <a:grpFill/>
            <a:ln w="38100">
              <a:solidFill>
                <a:schemeClr val="accent1">
                  <a:lumMod val="75000"/>
                </a:schemeClr>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387" name="Line 29"/>
            <p:cNvSpPr>
              <a:spLocks noChangeShapeType="1"/>
            </p:cNvSpPr>
            <p:nvPr/>
          </p:nvSpPr>
          <p:spPr bwMode="auto">
            <a:xfrm>
              <a:off x="5103" y="2286"/>
              <a:ext cx="0" cy="415"/>
            </a:xfrm>
            <a:prstGeom prst="line">
              <a:avLst/>
            </a:prstGeom>
            <a:grpFill/>
            <a:ln w="38100">
              <a:solidFill>
                <a:schemeClr val="accent1">
                  <a:lumMod val="75000"/>
                </a:schemeClr>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388" name="Line 30"/>
            <p:cNvSpPr>
              <a:spLocks noChangeShapeType="1"/>
            </p:cNvSpPr>
            <p:nvPr/>
          </p:nvSpPr>
          <p:spPr bwMode="auto">
            <a:xfrm flipH="1">
              <a:off x="4831" y="2251"/>
              <a:ext cx="171" cy="173"/>
            </a:xfrm>
            <a:prstGeom prst="line">
              <a:avLst/>
            </a:prstGeom>
            <a:grpFill/>
            <a:ln w="38100">
              <a:solidFill>
                <a:schemeClr val="accent1">
                  <a:lumMod val="75000"/>
                </a:schemeClr>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389" name="Line 31"/>
            <p:cNvSpPr>
              <a:spLocks noChangeShapeType="1"/>
            </p:cNvSpPr>
            <p:nvPr/>
          </p:nvSpPr>
          <p:spPr bwMode="auto">
            <a:xfrm>
              <a:off x="4818" y="2620"/>
              <a:ext cx="149" cy="147"/>
            </a:xfrm>
            <a:prstGeom prst="line">
              <a:avLst/>
            </a:prstGeom>
            <a:grpFill/>
            <a:ln w="38100">
              <a:solidFill>
                <a:schemeClr val="accent1">
                  <a:lumMod val="75000"/>
                </a:schemeClr>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25639" name="Group 32"/>
            <p:cNvGrpSpPr/>
            <p:nvPr/>
          </p:nvGrpSpPr>
          <p:grpSpPr bwMode="auto">
            <a:xfrm>
              <a:off x="4162" y="1968"/>
              <a:ext cx="408" cy="297"/>
              <a:chOff x="416" y="1680"/>
              <a:chExt cx="408" cy="297"/>
            </a:xfrm>
            <a:grpFill/>
          </p:grpSpPr>
          <p:sp>
            <p:nvSpPr>
              <p:cNvPr id="15391" name="Oval 33"/>
              <p:cNvSpPr>
                <a:spLocks noChangeArrowheads="1"/>
              </p:cNvSpPr>
              <p:nvPr/>
            </p:nvSpPr>
            <p:spPr bwMode="auto">
              <a:xfrm>
                <a:off x="462" y="1683"/>
                <a:ext cx="289" cy="294"/>
              </a:xfrm>
              <a:prstGeom prst="ellipse">
                <a:avLst/>
              </a:prstGeom>
              <a:grp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392" name="Text Box 34"/>
              <p:cNvSpPr txBox="1">
                <a:spLocks noChangeArrowheads="1"/>
              </p:cNvSpPr>
              <p:nvPr/>
            </p:nvSpPr>
            <p:spPr bwMode="auto">
              <a:xfrm>
                <a:off x="416" y="1680"/>
                <a:ext cx="408"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V0</a:t>
                </a:r>
              </a:p>
            </p:txBody>
          </p:sp>
        </p:grpSp>
        <p:grpSp>
          <p:nvGrpSpPr>
            <p:cNvPr id="25640" name="Group 35"/>
            <p:cNvGrpSpPr/>
            <p:nvPr/>
          </p:nvGrpSpPr>
          <p:grpSpPr bwMode="auto">
            <a:xfrm>
              <a:off x="4888" y="2688"/>
              <a:ext cx="408" cy="297"/>
              <a:chOff x="424" y="1680"/>
              <a:chExt cx="408" cy="297"/>
            </a:xfrm>
            <a:grpFill/>
          </p:grpSpPr>
          <p:sp>
            <p:nvSpPr>
              <p:cNvPr id="15394" name="Oval 36"/>
              <p:cNvSpPr>
                <a:spLocks noChangeArrowheads="1"/>
              </p:cNvSpPr>
              <p:nvPr/>
            </p:nvSpPr>
            <p:spPr bwMode="auto">
              <a:xfrm>
                <a:off x="462" y="1683"/>
                <a:ext cx="289" cy="294"/>
              </a:xfrm>
              <a:prstGeom prst="ellipse">
                <a:avLst/>
              </a:prstGeom>
              <a:grp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395" name="Text Box 37"/>
              <p:cNvSpPr txBox="1">
                <a:spLocks noChangeArrowheads="1"/>
              </p:cNvSpPr>
              <p:nvPr/>
            </p:nvSpPr>
            <p:spPr bwMode="auto">
              <a:xfrm>
                <a:off x="424" y="1680"/>
                <a:ext cx="408"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V4</a:t>
                </a:r>
              </a:p>
            </p:txBody>
          </p:sp>
        </p:grpSp>
        <p:grpSp>
          <p:nvGrpSpPr>
            <p:cNvPr id="25641" name="Group 38"/>
            <p:cNvGrpSpPr/>
            <p:nvPr/>
          </p:nvGrpSpPr>
          <p:grpSpPr bwMode="auto">
            <a:xfrm>
              <a:off x="4162" y="2688"/>
              <a:ext cx="408" cy="297"/>
              <a:chOff x="418" y="1680"/>
              <a:chExt cx="408" cy="297"/>
            </a:xfrm>
            <a:grpFill/>
          </p:grpSpPr>
          <p:sp>
            <p:nvSpPr>
              <p:cNvPr id="15397" name="Oval 39"/>
              <p:cNvSpPr>
                <a:spLocks noChangeArrowheads="1"/>
              </p:cNvSpPr>
              <p:nvPr/>
            </p:nvSpPr>
            <p:spPr bwMode="auto">
              <a:xfrm>
                <a:off x="462" y="1683"/>
                <a:ext cx="289" cy="294"/>
              </a:xfrm>
              <a:prstGeom prst="ellipse">
                <a:avLst/>
              </a:prstGeom>
              <a:grp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398" name="Text Box 40"/>
              <p:cNvSpPr txBox="1">
                <a:spLocks noChangeArrowheads="1"/>
              </p:cNvSpPr>
              <p:nvPr/>
            </p:nvSpPr>
            <p:spPr bwMode="auto">
              <a:xfrm>
                <a:off x="418" y="1680"/>
                <a:ext cx="408"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V3</a:t>
                </a:r>
              </a:p>
            </p:txBody>
          </p:sp>
        </p:grpSp>
        <p:grpSp>
          <p:nvGrpSpPr>
            <p:cNvPr id="25642" name="Group 41"/>
            <p:cNvGrpSpPr/>
            <p:nvPr/>
          </p:nvGrpSpPr>
          <p:grpSpPr bwMode="auto">
            <a:xfrm>
              <a:off x="4874" y="1968"/>
              <a:ext cx="408" cy="294"/>
              <a:chOff x="2928" y="3312"/>
              <a:chExt cx="408" cy="294"/>
            </a:xfrm>
            <a:grpFill/>
          </p:grpSpPr>
          <p:sp>
            <p:nvSpPr>
              <p:cNvPr id="15400" name="Oval 42"/>
              <p:cNvSpPr>
                <a:spLocks noChangeArrowheads="1"/>
              </p:cNvSpPr>
              <p:nvPr/>
            </p:nvSpPr>
            <p:spPr bwMode="auto">
              <a:xfrm>
                <a:off x="2976" y="3312"/>
                <a:ext cx="295" cy="294"/>
              </a:xfrm>
              <a:prstGeom prst="ellipse">
                <a:avLst/>
              </a:prstGeom>
              <a:grp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401" name="Text Box 43"/>
              <p:cNvSpPr txBox="1">
                <a:spLocks noChangeArrowheads="1"/>
              </p:cNvSpPr>
              <p:nvPr/>
            </p:nvSpPr>
            <p:spPr bwMode="auto">
              <a:xfrm>
                <a:off x="2928" y="3312"/>
                <a:ext cx="408"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V1</a:t>
                </a:r>
              </a:p>
            </p:txBody>
          </p:sp>
        </p:grpSp>
        <p:grpSp>
          <p:nvGrpSpPr>
            <p:cNvPr id="25643" name="Group 44"/>
            <p:cNvGrpSpPr/>
            <p:nvPr/>
          </p:nvGrpSpPr>
          <p:grpSpPr bwMode="auto">
            <a:xfrm>
              <a:off x="4512" y="2352"/>
              <a:ext cx="408" cy="294"/>
              <a:chOff x="1008" y="2304"/>
              <a:chExt cx="408" cy="294"/>
            </a:xfrm>
            <a:grpFill/>
          </p:grpSpPr>
          <p:sp>
            <p:nvSpPr>
              <p:cNvPr id="15403" name="Oval 45"/>
              <p:cNvSpPr>
                <a:spLocks noChangeArrowheads="1"/>
              </p:cNvSpPr>
              <p:nvPr/>
            </p:nvSpPr>
            <p:spPr bwMode="auto">
              <a:xfrm>
                <a:off x="1056" y="2304"/>
                <a:ext cx="295" cy="294"/>
              </a:xfrm>
              <a:prstGeom prst="ellipse">
                <a:avLst/>
              </a:prstGeom>
              <a:grp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404" name="Text Box 46"/>
              <p:cNvSpPr txBox="1">
                <a:spLocks noChangeArrowheads="1"/>
              </p:cNvSpPr>
              <p:nvPr/>
            </p:nvSpPr>
            <p:spPr bwMode="auto">
              <a:xfrm>
                <a:off x="1008" y="2304"/>
                <a:ext cx="408"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V2</a:t>
                </a:r>
              </a:p>
            </p:txBody>
          </p:sp>
        </p:grpSp>
      </p:grpSp>
      <p:grpSp>
        <p:nvGrpSpPr>
          <p:cNvPr id="25607" name="Group 47"/>
          <p:cNvGrpSpPr/>
          <p:nvPr/>
        </p:nvGrpSpPr>
        <p:grpSpPr bwMode="auto">
          <a:xfrm>
            <a:off x="971551" y="4406801"/>
            <a:ext cx="1789112" cy="1614487"/>
            <a:chOff x="651" y="1920"/>
            <a:chExt cx="1127" cy="1017"/>
          </a:xfrm>
          <a:solidFill>
            <a:schemeClr val="accent1">
              <a:lumMod val="60000"/>
              <a:lumOff val="40000"/>
            </a:schemeClr>
          </a:solidFill>
        </p:grpSpPr>
        <p:grpSp>
          <p:nvGrpSpPr>
            <p:cNvPr id="25613" name="Group 48"/>
            <p:cNvGrpSpPr/>
            <p:nvPr/>
          </p:nvGrpSpPr>
          <p:grpSpPr bwMode="auto">
            <a:xfrm>
              <a:off x="816" y="2064"/>
              <a:ext cx="783" cy="658"/>
              <a:chOff x="794" y="2106"/>
              <a:chExt cx="783" cy="658"/>
            </a:xfrm>
            <a:grpFill/>
          </p:grpSpPr>
          <p:sp>
            <p:nvSpPr>
              <p:cNvPr id="15407" name="Line 49"/>
              <p:cNvSpPr>
                <a:spLocks noChangeShapeType="1"/>
              </p:cNvSpPr>
              <p:nvPr/>
            </p:nvSpPr>
            <p:spPr bwMode="auto">
              <a:xfrm>
                <a:off x="794" y="2280"/>
                <a:ext cx="0" cy="415"/>
              </a:xfrm>
              <a:prstGeom prst="line">
                <a:avLst/>
              </a:prstGeom>
              <a:grpFill/>
              <a:ln w="38100">
                <a:solidFill>
                  <a:schemeClr val="accent1">
                    <a:lumMod val="75000"/>
                  </a:schemeClr>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408" name="Line 50"/>
              <p:cNvSpPr>
                <a:spLocks noChangeShapeType="1"/>
              </p:cNvSpPr>
              <p:nvPr/>
            </p:nvSpPr>
            <p:spPr bwMode="auto">
              <a:xfrm>
                <a:off x="965" y="2106"/>
                <a:ext cx="476" cy="0"/>
              </a:xfrm>
              <a:prstGeom prst="line">
                <a:avLst/>
              </a:prstGeom>
              <a:grpFill/>
              <a:ln w="38100">
                <a:solidFill>
                  <a:schemeClr val="accent1">
                    <a:lumMod val="75000"/>
                  </a:schemeClr>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409" name="Line 51"/>
              <p:cNvSpPr>
                <a:spLocks noChangeShapeType="1"/>
              </p:cNvSpPr>
              <p:nvPr/>
            </p:nvSpPr>
            <p:spPr bwMode="auto">
              <a:xfrm>
                <a:off x="1577" y="2280"/>
                <a:ext cx="0" cy="415"/>
              </a:xfrm>
              <a:prstGeom prst="line">
                <a:avLst/>
              </a:prstGeom>
              <a:grpFill/>
              <a:ln w="38100">
                <a:solidFill>
                  <a:schemeClr val="accent1">
                    <a:lumMod val="75000"/>
                  </a:schemeClr>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410" name="Line 52"/>
              <p:cNvSpPr>
                <a:spLocks noChangeShapeType="1"/>
              </p:cNvSpPr>
              <p:nvPr/>
            </p:nvSpPr>
            <p:spPr bwMode="auto">
              <a:xfrm flipH="1">
                <a:off x="930" y="2591"/>
                <a:ext cx="171" cy="173"/>
              </a:xfrm>
              <a:prstGeom prst="line">
                <a:avLst/>
              </a:prstGeom>
              <a:grpFill/>
              <a:ln w="38100">
                <a:solidFill>
                  <a:schemeClr val="accent1">
                    <a:lumMod val="75000"/>
                  </a:schemeClr>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411" name="Line 53"/>
              <p:cNvSpPr>
                <a:spLocks noChangeShapeType="1"/>
              </p:cNvSpPr>
              <p:nvPr/>
            </p:nvSpPr>
            <p:spPr bwMode="auto">
              <a:xfrm flipH="1">
                <a:off x="1305" y="2245"/>
                <a:ext cx="171" cy="173"/>
              </a:xfrm>
              <a:prstGeom prst="line">
                <a:avLst/>
              </a:prstGeom>
              <a:grpFill/>
              <a:ln w="38100">
                <a:solidFill>
                  <a:schemeClr val="accent1">
                    <a:lumMod val="75000"/>
                  </a:schemeClr>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412" name="Line 54"/>
              <p:cNvSpPr>
                <a:spLocks noChangeShapeType="1"/>
              </p:cNvSpPr>
              <p:nvPr/>
            </p:nvSpPr>
            <p:spPr bwMode="auto">
              <a:xfrm>
                <a:off x="1292" y="2614"/>
                <a:ext cx="149" cy="147"/>
              </a:xfrm>
              <a:prstGeom prst="line">
                <a:avLst/>
              </a:prstGeom>
              <a:grpFill/>
              <a:ln w="38100">
                <a:solidFill>
                  <a:schemeClr val="accent1">
                    <a:lumMod val="75000"/>
                  </a:schemeClr>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25614" name="Group 55"/>
            <p:cNvGrpSpPr/>
            <p:nvPr/>
          </p:nvGrpSpPr>
          <p:grpSpPr bwMode="auto">
            <a:xfrm>
              <a:off x="651" y="1920"/>
              <a:ext cx="408" cy="297"/>
              <a:chOff x="409" y="1680"/>
              <a:chExt cx="408" cy="297"/>
            </a:xfrm>
            <a:grpFill/>
          </p:grpSpPr>
          <p:sp>
            <p:nvSpPr>
              <p:cNvPr id="15414" name="Oval 56"/>
              <p:cNvSpPr>
                <a:spLocks noChangeArrowheads="1"/>
              </p:cNvSpPr>
              <p:nvPr/>
            </p:nvSpPr>
            <p:spPr bwMode="auto">
              <a:xfrm>
                <a:off x="462" y="1683"/>
                <a:ext cx="289" cy="294"/>
              </a:xfrm>
              <a:prstGeom prst="ellipse">
                <a:avLst/>
              </a:prstGeom>
              <a:grp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415" name="Text Box 57"/>
              <p:cNvSpPr txBox="1">
                <a:spLocks noChangeArrowheads="1"/>
              </p:cNvSpPr>
              <p:nvPr/>
            </p:nvSpPr>
            <p:spPr bwMode="auto">
              <a:xfrm>
                <a:off x="409" y="1680"/>
                <a:ext cx="408"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V0</a:t>
                </a:r>
              </a:p>
            </p:txBody>
          </p:sp>
        </p:grpSp>
        <p:grpSp>
          <p:nvGrpSpPr>
            <p:cNvPr id="25615" name="Group 58"/>
            <p:cNvGrpSpPr/>
            <p:nvPr/>
          </p:nvGrpSpPr>
          <p:grpSpPr bwMode="auto">
            <a:xfrm>
              <a:off x="1368" y="2640"/>
              <a:ext cx="408" cy="297"/>
              <a:chOff x="408" y="1680"/>
              <a:chExt cx="408" cy="297"/>
            </a:xfrm>
            <a:grpFill/>
          </p:grpSpPr>
          <p:sp>
            <p:nvSpPr>
              <p:cNvPr id="15417" name="Oval 59"/>
              <p:cNvSpPr>
                <a:spLocks noChangeArrowheads="1"/>
              </p:cNvSpPr>
              <p:nvPr/>
            </p:nvSpPr>
            <p:spPr bwMode="auto">
              <a:xfrm>
                <a:off x="462" y="1683"/>
                <a:ext cx="289" cy="294"/>
              </a:xfrm>
              <a:prstGeom prst="ellipse">
                <a:avLst/>
              </a:prstGeom>
              <a:grp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418" name="Text Box 60"/>
              <p:cNvSpPr txBox="1">
                <a:spLocks noChangeArrowheads="1"/>
              </p:cNvSpPr>
              <p:nvPr/>
            </p:nvSpPr>
            <p:spPr bwMode="auto">
              <a:xfrm>
                <a:off x="408" y="1680"/>
                <a:ext cx="408"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V4</a:t>
                </a:r>
              </a:p>
            </p:txBody>
          </p:sp>
        </p:grpSp>
        <p:grpSp>
          <p:nvGrpSpPr>
            <p:cNvPr id="25616" name="Group 61"/>
            <p:cNvGrpSpPr/>
            <p:nvPr/>
          </p:nvGrpSpPr>
          <p:grpSpPr bwMode="auto">
            <a:xfrm>
              <a:off x="651" y="2640"/>
              <a:ext cx="408" cy="297"/>
              <a:chOff x="411" y="1680"/>
              <a:chExt cx="408" cy="297"/>
            </a:xfrm>
            <a:grpFill/>
          </p:grpSpPr>
          <p:sp>
            <p:nvSpPr>
              <p:cNvPr id="15420" name="Oval 62"/>
              <p:cNvSpPr>
                <a:spLocks noChangeArrowheads="1"/>
              </p:cNvSpPr>
              <p:nvPr/>
            </p:nvSpPr>
            <p:spPr bwMode="auto">
              <a:xfrm>
                <a:off x="462" y="1683"/>
                <a:ext cx="289" cy="294"/>
              </a:xfrm>
              <a:prstGeom prst="ellipse">
                <a:avLst/>
              </a:prstGeom>
              <a:grp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421" name="Text Box 63"/>
              <p:cNvSpPr txBox="1">
                <a:spLocks noChangeArrowheads="1"/>
              </p:cNvSpPr>
              <p:nvPr/>
            </p:nvSpPr>
            <p:spPr bwMode="auto">
              <a:xfrm>
                <a:off x="411" y="1680"/>
                <a:ext cx="408"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V3</a:t>
                </a:r>
              </a:p>
            </p:txBody>
          </p:sp>
        </p:grpSp>
        <p:grpSp>
          <p:nvGrpSpPr>
            <p:cNvPr id="25617" name="Group 64"/>
            <p:cNvGrpSpPr/>
            <p:nvPr/>
          </p:nvGrpSpPr>
          <p:grpSpPr bwMode="auto">
            <a:xfrm>
              <a:off x="1370" y="1920"/>
              <a:ext cx="408" cy="294"/>
              <a:chOff x="2928" y="3312"/>
              <a:chExt cx="408" cy="294"/>
            </a:xfrm>
            <a:grpFill/>
          </p:grpSpPr>
          <p:sp>
            <p:nvSpPr>
              <p:cNvPr id="15423" name="Oval 65"/>
              <p:cNvSpPr>
                <a:spLocks noChangeArrowheads="1"/>
              </p:cNvSpPr>
              <p:nvPr/>
            </p:nvSpPr>
            <p:spPr bwMode="auto">
              <a:xfrm>
                <a:off x="2976" y="3312"/>
                <a:ext cx="295" cy="294"/>
              </a:xfrm>
              <a:prstGeom prst="ellipse">
                <a:avLst/>
              </a:prstGeom>
              <a:grp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424" name="Text Box 66"/>
              <p:cNvSpPr txBox="1">
                <a:spLocks noChangeArrowheads="1"/>
              </p:cNvSpPr>
              <p:nvPr/>
            </p:nvSpPr>
            <p:spPr bwMode="auto">
              <a:xfrm>
                <a:off x="2928" y="3312"/>
                <a:ext cx="408"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V1</a:t>
                </a:r>
              </a:p>
            </p:txBody>
          </p:sp>
        </p:grpSp>
        <p:grpSp>
          <p:nvGrpSpPr>
            <p:cNvPr id="25618" name="Group 67"/>
            <p:cNvGrpSpPr/>
            <p:nvPr/>
          </p:nvGrpSpPr>
          <p:grpSpPr bwMode="auto">
            <a:xfrm>
              <a:off x="1008" y="2304"/>
              <a:ext cx="408" cy="294"/>
              <a:chOff x="1008" y="2304"/>
              <a:chExt cx="408" cy="294"/>
            </a:xfrm>
            <a:grpFill/>
          </p:grpSpPr>
          <p:sp>
            <p:nvSpPr>
              <p:cNvPr id="15426" name="Oval 68"/>
              <p:cNvSpPr>
                <a:spLocks noChangeArrowheads="1"/>
              </p:cNvSpPr>
              <p:nvPr/>
            </p:nvSpPr>
            <p:spPr bwMode="auto">
              <a:xfrm>
                <a:off x="1056" y="2304"/>
                <a:ext cx="295" cy="294"/>
              </a:xfrm>
              <a:prstGeom prst="ellipse">
                <a:avLst/>
              </a:prstGeom>
              <a:grpFill/>
              <a:ln w="28575" cap="rnd">
                <a:solidFill>
                  <a:schemeClr val="tx1"/>
                </a:solidFill>
                <a:round/>
              </a:ln>
            </p:spPr>
            <p:txBody>
              <a:bodyPr wrap="none" anchor="ct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427" name="Text Box 69"/>
              <p:cNvSpPr txBox="1">
                <a:spLocks noChangeArrowheads="1"/>
              </p:cNvSpPr>
              <p:nvPr/>
            </p:nvSpPr>
            <p:spPr bwMode="auto">
              <a:xfrm>
                <a:off x="1008" y="2304"/>
                <a:ext cx="408" cy="288"/>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0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V2</a:t>
                </a:r>
              </a:p>
            </p:txBody>
          </p:sp>
        </p:grpSp>
      </p:grpSp>
      <p:sp>
        <p:nvSpPr>
          <p:cNvPr id="952390" name="Rectangle 70"/>
          <p:cNvSpPr>
            <a:spLocks noChangeArrowheads="1"/>
          </p:cNvSpPr>
          <p:nvPr/>
        </p:nvSpPr>
        <p:spPr bwMode="auto">
          <a:xfrm>
            <a:off x="623888" y="2239963"/>
            <a:ext cx="898525" cy="519113"/>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2800" b="0" i="0" u="none" strike="noStrike" kern="1200" cap="none" spc="0" normalizeH="0" baseline="0" noProof="0">
                <a:ln>
                  <a:noFill/>
                </a:ln>
                <a:solidFill>
                  <a:schemeClr val="hlink"/>
                </a:solidFill>
                <a:effectLst/>
                <a:uLnTx/>
                <a:uFillTx/>
                <a:latin typeface="+mn-lt"/>
                <a:ea typeface="+mn-ea"/>
                <a:cs typeface="+mn-ea"/>
                <a:sym typeface="+mn-lt"/>
              </a:rPr>
              <a:t>子图</a:t>
            </a:r>
          </a:p>
        </p:txBody>
      </p:sp>
      <p:sp>
        <p:nvSpPr>
          <p:cNvPr id="15429" name="Rectangle 71"/>
          <p:cNvSpPr>
            <a:spLocks noChangeArrowheads="1"/>
          </p:cNvSpPr>
          <p:nvPr/>
        </p:nvSpPr>
        <p:spPr bwMode="auto">
          <a:xfrm>
            <a:off x="624205" y="2697480"/>
            <a:ext cx="832993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tx1"/>
                </a:solidFill>
                <a:latin typeface="Times New Roman" panose="02020603050405020304" pitchFamily="18" charset="0"/>
                <a:ea typeface="仿宋_GB2312" pitchFamily="49" charset="-122"/>
              </a:defRPr>
            </a:lvl1pPr>
            <a:lvl2pPr>
              <a:defRPr sz="2800" b="1">
                <a:solidFill>
                  <a:schemeClr val="tx1"/>
                </a:solidFill>
                <a:latin typeface="Times New Roman" panose="02020603050405020304" pitchFamily="18" charset="0"/>
                <a:ea typeface="仿宋_GB2312" pitchFamily="49" charset="-122"/>
              </a:defRPr>
            </a:lvl2pPr>
            <a:lvl3pPr>
              <a:defRPr sz="2800" b="1">
                <a:solidFill>
                  <a:schemeClr val="tx1"/>
                </a:solidFill>
                <a:latin typeface="Times New Roman" panose="02020603050405020304" pitchFamily="18" charset="0"/>
                <a:ea typeface="仿宋_GB2312" pitchFamily="49" charset="-122"/>
              </a:defRPr>
            </a:lvl3pPr>
            <a:lvl4pPr>
              <a:defRPr sz="2800" b="1">
                <a:solidFill>
                  <a:schemeClr val="tx1"/>
                </a:solidFill>
                <a:latin typeface="Times New Roman" panose="02020603050405020304" pitchFamily="18" charset="0"/>
                <a:ea typeface="仿宋_GB2312" pitchFamily="49" charset="-122"/>
              </a:defRPr>
            </a:lvl4pPr>
            <a:lvl5pPr>
              <a:defRPr sz="2800"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25000"/>
              </a:lnSpc>
              <a:spcBef>
                <a:spcPct val="5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设有两个图</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G=</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V</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{E}</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G1=</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V1</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{E1}</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），若</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V1</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属于</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V</a:t>
            </a:r>
            <a:r>
              <a:rPr kumimoji="0" lang="zh-CN" altLang="en-US" sz="2400" b="1"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E1</a:t>
            </a:r>
            <a:r>
              <a:rPr lang="zh-CN" altLang="en-US" sz="2400" b="0" noProof="0" dirty="0">
                <a:ln>
                  <a:noFill/>
                </a:ln>
                <a:effectLst/>
                <a:uLnTx/>
                <a:uFillTx/>
                <a:latin typeface="+mn-lt"/>
                <a:ea typeface="+mn-ea"/>
                <a:cs typeface="+mn-ea"/>
                <a:sym typeface="+mn-lt"/>
              </a:rPr>
              <a:t>属于</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E</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，则称 </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G1</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是</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G</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的子图。</a:t>
            </a:r>
            <a:b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b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例</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:(b)</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(c)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是 </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的子图</a:t>
            </a:r>
          </a:p>
        </p:txBody>
      </p:sp>
      <p:sp>
        <p:nvSpPr>
          <p:cNvPr id="27658" name="Text Box 73"/>
          <p:cNvSpPr txBox="1"/>
          <p:nvPr/>
        </p:nvSpPr>
        <p:spPr>
          <a:xfrm>
            <a:off x="644525" y="836613"/>
            <a:ext cx="2362200" cy="519112"/>
          </a:xfrm>
          <a:prstGeom prst="rect">
            <a:avLst/>
          </a:prstGeom>
          <a:noFill/>
          <a:ln w="9525">
            <a:noFill/>
          </a:ln>
        </p:spPr>
        <p:txBody>
          <a:bodyPr anchor="t" anchorCtr="0">
            <a:spAutoFit/>
          </a:bodyPr>
          <a:lstStyle/>
          <a:p>
            <a:pPr>
              <a:buSzTx/>
            </a:pPr>
            <a:r>
              <a:rPr lang="zh-CN" altLang="en-US" b="0">
                <a:solidFill>
                  <a:schemeClr val="hlink"/>
                </a:solidFill>
                <a:latin typeface="Times New Roman" panose="02020603050405020304" pitchFamily="18" charset="0"/>
                <a:ea typeface="微软雅黑" panose="020B0503020204020204" pitchFamily="34" charset="-122"/>
                <a:sym typeface="Times New Roman" panose="02020603050405020304" pitchFamily="18" charset="0"/>
              </a:rPr>
              <a:t>权与网</a:t>
            </a:r>
          </a:p>
        </p:txBody>
      </p:sp>
      <p:sp>
        <p:nvSpPr>
          <p:cNvPr id="27659" name="Text Box 74"/>
          <p:cNvSpPr txBox="1"/>
          <p:nvPr/>
        </p:nvSpPr>
        <p:spPr>
          <a:xfrm>
            <a:off x="644525" y="1293813"/>
            <a:ext cx="8305800" cy="973137"/>
          </a:xfrm>
          <a:prstGeom prst="rect">
            <a:avLst/>
          </a:prstGeom>
          <a:noFill/>
          <a:ln w="9525">
            <a:noFill/>
          </a:ln>
        </p:spPr>
        <p:txBody>
          <a:bodyPr anchor="t" anchorCtr="0">
            <a:spAutoFit/>
          </a:bodyPr>
          <a:lstStyle/>
          <a:p>
            <a:pPr>
              <a:lnSpc>
                <a:spcPct val="125000"/>
              </a:lnSpc>
              <a:buSzTx/>
            </a:pPr>
            <a:r>
              <a:rPr lang="zh-CN" altLang="en-US" sz="2400" b="0" dirty="0">
                <a:latin typeface="Times New Roman" panose="02020603050405020304" pitchFamily="18" charset="0"/>
                <a:ea typeface="微软雅黑" panose="020B0503020204020204" pitchFamily="34" charset="-122"/>
                <a:sym typeface="Times New Roman" panose="02020603050405020304" pitchFamily="18" charset="0"/>
              </a:rPr>
              <a:t>图中边或弧所具有的相关数称为权。表明从一个顶点到另一个顶点的距离或耗费。带权的图称为</a:t>
            </a:r>
            <a:r>
              <a:rPr lang="zh-CN" altLang="en-US" sz="2400" b="0" dirty="0">
                <a:solidFill>
                  <a:schemeClr val="hlink"/>
                </a:solidFill>
                <a:latin typeface="Times New Roman" panose="02020603050405020304" pitchFamily="18" charset="0"/>
                <a:ea typeface="微软雅黑" panose="020B0503020204020204" pitchFamily="34" charset="-122"/>
                <a:sym typeface="Times New Roman" panose="02020603050405020304" pitchFamily="18" charset="0"/>
              </a:rPr>
              <a:t>网</a:t>
            </a:r>
            <a:r>
              <a:rPr lang="zh-CN" altLang="en-US" sz="2400" b="0" dirty="0">
                <a:latin typeface="Times New Roman" panose="02020603050405020304" pitchFamily="18" charset="0"/>
                <a:ea typeface="微软雅黑" panose="020B0503020204020204" pitchFamily="34" charset="-122"/>
                <a:sym typeface="Times New Roman" panose="02020603050405020304" pitchFamily="18" charset="0"/>
              </a:rPr>
              <a:t>。</a:t>
            </a:r>
          </a:p>
        </p:txBody>
      </p:sp>
      <p:sp>
        <p:nvSpPr>
          <p:cNvPr id="73" name="Rectangle 4"/>
          <p:cNvSpPr>
            <a:spLocks noChangeArrowheads="1"/>
          </p:cNvSpPr>
          <p:nvPr/>
        </p:nvSpPr>
        <p:spPr bwMode="auto">
          <a:xfrm>
            <a:off x="820738" y="133350"/>
            <a:ext cx="61563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en-US" altLang="zh-CN" sz="2800" b="0" noProof="0" dirty="0">
                <a:ln>
                  <a:noFill/>
                </a:ln>
                <a:solidFill>
                  <a:schemeClr val="bg1"/>
                </a:solidFill>
                <a:effectLst/>
                <a:uLnTx/>
                <a:uFillTx/>
                <a:latin typeface="+mn-lt"/>
                <a:ea typeface="+mn-ea"/>
                <a:cs typeface="+mn-ea"/>
                <a:sym typeface="+mn-lt"/>
              </a:rPr>
              <a:t>7.1  </a:t>
            </a: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图的定义和术语</a:t>
            </a:r>
          </a:p>
        </p:txBody>
      </p:sp>
    </p:spTree>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TABLE_BEAUTIFY" val="smartTable{4446a8e6-d0e2-4d58-97d9-12c66ab8c0a2}"/>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Profile">
  <a:themeElements>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fontScheme nam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Profile">
  <a:themeElements>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fontScheme nam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Watermark">
  <a:themeElements>
    <a:clrScheme name="">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2C1D3"/>
      </a:accent6>
      <a:hlink>
        <a:srgbClr val="6767FF"/>
      </a:hlink>
      <a:folHlink>
        <a:srgbClr val="9933FF"/>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默认设计模板">
  <a:themeElements>
    <a:clrScheme name="自定义 33">
      <a:dk1>
        <a:srgbClr val="000000"/>
      </a:dk1>
      <a:lt1>
        <a:srgbClr val="FEFFFF"/>
      </a:lt1>
      <a:dk2>
        <a:srgbClr val="000000"/>
      </a:dk2>
      <a:lt2>
        <a:srgbClr val="969696"/>
      </a:lt2>
      <a:accent1>
        <a:srgbClr val="6C4C8F"/>
      </a:accent1>
      <a:accent2>
        <a:srgbClr val="3333CC"/>
      </a:accent2>
      <a:accent3>
        <a:srgbClr val="FEFFFF"/>
      </a:accent3>
      <a:accent4>
        <a:srgbClr val="000000"/>
      </a:accent4>
      <a:accent5>
        <a:srgbClr val="AAE2CA"/>
      </a:accent5>
      <a:accent6>
        <a:srgbClr val="2D2DB9"/>
      </a:accent6>
      <a:hlink>
        <a:srgbClr val="0000FF"/>
      </a:hlink>
      <a:folHlink>
        <a:srgbClr val="003366"/>
      </a:folHlink>
    </a:clrScheme>
    <a:fontScheme name="zd3vjt04">
      <a:majorFont>
        <a:latin typeface="Times New Roman"/>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ase" latinLnBrk="0" hangingPunct="0">
          <a:lnSpc>
            <a:spcPct val="100000"/>
          </a:lnSpc>
          <a:spcBef>
            <a:spcPct val="2000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仿宋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ase" latinLnBrk="0" hangingPunct="0">
          <a:lnSpc>
            <a:spcPct val="100000"/>
          </a:lnSpc>
          <a:spcBef>
            <a:spcPct val="2000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仿宋_GB2312" pitchFamily="49" charset="-122"/>
          </a:defRPr>
        </a:defPPr>
      </a:lstStyle>
    </a:lnDef>
  </a:objectDefaults>
  <a:extraClrSchemeLst>
    <a:extraClrScheme>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_Straight Edge">
  <a:themeElements>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Straight Edge">
      <a:majorFont>
        <a:latin typeface="Times New Roman"/>
        <a:ea typeface="华文新魏"/>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Straight Edge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Straight Edge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Straight Edge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3_默认设计模板">
  <a:themeElements>
    <a:clrScheme name="自定义 33">
      <a:dk1>
        <a:srgbClr val="000000"/>
      </a:dk1>
      <a:lt1>
        <a:srgbClr val="FEFFFF"/>
      </a:lt1>
      <a:dk2>
        <a:srgbClr val="000000"/>
      </a:dk2>
      <a:lt2>
        <a:srgbClr val="969696"/>
      </a:lt2>
      <a:accent1>
        <a:srgbClr val="6C4C8F"/>
      </a:accent1>
      <a:accent2>
        <a:srgbClr val="3333CC"/>
      </a:accent2>
      <a:accent3>
        <a:srgbClr val="FEFFFF"/>
      </a:accent3>
      <a:accent4>
        <a:srgbClr val="000000"/>
      </a:accent4>
      <a:accent5>
        <a:srgbClr val="AAE2CA"/>
      </a:accent5>
      <a:accent6>
        <a:srgbClr val="2D2DB9"/>
      </a:accent6>
      <a:hlink>
        <a:srgbClr val="0000FF"/>
      </a:hlink>
      <a:folHlink>
        <a:srgbClr val="003366"/>
      </a:folHlink>
    </a:clrScheme>
    <a:fontScheme name="zd3vjt04">
      <a:majorFont>
        <a:latin typeface="Times New Roman"/>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ase" latinLnBrk="0" hangingPunct="0">
          <a:lnSpc>
            <a:spcPct val="100000"/>
          </a:lnSpc>
          <a:spcBef>
            <a:spcPct val="2000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仿宋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ase" latinLnBrk="0" hangingPunct="0">
          <a:lnSpc>
            <a:spcPct val="100000"/>
          </a:lnSpc>
          <a:spcBef>
            <a:spcPct val="2000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仿宋_GB2312" pitchFamily="49" charset="-122"/>
          </a:defRPr>
        </a:defPPr>
      </a:lstStyle>
    </a:lnDef>
  </a:objectDefaults>
  <a:extraClrSchemeLst>
    <a:extraClrScheme>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2_Profile">
  <a:themeElements>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fontScheme nam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Designs\Straight Edge.pot</Template>
  <TotalTime>187</TotalTime>
  <Words>12546</Words>
  <Application>Microsoft Office PowerPoint</Application>
  <PresentationFormat>全屏显示(4:3)</PresentationFormat>
  <Paragraphs>1902</Paragraphs>
  <Slides>89</Slides>
  <Notes>39</Notes>
  <HiddenSlides>0</HiddenSlides>
  <MMClips>0</MMClips>
  <ScaleCrop>false</ScaleCrop>
  <HeadingPairs>
    <vt:vector size="8" baseType="variant">
      <vt:variant>
        <vt:lpstr>已用的字体</vt:lpstr>
      </vt:variant>
      <vt:variant>
        <vt:i4>12</vt:i4>
      </vt:variant>
      <vt:variant>
        <vt:lpstr>主题</vt:lpstr>
      </vt:variant>
      <vt:variant>
        <vt:i4>9</vt:i4>
      </vt:variant>
      <vt:variant>
        <vt:lpstr>嵌入 OLE 服务器</vt:lpstr>
      </vt:variant>
      <vt:variant>
        <vt:i4>2</vt:i4>
      </vt:variant>
      <vt:variant>
        <vt:lpstr>幻灯片标题</vt:lpstr>
      </vt:variant>
      <vt:variant>
        <vt:i4>89</vt:i4>
      </vt:variant>
    </vt:vector>
  </HeadingPairs>
  <TitlesOfParts>
    <vt:vector size="112" baseType="lpstr">
      <vt:lpstr>Botanical</vt:lpstr>
      <vt:lpstr>黑体</vt:lpstr>
      <vt:lpstr>华文新魏</vt:lpstr>
      <vt:lpstr>华文中宋</vt:lpstr>
      <vt:lpstr>隶书</vt:lpstr>
      <vt:lpstr>宋体</vt:lpstr>
      <vt:lpstr>幼圆</vt:lpstr>
      <vt:lpstr>Arial</vt:lpstr>
      <vt:lpstr>Tahoma</vt:lpstr>
      <vt:lpstr>Times New Roman</vt:lpstr>
      <vt:lpstr>Verdana</vt:lpstr>
      <vt:lpstr>Wingdings</vt:lpstr>
      <vt:lpstr>Profile</vt:lpstr>
      <vt:lpstr>自定义设计方案</vt:lpstr>
      <vt:lpstr>1_Profile</vt:lpstr>
      <vt:lpstr>1_默认设计模板</vt:lpstr>
      <vt:lpstr>Watermark</vt:lpstr>
      <vt:lpstr>2_默认设计模板</vt:lpstr>
      <vt:lpstr>1_Straight Edge</vt:lpstr>
      <vt:lpstr>3_默认设计模板</vt:lpstr>
      <vt:lpstr>2_Profile</vt:lpstr>
      <vt:lpstr>Visio.Drawing.5</vt:lpstr>
      <vt:lpstr>Microsoft 公式 3.0</vt:lpstr>
      <vt:lpstr>第7章 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建立无向图的邻接矩阵存储结构</vt:lpstr>
      <vt:lpstr>数组表示（复杂形式）</vt:lpstr>
      <vt:lpstr>PowerPoint 演示文稿</vt:lpstr>
      <vt:lpstr>图的存储结构：邻接表</vt:lpstr>
      <vt:lpstr>PowerPoint 演示文稿</vt:lpstr>
      <vt:lpstr>邻接表示例（无向图）</vt:lpstr>
      <vt:lpstr>PowerPoint 演示文稿</vt:lpstr>
      <vt:lpstr>图的存储结构：逆邻接表</vt:lpstr>
      <vt:lpstr>建立有向图的邻接表存储结构</vt:lpstr>
      <vt:lpstr>7.3 图的遍历</vt:lpstr>
      <vt:lpstr>图的遍历</vt:lpstr>
      <vt:lpstr>图的遍历:深度优先搜索</vt:lpstr>
      <vt:lpstr>         深度优先搜索</vt:lpstr>
      <vt:lpstr>             图的遍历</vt:lpstr>
      <vt:lpstr>图的遍历:广度优先搜索</vt:lpstr>
      <vt:lpstr>图的遍历:广度优先搜索</vt:lpstr>
      <vt:lpstr>广度优先搜索</vt:lpstr>
      <vt:lpstr>7.4 图的连通性问题</vt:lpstr>
      <vt:lpstr>深度和广度优先生成树</vt:lpstr>
      <vt:lpstr>最小生成树 </vt:lpstr>
      <vt:lpstr>Prime算法 </vt:lpstr>
      <vt:lpstr>最小生成树举例</vt:lpstr>
      <vt:lpstr>PowerPoint 演示文稿</vt:lpstr>
      <vt:lpstr>PowerPoint 演示文稿</vt:lpstr>
      <vt:lpstr>PowerPoint 演示文稿</vt:lpstr>
      <vt:lpstr>PowerPoint 演示文稿</vt:lpstr>
      <vt:lpstr>          Kruskal 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7.6 最短路径</vt:lpstr>
      <vt:lpstr>最短路径 </vt:lpstr>
      <vt:lpstr>最短路径</vt:lpstr>
      <vt:lpstr>Dijkstra 算法求单源最短路径：</vt:lpstr>
      <vt:lpstr>Dijkstra 算法思想</vt:lpstr>
      <vt:lpstr>PowerPoint 演示文稿</vt:lpstr>
      <vt:lpstr>PowerPoint 演示文稿</vt:lpstr>
      <vt:lpstr>Dijkstra 算法</vt:lpstr>
      <vt:lpstr>Dijkstra 算法（续）</vt:lpstr>
      <vt:lpstr>PowerPoint 演示文稿</vt:lpstr>
      <vt:lpstr>PowerPoint 演示文稿</vt:lpstr>
      <vt:lpstr>Floyed算法 </vt:lpstr>
      <vt:lpstr>PowerPoint 演示文稿</vt:lpstr>
      <vt:lpstr>PowerPoint 演示文稿</vt:lpstr>
      <vt:lpstr>FLOYD算法</vt:lpstr>
      <vt:lpstr> 利用矩阵乘法求所有点对间最短路径</vt:lpstr>
      <vt:lpstr>PowerPoint 演示文稿</vt:lpstr>
      <vt:lpstr>PowerPoint 演示文稿</vt:lpstr>
      <vt:lpstr>PowerPoint 演示文稿</vt:lpstr>
      <vt:lpstr>作   业</vt:lpstr>
      <vt:lpstr>             实验六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ADT Graph</dc:title>
  <dc:creator>Baby</dc:creator>
  <cp:lastModifiedBy>棪嵘</cp:lastModifiedBy>
  <cp:revision>299</cp:revision>
  <dcterms:created xsi:type="dcterms:W3CDTF">2000-08-21T12:39:00Z</dcterms:created>
  <dcterms:modified xsi:type="dcterms:W3CDTF">2022-01-03T02:48:31Z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043879B781D7449AB49E2C4CC226757A</vt:lpwstr>
  </property>
</Properties>
</file>